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72" r:id="rId4"/>
    <p:sldId id="266" r:id="rId5"/>
    <p:sldId id="267" r:id="rId6"/>
    <p:sldId id="268" r:id="rId7"/>
    <p:sldId id="270" r:id="rId8"/>
    <p:sldId id="271" r:id="rId9"/>
  </p:sldIdLst>
  <p:sldSz cx="9144000" cy="6858000" type="screen4x3"/>
  <p:notesSz cx="7104063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B4B015-7029-4558-A3B8-4F88CB42A209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4F36A1E-F6B7-4CCF-8AD9-988159DD083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5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97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727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348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599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6422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829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AEF1-CC0E-49B0-99E3-403A0948C1D6}" type="datetimeFigureOut">
              <a:rPr lang="pt-PT" smtClean="0"/>
              <a:pPr/>
              <a:t>01/07/2021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7" y="908720"/>
            <a:ext cx="7704856" cy="57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402288" y="188640"/>
            <a:ext cx="8242515" cy="928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 </a:t>
            </a:r>
            <a:r>
              <a:rPr lang="pt-P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Aquatlo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Jovem de Santiago do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C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acém</a:t>
            </a:r>
          </a:p>
          <a:p>
            <a:pPr algn="ctr"/>
            <a:r>
              <a:rPr lang="pt-PT" b="1" dirty="0" smtClean="0"/>
              <a:t>Campeonato de Triatlo Jovem do Médio Sul – Sábado, </a:t>
            </a:r>
            <a:r>
              <a:rPr lang="pt-PT" b="1" dirty="0" smtClean="0"/>
              <a:t>31</a:t>
            </a:r>
            <a:r>
              <a:rPr lang="pt-PT" b="1" dirty="0" smtClean="0"/>
              <a:t> </a:t>
            </a:r>
            <a:r>
              <a:rPr lang="pt-PT" b="1" dirty="0" smtClean="0"/>
              <a:t>de </a:t>
            </a:r>
            <a:r>
              <a:rPr lang="pt-PT" b="1" dirty="0" smtClean="0"/>
              <a:t>Julho</a:t>
            </a:r>
            <a:r>
              <a:rPr lang="pt-PT" b="1" dirty="0" smtClean="0"/>
              <a:t> </a:t>
            </a:r>
            <a:r>
              <a:rPr lang="pt-PT" b="1" dirty="0" smtClean="0"/>
              <a:t>de 2021</a:t>
            </a:r>
            <a:endParaRPr lang="pt-PT" b="1" dirty="0"/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951039" cy="16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474609" y="3774351"/>
            <a:ext cx="2939510" cy="369332"/>
          </a:xfrm>
          <a:prstGeom prst="rect">
            <a:avLst/>
          </a:prstGeom>
          <a:solidFill>
            <a:srgbClr val="FFFF00">
              <a:alpha val="2588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pt-PT" b="1" dirty="0"/>
              <a:t>Zona de </a:t>
            </a:r>
            <a:r>
              <a:rPr lang="pt-PT" b="1" dirty="0" smtClean="0"/>
              <a:t>calçado</a:t>
            </a:r>
            <a:endParaRPr lang="pt-PT" b="1" dirty="0"/>
          </a:p>
        </p:txBody>
      </p:sp>
      <p:sp>
        <p:nvSpPr>
          <p:cNvPr id="16" name="Rectângulo 26"/>
          <p:cNvSpPr/>
          <p:nvPr/>
        </p:nvSpPr>
        <p:spPr>
          <a:xfrm rot="5400000">
            <a:off x="7152364" y="4294186"/>
            <a:ext cx="216024" cy="46091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PT" sz="1200" b="1" dirty="0" smtClean="0">
                <a:solidFill>
                  <a:schemeClr val="tx1"/>
                </a:solidFill>
              </a:rPr>
              <a:t>Saída</a:t>
            </a:r>
            <a:endParaRPr lang="pt-PT" sz="12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38878" y="5081916"/>
            <a:ext cx="263522" cy="2708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Forma livre 23"/>
          <p:cNvSpPr/>
          <p:nvPr/>
        </p:nvSpPr>
        <p:spPr>
          <a:xfrm>
            <a:off x="7409214" y="3968950"/>
            <a:ext cx="887383" cy="451688"/>
          </a:xfrm>
          <a:custGeom>
            <a:avLst/>
            <a:gdLst>
              <a:gd name="connsiteX0" fmla="*/ 0 w 887383"/>
              <a:gd name="connsiteY0" fmla="*/ 450376 h 451688"/>
              <a:gd name="connsiteX1" fmla="*/ 272955 w 887383"/>
              <a:gd name="connsiteY1" fmla="*/ 450376 h 451688"/>
              <a:gd name="connsiteX2" fmla="*/ 477672 w 887383"/>
              <a:gd name="connsiteY2" fmla="*/ 436729 h 451688"/>
              <a:gd name="connsiteX3" fmla="*/ 668741 w 887383"/>
              <a:gd name="connsiteY3" fmla="*/ 341194 h 451688"/>
              <a:gd name="connsiteX4" fmla="*/ 736979 w 887383"/>
              <a:gd name="connsiteY4" fmla="*/ 272956 h 451688"/>
              <a:gd name="connsiteX5" fmla="*/ 887105 w 887383"/>
              <a:gd name="connsiteY5" fmla="*/ 81887 h 451688"/>
              <a:gd name="connsiteX6" fmla="*/ 696036 w 887383"/>
              <a:gd name="connsiteY6" fmla="*/ 0 h 4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7383" h="451688">
                <a:moveTo>
                  <a:pt x="0" y="450376"/>
                </a:moveTo>
                <a:cubicBezTo>
                  <a:pt x="96671" y="451513"/>
                  <a:pt x="193343" y="452650"/>
                  <a:pt x="272955" y="450376"/>
                </a:cubicBezTo>
                <a:cubicBezTo>
                  <a:pt x="352567" y="448102"/>
                  <a:pt x="411708" y="454926"/>
                  <a:pt x="477672" y="436729"/>
                </a:cubicBezTo>
                <a:cubicBezTo>
                  <a:pt x="543636" y="418532"/>
                  <a:pt x="625523" y="368489"/>
                  <a:pt x="668741" y="341194"/>
                </a:cubicBezTo>
                <a:cubicBezTo>
                  <a:pt x="711959" y="313899"/>
                  <a:pt x="700585" y="316174"/>
                  <a:pt x="736979" y="272956"/>
                </a:cubicBezTo>
                <a:cubicBezTo>
                  <a:pt x="773373" y="229738"/>
                  <a:pt x="893929" y="127380"/>
                  <a:pt x="887105" y="81887"/>
                </a:cubicBezTo>
                <a:cubicBezTo>
                  <a:pt x="880281" y="36394"/>
                  <a:pt x="788158" y="18197"/>
                  <a:pt x="696036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Conexão recta unidireccional 23"/>
          <p:cNvCxnSpPr/>
          <p:nvPr/>
        </p:nvCxnSpPr>
        <p:spPr>
          <a:xfrm flipH="1" flipV="1">
            <a:off x="7852905" y="3968950"/>
            <a:ext cx="322441" cy="13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exão recta unidireccional 23"/>
          <p:cNvCxnSpPr/>
          <p:nvPr/>
        </p:nvCxnSpPr>
        <p:spPr>
          <a:xfrm flipH="1">
            <a:off x="3423976" y="3968950"/>
            <a:ext cx="573298" cy="216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exão recta unidireccional 23"/>
          <p:cNvCxnSpPr/>
          <p:nvPr/>
        </p:nvCxnSpPr>
        <p:spPr>
          <a:xfrm>
            <a:off x="721812" y="4637691"/>
            <a:ext cx="7578" cy="7870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Conexão recta unidireccional 23"/>
          <p:cNvCxnSpPr/>
          <p:nvPr/>
        </p:nvCxnSpPr>
        <p:spPr>
          <a:xfrm flipV="1">
            <a:off x="7260376" y="5031216"/>
            <a:ext cx="0" cy="3935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39552" y="1357824"/>
            <a:ext cx="7933932" cy="4507213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3" name="Oval 85"/>
          <p:cNvSpPr>
            <a:spLocks noChangeArrowheads="1"/>
          </p:cNvSpPr>
          <p:nvPr/>
        </p:nvSpPr>
        <p:spPr bwMode="auto">
          <a:xfrm>
            <a:off x="1338694" y="2012020"/>
            <a:ext cx="352472" cy="332624"/>
          </a:xfrm>
          <a:prstGeom prst="ellipse">
            <a:avLst/>
          </a:prstGeom>
          <a:solidFill>
            <a:srgbClr val="F4430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37" name="Picture 114" descr="PE0110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479" y="4553479"/>
            <a:ext cx="1047887" cy="5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104"/>
          <p:cNvSpPr txBox="1">
            <a:spLocks noChangeArrowheads="1"/>
          </p:cNvSpPr>
          <p:nvPr/>
        </p:nvSpPr>
        <p:spPr bwMode="auto">
          <a:xfrm rot="16200000">
            <a:off x="-799383" y="4426699"/>
            <a:ext cx="2649652" cy="646331"/>
          </a:xfrm>
          <a:prstGeom prst="rect">
            <a:avLst/>
          </a:prstGeom>
          <a:solidFill>
            <a:srgbClr val="FFFF00">
              <a:alpha val="79999"/>
            </a:srgb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sz="1800" b="1" dirty="0" smtClean="0">
                <a:latin typeface="Arial" charset="0"/>
                <a:ea typeface="Verdana" pitchFamily="34" charset="0"/>
                <a:cs typeface="Arial" charset="0"/>
              </a:rPr>
              <a:t>Partida (zona dos blocos)</a:t>
            </a:r>
            <a:endParaRPr lang="pt-PT" sz="1800" b="1" dirty="0"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41" name="Oval 85"/>
          <p:cNvSpPr>
            <a:spLocks noChangeArrowheads="1"/>
          </p:cNvSpPr>
          <p:nvPr/>
        </p:nvSpPr>
        <p:spPr bwMode="auto">
          <a:xfrm>
            <a:off x="7190908" y="1979593"/>
            <a:ext cx="352472" cy="374877"/>
          </a:xfrm>
          <a:prstGeom prst="ellipse">
            <a:avLst/>
          </a:prstGeom>
          <a:solidFill>
            <a:srgbClr val="F4430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43" name="Text Box 75"/>
          <p:cNvSpPr txBox="1">
            <a:spLocks noChangeArrowheads="1"/>
          </p:cNvSpPr>
          <p:nvPr/>
        </p:nvSpPr>
        <p:spPr bwMode="auto">
          <a:xfrm>
            <a:off x="721812" y="2055221"/>
            <a:ext cx="528405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dirty="0"/>
              <a:t>3</a:t>
            </a:r>
            <a:r>
              <a:rPr lang="pt-PT" sz="1000" dirty="0" smtClean="0"/>
              <a:t>m</a:t>
            </a:r>
            <a:endParaRPr lang="pt-PT" sz="1000" dirty="0">
              <a:latin typeface="Times New Roman" pitchFamily="18" charset="0"/>
            </a:endParaRPr>
          </a:p>
        </p:txBody>
      </p:sp>
      <p:sp>
        <p:nvSpPr>
          <p:cNvPr id="44" name="Text Box 73"/>
          <p:cNvSpPr txBox="1">
            <a:spLocks noChangeArrowheads="1"/>
          </p:cNvSpPr>
          <p:nvPr/>
        </p:nvSpPr>
        <p:spPr bwMode="auto">
          <a:xfrm rot="16044126">
            <a:off x="1239323" y="1537178"/>
            <a:ext cx="522529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dirty="0"/>
              <a:t>3</a:t>
            </a:r>
            <a:r>
              <a:rPr lang="pt-PT" sz="1000" dirty="0" smtClean="0"/>
              <a:t> </a:t>
            </a:r>
            <a:r>
              <a:rPr lang="pt-PT" sz="1000" dirty="0"/>
              <a:t>m</a:t>
            </a:r>
            <a:endParaRPr lang="pt-PT" sz="1000" dirty="0">
              <a:latin typeface="Times New Roman" pitchFamily="18" charset="0"/>
            </a:endParaRPr>
          </a:p>
        </p:txBody>
      </p:sp>
      <p:sp>
        <p:nvSpPr>
          <p:cNvPr id="45" name="Text Box 75"/>
          <p:cNvSpPr txBox="1">
            <a:spLocks noChangeArrowheads="1"/>
          </p:cNvSpPr>
          <p:nvPr/>
        </p:nvSpPr>
        <p:spPr bwMode="auto">
          <a:xfrm>
            <a:off x="7877127" y="1943015"/>
            <a:ext cx="528405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dirty="0"/>
              <a:t>3</a:t>
            </a:r>
            <a:r>
              <a:rPr lang="pt-PT" sz="1000" dirty="0" smtClean="0"/>
              <a:t> </a:t>
            </a:r>
            <a:r>
              <a:rPr lang="pt-PT" sz="1000" dirty="0"/>
              <a:t>m</a:t>
            </a:r>
            <a:endParaRPr lang="pt-PT" sz="1000" dirty="0">
              <a:latin typeface="Times New Roman" pitchFamily="18" charset="0"/>
            </a:endParaRPr>
          </a:p>
        </p:txBody>
      </p:sp>
      <p:sp>
        <p:nvSpPr>
          <p:cNvPr id="46" name="Text Box 73"/>
          <p:cNvSpPr txBox="1">
            <a:spLocks noChangeArrowheads="1"/>
          </p:cNvSpPr>
          <p:nvPr/>
        </p:nvSpPr>
        <p:spPr bwMode="auto">
          <a:xfrm rot="16200000">
            <a:off x="7235398" y="1507574"/>
            <a:ext cx="460786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dirty="0"/>
              <a:t>3</a:t>
            </a:r>
            <a:r>
              <a:rPr lang="pt-PT" sz="1000" dirty="0" smtClean="0"/>
              <a:t>  </a:t>
            </a:r>
            <a:r>
              <a:rPr lang="pt-PT" sz="1000" dirty="0"/>
              <a:t>m</a:t>
            </a:r>
            <a:endParaRPr lang="pt-PT" sz="1000" dirty="0">
              <a:latin typeface="Times New Roman" pitchFamily="18" charset="0"/>
            </a:endParaRPr>
          </a:p>
        </p:txBody>
      </p:sp>
      <p:sp>
        <p:nvSpPr>
          <p:cNvPr id="47" name="Oval 85"/>
          <p:cNvSpPr>
            <a:spLocks noChangeArrowheads="1"/>
          </p:cNvSpPr>
          <p:nvPr/>
        </p:nvSpPr>
        <p:spPr bwMode="auto">
          <a:xfrm>
            <a:off x="7232978" y="4763369"/>
            <a:ext cx="352472" cy="344580"/>
          </a:xfrm>
          <a:prstGeom prst="ellipse">
            <a:avLst/>
          </a:prstGeom>
          <a:solidFill>
            <a:srgbClr val="F4430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50" name="Forma livre 49"/>
          <p:cNvSpPr/>
          <p:nvPr/>
        </p:nvSpPr>
        <p:spPr bwMode="auto">
          <a:xfrm rot="2332849" flipH="1" flipV="1">
            <a:off x="1243922" y="2312552"/>
            <a:ext cx="6711845" cy="2443200"/>
          </a:xfrm>
          <a:custGeom>
            <a:avLst/>
            <a:gdLst>
              <a:gd name="connsiteX0" fmla="*/ 366761 w 5025847"/>
              <a:gd name="connsiteY0" fmla="*/ 1930400 h 1930400"/>
              <a:gd name="connsiteX1" fmla="*/ 47447 w 5025847"/>
              <a:gd name="connsiteY1" fmla="*/ 1625600 h 1930400"/>
              <a:gd name="connsiteX2" fmla="*/ 47447 w 5025847"/>
              <a:gd name="connsiteY2" fmla="*/ 1364343 h 1930400"/>
              <a:gd name="connsiteX3" fmla="*/ 482876 w 5025847"/>
              <a:gd name="connsiteY3" fmla="*/ 1117600 h 1930400"/>
              <a:gd name="connsiteX4" fmla="*/ 1687561 w 5025847"/>
              <a:gd name="connsiteY4" fmla="*/ 711200 h 1930400"/>
              <a:gd name="connsiteX5" fmla="*/ 2485847 w 5025847"/>
              <a:gd name="connsiteY5" fmla="*/ 435428 h 1930400"/>
              <a:gd name="connsiteX6" fmla="*/ 3226076 w 5025847"/>
              <a:gd name="connsiteY6" fmla="*/ 246743 h 1930400"/>
              <a:gd name="connsiteX7" fmla="*/ 3850190 w 5025847"/>
              <a:gd name="connsiteY7" fmla="*/ 188685 h 1930400"/>
              <a:gd name="connsiteX8" fmla="*/ 4546876 w 5025847"/>
              <a:gd name="connsiteY8" fmla="*/ 72571 h 1930400"/>
              <a:gd name="connsiteX9" fmla="*/ 4808133 w 5025847"/>
              <a:gd name="connsiteY9" fmla="*/ 14514 h 1930400"/>
              <a:gd name="connsiteX10" fmla="*/ 5025847 w 5025847"/>
              <a:gd name="connsiteY10" fmla="*/ 0 h 1930400"/>
              <a:gd name="connsiteX0" fmla="*/ 86201 w 5012666"/>
              <a:gd name="connsiteY0" fmla="*/ 2525255 h 2525255"/>
              <a:gd name="connsiteX1" fmla="*/ 34266 w 5012666"/>
              <a:gd name="connsiteY1" fmla="*/ 1625600 h 2525255"/>
              <a:gd name="connsiteX2" fmla="*/ 34266 w 5012666"/>
              <a:gd name="connsiteY2" fmla="*/ 1364343 h 2525255"/>
              <a:gd name="connsiteX3" fmla="*/ 469695 w 5012666"/>
              <a:gd name="connsiteY3" fmla="*/ 1117600 h 2525255"/>
              <a:gd name="connsiteX4" fmla="*/ 1674380 w 5012666"/>
              <a:gd name="connsiteY4" fmla="*/ 711200 h 2525255"/>
              <a:gd name="connsiteX5" fmla="*/ 2472666 w 5012666"/>
              <a:gd name="connsiteY5" fmla="*/ 435428 h 2525255"/>
              <a:gd name="connsiteX6" fmla="*/ 3212895 w 5012666"/>
              <a:gd name="connsiteY6" fmla="*/ 246743 h 2525255"/>
              <a:gd name="connsiteX7" fmla="*/ 3837009 w 5012666"/>
              <a:gd name="connsiteY7" fmla="*/ 188685 h 2525255"/>
              <a:gd name="connsiteX8" fmla="*/ 4533695 w 5012666"/>
              <a:gd name="connsiteY8" fmla="*/ 72571 h 2525255"/>
              <a:gd name="connsiteX9" fmla="*/ 4794952 w 5012666"/>
              <a:gd name="connsiteY9" fmla="*/ 14514 h 2525255"/>
              <a:gd name="connsiteX10" fmla="*/ 5012666 w 5012666"/>
              <a:gd name="connsiteY10" fmla="*/ 0 h 2525255"/>
              <a:gd name="connsiteX0" fmla="*/ 115828 w 5042293"/>
              <a:gd name="connsiteY0" fmla="*/ 2525255 h 2525255"/>
              <a:gd name="connsiteX1" fmla="*/ 7602 w 5042293"/>
              <a:gd name="connsiteY1" fmla="*/ 1669126 h 2525255"/>
              <a:gd name="connsiteX2" fmla="*/ 63893 w 5042293"/>
              <a:gd name="connsiteY2" fmla="*/ 1364343 h 2525255"/>
              <a:gd name="connsiteX3" fmla="*/ 499322 w 5042293"/>
              <a:gd name="connsiteY3" fmla="*/ 1117600 h 2525255"/>
              <a:gd name="connsiteX4" fmla="*/ 1704007 w 5042293"/>
              <a:gd name="connsiteY4" fmla="*/ 711200 h 2525255"/>
              <a:gd name="connsiteX5" fmla="*/ 2502293 w 5042293"/>
              <a:gd name="connsiteY5" fmla="*/ 435428 h 2525255"/>
              <a:gd name="connsiteX6" fmla="*/ 3242522 w 5042293"/>
              <a:gd name="connsiteY6" fmla="*/ 246743 h 2525255"/>
              <a:gd name="connsiteX7" fmla="*/ 3866636 w 5042293"/>
              <a:gd name="connsiteY7" fmla="*/ 188685 h 2525255"/>
              <a:gd name="connsiteX8" fmla="*/ 4563322 w 5042293"/>
              <a:gd name="connsiteY8" fmla="*/ 72571 h 2525255"/>
              <a:gd name="connsiteX9" fmla="*/ 4824579 w 5042293"/>
              <a:gd name="connsiteY9" fmla="*/ 14514 h 2525255"/>
              <a:gd name="connsiteX10" fmla="*/ 5042293 w 5042293"/>
              <a:gd name="connsiteY10" fmla="*/ 0 h 2525255"/>
              <a:gd name="connsiteX0" fmla="*/ 191365 w 5047467"/>
              <a:gd name="connsiteY0" fmla="*/ 2481729 h 2481729"/>
              <a:gd name="connsiteX1" fmla="*/ 12776 w 5047467"/>
              <a:gd name="connsiteY1" fmla="*/ 1669126 h 2481729"/>
              <a:gd name="connsiteX2" fmla="*/ 69067 w 5047467"/>
              <a:gd name="connsiteY2" fmla="*/ 1364343 h 2481729"/>
              <a:gd name="connsiteX3" fmla="*/ 504496 w 5047467"/>
              <a:gd name="connsiteY3" fmla="*/ 1117600 h 2481729"/>
              <a:gd name="connsiteX4" fmla="*/ 1709181 w 5047467"/>
              <a:gd name="connsiteY4" fmla="*/ 711200 h 2481729"/>
              <a:gd name="connsiteX5" fmla="*/ 2507467 w 5047467"/>
              <a:gd name="connsiteY5" fmla="*/ 435428 h 2481729"/>
              <a:gd name="connsiteX6" fmla="*/ 3247696 w 5047467"/>
              <a:gd name="connsiteY6" fmla="*/ 246743 h 2481729"/>
              <a:gd name="connsiteX7" fmla="*/ 3871810 w 5047467"/>
              <a:gd name="connsiteY7" fmla="*/ 188685 h 2481729"/>
              <a:gd name="connsiteX8" fmla="*/ 4568496 w 5047467"/>
              <a:gd name="connsiteY8" fmla="*/ 72571 h 2481729"/>
              <a:gd name="connsiteX9" fmla="*/ 4829753 w 5047467"/>
              <a:gd name="connsiteY9" fmla="*/ 14514 h 2481729"/>
              <a:gd name="connsiteX10" fmla="*/ 5047467 w 5047467"/>
              <a:gd name="connsiteY10" fmla="*/ 0 h 2481729"/>
              <a:gd name="connsiteX0" fmla="*/ 146042 w 5044361"/>
              <a:gd name="connsiteY0" fmla="*/ 2481729 h 2481729"/>
              <a:gd name="connsiteX1" fmla="*/ 9670 w 5044361"/>
              <a:gd name="connsiteY1" fmla="*/ 1669126 h 2481729"/>
              <a:gd name="connsiteX2" fmla="*/ 65961 w 5044361"/>
              <a:gd name="connsiteY2" fmla="*/ 1364343 h 2481729"/>
              <a:gd name="connsiteX3" fmla="*/ 501390 w 5044361"/>
              <a:gd name="connsiteY3" fmla="*/ 1117600 h 2481729"/>
              <a:gd name="connsiteX4" fmla="*/ 1706075 w 5044361"/>
              <a:gd name="connsiteY4" fmla="*/ 711200 h 2481729"/>
              <a:gd name="connsiteX5" fmla="*/ 2504361 w 5044361"/>
              <a:gd name="connsiteY5" fmla="*/ 435428 h 2481729"/>
              <a:gd name="connsiteX6" fmla="*/ 3244590 w 5044361"/>
              <a:gd name="connsiteY6" fmla="*/ 246743 h 2481729"/>
              <a:gd name="connsiteX7" fmla="*/ 3868704 w 5044361"/>
              <a:gd name="connsiteY7" fmla="*/ 188685 h 2481729"/>
              <a:gd name="connsiteX8" fmla="*/ 4565390 w 5044361"/>
              <a:gd name="connsiteY8" fmla="*/ 72571 h 2481729"/>
              <a:gd name="connsiteX9" fmla="*/ 4826647 w 5044361"/>
              <a:gd name="connsiteY9" fmla="*/ 14514 h 2481729"/>
              <a:gd name="connsiteX10" fmla="*/ 5044361 w 5044361"/>
              <a:gd name="connsiteY10" fmla="*/ 0 h 2481729"/>
              <a:gd name="connsiteX0" fmla="*/ 146042 w 5078153"/>
              <a:gd name="connsiteY0" fmla="*/ 2921049 h 2921049"/>
              <a:gd name="connsiteX1" fmla="*/ 9670 w 5078153"/>
              <a:gd name="connsiteY1" fmla="*/ 2108446 h 2921049"/>
              <a:gd name="connsiteX2" fmla="*/ 65961 w 5078153"/>
              <a:gd name="connsiteY2" fmla="*/ 1803663 h 2921049"/>
              <a:gd name="connsiteX3" fmla="*/ 501390 w 5078153"/>
              <a:gd name="connsiteY3" fmla="*/ 1556920 h 2921049"/>
              <a:gd name="connsiteX4" fmla="*/ 1706075 w 5078153"/>
              <a:gd name="connsiteY4" fmla="*/ 1150520 h 2921049"/>
              <a:gd name="connsiteX5" fmla="*/ 2504361 w 5078153"/>
              <a:gd name="connsiteY5" fmla="*/ 874748 h 2921049"/>
              <a:gd name="connsiteX6" fmla="*/ 3244590 w 5078153"/>
              <a:gd name="connsiteY6" fmla="*/ 686063 h 2921049"/>
              <a:gd name="connsiteX7" fmla="*/ 3868704 w 5078153"/>
              <a:gd name="connsiteY7" fmla="*/ 628005 h 2921049"/>
              <a:gd name="connsiteX8" fmla="*/ 4565390 w 5078153"/>
              <a:gd name="connsiteY8" fmla="*/ 511891 h 2921049"/>
              <a:gd name="connsiteX9" fmla="*/ 4826647 w 5078153"/>
              <a:gd name="connsiteY9" fmla="*/ 453834 h 2921049"/>
              <a:gd name="connsiteX10" fmla="*/ 5078153 w 5078153"/>
              <a:gd name="connsiteY10" fmla="*/ 0 h 2921049"/>
              <a:gd name="connsiteX0" fmla="*/ 146042 w 5078153"/>
              <a:gd name="connsiteY0" fmla="*/ 2921049 h 2921049"/>
              <a:gd name="connsiteX1" fmla="*/ 9670 w 5078153"/>
              <a:gd name="connsiteY1" fmla="*/ 2108446 h 2921049"/>
              <a:gd name="connsiteX2" fmla="*/ 65961 w 5078153"/>
              <a:gd name="connsiteY2" fmla="*/ 1803663 h 2921049"/>
              <a:gd name="connsiteX3" fmla="*/ 501390 w 5078153"/>
              <a:gd name="connsiteY3" fmla="*/ 1556920 h 2921049"/>
              <a:gd name="connsiteX4" fmla="*/ 1706075 w 5078153"/>
              <a:gd name="connsiteY4" fmla="*/ 1150520 h 2921049"/>
              <a:gd name="connsiteX5" fmla="*/ 2504361 w 5078153"/>
              <a:gd name="connsiteY5" fmla="*/ 874748 h 2921049"/>
              <a:gd name="connsiteX6" fmla="*/ 3244590 w 5078153"/>
              <a:gd name="connsiteY6" fmla="*/ 686063 h 2921049"/>
              <a:gd name="connsiteX7" fmla="*/ 3868704 w 5078153"/>
              <a:gd name="connsiteY7" fmla="*/ 628005 h 2921049"/>
              <a:gd name="connsiteX8" fmla="*/ 4565390 w 5078153"/>
              <a:gd name="connsiteY8" fmla="*/ 511891 h 2921049"/>
              <a:gd name="connsiteX9" fmla="*/ 5078153 w 5078153"/>
              <a:gd name="connsiteY9" fmla="*/ 0 h 2921049"/>
              <a:gd name="connsiteX0" fmla="*/ 146042 w 5078153"/>
              <a:gd name="connsiteY0" fmla="*/ 2921049 h 2921049"/>
              <a:gd name="connsiteX1" fmla="*/ 9670 w 5078153"/>
              <a:gd name="connsiteY1" fmla="*/ 2108446 h 2921049"/>
              <a:gd name="connsiteX2" fmla="*/ 65961 w 5078153"/>
              <a:gd name="connsiteY2" fmla="*/ 1803663 h 2921049"/>
              <a:gd name="connsiteX3" fmla="*/ 501390 w 5078153"/>
              <a:gd name="connsiteY3" fmla="*/ 1556920 h 2921049"/>
              <a:gd name="connsiteX4" fmla="*/ 1706075 w 5078153"/>
              <a:gd name="connsiteY4" fmla="*/ 1150520 h 2921049"/>
              <a:gd name="connsiteX5" fmla="*/ 2504361 w 5078153"/>
              <a:gd name="connsiteY5" fmla="*/ 874748 h 2921049"/>
              <a:gd name="connsiteX6" fmla="*/ 3244590 w 5078153"/>
              <a:gd name="connsiteY6" fmla="*/ 686063 h 2921049"/>
              <a:gd name="connsiteX7" fmla="*/ 3868704 w 5078153"/>
              <a:gd name="connsiteY7" fmla="*/ 628005 h 2921049"/>
              <a:gd name="connsiteX8" fmla="*/ 5078153 w 5078153"/>
              <a:gd name="connsiteY8" fmla="*/ 0 h 2921049"/>
              <a:gd name="connsiteX0" fmla="*/ 146042 w 5078153"/>
              <a:gd name="connsiteY0" fmla="*/ 2921049 h 2921049"/>
              <a:gd name="connsiteX1" fmla="*/ 9670 w 5078153"/>
              <a:gd name="connsiteY1" fmla="*/ 2108446 h 2921049"/>
              <a:gd name="connsiteX2" fmla="*/ 65961 w 5078153"/>
              <a:gd name="connsiteY2" fmla="*/ 1803663 h 2921049"/>
              <a:gd name="connsiteX3" fmla="*/ 501390 w 5078153"/>
              <a:gd name="connsiteY3" fmla="*/ 1556920 h 2921049"/>
              <a:gd name="connsiteX4" fmla="*/ 1706075 w 5078153"/>
              <a:gd name="connsiteY4" fmla="*/ 1150520 h 2921049"/>
              <a:gd name="connsiteX5" fmla="*/ 2504361 w 5078153"/>
              <a:gd name="connsiteY5" fmla="*/ 874748 h 2921049"/>
              <a:gd name="connsiteX6" fmla="*/ 3244590 w 5078153"/>
              <a:gd name="connsiteY6" fmla="*/ 686063 h 2921049"/>
              <a:gd name="connsiteX7" fmla="*/ 5078153 w 5078153"/>
              <a:gd name="connsiteY7" fmla="*/ 0 h 2921049"/>
              <a:gd name="connsiteX0" fmla="*/ 168288 w 5100399"/>
              <a:gd name="connsiteY0" fmla="*/ 2921049 h 2921049"/>
              <a:gd name="connsiteX1" fmla="*/ 4824 w 5100399"/>
              <a:gd name="connsiteY1" fmla="*/ 2289539 h 2921049"/>
              <a:gd name="connsiteX2" fmla="*/ 88207 w 5100399"/>
              <a:gd name="connsiteY2" fmla="*/ 1803663 h 2921049"/>
              <a:gd name="connsiteX3" fmla="*/ 523636 w 5100399"/>
              <a:gd name="connsiteY3" fmla="*/ 1556920 h 2921049"/>
              <a:gd name="connsiteX4" fmla="*/ 1728321 w 5100399"/>
              <a:gd name="connsiteY4" fmla="*/ 1150520 h 2921049"/>
              <a:gd name="connsiteX5" fmla="*/ 2526607 w 5100399"/>
              <a:gd name="connsiteY5" fmla="*/ 874748 h 2921049"/>
              <a:gd name="connsiteX6" fmla="*/ 3266836 w 5100399"/>
              <a:gd name="connsiteY6" fmla="*/ 686063 h 2921049"/>
              <a:gd name="connsiteX7" fmla="*/ 5100399 w 5100399"/>
              <a:gd name="connsiteY7" fmla="*/ 0 h 292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0399" h="2921049">
                <a:moveTo>
                  <a:pt x="168288" y="2921049"/>
                </a:moveTo>
                <a:cubicBezTo>
                  <a:pt x="35240" y="2815820"/>
                  <a:pt x="18171" y="2475770"/>
                  <a:pt x="4824" y="2289539"/>
                </a:cubicBezTo>
                <a:cubicBezTo>
                  <a:pt x="-8523" y="2103308"/>
                  <a:pt x="1738" y="1925766"/>
                  <a:pt x="88207" y="1803663"/>
                </a:cubicBezTo>
                <a:cubicBezTo>
                  <a:pt x="174676" y="1681560"/>
                  <a:pt x="250284" y="1665777"/>
                  <a:pt x="523636" y="1556920"/>
                </a:cubicBezTo>
                <a:cubicBezTo>
                  <a:pt x="796988" y="1448063"/>
                  <a:pt x="1728321" y="1150520"/>
                  <a:pt x="1728321" y="1150520"/>
                </a:cubicBezTo>
                <a:cubicBezTo>
                  <a:pt x="2062149" y="1036825"/>
                  <a:pt x="2270188" y="952157"/>
                  <a:pt x="2526607" y="874748"/>
                </a:cubicBezTo>
                <a:cubicBezTo>
                  <a:pt x="2783026" y="797339"/>
                  <a:pt x="2837871" y="831854"/>
                  <a:pt x="3266836" y="686063"/>
                </a:cubicBezTo>
                <a:cubicBezTo>
                  <a:pt x="3695801" y="540272"/>
                  <a:pt x="4718407" y="142930"/>
                  <a:pt x="5100399" y="0"/>
                </a:cubicBezTo>
              </a:path>
            </a:pathLst>
          </a:custGeom>
          <a:noFill/>
          <a:ln w="38100" cap="flat" cmpd="sng" algn="ctr">
            <a:solidFill>
              <a:srgbClr val="F4430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bject 36"/>
          <p:cNvSpPr txBox="1"/>
          <p:nvPr/>
        </p:nvSpPr>
        <p:spPr>
          <a:xfrm>
            <a:off x="786065" y="1058021"/>
            <a:ext cx="776480" cy="257226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3123" rIns="0" bIns="0" rtlCol="0">
            <a:spAutoFit/>
          </a:bodyPr>
          <a:lstStyle/>
          <a:p>
            <a:pPr marL="139005">
              <a:spcBef>
                <a:spcPts val="261"/>
              </a:spcBef>
            </a:pPr>
            <a:r>
              <a:rPr sz="1454" b="1" spc="4" dirty="0">
                <a:solidFill>
                  <a:srgbClr val="020303"/>
                </a:solidFill>
                <a:latin typeface="Arial"/>
                <a:cs typeface="Arial"/>
              </a:rPr>
              <a:t>Saída</a:t>
            </a:r>
            <a:endParaRPr sz="1454" dirty="0">
              <a:latin typeface="Arial"/>
              <a:cs typeface="Arial"/>
            </a:endParaRPr>
          </a:p>
        </p:txBody>
      </p:sp>
      <p:sp>
        <p:nvSpPr>
          <p:cNvPr id="54" name="object 31"/>
          <p:cNvSpPr/>
          <p:nvPr/>
        </p:nvSpPr>
        <p:spPr>
          <a:xfrm rot="5400000">
            <a:off x="7955685" y="3532825"/>
            <a:ext cx="441996" cy="152581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9" name="object 31"/>
          <p:cNvSpPr/>
          <p:nvPr/>
        </p:nvSpPr>
        <p:spPr>
          <a:xfrm>
            <a:off x="387975" y="695359"/>
            <a:ext cx="441996" cy="152581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 rot="10800000">
            <a:off x="4285520" y="5352733"/>
            <a:ext cx="441996" cy="152581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4" name="object 36"/>
          <p:cNvSpPr txBox="1"/>
          <p:nvPr/>
        </p:nvSpPr>
        <p:spPr>
          <a:xfrm>
            <a:off x="385108" y="442683"/>
            <a:ext cx="1552517" cy="481005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3123" rIns="0" bIns="0" rtlCol="0">
            <a:spAutoFit/>
          </a:bodyPr>
          <a:lstStyle/>
          <a:p>
            <a:pPr marL="139005" algn="ctr">
              <a:spcBef>
                <a:spcPts val="261"/>
              </a:spcBef>
            </a:pPr>
            <a:r>
              <a:rPr sz="1454" b="1" spc="4" dirty="0" err="1" smtClean="0">
                <a:solidFill>
                  <a:srgbClr val="020303"/>
                </a:solidFill>
                <a:latin typeface="Arial"/>
                <a:cs typeface="Arial"/>
              </a:rPr>
              <a:t>Saída</a:t>
            </a:r>
            <a:r>
              <a:rPr lang="pt-PT" sz="1454" b="1" spc="4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lang="pt-PT" sz="1454" b="1" spc="4" dirty="0" smtClean="0">
                <a:solidFill>
                  <a:srgbClr val="020303"/>
                </a:solidFill>
                <a:latin typeface="Arial"/>
                <a:cs typeface="Arial"/>
              </a:rPr>
              <a:t>para o exterior</a:t>
            </a:r>
            <a:endParaRPr sz="1454" dirty="0">
              <a:latin typeface="Arial"/>
              <a:cs typeface="Arial"/>
            </a:endParaRPr>
          </a:p>
        </p:txBody>
      </p:sp>
      <p:sp>
        <p:nvSpPr>
          <p:cNvPr id="42" name="object 31"/>
          <p:cNvSpPr/>
          <p:nvPr/>
        </p:nvSpPr>
        <p:spPr>
          <a:xfrm rot="8536808">
            <a:off x="1691654" y="2988570"/>
            <a:ext cx="441996" cy="152581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9" name="object 36"/>
          <p:cNvSpPr txBox="1"/>
          <p:nvPr/>
        </p:nvSpPr>
        <p:spPr>
          <a:xfrm>
            <a:off x="1174305" y="3223073"/>
            <a:ext cx="1094988" cy="481005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3123" rIns="0" bIns="0" rtlCol="0">
            <a:spAutoFit/>
          </a:bodyPr>
          <a:lstStyle/>
          <a:p>
            <a:pPr marL="139005">
              <a:spcBef>
                <a:spcPts val="261"/>
              </a:spcBef>
            </a:pPr>
            <a:r>
              <a:rPr lang="pt-PT" sz="1400" spc="4" dirty="0" smtClean="0">
                <a:solidFill>
                  <a:srgbClr val="020303"/>
                </a:solidFill>
                <a:latin typeface="Arial"/>
                <a:cs typeface="Arial"/>
              </a:rPr>
              <a:t>2ª, 3ª, 4ª e 5ª voltas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5" name="object 31"/>
          <p:cNvSpPr/>
          <p:nvPr/>
        </p:nvSpPr>
        <p:spPr>
          <a:xfrm>
            <a:off x="5817643" y="1460162"/>
            <a:ext cx="441996" cy="152581"/>
          </a:xfrm>
          <a:custGeom>
            <a:avLst/>
            <a:gdLst/>
            <a:ahLst/>
            <a:cxnLst/>
            <a:rect l="l" t="t" r="r" b="b"/>
            <a:pathLst>
              <a:path w="516889" h="178435">
                <a:moveTo>
                  <a:pt x="0" y="89103"/>
                </a:moveTo>
                <a:lnTo>
                  <a:pt x="89187" y="0"/>
                </a:lnTo>
                <a:lnTo>
                  <a:pt x="89187" y="44551"/>
                </a:lnTo>
                <a:lnTo>
                  <a:pt x="516282" y="44551"/>
                </a:lnTo>
                <a:lnTo>
                  <a:pt x="516282" y="133655"/>
                </a:lnTo>
                <a:lnTo>
                  <a:pt x="89187" y="133655"/>
                </a:lnTo>
                <a:lnTo>
                  <a:pt x="89187" y="178206"/>
                </a:lnTo>
                <a:lnTo>
                  <a:pt x="0" y="8910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8" name="Text Box 75"/>
          <p:cNvSpPr txBox="1">
            <a:spLocks noChangeArrowheads="1"/>
          </p:cNvSpPr>
          <p:nvPr/>
        </p:nvSpPr>
        <p:spPr bwMode="auto">
          <a:xfrm>
            <a:off x="7886344" y="4801378"/>
            <a:ext cx="528405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dirty="0"/>
              <a:t>3</a:t>
            </a:r>
            <a:r>
              <a:rPr lang="pt-PT" sz="1000" dirty="0" smtClean="0"/>
              <a:t>m</a:t>
            </a:r>
            <a:endParaRPr lang="pt-PT" sz="1000" dirty="0">
              <a:latin typeface="Times New Roman" pitchFamily="18" charset="0"/>
            </a:endParaRPr>
          </a:p>
        </p:txBody>
      </p:sp>
      <p:sp>
        <p:nvSpPr>
          <p:cNvPr id="52" name="Text Box 73"/>
          <p:cNvSpPr txBox="1">
            <a:spLocks noChangeArrowheads="1"/>
          </p:cNvSpPr>
          <p:nvPr/>
        </p:nvSpPr>
        <p:spPr bwMode="auto">
          <a:xfrm rot="16044126">
            <a:off x="7307109" y="5456519"/>
            <a:ext cx="522529" cy="2462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sz="1000" dirty="0"/>
              <a:t>3</a:t>
            </a:r>
            <a:r>
              <a:rPr lang="pt-PT" sz="1000" dirty="0" smtClean="0"/>
              <a:t> </a:t>
            </a:r>
            <a:r>
              <a:rPr lang="pt-PT" sz="1000" dirty="0"/>
              <a:t>m</a:t>
            </a:r>
            <a:endParaRPr lang="pt-PT" sz="1000" dirty="0">
              <a:latin typeface="Times New Roman" pitchFamily="18" charset="0"/>
            </a:endParaRPr>
          </a:p>
        </p:txBody>
      </p:sp>
      <p:sp>
        <p:nvSpPr>
          <p:cNvPr id="40" name="Forma livre 39"/>
          <p:cNvSpPr/>
          <p:nvPr/>
        </p:nvSpPr>
        <p:spPr>
          <a:xfrm>
            <a:off x="309639" y="959421"/>
            <a:ext cx="7757156" cy="4658299"/>
          </a:xfrm>
          <a:custGeom>
            <a:avLst/>
            <a:gdLst>
              <a:gd name="connsiteX0" fmla="*/ 0 w 4860758"/>
              <a:gd name="connsiteY0" fmla="*/ 1443789 h 1770647"/>
              <a:gd name="connsiteX1" fmla="*/ 3874168 w 4860758"/>
              <a:gd name="connsiteY1" fmla="*/ 1455821 h 1770647"/>
              <a:gd name="connsiteX2" fmla="*/ 4644189 w 4860758"/>
              <a:gd name="connsiteY2" fmla="*/ 1528010 h 1770647"/>
              <a:gd name="connsiteX3" fmla="*/ 4848726 w 4860758"/>
              <a:gd name="connsiteY3" fmla="*/ 0 h 1770647"/>
              <a:gd name="connsiteX4" fmla="*/ 4848726 w 4860758"/>
              <a:gd name="connsiteY4" fmla="*/ 0 h 1770647"/>
              <a:gd name="connsiteX5" fmla="*/ 4860758 w 4860758"/>
              <a:gd name="connsiteY5" fmla="*/ 0 h 1770647"/>
              <a:gd name="connsiteX0" fmla="*/ 0 w 4860758"/>
              <a:gd name="connsiteY0" fmla="*/ 1443789 h 1770647"/>
              <a:gd name="connsiteX1" fmla="*/ 3874168 w 4860758"/>
              <a:gd name="connsiteY1" fmla="*/ 1455821 h 1770647"/>
              <a:gd name="connsiteX2" fmla="*/ 4644189 w 4860758"/>
              <a:gd name="connsiteY2" fmla="*/ 1528010 h 1770647"/>
              <a:gd name="connsiteX3" fmla="*/ 4644189 w 4860758"/>
              <a:gd name="connsiteY3" fmla="*/ 1313672 h 1770647"/>
              <a:gd name="connsiteX4" fmla="*/ 4848726 w 4860758"/>
              <a:gd name="connsiteY4" fmla="*/ 0 h 1770647"/>
              <a:gd name="connsiteX5" fmla="*/ 4848726 w 4860758"/>
              <a:gd name="connsiteY5" fmla="*/ 0 h 1770647"/>
              <a:gd name="connsiteX6" fmla="*/ 4860758 w 4860758"/>
              <a:gd name="connsiteY6" fmla="*/ 0 h 1770647"/>
              <a:gd name="connsiteX0" fmla="*/ 0 w 4860758"/>
              <a:gd name="connsiteY0" fmla="*/ 1443789 h 1636295"/>
              <a:gd name="connsiteX1" fmla="*/ 3874168 w 4860758"/>
              <a:gd name="connsiteY1" fmla="*/ 1455821 h 1636295"/>
              <a:gd name="connsiteX2" fmla="*/ 4559968 w 4860758"/>
              <a:gd name="connsiteY2" fmla="*/ 1624263 h 1636295"/>
              <a:gd name="connsiteX3" fmla="*/ 4644189 w 4860758"/>
              <a:gd name="connsiteY3" fmla="*/ 1528010 h 1636295"/>
              <a:gd name="connsiteX4" fmla="*/ 4644189 w 4860758"/>
              <a:gd name="connsiteY4" fmla="*/ 1313672 h 1636295"/>
              <a:gd name="connsiteX5" fmla="*/ 4848726 w 4860758"/>
              <a:gd name="connsiteY5" fmla="*/ 0 h 1636295"/>
              <a:gd name="connsiteX6" fmla="*/ 4848726 w 4860758"/>
              <a:gd name="connsiteY6" fmla="*/ 0 h 1636295"/>
              <a:gd name="connsiteX7" fmla="*/ 4860758 w 4860758"/>
              <a:gd name="connsiteY7" fmla="*/ 0 h 1636295"/>
              <a:gd name="connsiteX0" fmla="*/ 0 w 4860758"/>
              <a:gd name="connsiteY0" fmla="*/ 1443789 h 1636295"/>
              <a:gd name="connsiteX1" fmla="*/ 3874168 w 4860758"/>
              <a:gd name="connsiteY1" fmla="*/ 1455821 h 1636295"/>
              <a:gd name="connsiteX2" fmla="*/ 4559968 w 4860758"/>
              <a:gd name="connsiteY2" fmla="*/ 1624263 h 1636295"/>
              <a:gd name="connsiteX3" fmla="*/ 4644189 w 4860758"/>
              <a:gd name="connsiteY3" fmla="*/ 1528010 h 1636295"/>
              <a:gd name="connsiteX4" fmla="*/ 4644189 w 4860758"/>
              <a:gd name="connsiteY4" fmla="*/ 1313672 h 1636295"/>
              <a:gd name="connsiteX5" fmla="*/ 4848726 w 4860758"/>
              <a:gd name="connsiteY5" fmla="*/ 0 h 1636295"/>
              <a:gd name="connsiteX6" fmla="*/ 4848726 w 4860758"/>
              <a:gd name="connsiteY6" fmla="*/ 0 h 1636295"/>
              <a:gd name="connsiteX7" fmla="*/ 4860758 w 4860758"/>
              <a:gd name="connsiteY7" fmla="*/ 0 h 1636295"/>
              <a:gd name="connsiteX0" fmla="*/ 0 w 4860758"/>
              <a:gd name="connsiteY0" fmla="*/ 1443789 h 1551702"/>
              <a:gd name="connsiteX1" fmla="*/ 3874168 w 4860758"/>
              <a:gd name="connsiteY1" fmla="*/ 1455821 h 1551702"/>
              <a:gd name="connsiteX2" fmla="*/ 4644189 w 4860758"/>
              <a:gd name="connsiteY2" fmla="*/ 1528010 h 1551702"/>
              <a:gd name="connsiteX3" fmla="*/ 4644189 w 4860758"/>
              <a:gd name="connsiteY3" fmla="*/ 1313672 h 1551702"/>
              <a:gd name="connsiteX4" fmla="*/ 4848726 w 4860758"/>
              <a:gd name="connsiteY4" fmla="*/ 0 h 1551702"/>
              <a:gd name="connsiteX5" fmla="*/ 4848726 w 4860758"/>
              <a:gd name="connsiteY5" fmla="*/ 0 h 1551702"/>
              <a:gd name="connsiteX6" fmla="*/ 4860758 w 4860758"/>
              <a:gd name="connsiteY6" fmla="*/ 0 h 1551702"/>
              <a:gd name="connsiteX0" fmla="*/ 0 w 4860758"/>
              <a:gd name="connsiteY0" fmla="*/ 1443789 h 1551702"/>
              <a:gd name="connsiteX1" fmla="*/ 3874168 w 4860758"/>
              <a:gd name="connsiteY1" fmla="*/ 1455821 h 1551702"/>
              <a:gd name="connsiteX2" fmla="*/ 4644189 w 4860758"/>
              <a:gd name="connsiteY2" fmla="*/ 1528010 h 1551702"/>
              <a:gd name="connsiteX3" fmla="*/ 4644189 w 4860758"/>
              <a:gd name="connsiteY3" fmla="*/ 1313672 h 1551702"/>
              <a:gd name="connsiteX4" fmla="*/ 4848726 w 4860758"/>
              <a:gd name="connsiteY4" fmla="*/ 0 h 1551702"/>
              <a:gd name="connsiteX5" fmla="*/ 4848726 w 4860758"/>
              <a:gd name="connsiteY5" fmla="*/ 0 h 1551702"/>
              <a:gd name="connsiteX6" fmla="*/ 4860758 w 4860758"/>
              <a:gd name="connsiteY6" fmla="*/ 0 h 1551702"/>
              <a:gd name="connsiteX0" fmla="*/ 0 w 4860758"/>
              <a:gd name="connsiteY0" fmla="*/ 1443789 h 1556309"/>
              <a:gd name="connsiteX1" fmla="*/ 3874168 w 4860758"/>
              <a:gd name="connsiteY1" fmla="*/ 1455821 h 1556309"/>
              <a:gd name="connsiteX2" fmla="*/ 4644189 w 4860758"/>
              <a:gd name="connsiteY2" fmla="*/ 1313672 h 1556309"/>
              <a:gd name="connsiteX3" fmla="*/ 4848726 w 4860758"/>
              <a:gd name="connsiteY3" fmla="*/ 0 h 1556309"/>
              <a:gd name="connsiteX4" fmla="*/ 4848726 w 4860758"/>
              <a:gd name="connsiteY4" fmla="*/ 0 h 1556309"/>
              <a:gd name="connsiteX5" fmla="*/ 4860758 w 4860758"/>
              <a:gd name="connsiteY5" fmla="*/ 0 h 1556309"/>
              <a:gd name="connsiteX0" fmla="*/ 0 w 4860758"/>
              <a:gd name="connsiteY0" fmla="*/ 1443789 h 1556309"/>
              <a:gd name="connsiteX1" fmla="*/ 3874168 w 4860758"/>
              <a:gd name="connsiteY1" fmla="*/ 1455821 h 1556309"/>
              <a:gd name="connsiteX2" fmla="*/ 3910263 w 4860758"/>
              <a:gd name="connsiteY2" fmla="*/ 1455821 h 1556309"/>
              <a:gd name="connsiteX3" fmla="*/ 4644189 w 4860758"/>
              <a:gd name="connsiteY3" fmla="*/ 1313672 h 1556309"/>
              <a:gd name="connsiteX4" fmla="*/ 4848726 w 4860758"/>
              <a:gd name="connsiteY4" fmla="*/ 0 h 1556309"/>
              <a:gd name="connsiteX5" fmla="*/ 4848726 w 4860758"/>
              <a:gd name="connsiteY5" fmla="*/ 0 h 1556309"/>
              <a:gd name="connsiteX6" fmla="*/ 4860758 w 4860758"/>
              <a:gd name="connsiteY6" fmla="*/ 0 h 1556309"/>
              <a:gd name="connsiteX0" fmla="*/ 0 w 4920036"/>
              <a:gd name="connsiteY0" fmla="*/ 1656735 h 1656735"/>
              <a:gd name="connsiteX1" fmla="*/ 3933446 w 4920036"/>
              <a:gd name="connsiteY1" fmla="*/ 1455821 h 1656735"/>
              <a:gd name="connsiteX2" fmla="*/ 3969541 w 4920036"/>
              <a:gd name="connsiteY2" fmla="*/ 1455821 h 1656735"/>
              <a:gd name="connsiteX3" fmla="*/ 4703467 w 4920036"/>
              <a:gd name="connsiteY3" fmla="*/ 1313672 h 1656735"/>
              <a:gd name="connsiteX4" fmla="*/ 4908004 w 4920036"/>
              <a:gd name="connsiteY4" fmla="*/ 0 h 1656735"/>
              <a:gd name="connsiteX5" fmla="*/ 4908004 w 4920036"/>
              <a:gd name="connsiteY5" fmla="*/ 0 h 1656735"/>
              <a:gd name="connsiteX6" fmla="*/ 4920036 w 4920036"/>
              <a:gd name="connsiteY6" fmla="*/ 0 h 1656735"/>
              <a:gd name="connsiteX0" fmla="*/ 0 w 4920036"/>
              <a:gd name="connsiteY0" fmla="*/ 1656735 h 1656735"/>
              <a:gd name="connsiteX1" fmla="*/ 3933446 w 4920036"/>
              <a:gd name="connsiteY1" fmla="*/ 1455821 h 1656735"/>
              <a:gd name="connsiteX2" fmla="*/ 3912319 w 4920036"/>
              <a:gd name="connsiteY2" fmla="*/ 1556326 h 1656735"/>
              <a:gd name="connsiteX3" fmla="*/ 4703467 w 4920036"/>
              <a:gd name="connsiteY3" fmla="*/ 1313672 h 1656735"/>
              <a:gd name="connsiteX4" fmla="*/ 4908004 w 4920036"/>
              <a:gd name="connsiteY4" fmla="*/ 0 h 1656735"/>
              <a:gd name="connsiteX5" fmla="*/ 4908004 w 4920036"/>
              <a:gd name="connsiteY5" fmla="*/ 0 h 1656735"/>
              <a:gd name="connsiteX6" fmla="*/ 4920036 w 4920036"/>
              <a:gd name="connsiteY6" fmla="*/ 0 h 1656735"/>
              <a:gd name="connsiteX0" fmla="*/ 0 w 4920036"/>
              <a:gd name="connsiteY0" fmla="*/ 1656735 h 1656735"/>
              <a:gd name="connsiteX1" fmla="*/ 3912319 w 4920036"/>
              <a:gd name="connsiteY1" fmla="*/ 1556326 h 1656735"/>
              <a:gd name="connsiteX2" fmla="*/ 4703467 w 4920036"/>
              <a:gd name="connsiteY2" fmla="*/ 1313672 h 1656735"/>
              <a:gd name="connsiteX3" fmla="*/ 4908004 w 4920036"/>
              <a:gd name="connsiteY3" fmla="*/ 0 h 1656735"/>
              <a:gd name="connsiteX4" fmla="*/ 4908004 w 4920036"/>
              <a:gd name="connsiteY4" fmla="*/ 0 h 1656735"/>
              <a:gd name="connsiteX5" fmla="*/ 4920036 w 4920036"/>
              <a:gd name="connsiteY5" fmla="*/ 0 h 1656735"/>
              <a:gd name="connsiteX0" fmla="*/ 0 w 4908004"/>
              <a:gd name="connsiteY0" fmla="*/ 1656735 h 1656735"/>
              <a:gd name="connsiteX1" fmla="*/ 3912319 w 4908004"/>
              <a:gd name="connsiteY1" fmla="*/ 1556326 h 1656735"/>
              <a:gd name="connsiteX2" fmla="*/ 4703467 w 4908004"/>
              <a:gd name="connsiteY2" fmla="*/ 1313672 h 1656735"/>
              <a:gd name="connsiteX3" fmla="*/ 4908004 w 4908004"/>
              <a:gd name="connsiteY3" fmla="*/ 0 h 1656735"/>
              <a:gd name="connsiteX4" fmla="*/ 4908004 w 4908004"/>
              <a:gd name="connsiteY4" fmla="*/ 0 h 1656735"/>
              <a:gd name="connsiteX5" fmla="*/ 4505093 w 4908004"/>
              <a:gd name="connsiteY5" fmla="*/ 0 h 1656735"/>
              <a:gd name="connsiteX0" fmla="*/ 0 w 4908004"/>
              <a:gd name="connsiteY0" fmla="*/ 1656735 h 1656735"/>
              <a:gd name="connsiteX1" fmla="*/ 3912319 w 4908004"/>
              <a:gd name="connsiteY1" fmla="*/ 1556326 h 1656735"/>
              <a:gd name="connsiteX2" fmla="*/ 4703467 w 4908004"/>
              <a:gd name="connsiteY2" fmla="*/ 1313672 h 1656735"/>
              <a:gd name="connsiteX3" fmla="*/ 4908004 w 4908004"/>
              <a:gd name="connsiteY3" fmla="*/ 0 h 1656735"/>
              <a:gd name="connsiteX4" fmla="*/ 4505093 w 4908004"/>
              <a:gd name="connsiteY4" fmla="*/ 0 h 1656735"/>
              <a:gd name="connsiteX0" fmla="*/ 0 w 4703467"/>
              <a:gd name="connsiteY0" fmla="*/ 1656735 h 1656735"/>
              <a:gd name="connsiteX1" fmla="*/ 3912319 w 4703467"/>
              <a:gd name="connsiteY1" fmla="*/ 1556326 h 1656735"/>
              <a:gd name="connsiteX2" fmla="*/ 4703467 w 4703467"/>
              <a:gd name="connsiteY2" fmla="*/ 1313672 h 1656735"/>
              <a:gd name="connsiteX3" fmla="*/ 4505093 w 4703467"/>
              <a:gd name="connsiteY3" fmla="*/ 0 h 1656735"/>
              <a:gd name="connsiteX0" fmla="*/ 0 w 4682926"/>
              <a:gd name="connsiteY0" fmla="*/ 1656735 h 1656735"/>
              <a:gd name="connsiteX1" fmla="*/ 3912319 w 4682926"/>
              <a:gd name="connsiteY1" fmla="*/ 1556326 h 1656735"/>
              <a:gd name="connsiteX2" fmla="*/ 4682926 w 4682926"/>
              <a:gd name="connsiteY2" fmla="*/ 1270164 h 1656735"/>
              <a:gd name="connsiteX3" fmla="*/ 4505093 w 4682926"/>
              <a:gd name="connsiteY3" fmla="*/ 0 h 1656735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177835 w 4682926"/>
              <a:gd name="connsiteY3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177835 w 4682926"/>
              <a:gd name="connsiteY3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177835 w 4682926"/>
              <a:gd name="connsiteY3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4327261 w 4682926"/>
              <a:gd name="connsiteY3" fmla="*/ 1380613 h 1932858"/>
              <a:gd name="connsiteX4" fmla="*/ 177835 w 4682926"/>
              <a:gd name="connsiteY4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4327261 w 4682926"/>
              <a:gd name="connsiteY3" fmla="*/ 1380613 h 1932858"/>
              <a:gd name="connsiteX4" fmla="*/ 177835 w 4682926"/>
              <a:gd name="connsiteY4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4327261 w 4682926"/>
              <a:gd name="connsiteY3" fmla="*/ 1270164 h 1932858"/>
              <a:gd name="connsiteX4" fmla="*/ 177835 w 4682926"/>
              <a:gd name="connsiteY4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4327261 w 4682926"/>
              <a:gd name="connsiteY3" fmla="*/ 1270164 h 1932858"/>
              <a:gd name="connsiteX4" fmla="*/ 177835 w 4682926"/>
              <a:gd name="connsiteY4" fmla="*/ 0 h 1932858"/>
              <a:gd name="connsiteX0" fmla="*/ 0 w 4623648"/>
              <a:gd name="connsiteY0" fmla="*/ 1932858 h 1932858"/>
              <a:gd name="connsiteX1" fmla="*/ 3912319 w 4623648"/>
              <a:gd name="connsiteY1" fmla="*/ 1832449 h 1932858"/>
              <a:gd name="connsiteX2" fmla="*/ 4623648 w 4623648"/>
              <a:gd name="connsiteY2" fmla="*/ 1546287 h 1932858"/>
              <a:gd name="connsiteX3" fmla="*/ 4327261 w 4623648"/>
              <a:gd name="connsiteY3" fmla="*/ 1270164 h 1932858"/>
              <a:gd name="connsiteX4" fmla="*/ 177835 w 4623648"/>
              <a:gd name="connsiteY4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4327261 w 4682926"/>
              <a:gd name="connsiteY3" fmla="*/ 1270164 h 1932858"/>
              <a:gd name="connsiteX4" fmla="*/ 177835 w 4682926"/>
              <a:gd name="connsiteY4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4327261 w 4682926"/>
              <a:gd name="connsiteY3" fmla="*/ 1270164 h 1932858"/>
              <a:gd name="connsiteX4" fmla="*/ 177835 w 4682926"/>
              <a:gd name="connsiteY4" fmla="*/ 0 h 1932858"/>
              <a:gd name="connsiteX0" fmla="*/ 0 w 4682926"/>
              <a:gd name="connsiteY0" fmla="*/ 1932858 h 1932858"/>
              <a:gd name="connsiteX1" fmla="*/ 3912319 w 4682926"/>
              <a:gd name="connsiteY1" fmla="*/ 1832449 h 1932858"/>
              <a:gd name="connsiteX2" fmla="*/ 4682926 w 4682926"/>
              <a:gd name="connsiteY2" fmla="*/ 1546287 h 1932858"/>
              <a:gd name="connsiteX3" fmla="*/ 4149428 w 4682926"/>
              <a:gd name="connsiteY3" fmla="*/ 1214940 h 1932858"/>
              <a:gd name="connsiteX4" fmla="*/ 177835 w 4682926"/>
              <a:gd name="connsiteY4" fmla="*/ 0 h 1932858"/>
              <a:gd name="connsiteX0" fmla="*/ 0 w 4623648"/>
              <a:gd name="connsiteY0" fmla="*/ 1932858 h 1932858"/>
              <a:gd name="connsiteX1" fmla="*/ 3912319 w 4623648"/>
              <a:gd name="connsiteY1" fmla="*/ 1832449 h 1932858"/>
              <a:gd name="connsiteX2" fmla="*/ 4623648 w 4623648"/>
              <a:gd name="connsiteY2" fmla="*/ 1546287 h 1932858"/>
              <a:gd name="connsiteX3" fmla="*/ 4149428 w 4623648"/>
              <a:gd name="connsiteY3" fmla="*/ 1214940 h 1932858"/>
              <a:gd name="connsiteX4" fmla="*/ 177835 w 4623648"/>
              <a:gd name="connsiteY4" fmla="*/ 0 h 1932858"/>
              <a:gd name="connsiteX0" fmla="*/ 0 w 4623648"/>
              <a:gd name="connsiteY0" fmla="*/ 1325388 h 1325388"/>
              <a:gd name="connsiteX1" fmla="*/ 3912319 w 4623648"/>
              <a:gd name="connsiteY1" fmla="*/ 1224979 h 1325388"/>
              <a:gd name="connsiteX2" fmla="*/ 4623648 w 4623648"/>
              <a:gd name="connsiteY2" fmla="*/ 938817 h 1325388"/>
              <a:gd name="connsiteX3" fmla="*/ 4149428 w 4623648"/>
              <a:gd name="connsiteY3" fmla="*/ 607470 h 1325388"/>
              <a:gd name="connsiteX4" fmla="*/ 474223 w 4623648"/>
              <a:gd name="connsiteY4" fmla="*/ 0 h 1325388"/>
              <a:gd name="connsiteX0" fmla="*/ 143434 w 4767082"/>
              <a:gd name="connsiteY0" fmla="*/ 1428286 h 1428286"/>
              <a:gd name="connsiteX1" fmla="*/ 4055753 w 4767082"/>
              <a:gd name="connsiteY1" fmla="*/ 1327877 h 1428286"/>
              <a:gd name="connsiteX2" fmla="*/ 4767082 w 4767082"/>
              <a:gd name="connsiteY2" fmla="*/ 1041715 h 1428286"/>
              <a:gd name="connsiteX3" fmla="*/ 4292862 w 4767082"/>
              <a:gd name="connsiteY3" fmla="*/ 710368 h 1428286"/>
              <a:gd name="connsiteX4" fmla="*/ 617657 w 4767082"/>
              <a:gd name="connsiteY4" fmla="*/ 102898 h 1428286"/>
              <a:gd name="connsiteX5" fmla="*/ 586918 w 4767082"/>
              <a:gd name="connsiteY5" fmla="*/ 92980 h 1428286"/>
              <a:gd name="connsiteX0" fmla="*/ 143434 w 4767082"/>
              <a:gd name="connsiteY0" fmla="*/ 1988082 h 1988082"/>
              <a:gd name="connsiteX1" fmla="*/ 4055753 w 4767082"/>
              <a:gd name="connsiteY1" fmla="*/ 1887673 h 1988082"/>
              <a:gd name="connsiteX2" fmla="*/ 4767082 w 4767082"/>
              <a:gd name="connsiteY2" fmla="*/ 1601511 h 1988082"/>
              <a:gd name="connsiteX3" fmla="*/ 4292862 w 4767082"/>
              <a:gd name="connsiteY3" fmla="*/ 1270164 h 1988082"/>
              <a:gd name="connsiteX4" fmla="*/ 617657 w 4767082"/>
              <a:gd name="connsiteY4" fmla="*/ 662694 h 1988082"/>
              <a:gd name="connsiteX5" fmla="*/ 439824 w 4767082"/>
              <a:gd name="connsiteY5" fmla="*/ 0 h 1988082"/>
              <a:gd name="connsiteX0" fmla="*/ 194758 w 4818406"/>
              <a:gd name="connsiteY0" fmla="*/ 1988082 h 1988082"/>
              <a:gd name="connsiteX1" fmla="*/ 4107077 w 4818406"/>
              <a:gd name="connsiteY1" fmla="*/ 1887673 h 1988082"/>
              <a:gd name="connsiteX2" fmla="*/ 4818406 w 4818406"/>
              <a:gd name="connsiteY2" fmla="*/ 1601511 h 1988082"/>
              <a:gd name="connsiteX3" fmla="*/ 4344186 w 4818406"/>
              <a:gd name="connsiteY3" fmla="*/ 1270164 h 1988082"/>
              <a:gd name="connsiteX4" fmla="*/ 668981 w 4818406"/>
              <a:gd name="connsiteY4" fmla="*/ 662694 h 1988082"/>
              <a:gd name="connsiteX5" fmla="*/ 550426 w 4818406"/>
              <a:gd name="connsiteY5" fmla="*/ 331347 h 1988082"/>
              <a:gd name="connsiteX6" fmla="*/ 491148 w 4818406"/>
              <a:gd name="connsiteY6" fmla="*/ 0 h 1988082"/>
              <a:gd name="connsiteX0" fmla="*/ 189055 w 4812703"/>
              <a:gd name="connsiteY0" fmla="*/ 1988082 h 1988082"/>
              <a:gd name="connsiteX1" fmla="*/ 4101374 w 4812703"/>
              <a:gd name="connsiteY1" fmla="*/ 1887673 h 1988082"/>
              <a:gd name="connsiteX2" fmla="*/ 4812703 w 4812703"/>
              <a:gd name="connsiteY2" fmla="*/ 1601511 h 1988082"/>
              <a:gd name="connsiteX3" fmla="*/ 4338483 w 4812703"/>
              <a:gd name="connsiteY3" fmla="*/ 1270164 h 1988082"/>
              <a:gd name="connsiteX4" fmla="*/ 663278 w 4812703"/>
              <a:gd name="connsiteY4" fmla="*/ 662694 h 1988082"/>
              <a:gd name="connsiteX5" fmla="*/ 604000 w 4812703"/>
              <a:gd name="connsiteY5" fmla="*/ 441796 h 1988082"/>
              <a:gd name="connsiteX6" fmla="*/ 544723 w 4812703"/>
              <a:gd name="connsiteY6" fmla="*/ 331347 h 1988082"/>
              <a:gd name="connsiteX7" fmla="*/ 485445 w 4812703"/>
              <a:gd name="connsiteY7" fmla="*/ 0 h 1988082"/>
              <a:gd name="connsiteX0" fmla="*/ 183352 w 4807000"/>
              <a:gd name="connsiteY0" fmla="*/ 1988082 h 1988082"/>
              <a:gd name="connsiteX1" fmla="*/ 4095671 w 4807000"/>
              <a:gd name="connsiteY1" fmla="*/ 1887673 h 1988082"/>
              <a:gd name="connsiteX2" fmla="*/ 4807000 w 4807000"/>
              <a:gd name="connsiteY2" fmla="*/ 1601511 h 1988082"/>
              <a:gd name="connsiteX3" fmla="*/ 4332780 w 4807000"/>
              <a:gd name="connsiteY3" fmla="*/ 1270164 h 1988082"/>
              <a:gd name="connsiteX4" fmla="*/ 657575 w 4807000"/>
              <a:gd name="connsiteY4" fmla="*/ 662694 h 1988082"/>
              <a:gd name="connsiteX5" fmla="*/ 657574 w 4807000"/>
              <a:gd name="connsiteY5" fmla="*/ 552245 h 1988082"/>
              <a:gd name="connsiteX6" fmla="*/ 598297 w 4807000"/>
              <a:gd name="connsiteY6" fmla="*/ 441796 h 1988082"/>
              <a:gd name="connsiteX7" fmla="*/ 539020 w 4807000"/>
              <a:gd name="connsiteY7" fmla="*/ 331347 h 1988082"/>
              <a:gd name="connsiteX8" fmla="*/ 479742 w 4807000"/>
              <a:gd name="connsiteY8" fmla="*/ 0 h 1988082"/>
              <a:gd name="connsiteX0" fmla="*/ 0 w 4623648"/>
              <a:gd name="connsiteY0" fmla="*/ 1988082 h 1988082"/>
              <a:gd name="connsiteX1" fmla="*/ 3912319 w 4623648"/>
              <a:gd name="connsiteY1" fmla="*/ 1887673 h 1988082"/>
              <a:gd name="connsiteX2" fmla="*/ 4623648 w 4623648"/>
              <a:gd name="connsiteY2" fmla="*/ 1601511 h 1988082"/>
              <a:gd name="connsiteX3" fmla="*/ 4149428 w 4623648"/>
              <a:gd name="connsiteY3" fmla="*/ 1270164 h 1988082"/>
              <a:gd name="connsiteX4" fmla="*/ 474222 w 4623648"/>
              <a:gd name="connsiteY4" fmla="*/ 552245 h 1988082"/>
              <a:gd name="connsiteX5" fmla="*/ 414945 w 4623648"/>
              <a:gd name="connsiteY5" fmla="*/ 441796 h 1988082"/>
              <a:gd name="connsiteX6" fmla="*/ 355668 w 4623648"/>
              <a:gd name="connsiteY6" fmla="*/ 331347 h 1988082"/>
              <a:gd name="connsiteX7" fmla="*/ 296390 w 4623648"/>
              <a:gd name="connsiteY7" fmla="*/ 0 h 1988082"/>
              <a:gd name="connsiteX0" fmla="*/ 0 w 4623648"/>
              <a:gd name="connsiteY0" fmla="*/ 1988082 h 1988082"/>
              <a:gd name="connsiteX1" fmla="*/ 3912319 w 4623648"/>
              <a:gd name="connsiteY1" fmla="*/ 1887673 h 1988082"/>
              <a:gd name="connsiteX2" fmla="*/ 4623648 w 4623648"/>
              <a:gd name="connsiteY2" fmla="*/ 1601511 h 1988082"/>
              <a:gd name="connsiteX3" fmla="*/ 4149428 w 4623648"/>
              <a:gd name="connsiteY3" fmla="*/ 1270164 h 1988082"/>
              <a:gd name="connsiteX4" fmla="*/ 474222 w 4623648"/>
              <a:gd name="connsiteY4" fmla="*/ 662694 h 1988082"/>
              <a:gd name="connsiteX5" fmla="*/ 414945 w 4623648"/>
              <a:gd name="connsiteY5" fmla="*/ 441796 h 1988082"/>
              <a:gd name="connsiteX6" fmla="*/ 355668 w 4623648"/>
              <a:gd name="connsiteY6" fmla="*/ 331347 h 1988082"/>
              <a:gd name="connsiteX7" fmla="*/ 296390 w 4623648"/>
              <a:gd name="connsiteY7" fmla="*/ 0 h 1988082"/>
              <a:gd name="connsiteX0" fmla="*/ 0 w 4623648"/>
              <a:gd name="connsiteY0" fmla="*/ 1988082 h 1988082"/>
              <a:gd name="connsiteX1" fmla="*/ 3912319 w 4623648"/>
              <a:gd name="connsiteY1" fmla="*/ 1887673 h 1988082"/>
              <a:gd name="connsiteX2" fmla="*/ 4623648 w 4623648"/>
              <a:gd name="connsiteY2" fmla="*/ 1601511 h 1988082"/>
              <a:gd name="connsiteX3" fmla="*/ 4486477 w 4623648"/>
              <a:gd name="connsiteY3" fmla="*/ 600291 h 1988082"/>
              <a:gd name="connsiteX4" fmla="*/ 474222 w 4623648"/>
              <a:gd name="connsiteY4" fmla="*/ 662694 h 1988082"/>
              <a:gd name="connsiteX5" fmla="*/ 414945 w 4623648"/>
              <a:gd name="connsiteY5" fmla="*/ 441796 h 1988082"/>
              <a:gd name="connsiteX6" fmla="*/ 355668 w 4623648"/>
              <a:gd name="connsiteY6" fmla="*/ 331347 h 1988082"/>
              <a:gd name="connsiteX7" fmla="*/ 296390 w 4623648"/>
              <a:gd name="connsiteY7" fmla="*/ 0 h 1988082"/>
              <a:gd name="connsiteX0" fmla="*/ 0 w 4657353"/>
              <a:gd name="connsiteY0" fmla="*/ 1988082 h 1988082"/>
              <a:gd name="connsiteX1" fmla="*/ 3912319 w 4657353"/>
              <a:gd name="connsiteY1" fmla="*/ 1887673 h 1988082"/>
              <a:gd name="connsiteX2" fmla="*/ 4657353 w 4657353"/>
              <a:gd name="connsiteY2" fmla="*/ 1664312 h 1988082"/>
              <a:gd name="connsiteX3" fmla="*/ 4486477 w 4657353"/>
              <a:gd name="connsiteY3" fmla="*/ 600291 h 1988082"/>
              <a:gd name="connsiteX4" fmla="*/ 474222 w 4657353"/>
              <a:gd name="connsiteY4" fmla="*/ 662694 h 1988082"/>
              <a:gd name="connsiteX5" fmla="*/ 414945 w 4657353"/>
              <a:gd name="connsiteY5" fmla="*/ 441796 h 1988082"/>
              <a:gd name="connsiteX6" fmla="*/ 355668 w 4657353"/>
              <a:gd name="connsiteY6" fmla="*/ 331347 h 1988082"/>
              <a:gd name="connsiteX7" fmla="*/ 296390 w 4657353"/>
              <a:gd name="connsiteY7" fmla="*/ 0 h 1988082"/>
              <a:gd name="connsiteX0" fmla="*/ 0 w 4657353"/>
              <a:gd name="connsiteY0" fmla="*/ 1988082 h 1988082"/>
              <a:gd name="connsiteX1" fmla="*/ 3912319 w 4657353"/>
              <a:gd name="connsiteY1" fmla="*/ 1887673 h 1988082"/>
              <a:gd name="connsiteX2" fmla="*/ 4657353 w 4657353"/>
              <a:gd name="connsiteY2" fmla="*/ 1664312 h 1988082"/>
              <a:gd name="connsiteX3" fmla="*/ 4486477 w 4657353"/>
              <a:gd name="connsiteY3" fmla="*/ 600291 h 1988082"/>
              <a:gd name="connsiteX4" fmla="*/ 732626 w 4657353"/>
              <a:gd name="connsiteY4" fmla="*/ 317291 h 1988082"/>
              <a:gd name="connsiteX5" fmla="*/ 414945 w 4657353"/>
              <a:gd name="connsiteY5" fmla="*/ 441796 h 1988082"/>
              <a:gd name="connsiteX6" fmla="*/ 355668 w 4657353"/>
              <a:gd name="connsiteY6" fmla="*/ 331347 h 1988082"/>
              <a:gd name="connsiteX7" fmla="*/ 296390 w 4657353"/>
              <a:gd name="connsiteY7" fmla="*/ 0 h 1988082"/>
              <a:gd name="connsiteX0" fmla="*/ 0 w 4657353"/>
              <a:gd name="connsiteY0" fmla="*/ 1988082 h 1988082"/>
              <a:gd name="connsiteX1" fmla="*/ 3912319 w 4657353"/>
              <a:gd name="connsiteY1" fmla="*/ 1887673 h 1988082"/>
              <a:gd name="connsiteX2" fmla="*/ 4657353 w 4657353"/>
              <a:gd name="connsiteY2" fmla="*/ 1664312 h 1988082"/>
              <a:gd name="connsiteX3" fmla="*/ 4486477 w 4657353"/>
              <a:gd name="connsiteY3" fmla="*/ 600291 h 1988082"/>
              <a:gd name="connsiteX4" fmla="*/ 732626 w 4657353"/>
              <a:gd name="connsiteY4" fmla="*/ 317291 h 1988082"/>
              <a:gd name="connsiteX5" fmla="*/ 493589 w 4657353"/>
              <a:gd name="connsiteY5" fmla="*/ 190594 h 1988082"/>
              <a:gd name="connsiteX6" fmla="*/ 355668 w 4657353"/>
              <a:gd name="connsiteY6" fmla="*/ 331347 h 1988082"/>
              <a:gd name="connsiteX7" fmla="*/ 296390 w 4657353"/>
              <a:gd name="connsiteY7" fmla="*/ 0 h 1988082"/>
              <a:gd name="connsiteX0" fmla="*/ 0 w 4657353"/>
              <a:gd name="connsiteY0" fmla="*/ 1988082 h 1988082"/>
              <a:gd name="connsiteX1" fmla="*/ 3912319 w 4657353"/>
              <a:gd name="connsiteY1" fmla="*/ 1887673 h 1988082"/>
              <a:gd name="connsiteX2" fmla="*/ 4657353 w 4657353"/>
              <a:gd name="connsiteY2" fmla="*/ 1664312 h 1988082"/>
              <a:gd name="connsiteX3" fmla="*/ 4486477 w 4657353"/>
              <a:gd name="connsiteY3" fmla="*/ 600291 h 1988082"/>
              <a:gd name="connsiteX4" fmla="*/ 732626 w 4657353"/>
              <a:gd name="connsiteY4" fmla="*/ 317291 h 1988082"/>
              <a:gd name="connsiteX5" fmla="*/ 493589 w 4657353"/>
              <a:gd name="connsiteY5" fmla="*/ 190594 h 1988082"/>
              <a:gd name="connsiteX6" fmla="*/ 296390 w 4657353"/>
              <a:gd name="connsiteY6" fmla="*/ 0 h 1988082"/>
              <a:gd name="connsiteX0" fmla="*/ 0 w 4657353"/>
              <a:gd name="connsiteY0" fmla="*/ 1988082 h 1988082"/>
              <a:gd name="connsiteX1" fmla="*/ 3912319 w 4657353"/>
              <a:gd name="connsiteY1" fmla="*/ 1887673 h 1988082"/>
              <a:gd name="connsiteX2" fmla="*/ 4657353 w 4657353"/>
              <a:gd name="connsiteY2" fmla="*/ 1664312 h 1988082"/>
              <a:gd name="connsiteX3" fmla="*/ 4486477 w 4657353"/>
              <a:gd name="connsiteY3" fmla="*/ 600291 h 1988082"/>
              <a:gd name="connsiteX4" fmla="*/ 732626 w 4657353"/>
              <a:gd name="connsiteY4" fmla="*/ 317291 h 1988082"/>
              <a:gd name="connsiteX5" fmla="*/ 403710 w 4657353"/>
              <a:gd name="connsiteY5" fmla="*/ 242928 h 1988082"/>
              <a:gd name="connsiteX6" fmla="*/ 296390 w 4657353"/>
              <a:gd name="connsiteY6" fmla="*/ 0 h 1988082"/>
              <a:gd name="connsiteX0" fmla="*/ 0 w 4666109"/>
              <a:gd name="connsiteY0" fmla="*/ 1988082 h 1988082"/>
              <a:gd name="connsiteX1" fmla="*/ 3912319 w 4666109"/>
              <a:gd name="connsiteY1" fmla="*/ 1887673 h 1988082"/>
              <a:gd name="connsiteX2" fmla="*/ 4657353 w 4666109"/>
              <a:gd name="connsiteY2" fmla="*/ 1664312 h 1988082"/>
              <a:gd name="connsiteX3" fmla="*/ 4572959 w 4666109"/>
              <a:gd name="connsiteY3" fmla="*/ 312764 h 1988082"/>
              <a:gd name="connsiteX4" fmla="*/ 732626 w 4666109"/>
              <a:gd name="connsiteY4" fmla="*/ 317291 h 1988082"/>
              <a:gd name="connsiteX5" fmla="*/ 403710 w 4666109"/>
              <a:gd name="connsiteY5" fmla="*/ 242928 h 1988082"/>
              <a:gd name="connsiteX6" fmla="*/ 296390 w 4666109"/>
              <a:gd name="connsiteY6" fmla="*/ 0 h 1988082"/>
              <a:gd name="connsiteX0" fmla="*/ 0 w 4660977"/>
              <a:gd name="connsiteY0" fmla="*/ 1988082 h 1988082"/>
              <a:gd name="connsiteX1" fmla="*/ 3912319 w 4660977"/>
              <a:gd name="connsiteY1" fmla="*/ 1887673 h 1988082"/>
              <a:gd name="connsiteX2" fmla="*/ 4635733 w 4660977"/>
              <a:gd name="connsiteY2" fmla="*/ 1718223 h 1988082"/>
              <a:gd name="connsiteX3" fmla="*/ 4572959 w 4660977"/>
              <a:gd name="connsiteY3" fmla="*/ 312764 h 1988082"/>
              <a:gd name="connsiteX4" fmla="*/ 732626 w 4660977"/>
              <a:gd name="connsiteY4" fmla="*/ 317291 h 1988082"/>
              <a:gd name="connsiteX5" fmla="*/ 403710 w 4660977"/>
              <a:gd name="connsiteY5" fmla="*/ 242928 h 1988082"/>
              <a:gd name="connsiteX6" fmla="*/ 296390 w 4660977"/>
              <a:gd name="connsiteY6" fmla="*/ 0 h 1988082"/>
              <a:gd name="connsiteX0" fmla="*/ 0 w 4663464"/>
              <a:gd name="connsiteY0" fmla="*/ 1988082 h 2034970"/>
              <a:gd name="connsiteX1" fmla="*/ 3912319 w 4663464"/>
              <a:gd name="connsiteY1" fmla="*/ 1887673 h 2034970"/>
              <a:gd name="connsiteX2" fmla="*/ 4646543 w 4663464"/>
              <a:gd name="connsiteY2" fmla="*/ 1942853 h 2034970"/>
              <a:gd name="connsiteX3" fmla="*/ 4572959 w 4663464"/>
              <a:gd name="connsiteY3" fmla="*/ 312764 h 2034970"/>
              <a:gd name="connsiteX4" fmla="*/ 732626 w 4663464"/>
              <a:gd name="connsiteY4" fmla="*/ 317291 h 2034970"/>
              <a:gd name="connsiteX5" fmla="*/ 403710 w 4663464"/>
              <a:gd name="connsiteY5" fmla="*/ 242928 h 2034970"/>
              <a:gd name="connsiteX6" fmla="*/ 296390 w 4663464"/>
              <a:gd name="connsiteY6" fmla="*/ 0 h 2034970"/>
              <a:gd name="connsiteX0" fmla="*/ 0 w 4663464"/>
              <a:gd name="connsiteY0" fmla="*/ 1988082 h 2063778"/>
              <a:gd name="connsiteX1" fmla="*/ 3879888 w 4663464"/>
              <a:gd name="connsiteY1" fmla="*/ 2004481 h 2063778"/>
              <a:gd name="connsiteX2" fmla="*/ 4646543 w 4663464"/>
              <a:gd name="connsiteY2" fmla="*/ 1942853 h 2063778"/>
              <a:gd name="connsiteX3" fmla="*/ 4572959 w 4663464"/>
              <a:gd name="connsiteY3" fmla="*/ 312764 h 2063778"/>
              <a:gd name="connsiteX4" fmla="*/ 732626 w 4663464"/>
              <a:gd name="connsiteY4" fmla="*/ 317291 h 2063778"/>
              <a:gd name="connsiteX5" fmla="*/ 403710 w 4663464"/>
              <a:gd name="connsiteY5" fmla="*/ 242928 h 2063778"/>
              <a:gd name="connsiteX6" fmla="*/ 296390 w 4663464"/>
              <a:gd name="connsiteY6" fmla="*/ 0 h 2063778"/>
              <a:gd name="connsiteX0" fmla="*/ 0 w 4654315"/>
              <a:gd name="connsiteY0" fmla="*/ 1988082 h 2004481"/>
              <a:gd name="connsiteX1" fmla="*/ 3879888 w 4654315"/>
              <a:gd name="connsiteY1" fmla="*/ 2004481 h 2004481"/>
              <a:gd name="connsiteX2" fmla="*/ 4603303 w 4654315"/>
              <a:gd name="connsiteY2" fmla="*/ 1826045 h 2004481"/>
              <a:gd name="connsiteX3" fmla="*/ 4572959 w 4654315"/>
              <a:gd name="connsiteY3" fmla="*/ 312764 h 2004481"/>
              <a:gd name="connsiteX4" fmla="*/ 732626 w 4654315"/>
              <a:gd name="connsiteY4" fmla="*/ 317291 h 2004481"/>
              <a:gd name="connsiteX5" fmla="*/ 403710 w 4654315"/>
              <a:gd name="connsiteY5" fmla="*/ 242928 h 2004481"/>
              <a:gd name="connsiteX6" fmla="*/ 296390 w 4654315"/>
              <a:gd name="connsiteY6" fmla="*/ 0 h 2004481"/>
              <a:gd name="connsiteX0" fmla="*/ 0 w 4490010"/>
              <a:gd name="connsiteY0" fmla="*/ 1831435 h 2004481"/>
              <a:gd name="connsiteX1" fmla="*/ 3715583 w 4490010"/>
              <a:gd name="connsiteY1" fmla="*/ 2004481 h 2004481"/>
              <a:gd name="connsiteX2" fmla="*/ 4438998 w 4490010"/>
              <a:gd name="connsiteY2" fmla="*/ 1826045 h 2004481"/>
              <a:gd name="connsiteX3" fmla="*/ 4408654 w 4490010"/>
              <a:gd name="connsiteY3" fmla="*/ 312764 h 2004481"/>
              <a:gd name="connsiteX4" fmla="*/ 568321 w 4490010"/>
              <a:gd name="connsiteY4" fmla="*/ 317291 h 2004481"/>
              <a:gd name="connsiteX5" fmla="*/ 239405 w 4490010"/>
              <a:gd name="connsiteY5" fmla="*/ 242928 h 2004481"/>
              <a:gd name="connsiteX6" fmla="*/ 132085 w 4490010"/>
              <a:gd name="connsiteY6" fmla="*/ 0 h 2004481"/>
              <a:gd name="connsiteX0" fmla="*/ 0 w 4490010"/>
              <a:gd name="connsiteY0" fmla="*/ 1831435 h 2004481"/>
              <a:gd name="connsiteX1" fmla="*/ 3715583 w 4490010"/>
              <a:gd name="connsiteY1" fmla="*/ 2004481 h 2004481"/>
              <a:gd name="connsiteX2" fmla="*/ 4438998 w 4490010"/>
              <a:gd name="connsiteY2" fmla="*/ 1826045 h 2004481"/>
              <a:gd name="connsiteX3" fmla="*/ 4408654 w 4490010"/>
              <a:gd name="connsiteY3" fmla="*/ 312764 h 2004481"/>
              <a:gd name="connsiteX4" fmla="*/ 966112 w 4490010"/>
              <a:gd name="connsiteY4" fmla="*/ 323557 h 2004481"/>
              <a:gd name="connsiteX5" fmla="*/ 239405 w 4490010"/>
              <a:gd name="connsiteY5" fmla="*/ 242928 h 2004481"/>
              <a:gd name="connsiteX6" fmla="*/ 132085 w 4490010"/>
              <a:gd name="connsiteY6" fmla="*/ 0 h 2004481"/>
              <a:gd name="connsiteX0" fmla="*/ 0 w 4490010"/>
              <a:gd name="connsiteY0" fmla="*/ 1831435 h 2004481"/>
              <a:gd name="connsiteX1" fmla="*/ 3715583 w 4490010"/>
              <a:gd name="connsiteY1" fmla="*/ 2004481 h 2004481"/>
              <a:gd name="connsiteX2" fmla="*/ 4438998 w 4490010"/>
              <a:gd name="connsiteY2" fmla="*/ 1826045 h 2004481"/>
              <a:gd name="connsiteX3" fmla="*/ 4408654 w 4490010"/>
              <a:gd name="connsiteY3" fmla="*/ 312764 h 2004481"/>
              <a:gd name="connsiteX4" fmla="*/ 966112 w 4490010"/>
              <a:gd name="connsiteY4" fmla="*/ 323557 h 2004481"/>
              <a:gd name="connsiteX5" fmla="*/ 239405 w 4490010"/>
              <a:gd name="connsiteY5" fmla="*/ 242928 h 2004481"/>
              <a:gd name="connsiteX6" fmla="*/ 132085 w 4490010"/>
              <a:gd name="connsiteY6" fmla="*/ 0 h 2004481"/>
              <a:gd name="connsiteX0" fmla="*/ 0 w 4482107"/>
              <a:gd name="connsiteY0" fmla="*/ 1831435 h 2026570"/>
              <a:gd name="connsiteX1" fmla="*/ 3715583 w 4482107"/>
              <a:gd name="connsiteY1" fmla="*/ 2004481 h 2026570"/>
              <a:gd name="connsiteX2" fmla="*/ 4392481 w 4482107"/>
              <a:gd name="connsiteY2" fmla="*/ 1882220 h 2026570"/>
              <a:gd name="connsiteX3" fmla="*/ 4408654 w 4482107"/>
              <a:gd name="connsiteY3" fmla="*/ 312764 h 2026570"/>
              <a:gd name="connsiteX4" fmla="*/ 966112 w 4482107"/>
              <a:gd name="connsiteY4" fmla="*/ 323557 h 2026570"/>
              <a:gd name="connsiteX5" fmla="*/ 239405 w 4482107"/>
              <a:gd name="connsiteY5" fmla="*/ 242928 h 2026570"/>
              <a:gd name="connsiteX6" fmla="*/ 132085 w 4482107"/>
              <a:gd name="connsiteY6" fmla="*/ 0 h 2026570"/>
              <a:gd name="connsiteX0" fmla="*/ 0 w 4451077"/>
              <a:gd name="connsiteY0" fmla="*/ 2696181 h 2891316"/>
              <a:gd name="connsiteX1" fmla="*/ 3715583 w 4451077"/>
              <a:gd name="connsiteY1" fmla="*/ 2869227 h 2891316"/>
              <a:gd name="connsiteX2" fmla="*/ 4392481 w 4451077"/>
              <a:gd name="connsiteY2" fmla="*/ 2746966 h 2891316"/>
              <a:gd name="connsiteX3" fmla="*/ 4371440 w 4451077"/>
              <a:gd name="connsiteY3" fmla="*/ 20307 h 2891316"/>
              <a:gd name="connsiteX4" fmla="*/ 966112 w 4451077"/>
              <a:gd name="connsiteY4" fmla="*/ 1188303 h 2891316"/>
              <a:gd name="connsiteX5" fmla="*/ 239405 w 4451077"/>
              <a:gd name="connsiteY5" fmla="*/ 1107674 h 2891316"/>
              <a:gd name="connsiteX6" fmla="*/ 132085 w 4451077"/>
              <a:gd name="connsiteY6" fmla="*/ 864746 h 2891316"/>
              <a:gd name="connsiteX0" fmla="*/ 0 w 4449431"/>
              <a:gd name="connsiteY0" fmla="*/ 2696181 h 2880035"/>
              <a:gd name="connsiteX1" fmla="*/ 3715583 w 4449431"/>
              <a:gd name="connsiteY1" fmla="*/ 2869227 h 2880035"/>
              <a:gd name="connsiteX2" fmla="*/ 4383178 w 4449431"/>
              <a:gd name="connsiteY2" fmla="*/ 2724496 h 2880035"/>
              <a:gd name="connsiteX3" fmla="*/ 4371440 w 4449431"/>
              <a:gd name="connsiteY3" fmla="*/ 20307 h 2880035"/>
              <a:gd name="connsiteX4" fmla="*/ 966112 w 4449431"/>
              <a:gd name="connsiteY4" fmla="*/ 1188303 h 2880035"/>
              <a:gd name="connsiteX5" fmla="*/ 239405 w 4449431"/>
              <a:gd name="connsiteY5" fmla="*/ 1107674 h 2880035"/>
              <a:gd name="connsiteX6" fmla="*/ 132085 w 4449431"/>
              <a:gd name="connsiteY6" fmla="*/ 864746 h 2880035"/>
              <a:gd name="connsiteX0" fmla="*/ 0 w 4449431"/>
              <a:gd name="connsiteY0" fmla="*/ 2696181 h 2880035"/>
              <a:gd name="connsiteX1" fmla="*/ 3715583 w 4449431"/>
              <a:gd name="connsiteY1" fmla="*/ 2869227 h 2880035"/>
              <a:gd name="connsiteX2" fmla="*/ 4383178 w 4449431"/>
              <a:gd name="connsiteY2" fmla="*/ 2724496 h 2880035"/>
              <a:gd name="connsiteX3" fmla="*/ 4371440 w 4449431"/>
              <a:gd name="connsiteY3" fmla="*/ 20307 h 2880035"/>
              <a:gd name="connsiteX4" fmla="*/ 966112 w 4449431"/>
              <a:gd name="connsiteY4" fmla="*/ 1188303 h 2880035"/>
              <a:gd name="connsiteX5" fmla="*/ 239405 w 4449431"/>
              <a:gd name="connsiteY5" fmla="*/ 1107674 h 2880035"/>
              <a:gd name="connsiteX6" fmla="*/ 132085 w 4449431"/>
              <a:gd name="connsiteY6" fmla="*/ 864746 h 2880035"/>
              <a:gd name="connsiteX0" fmla="*/ 0 w 4569570"/>
              <a:gd name="connsiteY0" fmla="*/ 2696181 h 2869227"/>
              <a:gd name="connsiteX1" fmla="*/ 3715583 w 4569570"/>
              <a:gd name="connsiteY1" fmla="*/ 2869227 h 2869227"/>
              <a:gd name="connsiteX2" fmla="*/ 4371440 w 4569570"/>
              <a:gd name="connsiteY2" fmla="*/ 20307 h 2869227"/>
              <a:gd name="connsiteX3" fmla="*/ 966112 w 4569570"/>
              <a:gd name="connsiteY3" fmla="*/ 1188303 h 2869227"/>
              <a:gd name="connsiteX4" fmla="*/ 239405 w 4569570"/>
              <a:gd name="connsiteY4" fmla="*/ 1107674 h 2869227"/>
              <a:gd name="connsiteX5" fmla="*/ 132085 w 4569570"/>
              <a:gd name="connsiteY5" fmla="*/ 864746 h 2869227"/>
              <a:gd name="connsiteX0" fmla="*/ 0 w 4735351"/>
              <a:gd name="connsiteY0" fmla="*/ 2696181 h 2835522"/>
              <a:gd name="connsiteX1" fmla="*/ 4208666 w 4735351"/>
              <a:gd name="connsiteY1" fmla="*/ 2835522 h 2835522"/>
              <a:gd name="connsiteX2" fmla="*/ 4371440 w 4735351"/>
              <a:gd name="connsiteY2" fmla="*/ 20307 h 2835522"/>
              <a:gd name="connsiteX3" fmla="*/ 966112 w 4735351"/>
              <a:gd name="connsiteY3" fmla="*/ 1188303 h 2835522"/>
              <a:gd name="connsiteX4" fmla="*/ 239405 w 4735351"/>
              <a:gd name="connsiteY4" fmla="*/ 1107674 h 2835522"/>
              <a:gd name="connsiteX5" fmla="*/ 132085 w 4735351"/>
              <a:gd name="connsiteY5" fmla="*/ 864746 h 2835522"/>
              <a:gd name="connsiteX0" fmla="*/ 0 w 4749796"/>
              <a:gd name="connsiteY0" fmla="*/ 2696181 h 2835522"/>
              <a:gd name="connsiteX1" fmla="*/ 4208666 w 4749796"/>
              <a:gd name="connsiteY1" fmla="*/ 2835522 h 2835522"/>
              <a:gd name="connsiteX2" fmla="*/ 4638346 w 4749796"/>
              <a:gd name="connsiteY2" fmla="*/ 1442489 h 2835522"/>
              <a:gd name="connsiteX3" fmla="*/ 4371440 w 4749796"/>
              <a:gd name="connsiteY3" fmla="*/ 20307 h 2835522"/>
              <a:gd name="connsiteX4" fmla="*/ 966112 w 4749796"/>
              <a:gd name="connsiteY4" fmla="*/ 1188303 h 2835522"/>
              <a:gd name="connsiteX5" fmla="*/ 239405 w 4749796"/>
              <a:gd name="connsiteY5" fmla="*/ 1107674 h 2835522"/>
              <a:gd name="connsiteX6" fmla="*/ 132085 w 4749796"/>
              <a:gd name="connsiteY6" fmla="*/ 864746 h 2835522"/>
              <a:gd name="connsiteX0" fmla="*/ 0 w 4722007"/>
              <a:gd name="connsiteY0" fmla="*/ 2696181 h 2835522"/>
              <a:gd name="connsiteX1" fmla="*/ 4208666 w 4722007"/>
              <a:gd name="connsiteY1" fmla="*/ 2835522 h 2835522"/>
              <a:gd name="connsiteX2" fmla="*/ 4480187 w 4722007"/>
              <a:gd name="connsiteY2" fmla="*/ 2273876 h 2835522"/>
              <a:gd name="connsiteX3" fmla="*/ 4638346 w 4722007"/>
              <a:gd name="connsiteY3" fmla="*/ 1442489 h 2835522"/>
              <a:gd name="connsiteX4" fmla="*/ 4371440 w 4722007"/>
              <a:gd name="connsiteY4" fmla="*/ 20307 h 2835522"/>
              <a:gd name="connsiteX5" fmla="*/ 966112 w 4722007"/>
              <a:gd name="connsiteY5" fmla="*/ 1188303 h 2835522"/>
              <a:gd name="connsiteX6" fmla="*/ 239405 w 4722007"/>
              <a:gd name="connsiteY6" fmla="*/ 1107674 h 2835522"/>
              <a:gd name="connsiteX7" fmla="*/ 132085 w 4722007"/>
              <a:gd name="connsiteY7" fmla="*/ 864746 h 2835522"/>
              <a:gd name="connsiteX0" fmla="*/ 0 w 4660612"/>
              <a:gd name="connsiteY0" fmla="*/ 2696181 h 2835522"/>
              <a:gd name="connsiteX1" fmla="*/ 4208666 w 4660612"/>
              <a:gd name="connsiteY1" fmla="*/ 2835522 h 2835522"/>
              <a:gd name="connsiteX2" fmla="*/ 4480187 w 4660612"/>
              <a:gd name="connsiteY2" fmla="*/ 2273876 h 2835522"/>
              <a:gd name="connsiteX3" fmla="*/ 4638346 w 4660612"/>
              <a:gd name="connsiteY3" fmla="*/ 1442489 h 2835522"/>
              <a:gd name="connsiteX4" fmla="*/ 4452277 w 4660612"/>
              <a:gd name="connsiteY4" fmla="*/ 1026794 h 2835522"/>
              <a:gd name="connsiteX5" fmla="*/ 4371440 w 4660612"/>
              <a:gd name="connsiteY5" fmla="*/ 20307 h 2835522"/>
              <a:gd name="connsiteX6" fmla="*/ 966112 w 4660612"/>
              <a:gd name="connsiteY6" fmla="*/ 1188303 h 2835522"/>
              <a:gd name="connsiteX7" fmla="*/ 239405 w 4660612"/>
              <a:gd name="connsiteY7" fmla="*/ 1107674 h 2835522"/>
              <a:gd name="connsiteX8" fmla="*/ 132085 w 4660612"/>
              <a:gd name="connsiteY8" fmla="*/ 864746 h 2835522"/>
              <a:gd name="connsiteX0" fmla="*/ 0 w 4728996"/>
              <a:gd name="connsiteY0" fmla="*/ 2696181 h 2835522"/>
              <a:gd name="connsiteX1" fmla="*/ 4208666 w 4728996"/>
              <a:gd name="connsiteY1" fmla="*/ 2835522 h 2835522"/>
              <a:gd name="connsiteX2" fmla="*/ 4480187 w 4728996"/>
              <a:gd name="connsiteY2" fmla="*/ 2273876 h 2835522"/>
              <a:gd name="connsiteX3" fmla="*/ 4638346 w 4728996"/>
              <a:gd name="connsiteY3" fmla="*/ 1442489 h 2835522"/>
              <a:gd name="connsiteX4" fmla="*/ 4371440 w 4728996"/>
              <a:gd name="connsiteY4" fmla="*/ 20307 h 2835522"/>
              <a:gd name="connsiteX5" fmla="*/ 966112 w 4728996"/>
              <a:gd name="connsiteY5" fmla="*/ 1188303 h 2835522"/>
              <a:gd name="connsiteX6" fmla="*/ 239405 w 4728996"/>
              <a:gd name="connsiteY6" fmla="*/ 1107674 h 2835522"/>
              <a:gd name="connsiteX7" fmla="*/ 132085 w 4728996"/>
              <a:gd name="connsiteY7" fmla="*/ 864746 h 2835522"/>
              <a:gd name="connsiteX0" fmla="*/ 0 w 4728996"/>
              <a:gd name="connsiteY0" fmla="*/ 2696181 h 2835522"/>
              <a:gd name="connsiteX1" fmla="*/ 4208666 w 4728996"/>
              <a:gd name="connsiteY1" fmla="*/ 2835522 h 2835522"/>
              <a:gd name="connsiteX2" fmla="*/ 4442974 w 4728996"/>
              <a:gd name="connsiteY2" fmla="*/ 2127822 h 2835522"/>
              <a:gd name="connsiteX3" fmla="*/ 4480187 w 4728996"/>
              <a:gd name="connsiteY3" fmla="*/ 2273876 h 2835522"/>
              <a:gd name="connsiteX4" fmla="*/ 4638346 w 4728996"/>
              <a:gd name="connsiteY4" fmla="*/ 1442489 h 2835522"/>
              <a:gd name="connsiteX5" fmla="*/ 4371440 w 4728996"/>
              <a:gd name="connsiteY5" fmla="*/ 20307 h 2835522"/>
              <a:gd name="connsiteX6" fmla="*/ 966112 w 4728996"/>
              <a:gd name="connsiteY6" fmla="*/ 1188303 h 2835522"/>
              <a:gd name="connsiteX7" fmla="*/ 239405 w 4728996"/>
              <a:gd name="connsiteY7" fmla="*/ 1107674 h 2835522"/>
              <a:gd name="connsiteX8" fmla="*/ 132085 w 4728996"/>
              <a:gd name="connsiteY8" fmla="*/ 864746 h 2835522"/>
              <a:gd name="connsiteX0" fmla="*/ 0 w 4728996"/>
              <a:gd name="connsiteY0" fmla="*/ 2696181 h 2835522"/>
              <a:gd name="connsiteX1" fmla="*/ 3938866 w 4728996"/>
              <a:gd name="connsiteY1" fmla="*/ 2835522 h 2835522"/>
              <a:gd name="connsiteX2" fmla="*/ 4442974 w 4728996"/>
              <a:gd name="connsiteY2" fmla="*/ 2127822 h 2835522"/>
              <a:gd name="connsiteX3" fmla="*/ 4480187 w 4728996"/>
              <a:gd name="connsiteY3" fmla="*/ 2273876 h 2835522"/>
              <a:gd name="connsiteX4" fmla="*/ 4638346 w 4728996"/>
              <a:gd name="connsiteY4" fmla="*/ 1442489 h 2835522"/>
              <a:gd name="connsiteX5" fmla="*/ 4371440 w 4728996"/>
              <a:gd name="connsiteY5" fmla="*/ 20307 h 2835522"/>
              <a:gd name="connsiteX6" fmla="*/ 966112 w 4728996"/>
              <a:gd name="connsiteY6" fmla="*/ 1188303 h 2835522"/>
              <a:gd name="connsiteX7" fmla="*/ 239405 w 4728996"/>
              <a:gd name="connsiteY7" fmla="*/ 1107674 h 2835522"/>
              <a:gd name="connsiteX8" fmla="*/ 132085 w 4728996"/>
              <a:gd name="connsiteY8" fmla="*/ 864746 h 2835522"/>
              <a:gd name="connsiteX0" fmla="*/ 0 w 4728996"/>
              <a:gd name="connsiteY0" fmla="*/ 2696181 h 2835522"/>
              <a:gd name="connsiteX1" fmla="*/ 3938866 w 4728996"/>
              <a:gd name="connsiteY1" fmla="*/ 2835522 h 2835522"/>
              <a:gd name="connsiteX2" fmla="*/ 4480187 w 4728996"/>
              <a:gd name="connsiteY2" fmla="*/ 2273876 h 2835522"/>
              <a:gd name="connsiteX3" fmla="*/ 4638346 w 4728996"/>
              <a:gd name="connsiteY3" fmla="*/ 1442489 h 2835522"/>
              <a:gd name="connsiteX4" fmla="*/ 4371440 w 4728996"/>
              <a:gd name="connsiteY4" fmla="*/ 20307 h 2835522"/>
              <a:gd name="connsiteX5" fmla="*/ 966112 w 4728996"/>
              <a:gd name="connsiteY5" fmla="*/ 1188303 h 2835522"/>
              <a:gd name="connsiteX6" fmla="*/ 239405 w 4728996"/>
              <a:gd name="connsiteY6" fmla="*/ 1107674 h 2835522"/>
              <a:gd name="connsiteX7" fmla="*/ 132085 w 4728996"/>
              <a:gd name="connsiteY7" fmla="*/ 864746 h 2835522"/>
              <a:gd name="connsiteX0" fmla="*/ 0 w 4683536"/>
              <a:gd name="connsiteY0" fmla="*/ 2696181 h 2835522"/>
              <a:gd name="connsiteX1" fmla="*/ 3938866 w 4683536"/>
              <a:gd name="connsiteY1" fmla="*/ 2835522 h 2835522"/>
              <a:gd name="connsiteX2" fmla="*/ 4480187 w 4683536"/>
              <a:gd name="connsiteY2" fmla="*/ 2273876 h 2835522"/>
              <a:gd name="connsiteX3" fmla="*/ 4371440 w 4683536"/>
              <a:gd name="connsiteY3" fmla="*/ 20307 h 2835522"/>
              <a:gd name="connsiteX4" fmla="*/ 966112 w 4683536"/>
              <a:gd name="connsiteY4" fmla="*/ 1188303 h 2835522"/>
              <a:gd name="connsiteX5" fmla="*/ 239405 w 4683536"/>
              <a:gd name="connsiteY5" fmla="*/ 1107674 h 2835522"/>
              <a:gd name="connsiteX6" fmla="*/ 132085 w 4683536"/>
              <a:gd name="connsiteY6" fmla="*/ 864746 h 2835522"/>
              <a:gd name="connsiteX0" fmla="*/ 0 w 4683536"/>
              <a:gd name="connsiteY0" fmla="*/ 2696181 h 2835522"/>
              <a:gd name="connsiteX1" fmla="*/ 3938866 w 4683536"/>
              <a:gd name="connsiteY1" fmla="*/ 2835522 h 2835522"/>
              <a:gd name="connsiteX2" fmla="*/ 4480187 w 4683536"/>
              <a:gd name="connsiteY2" fmla="*/ 1891887 h 2835522"/>
              <a:gd name="connsiteX3" fmla="*/ 4371440 w 4683536"/>
              <a:gd name="connsiteY3" fmla="*/ 20307 h 2835522"/>
              <a:gd name="connsiteX4" fmla="*/ 966112 w 4683536"/>
              <a:gd name="connsiteY4" fmla="*/ 1188303 h 2835522"/>
              <a:gd name="connsiteX5" fmla="*/ 239405 w 4683536"/>
              <a:gd name="connsiteY5" fmla="*/ 1107674 h 2835522"/>
              <a:gd name="connsiteX6" fmla="*/ 132085 w 4683536"/>
              <a:gd name="connsiteY6" fmla="*/ 864746 h 2835522"/>
              <a:gd name="connsiteX0" fmla="*/ 0 w 4729033"/>
              <a:gd name="connsiteY0" fmla="*/ 2696181 h 2835522"/>
              <a:gd name="connsiteX1" fmla="*/ 3938866 w 4729033"/>
              <a:gd name="connsiteY1" fmla="*/ 2835522 h 2835522"/>
              <a:gd name="connsiteX2" fmla="*/ 4591828 w 4729033"/>
              <a:gd name="connsiteY2" fmla="*/ 1914357 h 2835522"/>
              <a:gd name="connsiteX3" fmla="*/ 4371440 w 4729033"/>
              <a:gd name="connsiteY3" fmla="*/ 20307 h 2835522"/>
              <a:gd name="connsiteX4" fmla="*/ 966112 w 4729033"/>
              <a:gd name="connsiteY4" fmla="*/ 1188303 h 2835522"/>
              <a:gd name="connsiteX5" fmla="*/ 239405 w 4729033"/>
              <a:gd name="connsiteY5" fmla="*/ 1107674 h 2835522"/>
              <a:gd name="connsiteX6" fmla="*/ 132085 w 4729033"/>
              <a:gd name="connsiteY6" fmla="*/ 864746 h 2835522"/>
              <a:gd name="connsiteX0" fmla="*/ 0 w 4729033"/>
              <a:gd name="connsiteY0" fmla="*/ 2696181 h 2880462"/>
              <a:gd name="connsiteX1" fmla="*/ 3827224 w 4729033"/>
              <a:gd name="connsiteY1" fmla="*/ 2880462 h 2880462"/>
              <a:gd name="connsiteX2" fmla="*/ 4591828 w 4729033"/>
              <a:gd name="connsiteY2" fmla="*/ 1914357 h 2880462"/>
              <a:gd name="connsiteX3" fmla="*/ 4371440 w 4729033"/>
              <a:gd name="connsiteY3" fmla="*/ 20307 h 2880462"/>
              <a:gd name="connsiteX4" fmla="*/ 966112 w 4729033"/>
              <a:gd name="connsiteY4" fmla="*/ 1188303 h 2880462"/>
              <a:gd name="connsiteX5" fmla="*/ 239405 w 4729033"/>
              <a:gd name="connsiteY5" fmla="*/ 1107674 h 2880462"/>
              <a:gd name="connsiteX6" fmla="*/ 132085 w 4729033"/>
              <a:gd name="connsiteY6" fmla="*/ 864746 h 2880462"/>
              <a:gd name="connsiteX0" fmla="*/ 0 w 4632454"/>
              <a:gd name="connsiteY0" fmla="*/ 2740536 h 2924817"/>
              <a:gd name="connsiteX1" fmla="*/ 3827224 w 4632454"/>
              <a:gd name="connsiteY1" fmla="*/ 2924817 h 2924817"/>
              <a:gd name="connsiteX2" fmla="*/ 4591828 w 4632454"/>
              <a:gd name="connsiteY2" fmla="*/ 1958712 h 2924817"/>
              <a:gd name="connsiteX3" fmla="*/ 4120247 w 4632454"/>
              <a:gd name="connsiteY3" fmla="*/ 19722 h 2924817"/>
              <a:gd name="connsiteX4" fmla="*/ 966112 w 4632454"/>
              <a:gd name="connsiteY4" fmla="*/ 1232658 h 2924817"/>
              <a:gd name="connsiteX5" fmla="*/ 239405 w 4632454"/>
              <a:gd name="connsiteY5" fmla="*/ 1152029 h 2924817"/>
              <a:gd name="connsiteX6" fmla="*/ 132085 w 4632454"/>
              <a:gd name="connsiteY6" fmla="*/ 909101 h 2924817"/>
              <a:gd name="connsiteX0" fmla="*/ 0 w 4632454"/>
              <a:gd name="connsiteY0" fmla="*/ 2812026 h 2996307"/>
              <a:gd name="connsiteX1" fmla="*/ 3827224 w 4632454"/>
              <a:gd name="connsiteY1" fmla="*/ 2996307 h 2996307"/>
              <a:gd name="connsiteX2" fmla="*/ 4591828 w 4632454"/>
              <a:gd name="connsiteY2" fmla="*/ 2030202 h 2996307"/>
              <a:gd name="connsiteX3" fmla="*/ 4120247 w 4632454"/>
              <a:gd name="connsiteY3" fmla="*/ 91212 h 2996307"/>
              <a:gd name="connsiteX4" fmla="*/ 296263 w 4632454"/>
              <a:gd name="connsiteY4" fmla="*/ 79536 h 2996307"/>
              <a:gd name="connsiteX5" fmla="*/ 239405 w 4632454"/>
              <a:gd name="connsiteY5" fmla="*/ 1223519 h 2996307"/>
              <a:gd name="connsiteX6" fmla="*/ 132085 w 4632454"/>
              <a:gd name="connsiteY6" fmla="*/ 980591 h 2996307"/>
              <a:gd name="connsiteX0" fmla="*/ 0 w 4632454"/>
              <a:gd name="connsiteY0" fmla="*/ 3308765 h 3493046"/>
              <a:gd name="connsiteX1" fmla="*/ 3827224 w 4632454"/>
              <a:gd name="connsiteY1" fmla="*/ 3493046 h 3493046"/>
              <a:gd name="connsiteX2" fmla="*/ 4591828 w 4632454"/>
              <a:gd name="connsiteY2" fmla="*/ 2526941 h 3493046"/>
              <a:gd name="connsiteX3" fmla="*/ 4120247 w 4632454"/>
              <a:gd name="connsiteY3" fmla="*/ 587951 h 3493046"/>
              <a:gd name="connsiteX4" fmla="*/ 296263 w 4632454"/>
              <a:gd name="connsiteY4" fmla="*/ 576275 h 3493046"/>
              <a:gd name="connsiteX5" fmla="*/ 192887 w 4632454"/>
              <a:gd name="connsiteY5" fmla="*/ 1307 h 3493046"/>
              <a:gd name="connsiteX6" fmla="*/ 132085 w 4632454"/>
              <a:gd name="connsiteY6" fmla="*/ 1477330 h 3493046"/>
              <a:gd name="connsiteX0" fmla="*/ 0 w 4632454"/>
              <a:gd name="connsiteY0" fmla="*/ 3606561 h 3790842"/>
              <a:gd name="connsiteX1" fmla="*/ 3827224 w 4632454"/>
              <a:gd name="connsiteY1" fmla="*/ 3790842 h 3790842"/>
              <a:gd name="connsiteX2" fmla="*/ 4591828 w 4632454"/>
              <a:gd name="connsiteY2" fmla="*/ 2824737 h 3790842"/>
              <a:gd name="connsiteX3" fmla="*/ 4120247 w 4632454"/>
              <a:gd name="connsiteY3" fmla="*/ 885747 h 3790842"/>
              <a:gd name="connsiteX4" fmla="*/ 296263 w 4632454"/>
              <a:gd name="connsiteY4" fmla="*/ 874071 h 3790842"/>
              <a:gd name="connsiteX5" fmla="*/ 192887 w 4632454"/>
              <a:gd name="connsiteY5" fmla="*/ 299103 h 3790842"/>
              <a:gd name="connsiteX6" fmla="*/ 290244 w 4632454"/>
              <a:gd name="connsiteY6" fmla="*/ 0 h 3790842"/>
              <a:gd name="connsiteX0" fmla="*/ 0 w 4632454"/>
              <a:gd name="connsiteY0" fmla="*/ 3606561 h 3790842"/>
              <a:gd name="connsiteX1" fmla="*/ 3827224 w 4632454"/>
              <a:gd name="connsiteY1" fmla="*/ 3790842 h 3790842"/>
              <a:gd name="connsiteX2" fmla="*/ 4591828 w 4632454"/>
              <a:gd name="connsiteY2" fmla="*/ 2824737 h 3790842"/>
              <a:gd name="connsiteX3" fmla="*/ 4120247 w 4632454"/>
              <a:gd name="connsiteY3" fmla="*/ 885747 h 3790842"/>
              <a:gd name="connsiteX4" fmla="*/ 296263 w 4632454"/>
              <a:gd name="connsiteY4" fmla="*/ 874071 h 3790842"/>
              <a:gd name="connsiteX5" fmla="*/ 192887 w 4632454"/>
              <a:gd name="connsiteY5" fmla="*/ 388982 h 3790842"/>
              <a:gd name="connsiteX6" fmla="*/ 290244 w 4632454"/>
              <a:gd name="connsiteY6" fmla="*/ 0 h 3790842"/>
              <a:gd name="connsiteX0" fmla="*/ 184189 w 4816643"/>
              <a:gd name="connsiteY0" fmla="*/ 3363235 h 3547516"/>
              <a:gd name="connsiteX1" fmla="*/ 4011413 w 4816643"/>
              <a:gd name="connsiteY1" fmla="*/ 3547516 h 3547516"/>
              <a:gd name="connsiteX2" fmla="*/ 4776017 w 4816643"/>
              <a:gd name="connsiteY2" fmla="*/ 2581411 h 3547516"/>
              <a:gd name="connsiteX3" fmla="*/ 4304436 w 4816643"/>
              <a:gd name="connsiteY3" fmla="*/ 642421 h 3547516"/>
              <a:gd name="connsiteX4" fmla="*/ 480452 w 4816643"/>
              <a:gd name="connsiteY4" fmla="*/ 630745 h 3547516"/>
              <a:gd name="connsiteX5" fmla="*/ 377076 w 4816643"/>
              <a:gd name="connsiteY5" fmla="*/ 145656 h 3547516"/>
              <a:gd name="connsiteX6" fmla="*/ 0 w 4816643"/>
              <a:gd name="connsiteY6" fmla="*/ 0 h 3547516"/>
              <a:gd name="connsiteX0" fmla="*/ 184189 w 4816643"/>
              <a:gd name="connsiteY0" fmla="*/ 3382143 h 3566424"/>
              <a:gd name="connsiteX1" fmla="*/ 4011413 w 4816643"/>
              <a:gd name="connsiteY1" fmla="*/ 3566424 h 3566424"/>
              <a:gd name="connsiteX2" fmla="*/ 4776017 w 4816643"/>
              <a:gd name="connsiteY2" fmla="*/ 2600319 h 3566424"/>
              <a:gd name="connsiteX3" fmla="*/ 4304436 w 4816643"/>
              <a:gd name="connsiteY3" fmla="*/ 661329 h 3566424"/>
              <a:gd name="connsiteX4" fmla="*/ 480452 w 4816643"/>
              <a:gd name="connsiteY4" fmla="*/ 649653 h 3566424"/>
              <a:gd name="connsiteX5" fmla="*/ 463336 w 4816643"/>
              <a:gd name="connsiteY5" fmla="*/ 16452 h 3566424"/>
              <a:gd name="connsiteX6" fmla="*/ 0 w 4816643"/>
              <a:gd name="connsiteY6" fmla="*/ 18908 h 3566424"/>
              <a:gd name="connsiteX0" fmla="*/ 270450 w 4902904"/>
              <a:gd name="connsiteY0" fmla="*/ 3426711 h 3610992"/>
              <a:gd name="connsiteX1" fmla="*/ 4097674 w 4902904"/>
              <a:gd name="connsiteY1" fmla="*/ 3610992 h 3610992"/>
              <a:gd name="connsiteX2" fmla="*/ 4862278 w 4902904"/>
              <a:gd name="connsiteY2" fmla="*/ 2644887 h 3610992"/>
              <a:gd name="connsiteX3" fmla="*/ 4390697 w 4902904"/>
              <a:gd name="connsiteY3" fmla="*/ 705897 h 3610992"/>
              <a:gd name="connsiteX4" fmla="*/ 566713 w 4902904"/>
              <a:gd name="connsiteY4" fmla="*/ 694221 h 3610992"/>
              <a:gd name="connsiteX5" fmla="*/ 549597 w 4902904"/>
              <a:gd name="connsiteY5" fmla="*/ 61020 h 3610992"/>
              <a:gd name="connsiteX6" fmla="*/ 0 w 4902904"/>
              <a:gd name="connsiteY6" fmla="*/ 0 h 3610992"/>
              <a:gd name="connsiteX0" fmla="*/ 270450 w 4902904"/>
              <a:gd name="connsiteY0" fmla="*/ 3426711 h 3610992"/>
              <a:gd name="connsiteX1" fmla="*/ 4097674 w 4902904"/>
              <a:gd name="connsiteY1" fmla="*/ 3610992 h 3610992"/>
              <a:gd name="connsiteX2" fmla="*/ 4862278 w 4902904"/>
              <a:gd name="connsiteY2" fmla="*/ 2644887 h 3610992"/>
              <a:gd name="connsiteX3" fmla="*/ 4390697 w 4902904"/>
              <a:gd name="connsiteY3" fmla="*/ 705897 h 3610992"/>
              <a:gd name="connsiteX4" fmla="*/ 670226 w 4902904"/>
              <a:gd name="connsiteY4" fmla="*/ 514371 h 3610992"/>
              <a:gd name="connsiteX5" fmla="*/ 549597 w 4902904"/>
              <a:gd name="connsiteY5" fmla="*/ 61020 h 3610992"/>
              <a:gd name="connsiteX6" fmla="*/ 0 w 4902904"/>
              <a:gd name="connsiteY6" fmla="*/ 0 h 361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2904" h="3610992">
                <a:moveTo>
                  <a:pt x="270450" y="3426711"/>
                </a:moveTo>
                <a:cubicBezTo>
                  <a:pt x="1563746" y="3432177"/>
                  <a:pt x="2804378" y="3605526"/>
                  <a:pt x="4097674" y="3610992"/>
                </a:cubicBezTo>
                <a:cubicBezTo>
                  <a:pt x="4844372" y="3540608"/>
                  <a:pt x="4790182" y="3114089"/>
                  <a:pt x="4862278" y="2644887"/>
                </a:cubicBezTo>
                <a:cubicBezTo>
                  <a:pt x="4934374" y="2175685"/>
                  <a:pt x="4976376" y="886826"/>
                  <a:pt x="4390697" y="705897"/>
                </a:cubicBezTo>
                <a:cubicBezTo>
                  <a:pt x="3165628" y="503407"/>
                  <a:pt x="1852057" y="522619"/>
                  <a:pt x="670226" y="514371"/>
                </a:cubicBezTo>
                <a:cubicBezTo>
                  <a:pt x="660346" y="477555"/>
                  <a:pt x="622303" y="113902"/>
                  <a:pt x="549597" y="61020"/>
                </a:cubicBezTo>
                <a:cubicBezTo>
                  <a:pt x="476891" y="8138"/>
                  <a:pt x="41083" y="39707"/>
                  <a:pt x="0" y="0"/>
                </a:cubicBezTo>
              </a:path>
            </a:pathLst>
          </a:cu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PT" dirty="0"/>
          </a:p>
        </p:txBody>
      </p:sp>
      <p:sp>
        <p:nvSpPr>
          <p:cNvPr id="53" name="object 36"/>
          <p:cNvSpPr txBox="1"/>
          <p:nvPr/>
        </p:nvSpPr>
        <p:spPr>
          <a:xfrm>
            <a:off x="1963754" y="6248136"/>
            <a:ext cx="5066166" cy="257226"/>
          </a:xfrm>
          <a:prstGeom prst="rect">
            <a:avLst/>
          </a:prstGeom>
          <a:solidFill>
            <a:srgbClr val="F6EB16">
              <a:alpha val="79689"/>
            </a:srgbClr>
          </a:solidFill>
          <a:ln w="12326">
            <a:solidFill>
              <a:srgbClr val="020303"/>
            </a:solidFill>
          </a:ln>
        </p:spPr>
        <p:txBody>
          <a:bodyPr vert="horz" wrap="square" lIns="0" tIns="33123" rIns="0" bIns="0" rtlCol="0">
            <a:spAutoFit/>
          </a:bodyPr>
          <a:lstStyle/>
          <a:p>
            <a:pPr marL="139005" algn="ctr">
              <a:spcBef>
                <a:spcPts val="261"/>
              </a:spcBef>
            </a:pPr>
            <a:r>
              <a:rPr lang="pt-PT" sz="1454" b="1" spc="4" dirty="0" smtClean="0">
                <a:solidFill>
                  <a:srgbClr val="020303"/>
                </a:solidFill>
                <a:latin typeface="Arial"/>
                <a:cs typeface="Arial"/>
              </a:rPr>
              <a:t>BANCADAS</a:t>
            </a:r>
            <a:endParaRPr sz="1454" dirty="0">
              <a:latin typeface="Arial"/>
              <a:cs typeface="Arial"/>
            </a:endParaRPr>
          </a:p>
        </p:txBody>
      </p:sp>
      <p:sp>
        <p:nvSpPr>
          <p:cNvPr id="55" name="Rectângulo 7"/>
          <p:cNvSpPr/>
          <p:nvPr/>
        </p:nvSpPr>
        <p:spPr>
          <a:xfrm>
            <a:off x="3180267" y="1880681"/>
            <a:ext cx="4080109" cy="15481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44000" tIns="0" rIns="0" bIns="0" rtlCol="0" anchor="ctr">
            <a:spAutoFit/>
          </a:bodyPr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NATAÇÃO</a:t>
            </a:r>
          </a:p>
          <a:p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GI 6-7 (Pré-Benjamins</a:t>
            </a:r>
            <a:r>
              <a:rPr lang="pt-PT" sz="1200" b="1" spc="4" dirty="0">
                <a:solidFill>
                  <a:schemeClr val="tx1"/>
                </a:solidFill>
                <a:latin typeface="Arial"/>
                <a:cs typeface="Arial"/>
              </a:rPr>
              <a:t>) </a:t>
            </a:r>
            <a:r>
              <a:rPr lang="pt-PT" sz="1200" b="1" spc="9" dirty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17m (atravessar a piscina) </a:t>
            </a:r>
          </a:p>
          <a:p>
            <a:pPr marR="1186430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GI 8-9 (Benjamins) </a:t>
            </a:r>
            <a:r>
              <a:rPr lang="pt-PT" sz="1200" b="1" spc="9" dirty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pt-PT" sz="1200" b="1" spc="4" dirty="0">
                <a:solidFill>
                  <a:schemeClr val="tx1"/>
                </a:solidFill>
                <a:latin typeface="Arial"/>
                <a:cs typeface="Arial"/>
              </a:rPr>
              <a:t>50m (1 </a:t>
            </a:r>
            <a:r>
              <a:rPr lang="pt-PT" sz="1200" b="1" dirty="0">
                <a:solidFill>
                  <a:schemeClr val="tx1"/>
                </a:solidFill>
                <a:latin typeface="Arial"/>
                <a:cs typeface="Arial"/>
              </a:rPr>
              <a:t>volta</a:t>
            </a:r>
            <a:r>
              <a:rPr lang="pt-PT" sz="12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pt-PT" sz="1200" b="1" spc="4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R="1186430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GI 10-11 (Infantis) </a:t>
            </a:r>
            <a:r>
              <a:rPr lang="pt-PT" sz="1200" b="1" spc="9" dirty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100m (</a:t>
            </a:r>
            <a:r>
              <a:rPr lang="pt-PT" sz="1200" b="1" spc="4" dirty="0">
                <a:solidFill>
                  <a:schemeClr val="tx1"/>
                </a:solidFill>
                <a:latin typeface="Arial"/>
                <a:cs typeface="Arial"/>
              </a:rPr>
              <a:t>2 </a:t>
            </a:r>
            <a:r>
              <a:rPr lang="pt-PT" sz="1200" b="1" dirty="0">
                <a:solidFill>
                  <a:schemeClr val="tx1"/>
                </a:solidFill>
                <a:latin typeface="Arial"/>
                <a:cs typeface="Arial"/>
              </a:rPr>
              <a:t>voltas</a:t>
            </a:r>
            <a:r>
              <a:rPr lang="pt-PT" sz="12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R="1186430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GI 12-13 (Iniciados) </a:t>
            </a:r>
            <a:r>
              <a:rPr lang="pt-PT" sz="1200" b="1" spc="9" dirty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150m (</a:t>
            </a:r>
            <a:r>
              <a:rPr lang="pt-PT" sz="1200" b="1" spc="4" dirty="0">
                <a:solidFill>
                  <a:schemeClr val="tx1"/>
                </a:solidFill>
                <a:latin typeface="Arial"/>
                <a:cs typeface="Arial"/>
              </a:rPr>
              <a:t>3 </a:t>
            </a:r>
            <a:r>
              <a:rPr lang="pt-PT" sz="1200" b="1" dirty="0">
                <a:solidFill>
                  <a:schemeClr val="tx1"/>
                </a:solidFill>
                <a:latin typeface="Arial"/>
                <a:cs typeface="Arial"/>
              </a:rPr>
              <a:t>voltas</a:t>
            </a:r>
            <a:r>
              <a:rPr lang="pt-PT" sz="12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R="1186430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GI 14-15</a:t>
            </a:r>
            <a:r>
              <a:rPr lang="pt-PT" sz="1200" b="1" dirty="0" smtClean="0">
                <a:solidFill>
                  <a:schemeClr val="tx1"/>
                </a:solidFill>
                <a:latin typeface="Arial"/>
                <a:cs typeface="Arial"/>
              </a:rPr>
              <a:t> (Juvenis) </a:t>
            </a:r>
            <a:r>
              <a:rPr lang="pt-PT" sz="1200" b="1" spc="9" dirty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200m (</a:t>
            </a:r>
            <a:r>
              <a:rPr lang="pt-PT" sz="1200" b="1" spc="4" dirty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lang="pt-PT" sz="1200" b="1" spc="4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PT" sz="1200" b="1" spc="-13" dirty="0">
                <a:solidFill>
                  <a:schemeClr val="tx1"/>
                </a:solidFill>
                <a:latin typeface="Arial"/>
                <a:cs typeface="Arial"/>
              </a:rPr>
              <a:t>Voltas</a:t>
            </a:r>
            <a:r>
              <a:rPr lang="pt-PT" sz="1200" b="1" spc="-13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R="1186430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GI 16-17 (Cadetes) </a:t>
            </a:r>
            <a:r>
              <a:rPr lang="pt-PT" sz="1200" b="1" spc="9" dirty="0">
                <a:solidFill>
                  <a:schemeClr val="tx1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chemeClr val="tx1"/>
                </a:solidFill>
                <a:latin typeface="Arial"/>
                <a:cs typeface="Arial"/>
              </a:rPr>
              <a:t>250m (</a:t>
            </a:r>
            <a:r>
              <a:rPr lang="pt-PT" sz="1200" b="1" spc="4" dirty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pt-PT" sz="1200" b="1" spc="17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PT" sz="1200" b="1" dirty="0">
                <a:solidFill>
                  <a:schemeClr val="tx1"/>
                </a:solidFill>
                <a:latin typeface="Arial"/>
                <a:cs typeface="Arial"/>
              </a:rPr>
              <a:t>voltas</a:t>
            </a:r>
            <a:r>
              <a:rPr lang="pt-PT" sz="1200" b="1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pt-PT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6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3148 C 0.17119 -0.04352 0.35608 -0.05556 0.42466 -0.00694 C 0.49323 0.04167 0.40261 0.21528 0.39827 0.25972 " pathEditMode="relative" ptsTypes="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" y="1078877"/>
            <a:ext cx="9131139" cy="5655471"/>
          </a:xfrm>
          <a:prstGeom prst="rect">
            <a:avLst/>
          </a:prstGeom>
        </p:spPr>
      </p:pic>
      <p:cxnSp>
        <p:nvCxnSpPr>
          <p:cNvPr id="8" name="Conexão recta unidireccional 47"/>
          <p:cNvCxnSpPr/>
          <p:nvPr/>
        </p:nvCxnSpPr>
        <p:spPr>
          <a:xfrm flipH="1">
            <a:off x="5436095" y="5039564"/>
            <a:ext cx="360041" cy="1967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47"/>
          <p:cNvCxnSpPr/>
          <p:nvPr/>
        </p:nvCxnSpPr>
        <p:spPr>
          <a:xfrm flipH="1" flipV="1">
            <a:off x="2843809" y="5805265"/>
            <a:ext cx="144015" cy="36003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74385" y="1516127"/>
            <a:ext cx="1937375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Transição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Corrida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18" name="Rectângulo 23"/>
          <p:cNvSpPr/>
          <p:nvPr/>
        </p:nvSpPr>
        <p:spPr>
          <a:xfrm>
            <a:off x="648220" y="1605231"/>
            <a:ext cx="282691" cy="1601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9" name="Rectângulo 24"/>
          <p:cNvSpPr/>
          <p:nvPr/>
        </p:nvSpPr>
        <p:spPr>
          <a:xfrm>
            <a:off x="665005" y="1912745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612485" y="2248659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7"/>
          <p:cNvSpPr/>
          <p:nvPr/>
        </p:nvSpPr>
        <p:spPr>
          <a:xfrm>
            <a:off x="467545" y="312658"/>
            <a:ext cx="8496580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GI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6-7 anos (Pré-Benjamins) 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230m (1 volta)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3" name="Conexão recta unidireccional 47"/>
          <p:cNvCxnSpPr/>
          <p:nvPr/>
        </p:nvCxnSpPr>
        <p:spPr>
          <a:xfrm flipV="1">
            <a:off x="6804248" y="3277004"/>
            <a:ext cx="361749" cy="1519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5006743">
            <a:off x="3640386" y="5269798"/>
            <a:ext cx="409204" cy="14352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 rot="20341032">
            <a:off x="4293687" y="4075366"/>
            <a:ext cx="1515467" cy="20792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6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485946"/>
            <a:ext cx="8811607" cy="5116065"/>
          </a:xfrm>
          <a:prstGeom prst="rect">
            <a:avLst/>
          </a:prstGeom>
        </p:spPr>
      </p:pic>
      <p:sp>
        <p:nvSpPr>
          <p:cNvPr id="4" name="Rectângulo 29"/>
          <p:cNvSpPr/>
          <p:nvPr/>
        </p:nvSpPr>
        <p:spPr>
          <a:xfrm rot="21600000">
            <a:off x="1657656" y="2728588"/>
            <a:ext cx="298826" cy="124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8" name="Conexão recta unidireccional 47"/>
          <p:cNvCxnSpPr/>
          <p:nvPr/>
        </p:nvCxnSpPr>
        <p:spPr>
          <a:xfrm>
            <a:off x="6041979" y="3368413"/>
            <a:ext cx="16785" cy="39932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47"/>
          <p:cNvCxnSpPr/>
          <p:nvPr/>
        </p:nvCxnSpPr>
        <p:spPr>
          <a:xfrm flipH="1" flipV="1">
            <a:off x="3923928" y="5445224"/>
            <a:ext cx="360040" cy="583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828093" y="1759957"/>
            <a:ext cx="2087723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Transição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Retorno</a:t>
            </a:r>
          </a:p>
        </p:txBody>
      </p:sp>
      <p:sp>
        <p:nvSpPr>
          <p:cNvPr id="18" name="Rectângulo 23"/>
          <p:cNvSpPr/>
          <p:nvPr/>
        </p:nvSpPr>
        <p:spPr>
          <a:xfrm>
            <a:off x="1001928" y="1849061"/>
            <a:ext cx="282691" cy="1601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9" name="Rectângulo 24"/>
          <p:cNvSpPr/>
          <p:nvPr/>
        </p:nvSpPr>
        <p:spPr>
          <a:xfrm>
            <a:off x="1018713" y="2156575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966193" y="2492489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70815" y="2675834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7"/>
          <p:cNvSpPr/>
          <p:nvPr/>
        </p:nvSpPr>
        <p:spPr>
          <a:xfrm>
            <a:off x="771128" y="312658"/>
            <a:ext cx="8192996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GI 8-9 anos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(Benjamins) 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400m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(1 volta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3" name="Conexão recta unidireccional 47"/>
          <p:cNvCxnSpPr/>
          <p:nvPr/>
        </p:nvCxnSpPr>
        <p:spPr>
          <a:xfrm flipV="1">
            <a:off x="4447734" y="3906613"/>
            <a:ext cx="221172" cy="2747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V="1">
            <a:off x="5147771" y="2494404"/>
            <a:ext cx="359095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3474557">
            <a:off x="4635516" y="3695972"/>
            <a:ext cx="409204" cy="14352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 rot="18792766">
            <a:off x="4791515" y="3149995"/>
            <a:ext cx="409204" cy="14352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2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1" y="1281825"/>
            <a:ext cx="8784467" cy="5459543"/>
          </a:xfrm>
          <a:prstGeom prst="rect">
            <a:avLst/>
          </a:prstGeom>
        </p:spPr>
      </p:pic>
      <p:sp>
        <p:nvSpPr>
          <p:cNvPr id="4" name="Rectângulo 29"/>
          <p:cNvSpPr/>
          <p:nvPr/>
        </p:nvSpPr>
        <p:spPr>
          <a:xfrm rot="21600000">
            <a:off x="1557423" y="2665479"/>
            <a:ext cx="298826" cy="124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7" name="Conexão recta unidireccional 47"/>
          <p:cNvCxnSpPr/>
          <p:nvPr/>
        </p:nvCxnSpPr>
        <p:spPr>
          <a:xfrm flipV="1">
            <a:off x="5965405" y="1565747"/>
            <a:ext cx="309181" cy="36368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47"/>
          <p:cNvCxnSpPr/>
          <p:nvPr/>
        </p:nvCxnSpPr>
        <p:spPr>
          <a:xfrm>
            <a:off x="6826366" y="1777374"/>
            <a:ext cx="41508" cy="39932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47"/>
          <p:cNvCxnSpPr/>
          <p:nvPr/>
        </p:nvCxnSpPr>
        <p:spPr>
          <a:xfrm flipH="1">
            <a:off x="3779912" y="5137802"/>
            <a:ext cx="326633" cy="27118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47"/>
          <p:cNvCxnSpPr/>
          <p:nvPr/>
        </p:nvCxnSpPr>
        <p:spPr>
          <a:xfrm flipV="1">
            <a:off x="5220072" y="2852937"/>
            <a:ext cx="356660" cy="43204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727861" y="1696848"/>
            <a:ext cx="2808312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Transição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Retorno</a:t>
            </a:r>
          </a:p>
        </p:txBody>
      </p:sp>
      <p:sp>
        <p:nvSpPr>
          <p:cNvPr id="18" name="Rectângulo 23"/>
          <p:cNvSpPr/>
          <p:nvPr/>
        </p:nvSpPr>
        <p:spPr>
          <a:xfrm>
            <a:off x="901695" y="1785952"/>
            <a:ext cx="282691" cy="1601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9" name="Rectângulo 24"/>
          <p:cNvSpPr/>
          <p:nvPr/>
        </p:nvSpPr>
        <p:spPr>
          <a:xfrm>
            <a:off x="918480" y="2093466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865960" y="2429380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71800" y="5805264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/>
          <p:cNvSpPr/>
          <p:nvPr/>
        </p:nvSpPr>
        <p:spPr>
          <a:xfrm>
            <a:off x="970582" y="2612725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ângulo 7"/>
          <p:cNvSpPr/>
          <p:nvPr/>
        </p:nvSpPr>
        <p:spPr>
          <a:xfrm>
            <a:off x="771128" y="312658"/>
            <a:ext cx="7833320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GI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10-11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anos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(Infantis) 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800m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(1 volta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3" name="Conexão recta unidireccional 47"/>
          <p:cNvCxnSpPr/>
          <p:nvPr/>
        </p:nvCxnSpPr>
        <p:spPr>
          <a:xfrm flipV="1">
            <a:off x="3203848" y="5117617"/>
            <a:ext cx="386726" cy="2913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H="1">
            <a:off x="5306439" y="4149080"/>
            <a:ext cx="42457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3193244">
            <a:off x="5604545" y="2594900"/>
            <a:ext cx="409204" cy="14352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 rot="7829919">
            <a:off x="5741478" y="2069769"/>
            <a:ext cx="409204" cy="14352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2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5139"/>
            <a:ext cx="8928992" cy="5269412"/>
          </a:xfrm>
          <a:prstGeom prst="rect">
            <a:avLst/>
          </a:prstGeom>
        </p:spPr>
      </p:pic>
      <p:sp>
        <p:nvSpPr>
          <p:cNvPr id="4" name="Rectângulo 29"/>
          <p:cNvSpPr/>
          <p:nvPr/>
        </p:nvSpPr>
        <p:spPr>
          <a:xfrm rot="21600000">
            <a:off x="1297107" y="2391395"/>
            <a:ext cx="298826" cy="124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7" name="Conexão recta unidireccional 47"/>
          <p:cNvCxnSpPr/>
          <p:nvPr/>
        </p:nvCxnSpPr>
        <p:spPr>
          <a:xfrm flipV="1">
            <a:off x="5810537" y="2780928"/>
            <a:ext cx="248227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47"/>
          <p:cNvCxnSpPr/>
          <p:nvPr/>
        </p:nvCxnSpPr>
        <p:spPr>
          <a:xfrm>
            <a:off x="7338804" y="1743213"/>
            <a:ext cx="41508" cy="39932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47"/>
          <p:cNvCxnSpPr/>
          <p:nvPr/>
        </p:nvCxnSpPr>
        <p:spPr>
          <a:xfrm flipH="1">
            <a:off x="4556322" y="4293096"/>
            <a:ext cx="519734" cy="3968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47"/>
          <p:cNvCxnSpPr/>
          <p:nvPr/>
        </p:nvCxnSpPr>
        <p:spPr>
          <a:xfrm flipV="1">
            <a:off x="2486883" y="4941168"/>
            <a:ext cx="542658" cy="28309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67544" y="1422764"/>
            <a:ext cx="3095835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Transição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Retorno</a:t>
            </a:r>
          </a:p>
        </p:txBody>
      </p:sp>
      <p:sp>
        <p:nvSpPr>
          <p:cNvPr id="18" name="Rectângulo 23"/>
          <p:cNvSpPr/>
          <p:nvPr/>
        </p:nvSpPr>
        <p:spPr>
          <a:xfrm>
            <a:off x="641379" y="1511868"/>
            <a:ext cx="282691" cy="1601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9" name="Rectângulo 24"/>
          <p:cNvSpPr/>
          <p:nvPr/>
        </p:nvSpPr>
        <p:spPr>
          <a:xfrm>
            <a:off x="658164" y="1819382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605644" y="2155296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59632" y="6021288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3" name="Conexão recta unidireccional 47"/>
          <p:cNvCxnSpPr/>
          <p:nvPr/>
        </p:nvCxnSpPr>
        <p:spPr>
          <a:xfrm flipV="1">
            <a:off x="6324670" y="1537412"/>
            <a:ext cx="387627" cy="29327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10266" y="2338641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3" name="Conexão recta unidireccional 47"/>
          <p:cNvCxnSpPr/>
          <p:nvPr/>
        </p:nvCxnSpPr>
        <p:spPr>
          <a:xfrm flipH="1">
            <a:off x="1763688" y="5805264"/>
            <a:ext cx="545261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H="1" flipV="1">
            <a:off x="5614830" y="3429002"/>
            <a:ext cx="391414" cy="1440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3151508">
            <a:off x="6307567" y="2359872"/>
            <a:ext cx="281641" cy="13075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 rot="7829919">
            <a:off x="6273730" y="1911378"/>
            <a:ext cx="409204" cy="14352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Rectângulo 7"/>
          <p:cNvSpPr/>
          <p:nvPr/>
        </p:nvSpPr>
        <p:spPr>
          <a:xfrm>
            <a:off x="605644" y="251745"/>
            <a:ext cx="7833320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GI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12-13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anos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(Iniciados) </a:t>
            </a:r>
          </a:p>
          <a:p>
            <a:pPr algn="ctr"/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1140m (1 volta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6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1" y="1281825"/>
            <a:ext cx="8784467" cy="5459543"/>
          </a:xfrm>
          <a:prstGeom prst="rect">
            <a:avLst/>
          </a:prstGeom>
        </p:spPr>
      </p:pic>
      <p:sp>
        <p:nvSpPr>
          <p:cNvPr id="4" name="Rectângulo 29"/>
          <p:cNvSpPr/>
          <p:nvPr/>
        </p:nvSpPr>
        <p:spPr>
          <a:xfrm rot="21600000">
            <a:off x="1859789" y="2533574"/>
            <a:ext cx="298826" cy="124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cxnSp>
        <p:nvCxnSpPr>
          <p:cNvPr id="7" name="Conexão recta unidireccional 47"/>
          <p:cNvCxnSpPr/>
          <p:nvPr/>
        </p:nvCxnSpPr>
        <p:spPr>
          <a:xfrm flipV="1">
            <a:off x="5965405" y="1565747"/>
            <a:ext cx="309181" cy="36368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47"/>
          <p:cNvCxnSpPr/>
          <p:nvPr/>
        </p:nvCxnSpPr>
        <p:spPr>
          <a:xfrm>
            <a:off x="6826366" y="1777374"/>
            <a:ext cx="41508" cy="39932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47"/>
          <p:cNvCxnSpPr/>
          <p:nvPr/>
        </p:nvCxnSpPr>
        <p:spPr>
          <a:xfrm flipH="1">
            <a:off x="3779912" y="5137802"/>
            <a:ext cx="326633" cy="27118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47"/>
          <p:cNvCxnSpPr/>
          <p:nvPr/>
        </p:nvCxnSpPr>
        <p:spPr>
          <a:xfrm flipV="1">
            <a:off x="5220072" y="2852937"/>
            <a:ext cx="356660" cy="43204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030227" y="1564943"/>
            <a:ext cx="2808312" cy="14773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Transição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Retorno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Ligação à 2ª volta</a:t>
            </a:r>
          </a:p>
        </p:txBody>
      </p:sp>
      <p:sp>
        <p:nvSpPr>
          <p:cNvPr id="18" name="Rectângulo 23"/>
          <p:cNvSpPr/>
          <p:nvPr/>
        </p:nvSpPr>
        <p:spPr>
          <a:xfrm>
            <a:off x="1204061" y="1654047"/>
            <a:ext cx="282691" cy="1601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19" name="Rectângulo 24"/>
          <p:cNvSpPr/>
          <p:nvPr/>
        </p:nvSpPr>
        <p:spPr>
          <a:xfrm>
            <a:off x="1220846" y="1961561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1168326" y="2297475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71800" y="5805264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Oval 26"/>
          <p:cNvSpPr/>
          <p:nvPr/>
        </p:nvSpPr>
        <p:spPr>
          <a:xfrm>
            <a:off x="1272948" y="2480820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3" name="Conexão recta unidireccional 47"/>
          <p:cNvCxnSpPr/>
          <p:nvPr/>
        </p:nvCxnSpPr>
        <p:spPr>
          <a:xfrm flipV="1">
            <a:off x="6183696" y="2299331"/>
            <a:ext cx="229149" cy="3612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H="1">
            <a:off x="5306439" y="4149080"/>
            <a:ext cx="42457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3193244">
            <a:off x="5604545" y="2594900"/>
            <a:ext cx="409204" cy="14352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 rot="7829919">
            <a:off x="5741478" y="2069769"/>
            <a:ext cx="409204" cy="14352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" name="Forma livre 1"/>
          <p:cNvSpPr/>
          <p:nvPr/>
        </p:nvSpPr>
        <p:spPr>
          <a:xfrm>
            <a:off x="5598695" y="1709356"/>
            <a:ext cx="1106905" cy="1338644"/>
          </a:xfrm>
          <a:custGeom>
            <a:avLst/>
            <a:gdLst>
              <a:gd name="connsiteX0" fmla="*/ 0 w 1106905"/>
              <a:gd name="connsiteY0" fmla="*/ 1338644 h 1338644"/>
              <a:gd name="connsiteX1" fmla="*/ 272716 w 1106905"/>
              <a:gd name="connsiteY1" fmla="*/ 1178223 h 1338644"/>
              <a:gd name="connsiteX2" fmla="*/ 449179 w 1106905"/>
              <a:gd name="connsiteY2" fmla="*/ 873423 h 1338644"/>
              <a:gd name="connsiteX3" fmla="*/ 737937 w 1106905"/>
              <a:gd name="connsiteY3" fmla="*/ 295907 h 1338644"/>
              <a:gd name="connsiteX4" fmla="*/ 818147 w 1106905"/>
              <a:gd name="connsiteY4" fmla="*/ 55276 h 1338644"/>
              <a:gd name="connsiteX5" fmla="*/ 994610 w 1106905"/>
              <a:gd name="connsiteY5" fmla="*/ 7149 h 1338644"/>
              <a:gd name="connsiteX6" fmla="*/ 1106905 w 1106905"/>
              <a:gd name="connsiteY6" fmla="*/ 167570 h 13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905" h="1338644">
                <a:moveTo>
                  <a:pt x="0" y="1338644"/>
                </a:moveTo>
                <a:cubicBezTo>
                  <a:pt x="98926" y="1297202"/>
                  <a:pt x="197853" y="1255760"/>
                  <a:pt x="272716" y="1178223"/>
                </a:cubicBezTo>
                <a:cubicBezTo>
                  <a:pt x="347579" y="1100686"/>
                  <a:pt x="371642" y="1020475"/>
                  <a:pt x="449179" y="873423"/>
                </a:cubicBezTo>
                <a:cubicBezTo>
                  <a:pt x="526716" y="726371"/>
                  <a:pt x="676442" y="432265"/>
                  <a:pt x="737937" y="295907"/>
                </a:cubicBezTo>
                <a:cubicBezTo>
                  <a:pt x="799432" y="159549"/>
                  <a:pt x="775368" y="103402"/>
                  <a:pt x="818147" y="55276"/>
                </a:cubicBezTo>
                <a:cubicBezTo>
                  <a:pt x="860926" y="7150"/>
                  <a:pt x="946484" y="-11567"/>
                  <a:pt x="994610" y="7149"/>
                </a:cubicBezTo>
                <a:cubicBezTo>
                  <a:pt x="1042736" y="25865"/>
                  <a:pt x="1074820" y="96717"/>
                  <a:pt x="1106905" y="16757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Rectângulo 24"/>
          <p:cNvSpPr/>
          <p:nvPr/>
        </p:nvSpPr>
        <p:spPr>
          <a:xfrm>
            <a:off x="1230004" y="2790181"/>
            <a:ext cx="281221" cy="62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25" name="Rectângulo 7"/>
          <p:cNvSpPr/>
          <p:nvPr/>
        </p:nvSpPr>
        <p:spPr>
          <a:xfrm>
            <a:off x="655594" y="215035"/>
            <a:ext cx="7833320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GI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14-15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anos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(Juvenis) </a:t>
            </a:r>
          </a:p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1600m (2 voltas)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17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5139"/>
            <a:ext cx="8928992" cy="5269412"/>
          </a:xfrm>
          <a:prstGeom prst="rect">
            <a:avLst/>
          </a:prstGeom>
        </p:spPr>
      </p:pic>
      <p:cxnSp>
        <p:nvCxnSpPr>
          <p:cNvPr id="7" name="Conexão recta unidireccional 47"/>
          <p:cNvCxnSpPr/>
          <p:nvPr/>
        </p:nvCxnSpPr>
        <p:spPr>
          <a:xfrm flipV="1">
            <a:off x="5810537" y="2780928"/>
            <a:ext cx="248227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unidireccional 47"/>
          <p:cNvCxnSpPr/>
          <p:nvPr/>
        </p:nvCxnSpPr>
        <p:spPr>
          <a:xfrm>
            <a:off x="7338804" y="1743213"/>
            <a:ext cx="41508" cy="39932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cta unidireccional 47"/>
          <p:cNvCxnSpPr/>
          <p:nvPr/>
        </p:nvCxnSpPr>
        <p:spPr>
          <a:xfrm flipH="1">
            <a:off x="4556322" y="4293096"/>
            <a:ext cx="519734" cy="3968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47"/>
          <p:cNvCxnSpPr/>
          <p:nvPr/>
        </p:nvCxnSpPr>
        <p:spPr>
          <a:xfrm flipV="1">
            <a:off x="2486883" y="4941168"/>
            <a:ext cx="542658" cy="28309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59632" y="6021288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3" name="Conexão recta unidireccional 47"/>
          <p:cNvCxnSpPr/>
          <p:nvPr/>
        </p:nvCxnSpPr>
        <p:spPr>
          <a:xfrm flipV="1">
            <a:off x="6324670" y="1537412"/>
            <a:ext cx="387627" cy="29327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47"/>
          <p:cNvCxnSpPr/>
          <p:nvPr/>
        </p:nvCxnSpPr>
        <p:spPr>
          <a:xfrm flipH="1">
            <a:off x="1763688" y="5805264"/>
            <a:ext cx="545261" cy="2160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H="1" flipV="1">
            <a:off x="5614830" y="3429002"/>
            <a:ext cx="391414" cy="1440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3151508">
            <a:off x="6307567" y="2359872"/>
            <a:ext cx="281641" cy="13075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 rot="7829919">
            <a:off x="6273730" y="1911378"/>
            <a:ext cx="409204" cy="14352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Rectângulo 29"/>
          <p:cNvSpPr/>
          <p:nvPr/>
        </p:nvSpPr>
        <p:spPr>
          <a:xfrm rot="21600000">
            <a:off x="1859789" y="2533574"/>
            <a:ext cx="298826" cy="1245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1030227" y="1564943"/>
            <a:ext cx="2808312" cy="147732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Transição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>
                <a:solidFill>
                  <a:srgbClr val="000000"/>
                </a:solidFill>
              </a:rPr>
              <a:t>Corrida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Retorno</a:t>
            </a:r>
          </a:p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Ligação à 2ª volta</a:t>
            </a:r>
          </a:p>
        </p:txBody>
      </p:sp>
      <p:sp>
        <p:nvSpPr>
          <p:cNvPr id="29" name="Rectângulo 23"/>
          <p:cNvSpPr/>
          <p:nvPr/>
        </p:nvSpPr>
        <p:spPr>
          <a:xfrm>
            <a:off x="1204061" y="1654047"/>
            <a:ext cx="282691" cy="1601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sp>
        <p:nvSpPr>
          <p:cNvPr id="30" name="Rectângulo 24"/>
          <p:cNvSpPr/>
          <p:nvPr/>
        </p:nvSpPr>
        <p:spPr>
          <a:xfrm>
            <a:off x="1220846" y="1961561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31" name="Conexão recta unidireccional 47"/>
          <p:cNvCxnSpPr/>
          <p:nvPr/>
        </p:nvCxnSpPr>
        <p:spPr>
          <a:xfrm flipV="1">
            <a:off x="1168326" y="2297475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272948" y="2480820"/>
            <a:ext cx="180020" cy="177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Rectângulo 24"/>
          <p:cNvSpPr/>
          <p:nvPr/>
        </p:nvSpPr>
        <p:spPr>
          <a:xfrm>
            <a:off x="1230004" y="2790181"/>
            <a:ext cx="281221" cy="62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36" name="Conexão recta unidireccional 47"/>
          <p:cNvCxnSpPr/>
          <p:nvPr/>
        </p:nvCxnSpPr>
        <p:spPr>
          <a:xfrm flipV="1">
            <a:off x="6712297" y="2025033"/>
            <a:ext cx="229149" cy="3612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rma livre 36"/>
          <p:cNvSpPr/>
          <p:nvPr/>
        </p:nvSpPr>
        <p:spPr>
          <a:xfrm>
            <a:off x="6131819" y="1654046"/>
            <a:ext cx="1032470" cy="1126881"/>
          </a:xfrm>
          <a:custGeom>
            <a:avLst/>
            <a:gdLst>
              <a:gd name="connsiteX0" fmla="*/ 0 w 1106905"/>
              <a:gd name="connsiteY0" fmla="*/ 1338644 h 1338644"/>
              <a:gd name="connsiteX1" fmla="*/ 272716 w 1106905"/>
              <a:gd name="connsiteY1" fmla="*/ 1178223 h 1338644"/>
              <a:gd name="connsiteX2" fmla="*/ 449179 w 1106905"/>
              <a:gd name="connsiteY2" fmla="*/ 873423 h 1338644"/>
              <a:gd name="connsiteX3" fmla="*/ 737937 w 1106905"/>
              <a:gd name="connsiteY3" fmla="*/ 295907 h 1338644"/>
              <a:gd name="connsiteX4" fmla="*/ 818147 w 1106905"/>
              <a:gd name="connsiteY4" fmla="*/ 55276 h 1338644"/>
              <a:gd name="connsiteX5" fmla="*/ 994610 w 1106905"/>
              <a:gd name="connsiteY5" fmla="*/ 7149 h 1338644"/>
              <a:gd name="connsiteX6" fmla="*/ 1106905 w 1106905"/>
              <a:gd name="connsiteY6" fmla="*/ 167570 h 133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905" h="1338644">
                <a:moveTo>
                  <a:pt x="0" y="1338644"/>
                </a:moveTo>
                <a:cubicBezTo>
                  <a:pt x="98926" y="1297202"/>
                  <a:pt x="197853" y="1255760"/>
                  <a:pt x="272716" y="1178223"/>
                </a:cubicBezTo>
                <a:cubicBezTo>
                  <a:pt x="347579" y="1100686"/>
                  <a:pt x="371642" y="1020475"/>
                  <a:pt x="449179" y="873423"/>
                </a:cubicBezTo>
                <a:cubicBezTo>
                  <a:pt x="526716" y="726371"/>
                  <a:pt x="676442" y="432265"/>
                  <a:pt x="737937" y="295907"/>
                </a:cubicBezTo>
                <a:cubicBezTo>
                  <a:pt x="799432" y="159549"/>
                  <a:pt x="775368" y="103402"/>
                  <a:pt x="818147" y="55276"/>
                </a:cubicBezTo>
                <a:cubicBezTo>
                  <a:pt x="860926" y="7150"/>
                  <a:pt x="946484" y="-11567"/>
                  <a:pt x="994610" y="7149"/>
                </a:cubicBezTo>
                <a:cubicBezTo>
                  <a:pt x="1042736" y="25865"/>
                  <a:pt x="1074820" y="96717"/>
                  <a:pt x="1106905" y="16757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ctângulo 7"/>
          <p:cNvSpPr/>
          <p:nvPr/>
        </p:nvSpPr>
        <p:spPr>
          <a:xfrm>
            <a:off x="639662" y="291866"/>
            <a:ext cx="7833320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GI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16-17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anos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(Cadetes) </a:t>
            </a:r>
          </a:p>
          <a:p>
            <a:pPr algn="ctr"/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2280m (2 voltas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88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233</Words>
  <Application>Microsoft Office PowerPoint</Application>
  <PresentationFormat>Apresentação na tela (4:3)</PresentationFormat>
  <Paragraphs>65</Paragraphs>
  <Slides>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Artur Parreira</cp:lastModifiedBy>
  <cp:revision>145</cp:revision>
  <dcterms:created xsi:type="dcterms:W3CDTF">2018-05-07T15:23:14Z</dcterms:created>
  <dcterms:modified xsi:type="dcterms:W3CDTF">2021-07-01T13:53:18Z</dcterms:modified>
</cp:coreProperties>
</file>