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74" r:id="rId3"/>
  </p:sldIdLst>
  <p:sldSz cx="9144000" cy="6858000" type="screen4x3"/>
  <p:notesSz cx="7104063" cy="102346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E808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BB4B015-7029-4558-A3B8-4F88CB42A209}" type="datetimeFigureOut">
              <a:rPr lang="pt-PT" smtClean="0"/>
              <a:pPr/>
              <a:t>15/01/2020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B4F36A1E-F6B7-4CCF-8AD9-988159DD083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9505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AEF1-CC0E-49B0-99E3-403A0948C1D6}" type="datetimeFigureOut">
              <a:rPr lang="pt-PT" smtClean="0"/>
              <a:pPr/>
              <a:t>15/01/2020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57D1-1323-41CE-8EC7-D9085855CF6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AEF1-CC0E-49B0-99E3-403A0948C1D6}" type="datetimeFigureOut">
              <a:rPr lang="pt-PT" smtClean="0"/>
              <a:pPr/>
              <a:t>15/01/2020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57D1-1323-41CE-8EC7-D9085855CF6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AEF1-CC0E-49B0-99E3-403A0948C1D6}" type="datetimeFigureOut">
              <a:rPr lang="pt-PT" smtClean="0"/>
              <a:pPr/>
              <a:t>15/01/2020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57D1-1323-41CE-8EC7-D9085855CF6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AEF1-CC0E-49B0-99E3-403A0948C1D6}" type="datetimeFigureOut">
              <a:rPr lang="pt-PT" smtClean="0"/>
              <a:pPr/>
              <a:t>15/01/2020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57D1-1323-41CE-8EC7-D9085855CF6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AEF1-CC0E-49B0-99E3-403A0948C1D6}" type="datetimeFigureOut">
              <a:rPr lang="pt-PT" smtClean="0"/>
              <a:pPr/>
              <a:t>15/01/2020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57D1-1323-41CE-8EC7-D9085855CF6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AEF1-CC0E-49B0-99E3-403A0948C1D6}" type="datetimeFigureOut">
              <a:rPr lang="pt-PT" smtClean="0"/>
              <a:pPr/>
              <a:t>15/01/2020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57D1-1323-41CE-8EC7-D9085855CF6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AEF1-CC0E-49B0-99E3-403A0948C1D6}" type="datetimeFigureOut">
              <a:rPr lang="pt-PT" smtClean="0"/>
              <a:pPr/>
              <a:t>15/01/2020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57D1-1323-41CE-8EC7-D9085855CF6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AEF1-CC0E-49B0-99E3-403A0948C1D6}" type="datetimeFigureOut">
              <a:rPr lang="pt-PT" smtClean="0"/>
              <a:pPr/>
              <a:t>15/01/2020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57D1-1323-41CE-8EC7-D9085855CF6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AEF1-CC0E-49B0-99E3-403A0948C1D6}" type="datetimeFigureOut">
              <a:rPr lang="pt-PT" smtClean="0"/>
              <a:pPr/>
              <a:t>15/01/2020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57D1-1323-41CE-8EC7-D9085855CF6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AEF1-CC0E-49B0-99E3-403A0948C1D6}" type="datetimeFigureOut">
              <a:rPr lang="pt-PT" smtClean="0"/>
              <a:pPr/>
              <a:t>15/01/2020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57D1-1323-41CE-8EC7-D9085855CF6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AEF1-CC0E-49B0-99E3-403A0948C1D6}" type="datetimeFigureOut">
              <a:rPr lang="pt-PT" smtClean="0"/>
              <a:pPr/>
              <a:t>15/01/2020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57D1-1323-41CE-8EC7-D9085855CF6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DAEF1-CC0E-49B0-99E3-403A0948C1D6}" type="datetimeFigureOut">
              <a:rPr lang="pt-PT" smtClean="0"/>
              <a:pPr/>
              <a:t>15/01/2020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F57D1-1323-41CE-8EC7-D9085855CF6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sultado de imagem para piscina municipal de amo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37" y="1610651"/>
            <a:ext cx="8675016" cy="508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Rectângulo 7"/>
          <p:cNvSpPr/>
          <p:nvPr/>
        </p:nvSpPr>
        <p:spPr>
          <a:xfrm>
            <a:off x="6810598" y="1190678"/>
            <a:ext cx="2265163" cy="158162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144000" tIns="36000" rIns="108000" bIns="36000" rtlCol="0" anchor="ctr">
            <a:noAutofit/>
          </a:bodyPr>
          <a:lstStyle/>
          <a:p>
            <a:pPr algn="ctr"/>
            <a:r>
              <a:rPr lang="pt-PT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NATAÇÃO</a:t>
            </a:r>
          </a:p>
          <a:p>
            <a:pPr marR="1186430" algn="ctr">
              <a:lnSpc>
                <a:spcPct val="101400"/>
              </a:lnSpc>
              <a:spcBef>
                <a:spcPts val="9"/>
              </a:spcBef>
            </a:pPr>
            <a:r>
              <a:rPr lang="pt-PT" sz="1200" b="1" spc="4" dirty="0" smtClean="0">
                <a:solidFill>
                  <a:srgbClr val="020303"/>
                </a:solidFill>
                <a:latin typeface="Arial"/>
                <a:cs typeface="Arial"/>
              </a:rPr>
              <a:t>                       Benjamins </a:t>
            </a:r>
            <a:r>
              <a:rPr lang="pt-PT" sz="1200" b="1" spc="9" dirty="0">
                <a:solidFill>
                  <a:srgbClr val="020303"/>
                </a:solidFill>
                <a:latin typeface="Arial"/>
                <a:cs typeface="Arial"/>
              </a:rPr>
              <a:t>– </a:t>
            </a:r>
            <a:r>
              <a:rPr lang="pt-PT" sz="1200" b="1" spc="4" dirty="0">
                <a:solidFill>
                  <a:srgbClr val="020303"/>
                </a:solidFill>
                <a:latin typeface="Arial"/>
                <a:cs typeface="Arial"/>
              </a:rPr>
              <a:t>50m </a:t>
            </a:r>
            <a:endParaRPr lang="pt-PT" sz="1200" b="1" spc="4" dirty="0" smtClean="0">
              <a:solidFill>
                <a:srgbClr val="020303"/>
              </a:solidFill>
              <a:latin typeface="Arial"/>
              <a:cs typeface="Arial"/>
            </a:endParaRPr>
          </a:p>
          <a:p>
            <a:pPr marR="1186430" algn="ctr">
              <a:lnSpc>
                <a:spcPct val="101400"/>
              </a:lnSpc>
              <a:spcBef>
                <a:spcPts val="9"/>
              </a:spcBef>
            </a:pPr>
            <a:r>
              <a:rPr lang="pt-PT" sz="1200" b="1" spc="4" dirty="0" smtClean="0">
                <a:solidFill>
                  <a:srgbClr val="020303"/>
                </a:solidFill>
                <a:latin typeface="Arial"/>
                <a:cs typeface="Arial"/>
              </a:rPr>
              <a:t>                    	Infantis </a:t>
            </a:r>
            <a:r>
              <a:rPr lang="pt-PT" sz="1200" b="1" spc="9" dirty="0">
                <a:solidFill>
                  <a:srgbClr val="020303"/>
                </a:solidFill>
                <a:latin typeface="Arial"/>
                <a:cs typeface="Arial"/>
              </a:rPr>
              <a:t>– </a:t>
            </a:r>
            <a:r>
              <a:rPr lang="pt-PT" sz="1200" b="1" spc="4" dirty="0" smtClean="0">
                <a:solidFill>
                  <a:srgbClr val="020303"/>
                </a:solidFill>
                <a:latin typeface="Arial"/>
                <a:cs typeface="Arial"/>
              </a:rPr>
              <a:t>100m</a:t>
            </a:r>
            <a:endParaRPr lang="pt-PT" sz="1200" b="1" dirty="0" smtClean="0">
              <a:solidFill>
                <a:srgbClr val="020303"/>
              </a:solidFill>
              <a:latin typeface="Arial"/>
              <a:cs typeface="Arial"/>
            </a:endParaRPr>
          </a:p>
          <a:p>
            <a:pPr marR="1186430" algn="ctr">
              <a:lnSpc>
                <a:spcPct val="101400"/>
              </a:lnSpc>
              <a:spcBef>
                <a:spcPts val="9"/>
              </a:spcBef>
            </a:pPr>
            <a:r>
              <a:rPr lang="pt-PT" sz="1200" b="1" spc="4" dirty="0" smtClean="0">
                <a:solidFill>
                  <a:srgbClr val="020303"/>
                </a:solidFill>
                <a:latin typeface="Arial"/>
                <a:cs typeface="Arial"/>
              </a:rPr>
              <a:t>                       Iniciados </a:t>
            </a:r>
            <a:r>
              <a:rPr lang="pt-PT" sz="1200" b="1" spc="9" dirty="0">
                <a:solidFill>
                  <a:srgbClr val="020303"/>
                </a:solidFill>
                <a:latin typeface="Arial"/>
                <a:cs typeface="Arial"/>
              </a:rPr>
              <a:t>– </a:t>
            </a:r>
            <a:r>
              <a:rPr lang="pt-PT" sz="1200" b="1" spc="4" dirty="0" smtClean="0">
                <a:solidFill>
                  <a:srgbClr val="020303"/>
                </a:solidFill>
                <a:latin typeface="Arial"/>
                <a:cs typeface="Arial"/>
              </a:rPr>
              <a:t>150m</a:t>
            </a:r>
            <a:endParaRPr lang="pt-PT" sz="1200" b="1" dirty="0" smtClean="0">
              <a:solidFill>
                <a:srgbClr val="020303"/>
              </a:solidFill>
              <a:latin typeface="Arial"/>
              <a:cs typeface="Arial"/>
            </a:endParaRPr>
          </a:p>
          <a:p>
            <a:pPr marR="1186430" algn="ctr">
              <a:lnSpc>
                <a:spcPct val="101400"/>
              </a:lnSpc>
              <a:spcBef>
                <a:spcPts val="9"/>
              </a:spcBef>
            </a:pPr>
            <a:r>
              <a:rPr lang="pt-PT" sz="1200" b="1" dirty="0" smtClean="0">
                <a:solidFill>
                  <a:srgbClr val="020303"/>
                </a:solidFill>
                <a:latin typeface="Arial"/>
                <a:cs typeface="Arial"/>
              </a:rPr>
              <a:t>                     Juvenis </a:t>
            </a:r>
            <a:r>
              <a:rPr lang="pt-PT" sz="1200" b="1" spc="9" dirty="0">
                <a:solidFill>
                  <a:srgbClr val="020303"/>
                </a:solidFill>
                <a:latin typeface="Arial"/>
                <a:cs typeface="Arial"/>
              </a:rPr>
              <a:t>– </a:t>
            </a:r>
            <a:r>
              <a:rPr lang="pt-PT" sz="1200" b="1" spc="4" dirty="0" smtClean="0">
                <a:solidFill>
                  <a:srgbClr val="020303"/>
                </a:solidFill>
                <a:latin typeface="Arial"/>
                <a:cs typeface="Arial"/>
              </a:rPr>
              <a:t>200m</a:t>
            </a:r>
            <a:endParaRPr lang="pt-PT" sz="1200" b="1" spc="-13" dirty="0" smtClean="0">
              <a:solidFill>
                <a:srgbClr val="020303"/>
              </a:solidFill>
              <a:latin typeface="Arial"/>
              <a:cs typeface="Arial"/>
            </a:endParaRPr>
          </a:p>
          <a:p>
            <a:pPr marR="1186430" algn="ctr">
              <a:lnSpc>
                <a:spcPct val="101400"/>
              </a:lnSpc>
              <a:spcBef>
                <a:spcPts val="9"/>
              </a:spcBef>
            </a:pPr>
            <a:r>
              <a:rPr lang="pt-PT" sz="1200" b="1" spc="4" dirty="0" smtClean="0">
                <a:solidFill>
                  <a:srgbClr val="020303"/>
                </a:solidFill>
                <a:latin typeface="Arial"/>
                <a:cs typeface="Arial"/>
              </a:rPr>
              <a:t>                     Cadetes </a:t>
            </a:r>
            <a:r>
              <a:rPr lang="pt-PT" sz="1200" b="1" spc="9" dirty="0">
                <a:solidFill>
                  <a:srgbClr val="020303"/>
                </a:solidFill>
                <a:latin typeface="Arial"/>
                <a:cs typeface="Arial"/>
              </a:rPr>
              <a:t>– </a:t>
            </a:r>
            <a:r>
              <a:rPr lang="pt-PT" sz="1200" b="1" spc="4" dirty="0" smtClean="0">
                <a:solidFill>
                  <a:srgbClr val="020303"/>
                </a:solidFill>
                <a:latin typeface="Arial"/>
                <a:cs typeface="Arial"/>
              </a:rPr>
              <a:t>250m</a:t>
            </a:r>
            <a:endParaRPr lang="pt-PT" sz="1200" dirty="0">
              <a:latin typeface="Arial"/>
              <a:cs typeface="Arial"/>
            </a:endParaRPr>
          </a:p>
        </p:txBody>
      </p:sp>
      <p:sp>
        <p:nvSpPr>
          <p:cNvPr id="55" name="Rectângulo 7"/>
          <p:cNvSpPr/>
          <p:nvPr/>
        </p:nvSpPr>
        <p:spPr>
          <a:xfrm>
            <a:off x="402288" y="188640"/>
            <a:ext cx="8242515" cy="9286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3E80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I </a:t>
            </a:r>
            <a:r>
              <a:rPr lang="pt-PT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3E80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Aquatlo</a:t>
            </a:r>
            <a:r>
              <a:rPr lang="pt-PT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3E80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 Jovem Segmentado do Seixal</a:t>
            </a:r>
          </a:p>
          <a:p>
            <a:pPr algn="ctr"/>
            <a:r>
              <a:rPr lang="pt-PT" b="1" dirty="0" smtClean="0"/>
              <a:t>Campeonato Jovem do Médio Sul – Sábado, 15 de Fevereiro de 2020</a:t>
            </a:r>
            <a:endParaRPr lang="pt-PT" b="1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339752" y="5128312"/>
            <a:ext cx="3952450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pt-PT" sz="1200" b="1" dirty="0" smtClean="0"/>
              <a:t>Linha de partida (dentro de água)</a:t>
            </a:r>
            <a:endParaRPr lang="pt-PT" altLang="pt-PT" sz="1200" b="1" dirty="0"/>
          </a:p>
        </p:txBody>
      </p:sp>
      <p:sp>
        <p:nvSpPr>
          <p:cNvPr id="7" name="Text Box 51"/>
          <p:cNvSpPr txBox="1">
            <a:spLocks noChangeArrowheads="1"/>
          </p:cNvSpPr>
          <p:nvPr/>
        </p:nvSpPr>
        <p:spPr bwMode="auto">
          <a:xfrm>
            <a:off x="867939" y="5898652"/>
            <a:ext cx="7776864" cy="430887"/>
          </a:xfrm>
          <a:prstGeom prst="rect">
            <a:avLst/>
          </a:prstGeom>
          <a:solidFill>
            <a:srgbClr val="5FF37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1100" b="1" dirty="0" smtClean="0">
                <a:latin typeface="Verdana" panose="020B0604030504040204" pitchFamily="34" charset="0"/>
              </a:rPr>
              <a:t>ZONA DE CADEIRAS PARA DISTRIBUIÇÃO DE NADADORES POR VAGAS                  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1100" b="1" dirty="0" smtClean="0">
                <a:latin typeface="Verdana" panose="020B0604030504040204" pitchFamily="34" charset="0"/>
              </a:rPr>
              <a:t>2 Cadeiras por pista, aos pares</a:t>
            </a:r>
            <a:endParaRPr lang="pt-PT" altLang="pt-PT" sz="1100" b="1" dirty="0">
              <a:latin typeface="Verdana" panose="020B0604030504040204" pitchFamily="34" charset="0"/>
            </a:endParaRPr>
          </a:p>
        </p:txBody>
      </p:sp>
      <p:cxnSp>
        <p:nvCxnSpPr>
          <p:cNvPr id="9" name="Conexão recta unidireccional 47"/>
          <p:cNvCxnSpPr/>
          <p:nvPr/>
        </p:nvCxnSpPr>
        <p:spPr>
          <a:xfrm flipV="1">
            <a:off x="5868144" y="4869160"/>
            <a:ext cx="79208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cta unidireccional 47"/>
          <p:cNvCxnSpPr/>
          <p:nvPr/>
        </p:nvCxnSpPr>
        <p:spPr>
          <a:xfrm flipV="1">
            <a:off x="6414554" y="5405311"/>
            <a:ext cx="1181782" cy="5612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63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Resultado de imagem para complexo carla sacramen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80" y="1253182"/>
            <a:ext cx="8973381" cy="54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Rectângulo 7"/>
          <p:cNvSpPr/>
          <p:nvPr/>
        </p:nvSpPr>
        <p:spPr>
          <a:xfrm>
            <a:off x="6609402" y="1190678"/>
            <a:ext cx="2466360" cy="1581624"/>
          </a:xfrm>
          <a:prstGeom prst="rect">
            <a:avLst/>
          </a:prstGeom>
          <a:solidFill>
            <a:srgbClr val="43E808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144000" tIns="36000" rIns="108000" bIns="36000" rtlCol="0" anchor="ctr">
            <a:noAutofit/>
          </a:bodyPr>
          <a:lstStyle/>
          <a:p>
            <a:pPr algn="ctr"/>
            <a:r>
              <a:rPr lang="pt-PT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CORRIDA</a:t>
            </a:r>
            <a:endParaRPr lang="pt-PT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  <a:p>
            <a:pPr marR="1186430" algn="ctr">
              <a:lnSpc>
                <a:spcPct val="101400"/>
              </a:lnSpc>
              <a:spcBef>
                <a:spcPts val="9"/>
              </a:spcBef>
            </a:pPr>
            <a:r>
              <a:rPr lang="pt-PT" sz="1200" b="1" spc="4" dirty="0" smtClean="0">
                <a:solidFill>
                  <a:srgbClr val="020303"/>
                </a:solidFill>
                <a:latin typeface="Arial"/>
                <a:cs typeface="Arial"/>
              </a:rPr>
              <a:t>                       Benjamins </a:t>
            </a:r>
            <a:r>
              <a:rPr lang="pt-PT" sz="1200" b="1" spc="9" dirty="0">
                <a:solidFill>
                  <a:srgbClr val="020303"/>
                </a:solidFill>
                <a:latin typeface="Arial"/>
                <a:cs typeface="Arial"/>
              </a:rPr>
              <a:t>– </a:t>
            </a:r>
            <a:r>
              <a:rPr lang="pt-PT" sz="1200" b="1" spc="4" dirty="0" smtClean="0">
                <a:solidFill>
                  <a:srgbClr val="020303"/>
                </a:solidFill>
                <a:latin typeface="Arial"/>
                <a:cs typeface="Arial"/>
              </a:rPr>
              <a:t>40</a:t>
            </a:r>
            <a:r>
              <a:rPr lang="pt-PT" sz="1200" b="1" spc="4" dirty="0" smtClean="0">
                <a:solidFill>
                  <a:srgbClr val="020303"/>
                </a:solidFill>
                <a:latin typeface="Arial"/>
                <a:cs typeface="Arial"/>
              </a:rPr>
              <a:t>0m (1 volta) </a:t>
            </a:r>
            <a:endParaRPr lang="pt-PT" sz="1200" b="1" spc="4" dirty="0" smtClean="0">
              <a:solidFill>
                <a:srgbClr val="020303"/>
              </a:solidFill>
              <a:latin typeface="Arial"/>
              <a:cs typeface="Arial"/>
            </a:endParaRPr>
          </a:p>
          <a:p>
            <a:pPr marR="1186430" algn="ctr">
              <a:lnSpc>
                <a:spcPct val="101400"/>
              </a:lnSpc>
              <a:spcBef>
                <a:spcPts val="9"/>
              </a:spcBef>
            </a:pPr>
            <a:r>
              <a:rPr lang="pt-PT" sz="1200" b="1" spc="4" dirty="0" smtClean="0">
                <a:solidFill>
                  <a:srgbClr val="020303"/>
                </a:solidFill>
                <a:latin typeface="Arial"/>
                <a:cs typeface="Arial"/>
              </a:rPr>
              <a:t>                    	Infantis </a:t>
            </a:r>
            <a:r>
              <a:rPr lang="pt-PT" sz="1200" b="1" spc="9" dirty="0">
                <a:solidFill>
                  <a:srgbClr val="020303"/>
                </a:solidFill>
                <a:latin typeface="Arial"/>
                <a:cs typeface="Arial"/>
              </a:rPr>
              <a:t>– </a:t>
            </a:r>
            <a:r>
              <a:rPr lang="pt-PT" sz="1200" b="1" spc="4" dirty="0" smtClean="0">
                <a:solidFill>
                  <a:srgbClr val="020303"/>
                </a:solidFill>
                <a:latin typeface="Arial"/>
                <a:cs typeface="Arial"/>
              </a:rPr>
              <a:t>8</a:t>
            </a:r>
            <a:r>
              <a:rPr lang="pt-PT" sz="1200" b="1" spc="4" dirty="0">
                <a:solidFill>
                  <a:srgbClr val="020303"/>
                </a:solidFill>
                <a:latin typeface="Arial"/>
                <a:cs typeface="Arial"/>
              </a:rPr>
              <a:t>00m </a:t>
            </a:r>
            <a:r>
              <a:rPr lang="pt-PT" sz="1200" b="1" spc="4" dirty="0" smtClean="0">
                <a:solidFill>
                  <a:srgbClr val="020303"/>
                </a:solidFill>
                <a:latin typeface="Arial"/>
                <a:cs typeface="Arial"/>
              </a:rPr>
              <a:t>(2 voltas) </a:t>
            </a:r>
            <a:endParaRPr lang="pt-PT" sz="1200" b="1" dirty="0" smtClean="0">
              <a:solidFill>
                <a:srgbClr val="020303"/>
              </a:solidFill>
              <a:latin typeface="Arial"/>
              <a:cs typeface="Arial"/>
            </a:endParaRPr>
          </a:p>
          <a:p>
            <a:pPr marR="1186430" algn="ctr">
              <a:lnSpc>
                <a:spcPct val="101400"/>
              </a:lnSpc>
              <a:spcBef>
                <a:spcPts val="9"/>
              </a:spcBef>
            </a:pPr>
            <a:r>
              <a:rPr lang="pt-PT" sz="1200" b="1" spc="4" dirty="0" smtClean="0">
                <a:solidFill>
                  <a:srgbClr val="020303"/>
                </a:solidFill>
                <a:latin typeface="Arial"/>
                <a:cs typeface="Arial"/>
              </a:rPr>
              <a:t>                       Iniciados </a:t>
            </a:r>
            <a:r>
              <a:rPr lang="pt-PT" sz="1200" b="1" spc="9" dirty="0">
                <a:solidFill>
                  <a:srgbClr val="020303"/>
                </a:solidFill>
                <a:latin typeface="Arial"/>
                <a:cs typeface="Arial"/>
              </a:rPr>
              <a:t>– </a:t>
            </a:r>
            <a:r>
              <a:rPr lang="pt-PT" sz="1200" b="1" spc="4" dirty="0">
                <a:solidFill>
                  <a:srgbClr val="020303"/>
                </a:solidFill>
                <a:latin typeface="Arial"/>
                <a:cs typeface="Arial"/>
              </a:rPr>
              <a:t>1200m </a:t>
            </a:r>
            <a:r>
              <a:rPr lang="pt-PT" sz="1200" b="1" spc="4" dirty="0" smtClean="0">
                <a:solidFill>
                  <a:srgbClr val="020303"/>
                </a:solidFill>
                <a:latin typeface="Arial"/>
                <a:cs typeface="Arial"/>
              </a:rPr>
              <a:t>(3 </a:t>
            </a:r>
            <a:r>
              <a:rPr lang="pt-PT" sz="1200" b="1" spc="4" dirty="0">
                <a:solidFill>
                  <a:srgbClr val="020303"/>
                </a:solidFill>
                <a:latin typeface="Arial"/>
                <a:cs typeface="Arial"/>
              </a:rPr>
              <a:t>voltas) </a:t>
            </a:r>
            <a:endParaRPr lang="pt-PT" sz="1200" b="1" dirty="0" smtClean="0">
              <a:solidFill>
                <a:srgbClr val="020303"/>
              </a:solidFill>
              <a:latin typeface="Arial"/>
              <a:cs typeface="Arial"/>
            </a:endParaRPr>
          </a:p>
          <a:p>
            <a:pPr marR="1186430" algn="ctr">
              <a:lnSpc>
                <a:spcPct val="101400"/>
              </a:lnSpc>
              <a:spcBef>
                <a:spcPts val="9"/>
              </a:spcBef>
            </a:pPr>
            <a:r>
              <a:rPr lang="pt-PT" sz="1200" b="1" dirty="0" smtClean="0">
                <a:solidFill>
                  <a:srgbClr val="020303"/>
                </a:solidFill>
                <a:latin typeface="Arial"/>
                <a:cs typeface="Arial"/>
              </a:rPr>
              <a:t>                     Juvenis </a:t>
            </a:r>
            <a:r>
              <a:rPr lang="pt-PT" sz="1200" b="1" spc="9" dirty="0">
                <a:solidFill>
                  <a:srgbClr val="020303"/>
                </a:solidFill>
                <a:latin typeface="Arial"/>
                <a:cs typeface="Arial"/>
              </a:rPr>
              <a:t>– </a:t>
            </a:r>
            <a:r>
              <a:rPr lang="pt-PT" sz="1200" b="1" spc="4" dirty="0" smtClean="0">
                <a:solidFill>
                  <a:srgbClr val="020303"/>
                </a:solidFill>
                <a:latin typeface="Arial"/>
                <a:cs typeface="Arial"/>
              </a:rPr>
              <a:t>16</a:t>
            </a:r>
            <a:r>
              <a:rPr lang="pt-PT" sz="1200" b="1" spc="4" dirty="0">
                <a:solidFill>
                  <a:srgbClr val="020303"/>
                </a:solidFill>
                <a:latin typeface="Arial"/>
                <a:cs typeface="Arial"/>
              </a:rPr>
              <a:t>00m </a:t>
            </a:r>
            <a:r>
              <a:rPr lang="pt-PT" sz="1200" b="1" spc="4" dirty="0" smtClean="0">
                <a:solidFill>
                  <a:srgbClr val="020303"/>
                </a:solidFill>
                <a:latin typeface="Arial"/>
                <a:cs typeface="Arial"/>
              </a:rPr>
              <a:t>(4 </a:t>
            </a:r>
            <a:r>
              <a:rPr lang="pt-PT" sz="1200" b="1" spc="4" dirty="0">
                <a:solidFill>
                  <a:srgbClr val="020303"/>
                </a:solidFill>
                <a:latin typeface="Arial"/>
                <a:cs typeface="Arial"/>
              </a:rPr>
              <a:t>voltas) </a:t>
            </a:r>
            <a:endParaRPr lang="pt-PT" sz="1200" b="1" spc="-13" dirty="0" smtClean="0">
              <a:solidFill>
                <a:srgbClr val="020303"/>
              </a:solidFill>
              <a:latin typeface="Arial"/>
              <a:cs typeface="Arial"/>
            </a:endParaRPr>
          </a:p>
          <a:p>
            <a:pPr marR="1186430" algn="ctr">
              <a:lnSpc>
                <a:spcPct val="101400"/>
              </a:lnSpc>
              <a:spcBef>
                <a:spcPts val="9"/>
              </a:spcBef>
            </a:pPr>
            <a:r>
              <a:rPr lang="pt-PT" sz="1200" b="1" spc="4" dirty="0" smtClean="0">
                <a:solidFill>
                  <a:srgbClr val="020303"/>
                </a:solidFill>
                <a:latin typeface="Arial"/>
                <a:cs typeface="Arial"/>
              </a:rPr>
              <a:t>                     Cadetes </a:t>
            </a:r>
            <a:r>
              <a:rPr lang="pt-PT" sz="1200" b="1" spc="9" dirty="0">
                <a:solidFill>
                  <a:srgbClr val="020303"/>
                </a:solidFill>
                <a:latin typeface="Arial"/>
                <a:cs typeface="Arial"/>
              </a:rPr>
              <a:t>– </a:t>
            </a:r>
            <a:r>
              <a:rPr lang="pt-PT" sz="1200" b="1" spc="4" dirty="0">
                <a:solidFill>
                  <a:srgbClr val="020303"/>
                </a:solidFill>
                <a:latin typeface="Arial"/>
                <a:cs typeface="Arial"/>
              </a:rPr>
              <a:t>2000m </a:t>
            </a:r>
            <a:r>
              <a:rPr lang="pt-PT" sz="1200" b="1" spc="4" dirty="0" smtClean="0">
                <a:solidFill>
                  <a:srgbClr val="020303"/>
                </a:solidFill>
                <a:latin typeface="Arial"/>
                <a:cs typeface="Arial"/>
              </a:rPr>
              <a:t>(5 </a:t>
            </a:r>
            <a:r>
              <a:rPr lang="pt-PT" sz="1200" b="1" spc="4" dirty="0">
                <a:solidFill>
                  <a:srgbClr val="020303"/>
                </a:solidFill>
                <a:latin typeface="Arial"/>
                <a:cs typeface="Arial"/>
              </a:rPr>
              <a:t>voltas) </a:t>
            </a:r>
            <a:endParaRPr lang="pt-PT" sz="1200" dirty="0">
              <a:latin typeface="Arial"/>
              <a:cs typeface="Arial"/>
            </a:endParaRPr>
          </a:p>
        </p:txBody>
      </p:sp>
      <p:sp>
        <p:nvSpPr>
          <p:cNvPr id="55" name="Rectângulo 7"/>
          <p:cNvSpPr/>
          <p:nvPr/>
        </p:nvSpPr>
        <p:spPr>
          <a:xfrm>
            <a:off x="402288" y="188640"/>
            <a:ext cx="8242515" cy="9286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3E80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I </a:t>
            </a:r>
            <a:r>
              <a:rPr lang="pt-PT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3E80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Aquatlo</a:t>
            </a:r>
            <a:r>
              <a:rPr lang="pt-PT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3E80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 Jovem Segmentado do Seixal</a:t>
            </a:r>
          </a:p>
          <a:p>
            <a:pPr algn="ctr"/>
            <a:r>
              <a:rPr lang="pt-PT" b="1" dirty="0" smtClean="0"/>
              <a:t>Campeonato Jovem do Médio Sul – Sábado, 15 de Fevereiro de 2020</a:t>
            </a:r>
            <a:endParaRPr lang="pt-PT" b="1" dirty="0"/>
          </a:p>
        </p:txBody>
      </p:sp>
      <p:cxnSp>
        <p:nvCxnSpPr>
          <p:cNvPr id="9" name="Conexão recta unidireccional 47"/>
          <p:cNvCxnSpPr/>
          <p:nvPr/>
        </p:nvCxnSpPr>
        <p:spPr>
          <a:xfrm flipV="1">
            <a:off x="6609401" y="5319660"/>
            <a:ext cx="792088" cy="43204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cta unidireccional 47"/>
          <p:cNvCxnSpPr/>
          <p:nvPr/>
        </p:nvCxnSpPr>
        <p:spPr>
          <a:xfrm flipH="1" flipV="1">
            <a:off x="5364088" y="3861945"/>
            <a:ext cx="360040" cy="13533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323528" y="1364575"/>
            <a:ext cx="3095835" cy="1200329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eaLnBrk="1" hangingPunct="1">
              <a:defRPr/>
            </a:pPr>
            <a:r>
              <a:rPr lang="pt-PT" b="1" dirty="0" smtClean="0">
                <a:solidFill>
                  <a:srgbClr val="000000"/>
                </a:solidFill>
              </a:rPr>
              <a:t>Partidas</a:t>
            </a:r>
            <a:endParaRPr lang="pt-PT" b="1" dirty="0" smtClean="0">
              <a:solidFill>
                <a:srgbClr val="000000"/>
              </a:solidFill>
            </a:endParaRPr>
          </a:p>
          <a:p>
            <a:pPr lvl="1" eaLnBrk="1" hangingPunct="1">
              <a:defRPr/>
            </a:pPr>
            <a:r>
              <a:rPr lang="pt-PT" b="1" dirty="0" smtClean="0">
                <a:solidFill>
                  <a:srgbClr val="000000"/>
                </a:solidFill>
              </a:rPr>
              <a:t>Meta</a:t>
            </a:r>
          </a:p>
          <a:p>
            <a:pPr lvl="1">
              <a:defRPr/>
            </a:pPr>
            <a:r>
              <a:rPr lang="pt-PT" b="1" dirty="0" smtClean="0">
                <a:solidFill>
                  <a:srgbClr val="000000"/>
                </a:solidFill>
              </a:rPr>
              <a:t>Corrida</a:t>
            </a:r>
          </a:p>
          <a:p>
            <a:pPr lvl="1">
              <a:defRPr/>
            </a:pPr>
            <a:r>
              <a:rPr lang="pt-PT" b="1" dirty="0" smtClean="0">
                <a:solidFill>
                  <a:srgbClr val="000000"/>
                </a:solidFill>
              </a:rPr>
              <a:t>Final</a:t>
            </a:r>
            <a:endParaRPr lang="pt-PT" b="1" dirty="0">
              <a:solidFill>
                <a:srgbClr val="000000"/>
              </a:solidFill>
            </a:endParaRPr>
          </a:p>
        </p:txBody>
      </p:sp>
      <p:sp>
        <p:nvSpPr>
          <p:cNvPr id="13" name="Rectângulo 23"/>
          <p:cNvSpPr/>
          <p:nvPr/>
        </p:nvSpPr>
        <p:spPr>
          <a:xfrm>
            <a:off x="497363" y="1453679"/>
            <a:ext cx="282691" cy="1601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PT" dirty="0"/>
          </a:p>
        </p:txBody>
      </p:sp>
      <p:sp>
        <p:nvSpPr>
          <p:cNvPr id="14" name="Rectângulo 24"/>
          <p:cNvSpPr/>
          <p:nvPr/>
        </p:nvSpPr>
        <p:spPr>
          <a:xfrm>
            <a:off x="514148" y="1761193"/>
            <a:ext cx="265906" cy="12003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PT" dirty="0"/>
          </a:p>
        </p:txBody>
      </p:sp>
      <p:cxnSp>
        <p:nvCxnSpPr>
          <p:cNvPr id="15" name="Conexão recta unidireccional 47"/>
          <p:cNvCxnSpPr/>
          <p:nvPr/>
        </p:nvCxnSpPr>
        <p:spPr>
          <a:xfrm flipV="1">
            <a:off x="461628" y="2097107"/>
            <a:ext cx="342900" cy="1289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51"/>
          <p:cNvSpPr txBox="1">
            <a:spLocks noChangeArrowheads="1"/>
          </p:cNvSpPr>
          <p:nvPr/>
        </p:nvSpPr>
        <p:spPr bwMode="auto">
          <a:xfrm rot="7845987">
            <a:off x="2786925" y="5010213"/>
            <a:ext cx="349308" cy="152138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PT" altLang="pt-PT" sz="900" b="1" dirty="0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8" name="Text Box 51"/>
          <p:cNvSpPr txBox="1">
            <a:spLocks noChangeArrowheads="1"/>
          </p:cNvSpPr>
          <p:nvPr/>
        </p:nvSpPr>
        <p:spPr bwMode="auto">
          <a:xfrm rot="18792766">
            <a:off x="2845088" y="4777677"/>
            <a:ext cx="317539" cy="5672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PT" altLang="pt-PT" sz="900" b="1" dirty="0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cxnSp>
        <p:nvCxnSpPr>
          <p:cNvPr id="19" name="Conexão recta unidireccional 47"/>
          <p:cNvCxnSpPr/>
          <p:nvPr/>
        </p:nvCxnSpPr>
        <p:spPr>
          <a:xfrm>
            <a:off x="3133238" y="4863729"/>
            <a:ext cx="426739" cy="20313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xão recta unidireccional 47"/>
          <p:cNvCxnSpPr/>
          <p:nvPr/>
        </p:nvCxnSpPr>
        <p:spPr>
          <a:xfrm flipH="1">
            <a:off x="2597673" y="3713422"/>
            <a:ext cx="360040" cy="146925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xão recta unidireccional 47"/>
          <p:cNvCxnSpPr/>
          <p:nvPr/>
        </p:nvCxnSpPr>
        <p:spPr>
          <a:xfrm flipV="1">
            <a:off x="467544" y="2358094"/>
            <a:ext cx="342900" cy="12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xão recta unidireccional 47"/>
          <p:cNvCxnSpPr/>
          <p:nvPr/>
        </p:nvCxnSpPr>
        <p:spPr>
          <a:xfrm>
            <a:off x="2339752" y="4329032"/>
            <a:ext cx="437941" cy="67983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09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3516</TotalTime>
  <Words>82</Words>
  <Application>Microsoft Office PowerPoint</Application>
  <PresentationFormat>Apresentação no Ecrã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Arial Black</vt:lpstr>
      <vt:lpstr>Calibri</vt:lpstr>
      <vt:lpstr>Verdana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Utilizador</dc:creator>
  <cp:lastModifiedBy>Artur Parreira</cp:lastModifiedBy>
  <cp:revision>144</cp:revision>
  <dcterms:created xsi:type="dcterms:W3CDTF">2018-05-07T15:23:14Z</dcterms:created>
  <dcterms:modified xsi:type="dcterms:W3CDTF">2020-01-15T17:43:59Z</dcterms:modified>
</cp:coreProperties>
</file>