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5" r:id="rId2"/>
    <p:sldId id="266" r:id="rId3"/>
    <p:sldId id="270" r:id="rId4"/>
    <p:sldId id="271" r:id="rId5"/>
    <p:sldId id="272" r:id="rId6"/>
    <p:sldId id="273" r:id="rId7"/>
  </p:sldIdLst>
  <p:sldSz cx="9144000" cy="6858000" type="screen4x3"/>
  <p:notesSz cx="7104063" cy="10234613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E808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BB4B015-7029-4558-A3B8-4F88CB42A209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B4F36A1E-F6B7-4CCF-8AD9-988159DD083B}" type="slidenum">
              <a:rPr lang="pt-PT" smtClean="0"/>
              <a:pPr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09505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06727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73498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115925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3010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F36A1E-F6B7-4CCF-8AD9-988159DD083B}" type="slidenum">
              <a:rPr lang="pt-PT" smtClean="0"/>
              <a:pPr/>
              <a:t>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9005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DAEF1-CC0E-49B0-99E3-403A0948C1D6}" type="datetimeFigureOut">
              <a:rPr lang="pt-PT" smtClean="0"/>
              <a:pPr/>
              <a:t>13/01/2020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F57D1-1323-41CE-8EC7-D9085855CF64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4" descr="Resultado de imagem para Piscinas Municipais de Peni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12" y="1163387"/>
            <a:ext cx="8416690" cy="561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ângulo 7"/>
          <p:cNvSpPr/>
          <p:nvPr/>
        </p:nvSpPr>
        <p:spPr>
          <a:xfrm>
            <a:off x="2987824" y="1340768"/>
            <a:ext cx="2265163" cy="158162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lIns="144000" tIns="36000" rIns="108000" bIns="36000" rtlCol="0" anchor="ctr">
            <a:noAutofit/>
          </a:bodyPr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NATAÇÃO</a:t>
            </a:r>
          </a:p>
          <a:p>
            <a:pPr marR="1186430" algn="ctr">
              <a:lnSpc>
                <a:spcPct val="101400"/>
              </a:lnSpc>
              <a:spcBef>
                <a:spcPts val="9"/>
              </a:spcBef>
            </a:pPr>
            <a:r>
              <a:rPr lang="pt-PT" sz="1200" b="1" spc="4" dirty="0" smtClean="0">
                <a:solidFill>
                  <a:srgbClr val="020303"/>
                </a:solidFill>
                <a:latin typeface="Arial"/>
                <a:cs typeface="Arial"/>
              </a:rPr>
              <a:t>                       Benjamins </a:t>
            </a:r>
            <a:r>
              <a:rPr lang="pt-PT" sz="1200" b="1" spc="9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lang="pt-PT" sz="1200" b="1" spc="4" dirty="0">
                <a:solidFill>
                  <a:srgbClr val="020303"/>
                </a:solidFill>
                <a:latin typeface="Arial"/>
                <a:cs typeface="Arial"/>
              </a:rPr>
              <a:t>50m </a:t>
            </a:r>
            <a:endParaRPr lang="pt-PT" sz="1200" b="1" spc="4" dirty="0" smtClean="0">
              <a:solidFill>
                <a:srgbClr val="020303"/>
              </a:solidFill>
              <a:latin typeface="Arial"/>
              <a:cs typeface="Arial"/>
            </a:endParaRPr>
          </a:p>
          <a:p>
            <a:pPr marR="1186430" algn="ctr">
              <a:lnSpc>
                <a:spcPct val="101400"/>
              </a:lnSpc>
              <a:spcBef>
                <a:spcPts val="9"/>
              </a:spcBef>
            </a:pPr>
            <a:r>
              <a:rPr lang="pt-PT" sz="1200" b="1" spc="4" dirty="0" smtClean="0">
                <a:solidFill>
                  <a:srgbClr val="020303"/>
                </a:solidFill>
                <a:latin typeface="Arial"/>
                <a:cs typeface="Arial"/>
              </a:rPr>
              <a:t>                    	Infantis </a:t>
            </a:r>
            <a:r>
              <a:rPr lang="pt-PT" sz="1200" b="1" spc="9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lang="pt-PT" sz="1200" b="1" spc="4" dirty="0" smtClean="0">
                <a:solidFill>
                  <a:srgbClr val="020303"/>
                </a:solidFill>
                <a:latin typeface="Arial"/>
                <a:cs typeface="Arial"/>
              </a:rPr>
              <a:t>100m</a:t>
            </a:r>
            <a:endParaRPr lang="pt-PT" sz="1200" b="1" dirty="0" smtClean="0">
              <a:solidFill>
                <a:srgbClr val="020303"/>
              </a:solidFill>
              <a:latin typeface="Arial"/>
              <a:cs typeface="Arial"/>
            </a:endParaRPr>
          </a:p>
          <a:p>
            <a:pPr marR="1186430" algn="ctr">
              <a:lnSpc>
                <a:spcPct val="101400"/>
              </a:lnSpc>
              <a:spcBef>
                <a:spcPts val="9"/>
              </a:spcBef>
            </a:pPr>
            <a:r>
              <a:rPr lang="pt-PT" sz="1200" b="1" spc="4" dirty="0" smtClean="0">
                <a:solidFill>
                  <a:srgbClr val="020303"/>
                </a:solidFill>
                <a:latin typeface="Arial"/>
                <a:cs typeface="Arial"/>
              </a:rPr>
              <a:t>                       Iniciados </a:t>
            </a:r>
            <a:r>
              <a:rPr lang="pt-PT" sz="1200" b="1" spc="9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lang="pt-PT" sz="1200" b="1" spc="4" dirty="0" smtClean="0">
                <a:solidFill>
                  <a:srgbClr val="020303"/>
                </a:solidFill>
                <a:latin typeface="Arial"/>
                <a:cs typeface="Arial"/>
              </a:rPr>
              <a:t>150m</a:t>
            </a:r>
            <a:endParaRPr lang="pt-PT" sz="1200" b="1" dirty="0" smtClean="0">
              <a:solidFill>
                <a:srgbClr val="020303"/>
              </a:solidFill>
              <a:latin typeface="Arial"/>
              <a:cs typeface="Arial"/>
            </a:endParaRPr>
          </a:p>
          <a:p>
            <a:pPr marR="1186430" algn="ctr">
              <a:lnSpc>
                <a:spcPct val="101400"/>
              </a:lnSpc>
              <a:spcBef>
                <a:spcPts val="9"/>
              </a:spcBef>
            </a:pPr>
            <a:r>
              <a:rPr lang="pt-PT" sz="1200" b="1" dirty="0" smtClean="0">
                <a:solidFill>
                  <a:srgbClr val="020303"/>
                </a:solidFill>
                <a:latin typeface="Arial"/>
                <a:cs typeface="Arial"/>
              </a:rPr>
              <a:t>                     Juvenis </a:t>
            </a:r>
            <a:r>
              <a:rPr lang="pt-PT" sz="1200" b="1" spc="9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lang="pt-PT" sz="1200" b="1" spc="4" dirty="0" smtClean="0">
                <a:solidFill>
                  <a:srgbClr val="020303"/>
                </a:solidFill>
                <a:latin typeface="Arial"/>
                <a:cs typeface="Arial"/>
              </a:rPr>
              <a:t>200m</a:t>
            </a:r>
            <a:endParaRPr lang="pt-PT" sz="1200" b="1" spc="-13" dirty="0" smtClean="0">
              <a:solidFill>
                <a:srgbClr val="020303"/>
              </a:solidFill>
              <a:latin typeface="Arial"/>
              <a:cs typeface="Arial"/>
            </a:endParaRPr>
          </a:p>
          <a:p>
            <a:pPr marR="1186430" algn="ctr">
              <a:lnSpc>
                <a:spcPct val="101400"/>
              </a:lnSpc>
              <a:spcBef>
                <a:spcPts val="9"/>
              </a:spcBef>
            </a:pPr>
            <a:r>
              <a:rPr lang="pt-PT" sz="1200" b="1" spc="4" dirty="0" smtClean="0">
                <a:solidFill>
                  <a:srgbClr val="020303"/>
                </a:solidFill>
                <a:latin typeface="Arial"/>
                <a:cs typeface="Arial"/>
              </a:rPr>
              <a:t>                     Cadetes </a:t>
            </a:r>
            <a:r>
              <a:rPr lang="pt-PT" sz="1200" b="1" spc="9" dirty="0">
                <a:solidFill>
                  <a:srgbClr val="020303"/>
                </a:solidFill>
                <a:latin typeface="Arial"/>
                <a:cs typeface="Arial"/>
              </a:rPr>
              <a:t>– </a:t>
            </a:r>
            <a:r>
              <a:rPr lang="pt-PT" sz="1200" b="1" spc="4" dirty="0" smtClean="0">
                <a:solidFill>
                  <a:srgbClr val="020303"/>
                </a:solidFill>
                <a:latin typeface="Arial"/>
                <a:cs typeface="Arial"/>
              </a:rPr>
              <a:t>250m</a:t>
            </a:r>
            <a:endParaRPr lang="pt-PT" sz="1200" dirty="0">
              <a:latin typeface="Arial"/>
              <a:cs typeface="Arial"/>
            </a:endParaRPr>
          </a:p>
        </p:txBody>
      </p:sp>
      <p:sp>
        <p:nvSpPr>
          <p:cNvPr id="55" name="Rectângulo 7"/>
          <p:cNvSpPr/>
          <p:nvPr/>
        </p:nvSpPr>
        <p:spPr>
          <a:xfrm>
            <a:off x="402288" y="188640"/>
            <a:ext cx="8242515" cy="92867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I </a:t>
            </a:r>
            <a:r>
              <a:rPr lang="pt-PT" sz="28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Aquatlo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</a:rPr>
              <a:t> Jovem Segmentado de Peniche</a:t>
            </a:r>
          </a:p>
          <a:p>
            <a:pPr algn="ctr"/>
            <a:r>
              <a:rPr lang="pt-PT" b="1" dirty="0" smtClean="0"/>
              <a:t>Campeonato Jovem do Centro Litoral – Sábado, </a:t>
            </a:r>
            <a:r>
              <a:rPr lang="pt-PT" b="1" dirty="0"/>
              <a:t>1</a:t>
            </a:r>
            <a:r>
              <a:rPr lang="pt-PT" b="1" dirty="0" smtClean="0"/>
              <a:t> de Fevereiro de 2020</a:t>
            </a:r>
            <a:endParaRPr lang="pt-PT" b="1" dirty="0"/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51720" y="5849768"/>
            <a:ext cx="395245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pt-PT" altLang="pt-PT" sz="1200" b="1" dirty="0" smtClean="0"/>
              <a:t>Linha de partida (dentro de água)</a:t>
            </a:r>
            <a:endParaRPr lang="pt-PT" altLang="pt-PT" sz="1200" b="1" dirty="0"/>
          </a:p>
        </p:txBody>
      </p:sp>
      <p:sp>
        <p:nvSpPr>
          <p:cNvPr id="7" name="Text Box 51"/>
          <p:cNvSpPr txBox="1">
            <a:spLocks noChangeArrowheads="1"/>
          </p:cNvSpPr>
          <p:nvPr/>
        </p:nvSpPr>
        <p:spPr bwMode="auto">
          <a:xfrm>
            <a:off x="683568" y="6288305"/>
            <a:ext cx="7776864" cy="430887"/>
          </a:xfrm>
          <a:prstGeom prst="rect">
            <a:avLst/>
          </a:prstGeom>
          <a:solidFill>
            <a:srgbClr val="5FF37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ZONA DE CADEIRAS PARA DISTRIBUIÇÃO DE NADADORES POR </a:t>
            </a:r>
            <a:r>
              <a:rPr lang="pt-PT" altLang="pt-PT" sz="1100" b="1" dirty="0" smtClean="0">
                <a:latin typeface="Verdana" panose="020B0604030504040204" pitchFamily="34" charset="0"/>
              </a:rPr>
              <a:t>VAGAS                  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PT" altLang="pt-PT" sz="1100" b="1" dirty="0" smtClean="0">
                <a:latin typeface="Verdana" panose="020B0604030504040204" pitchFamily="34" charset="0"/>
              </a:rPr>
              <a:t>2 </a:t>
            </a:r>
            <a:r>
              <a:rPr lang="pt-PT" altLang="pt-PT" sz="1100" b="1" dirty="0" smtClean="0">
                <a:latin typeface="Verdana" panose="020B0604030504040204" pitchFamily="34" charset="0"/>
              </a:rPr>
              <a:t>Cadeiras por pista, aos pares</a:t>
            </a:r>
            <a:endParaRPr lang="pt-PT" altLang="pt-PT" sz="1100" b="1" dirty="0">
              <a:latin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63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932"/>
            <a:ext cx="9144000" cy="5663436"/>
          </a:xfrm>
          <a:prstGeom prst="rect">
            <a:avLst/>
          </a:prstGeom>
        </p:spPr>
      </p:pic>
      <p:cxnSp>
        <p:nvCxnSpPr>
          <p:cNvPr id="8" name="Conexão recta unidireccional 47"/>
          <p:cNvCxnSpPr/>
          <p:nvPr/>
        </p:nvCxnSpPr>
        <p:spPr>
          <a:xfrm>
            <a:off x="7380311" y="5589240"/>
            <a:ext cx="473633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832394" y="99095"/>
            <a:ext cx="3095835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 Partida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Corrida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  <a:endParaRPr lang="pt-PT" b="1" dirty="0">
              <a:solidFill>
                <a:srgbClr val="000000"/>
              </a:solidFill>
            </a:endParaRPr>
          </a:p>
        </p:txBody>
      </p:sp>
      <p:sp>
        <p:nvSpPr>
          <p:cNvPr id="19" name="Rectângulo 24"/>
          <p:cNvSpPr/>
          <p:nvPr/>
        </p:nvSpPr>
        <p:spPr>
          <a:xfrm>
            <a:off x="5976664" y="816187"/>
            <a:ext cx="265906" cy="1200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21" name="Conexão recta unidireccional 47"/>
          <p:cNvCxnSpPr/>
          <p:nvPr/>
        </p:nvCxnSpPr>
        <p:spPr>
          <a:xfrm flipV="1">
            <a:off x="5967747" y="582410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ângulo 7"/>
          <p:cNvSpPr/>
          <p:nvPr/>
        </p:nvSpPr>
        <p:spPr>
          <a:xfrm>
            <a:off x="288032" y="143544"/>
            <a:ext cx="5328592" cy="86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CORRIDA Benjamins 440m 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(1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volta)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3" name="Conexão recta unidireccional 47"/>
          <p:cNvCxnSpPr/>
          <p:nvPr/>
        </p:nvCxnSpPr>
        <p:spPr>
          <a:xfrm>
            <a:off x="500950" y="5589240"/>
            <a:ext cx="54265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47"/>
          <p:cNvCxnSpPr/>
          <p:nvPr/>
        </p:nvCxnSpPr>
        <p:spPr>
          <a:xfrm flipH="1">
            <a:off x="5436604" y="4869160"/>
            <a:ext cx="360040" cy="99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1"/>
          <p:cNvSpPr txBox="1">
            <a:spLocks noChangeArrowheads="1"/>
          </p:cNvSpPr>
          <p:nvPr/>
        </p:nvSpPr>
        <p:spPr bwMode="auto">
          <a:xfrm rot="16200000">
            <a:off x="2675962" y="3777442"/>
            <a:ext cx="409204" cy="143527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1187624" y="2564904"/>
            <a:ext cx="409204" cy="143527"/>
          </a:xfrm>
          <a:prstGeom prst="rect">
            <a:avLst/>
          </a:prstGeom>
          <a:solidFill>
            <a:srgbClr val="43E80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 rot="10800000">
            <a:off x="5967747" y="251707"/>
            <a:ext cx="409204" cy="143527"/>
          </a:xfrm>
          <a:prstGeom prst="rect">
            <a:avLst/>
          </a:prstGeom>
          <a:solidFill>
            <a:srgbClr val="43E80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cxnSp>
        <p:nvCxnSpPr>
          <p:cNvPr id="25" name="Conexão recta unidireccional 47"/>
          <p:cNvCxnSpPr/>
          <p:nvPr/>
        </p:nvCxnSpPr>
        <p:spPr>
          <a:xfrm flipH="1">
            <a:off x="1043608" y="3212976"/>
            <a:ext cx="72008" cy="43162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422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932"/>
            <a:ext cx="9144000" cy="5663436"/>
          </a:xfrm>
          <a:prstGeom prst="rect">
            <a:avLst/>
          </a:prstGeom>
        </p:spPr>
      </p:pic>
      <p:sp>
        <p:nvSpPr>
          <p:cNvPr id="17" name="CaixaDeTexto 16"/>
          <p:cNvSpPr txBox="1"/>
          <p:nvPr/>
        </p:nvSpPr>
        <p:spPr>
          <a:xfrm>
            <a:off x="5832394" y="99095"/>
            <a:ext cx="3095835" cy="923330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 Partida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Corrida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  <a:endParaRPr lang="pt-PT" b="1" dirty="0">
              <a:solidFill>
                <a:srgbClr val="000000"/>
              </a:solidFill>
            </a:endParaRPr>
          </a:p>
        </p:txBody>
      </p:sp>
      <p:sp>
        <p:nvSpPr>
          <p:cNvPr id="19" name="Rectângulo 24"/>
          <p:cNvSpPr/>
          <p:nvPr/>
        </p:nvSpPr>
        <p:spPr>
          <a:xfrm>
            <a:off x="5976664" y="816187"/>
            <a:ext cx="265906" cy="1200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21" name="Conexão recta unidireccional 47"/>
          <p:cNvCxnSpPr/>
          <p:nvPr/>
        </p:nvCxnSpPr>
        <p:spPr>
          <a:xfrm flipV="1">
            <a:off x="5967747" y="582410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ângulo 7"/>
          <p:cNvSpPr/>
          <p:nvPr/>
        </p:nvSpPr>
        <p:spPr>
          <a:xfrm>
            <a:off x="395536" y="99095"/>
            <a:ext cx="5076056" cy="86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CORRIDA Infantis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80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0m (</a:t>
            </a:r>
            <a:r>
              <a:rPr lang="pt-PT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 volta)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 rot="10800000">
            <a:off x="5967747" y="251707"/>
            <a:ext cx="409204" cy="143527"/>
          </a:xfrm>
          <a:prstGeom prst="rect">
            <a:avLst/>
          </a:prstGeom>
          <a:solidFill>
            <a:srgbClr val="43E80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cxnSp>
        <p:nvCxnSpPr>
          <p:cNvPr id="15" name="Conexão recta unidireccional 47"/>
          <p:cNvCxnSpPr/>
          <p:nvPr/>
        </p:nvCxnSpPr>
        <p:spPr>
          <a:xfrm flipH="1" flipV="1">
            <a:off x="5574748" y="3901383"/>
            <a:ext cx="41876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xão recta unidireccional 47"/>
          <p:cNvCxnSpPr/>
          <p:nvPr/>
        </p:nvCxnSpPr>
        <p:spPr>
          <a:xfrm flipH="1" flipV="1">
            <a:off x="1619672" y="2784143"/>
            <a:ext cx="504056" cy="744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47"/>
          <p:cNvCxnSpPr/>
          <p:nvPr/>
        </p:nvCxnSpPr>
        <p:spPr>
          <a:xfrm flipH="1">
            <a:off x="4532055" y="2699684"/>
            <a:ext cx="360040" cy="99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Box 51"/>
          <p:cNvSpPr txBox="1">
            <a:spLocks noChangeArrowheads="1"/>
          </p:cNvSpPr>
          <p:nvPr/>
        </p:nvSpPr>
        <p:spPr bwMode="auto">
          <a:xfrm rot="16355065">
            <a:off x="4368310" y="2029858"/>
            <a:ext cx="327490" cy="13563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6" name="Text Box 51"/>
          <p:cNvSpPr txBox="1">
            <a:spLocks noChangeArrowheads="1"/>
          </p:cNvSpPr>
          <p:nvPr/>
        </p:nvSpPr>
        <p:spPr bwMode="auto">
          <a:xfrm>
            <a:off x="3275856" y="1268760"/>
            <a:ext cx="296423" cy="150236"/>
          </a:xfrm>
          <a:prstGeom prst="rect">
            <a:avLst/>
          </a:prstGeom>
          <a:solidFill>
            <a:srgbClr val="43E80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cxnSp>
        <p:nvCxnSpPr>
          <p:cNvPr id="27" name="Conexão recta unidireccional 47"/>
          <p:cNvCxnSpPr/>
          <p:nvPr/>
        </p:nvCxnSpPr>
        <p:spPr>
          <a:xfrm>
            <a:off x="3602826" y="3480712"/>
            <a:ext cx="206194" cy="4289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xão recta unidireccional 47"/>
          <p:cNvCxnSpPr/>
          <p:nvPr/>
        </p:nvCxnSpPr>
        <p:spPr>
          <a:xfrm rot="-480000" flipH="1">
            <a:off x="3221646" y="1496081"/>
            <a:ext cx="72008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unidireccional 47"/>
          <p:cNvCxnSpPr/>
          <p:nvPr/>
        </p:nvCxnSpPr>
        <p:spPr>
          <a:xfrm>
            <a:off x="7740352" y="3140968"/>
            <a:ext cx="43204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0632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932"/>
            <a:ext cx="9144000" cy="5663436"/>
          </a:xfrm>
          <a:prstGeom prst="rect">
            <a:avLst/>
          </a:prstGeom>
        </p:spPr>
      </p:pic>
      <p:cxnSp>
        <p:nvCxnSpPr>
          <p:cNvPr id="8" name="Conexão recta unidireccional 47"/>
          <p:cNvCxnSpPr/>
          <p:nvPr/>
        </p:nvCxnSpPr>
        <p:spPr>
          <a:xfrm flipH="1" flipV="1">
            <a:off x="5574748" y="3901383"/>
            <a:ext cx="41876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5832394" y="99095"/>
            <a:ext cx="3095835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 Partida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Corrida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Ligação à 2ª volta</a:t>
            </a:r>
            <a:endParaRPr lang="pt-PT" b="1" dirty="0">
              <a:solidFill>
                <a:srgbClr val="000000"/>
              </a:solidFill>
            </a:endParaRPr>
          </a:p>
        </p:txBody>
      </p:sp>
      <p:sp>
        <p:nvSpPr>
          <p:cNvPr id="19" name="Rectângulo 24"/>
          <p:cNvSpPr/>
          <p:nvPr/>
        </p:nvSpPr>
        <p:spPr>
          <a:xfrm>
            <a:off x="5976664" y="816187"/>
            <a:ext cx="265906" cy="1200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21" name="Conexão recta unidireccional 47"/>
          <p:cNvCxnSpPr/>
          <p:nvPr/>
        </p:nvCxnSpPr>
        <p:spPr>
          <a:xfrm flipV="1">
            <a:off x="5967747" y="582410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ângulo 7"/>
          <p:cNvSpPr/>
          <p:nvPr/>
        </p:nvSpPr>
        <p:spPr>
          <a:xfrm>
            <a:off x="288032" y="143544"/>
            <a:ext cx="5328592" cy="86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CORRIDA Iniciados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1300m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(2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voltas)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3" name="Conexão recta unidireccional 47"/>
          <p:cNvCxnSpPr/>
          <p:nvPr/>
        </p:nvCxnSpPr>
        <p:spPr>
          <a:xfrm flipH="1" flipV="1">
            <a:off x="1763688" y="2784143"/>
            <a:ext cx="504056" cy="744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47"/>
          <p:cNvCxnSpPr/>
          <p:nvPr/>
        </p:nvCxnSpPr>
        <p:spPr>
          <a:xfrm flipH="1">
            <a:off x="4532055" y="2699684"/>
            <a:ext cx="360040" cy="99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1"/>
          <p:cNvSpPr txBox="1">
            <a:spLocks noChangeArrowheads="1"/>
          </p:cNvSpPr>
          <p:nvPr/>
        </p:nvSpPr>
        <p:spPr bwMode="auto">
          <a:xfrm rot="16355065">
            <a:off x="4368310" y="2029858"/>
            <a:ext cx="327490" cy="13563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>
            <a:off x="3275856" y="1268760"/>
            <a:ext cx="296423" cy="150236"/>
          </a:xfrm>
          <a:prstGeom prst="rect">
            <a:avLst/>
          </a:prstGeom>
          <a:solidFill>
            <a:srgbClr val="43E80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3" name="Text Box 51"/>
          <p:cNvSpPr txBox="1">
            <a:spLocks noChangeArrowheads="1"/>
          </p:cNvSpPr>
          <p:nvPr/>
        </p:nvSpPr>
        <p:spPr bwMode="auto">
          <a:xfrm rot="10800000">
            <a:off x="5967747" y="251707"/>
            <a:ext cx="409204" cy="143527"/>
          </a:xfrm>
          <a:prstGeom prst="rect">
            <a:avLst/>
          </a:prstGeom>
          <a:solidFill>
            <a:srgbClr val="43E80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cxnSp>
        <p:nvCxnSpPr>
          <p:cNvPr id="25" name="Conexão recta unidireccional 47"/>
          <p:cNvCxnSpPr/>
          <p:nvPr/>
        </p:nvCxnSpPr>
        <p:spPr>
          <a:xfrm>
            <a:off x="3602826" y="3480712"/>
            <a:ext cx="206194" cy="4289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47"/>
          <p:cNvCxnSpPr/>
          <p:nvPr/>
        </p:nvCxnSpPr>
        <p:spPr>
          <a:xfrm rot="-480000" flipH="1">
            <a:off x="3221646" y="1496081"/>
            <a:ext cx="72008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rma livre 3"/>
          <p:cNvSpPr/>
          <p:nvPr/>
        </p:nvSpPr>
        <p:spPr>
          <a:xfrm>
            <a:off x="2555776" y="2784143"/>
            <a:ext cx="856164" cy="99236"/>
          </a:xfrm>
          <a:custGeom>
            <a:avLst/>
            <a:gdLst>
              <a:gd name="connsiteX0" fmla="*/ 791570 w 791570"/>
              <a:gd name="connsiteY0" fmla="*/ 0 h 95535"/>
              <a:gd name="connsiteX1" fmla="*/ 0 w 791570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1570" h="95535">
                <a:moveTo>
                  <a:pt x="791570" y="0"/>
                </a:moveTo>
                <a:lnTo>
                  <a:pt x="0" y="9553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2" name="Conexão recta unidireccional 47"/>
          <p:cNvCxnSpPr/>
          <p:nvPr/>
        </p:nvCxnSpPr>
        <p:spPr>
          <a:xfrm>
            <a:off x="7740352" y="3140968"/>
            <a:ext cx="43204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rma livre 25"/>
          <p:cNvSpPr/>
          <p:nvPr/>
        </p:nvSpPr>
        <p:spPr>
          <a:xfrm>
            <a:off x="5967747" y="1046626"/>
            <a:ext cx="274823" cy="110483"/>
          </a:xfrm>
          <a:custGeom>
            <a:avLst/>
            <a:gdLst>
              <a:gd name="connsiteX0" fmla="*/ 791570 w 791570"/>
              <a:gd name="connsiteY0" fmla="*/ 0 h 95535"/>
              <a:gd name="connsiteX1" fmla="*/ 0 w 791570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1570" h="95535">
                <a:moveTo>
                  <a:pt x="791570" y="0"/>
                </a:moveTo>
                <a:lnTo>
                  <a:pt x="0" y="9553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55816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Conexão recta unidireccional 47"/>
          <p:cNvCxnSpPr/>
          <p:nvPr/>
        </p:nvCxnSpPr>
        <p:spPr>
          <a:xfrm flipH="1" flipV="1">
            <a:off x="7092280" y="3685359"/>
            <a:ext cx="83752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ângulo 7"/>
          <p:cNvSpPr/>
          <p:nvPr/>
        </p:nvSpPr>
        <p:spPr>
          <a:xfrm>
            <a:off x="288032" y="143544"/>
            <a:ext cx="5328592" cy="86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CORRIDA Juvenis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1500m (2 voltas)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cxnSp>
        <p:nvCxnSpPr>
          <p:cNvPr id="33" name="Conexão recta unidireccional 47"/>
          <p:cNvCxnSpPr/>
          <p:nvPr/>
        </p:nvCxnSpPr>
        <p:spPr>
          <a:xfrm>
            <a:off x="3491880" y="6453336"/>
            <a:ext cx="54265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xão recta unidireccional 47"/>
          <p:cNvCxnSpPr/>
          <p:nvPr/>
        </p:nvCxnSpPr>
        <p:spPr>
          <a:xfrm flipH="1">
            <a:off x="4532055" y="2699684"/>
            <a:ext cx="360040" cy="99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Box 51"/>
          <p:cNvSpPr txBox="1">
            <a:spLocks noChangeArrowheads="1"/>
          </p:cNvSpPr>
          <p:nvPr/>
        </p:nvSpPr>
        <p:spPr bwMode="auto">
          <a:xfrm rot="10800000">
            <a:off x="5315940" y="1772816"/>
            <a:ext cx="300684" cy="71519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0" name="Text Box 51"/>
          <p:cNvSpPr txBox="1">
            <a:spLocks noChangeArrowheads="1"/>
          </p:cNvSpPr>
          <p:nvPr/>
        </p:nvSpPr>
        <p:spPr bwMode="auto">
          <a:xfrm rot="5245014">
            <a:off x="6484759" y="2708984"/>
            <a:ext cx="262034" cy="83268"/>
          </a:xfrm>
          <a:prstGeom prst="rect">
            <a:avLst/>
          </a:prstGeom>
          <a:solidFill>
            <a:srgbClr val="43E80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cxnSp>
        <p:nvCxnSpPr>
          <p:cNvPr id="25" name="Conexão recta unidireccional 47"/>
          <p:cNvCxnSpPr/>
          <p:nvPr/>
        </p:nvCxnSpPr>
        <p:spPr>
          <a:xfrm flipH="1">
            <a:off x="1043608" y="4261423"/>
            <a:ext cx="72008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xão recta unidireccional 47"/>
          <p:cNvCxnSpPr/>
          <p:nvPr/>
        </p:nvCxnSpPr>
        <p:spPr>
          <a:xfrm rot="-480000" flipH="1">
            <a:off x="5400000" y="1209350"/>
            <a:ext cx="72008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77932"/>
            <a:ext cx="9144000" cy="5663436"/>
          </a:xfrm>
          <a:prstGeom prst="rect">
            <a:avLst/>
          </a:prstGeom>
        </p:spPr>
      </p:pic>
      <p:cxnSp>
        <p:nvCxnSpPr>
          <p:cNvPr id="16" name="Conexão recta unidireccional 47"/>
          <p:cNvCxnSpPr/>
          <p:nvPr/>
        </p:nvCxnSpPr>
        <p:spPr>
          <a:xfrm flipH="1" flipV="1">
            <a:off x="5574748" y="3901383"/>
            <a:ext cx="41876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xão recta unidireccional 47"/>
          <p:cNvCxnSpPr/>
          <p:nvPr/>
        </p:nvCxnSpPr>
        <p:spPr>
          <a:xfrm flipH="1" flipV="1">
            <a:off x="1619672" y="2784143"/>
            <a:ext cx="504056" cy="744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exão recta unidireccional 47"/>
          <p:cNvCxnSpPr/>
          <p:nvPr/>
        </p:nvCxnSpPr>
        <p:spPr>
          <a:xfrm flipH="1">
            <a:off x="4532055" y="2699684"/>
            <a:ext cx="360040" cy="99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Box 51"/>
          <p:cNvSpPr txBox="1">
            <a:spLocks noChangeArrowheads="1"/>
          </p:cNvSpPr>
          <p:nvPr/>
        </p:nvSpPr>
        <p:spPr bwMode="auto">
          <a:xfrm rot="16355065">
            <a:off x="4368310" y="2029858"/>
            <a:ext cx="327490" cy="13563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8" name="Text Box 51"/>
          <p:cNvSpPr txBox="1">
            <a:spLocks noChangeArrowheads="1"/>
          </p:cNvSpPr>
          <p:nvPr/>
        </p:nvSpPr>
        <p:spPr bwMode="auto">
          <a:xfrm>
            <a:off x="3275856" y="1268760"/>
            <a:ext cx="296423" cy="150236"/>
          </a:xfrm>
          <a:prstGeom prst="rect">
            <a:avLst/>
          </a:prstGeom>
          <a:solidFill>
            <a:srgbClr val="43E80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cxnSp>
        <p:nvCxnSpPr>
          <p:cNvPr id="29" name="Conexão recta unidireccional 47"/>
          <p:cNvCxnSpPr/>
          <p:nvPr/>
        </p:nvCxnSpPr>
        <p:spPr>
          <a:xfrm>
            <a:off x="3602826" y="3480712"/>
            <a:ext cx="206194" cy="4289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unidireccional 47"/>
          <p:cNvCxnSpPr/>
          <p:nvPr/>
        </p:nvCxnSpPr>
        <p:spPr>
          <a:xfrm rot="-480000" flipH="1">
            <a:off x="3221646" y="1496081"/>
            <a:ext cx="72008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unidireccional 47"/>
          <p:cNvCxnSpPr/>
          <p:nvPr/>
        </p:nvCxnSpPr>
        <p:spPr>
          <a:xfrm>
            <a:off x="7740352" y="3140968"/>
            <a:ext cx="43204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aixaDeTexto 31"/>
          <p:cNvSpPr txBox="1"/>
          <p:nvPr/>
        </p:nvSpPr>
        <p:spPr>
          <a:xfrm>
            <a:off x="5832394" y="99095"/>
            <a:ext cx="3095835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 Partida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Corrida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Ligação à 2ª volta</a:t>
            </a:r>
            <a:endParaRPr lang="pt-PT" b="1" dirty="0">
              <a:solidFill>
                <a:srgbClr val="000000"/>
              </a:solidFill>
            </a:endParaRPr>
          </a:p>
        </p:txBody>
      </p:sp>
      <p:sp>
        <p:nvSpPr>
          <p:cNvPr id="35" name="Rectângulo 24"/>
          <p:cNvSpPr/>
          <p:nvPr/>
        </p:nvSpPr>
        <p:spPr>
          <a:xfrm>
            <a:off x="5976664" y="816187"/>
            <a:ext cx="265906" cy="1200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36" name="Conexão recta unidireccional 47"/>
          <p:cNvCxnSpPr/>
          <p:nvPr/>
        </p:nvCxnSpPr>
        <p:spPr>
          <a:xfrm flipV="1">
            <a:off x="5967747" y="582410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Box 51"/>
          <p:cNvSpPr txBox="1">
            <a:spLocks noChangeArrowheads="1"/>
          </p:cNvSpPr>
          <p:nvPr/>
        </p:nvSpPr>
        <p:spPr bwMode="auto">
          <a:xfrm rot="10800000">
            <a:off x="5967747" y="251707"/>
            <a:ext cx="409204" cy="143527"/>
          </a:xfrm>
          <a:prstGeom prst="rect">
            <a:avLst/>
          </a:prstGeom>
          <a:solidFill>
            <a:srgbClr val="43E80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8" name="Forma livre 37"/>
          <p:cNvSpPr/>
          <p:nvPr/>
        </p:nvSpPr>
        <p:spPr>
          <a:xfrm>
            <a:off x="5967747" y="1046626"/>
            <a:ext cx="274823" cy="110483"/>
          </a:xfrm>
          <a:custGeom>
            <a:avLst/>
            <a:gdLst>
              <a:gd name="connsiteX0" fmla="*/ 791570 w 791570"/>
              <a:gd name="connsiteY0" fmla="*/ 0 h 95535"/>
              <a:gd name="connsiteX1" fmla="*/ 0 w 791570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1570" h="95535">
                <a:moveTo>
                  <a:pt x="791570" y="0"/>
                </a:moveTo>
                <a:lnTo>
                  <a:pt x="0" y="9553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9" name="Forma livre 38"/>
          <p:cNvSpPr/>
          <p:nvPr/>
        </p:nvSpPr>
        <p:spPr>
          <a:xfrm>
            <a:off x="2555776" y="2784143"/>
            <a:ext cx="856164" cy="99236"/>
          </a:xfrm>
          <a:custGeom>
            <a:avLst/>
            <a:gdLst>
              <a:gd name="connsiteX0" fmla="*/ 791570 w 791570"/>
              <a:gd name="connsiteY0" fmla="*/ 0 h 95535"/>
              <a:gd name="connsiteX1" fmla="*/ 0 w 791570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1570" h="95535">
                <a:moveTo>
                  <a:pt x="791570" y="0"/>
                </a:moveTo>
                <a:lnTo>
                  <a:pt x="0" y="9553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6984409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ângulo 7"/>
          <p:cNvSpPr/>
          <p:nvPr/>
        </p:nvSpPr>
        <p:spPr>
          <a:xfrm>
            <a:off x="288032" y="143544"/>
            <a:ext cx="5328592" cy="860212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CORRIDA Cadetes 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190</a:t>
            </a:r>
            <a:r>
              <a:rPr lang="pt-PT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anose="020B0A04020102020204" pitchFamily="34" charset="0"/>
              </a:rPr>
              <a:t>0m (3 voltas)</a:t>
            </a:r>
            <a:endParaRPr lang="pt-PT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24744"/>
            <a:ext cx="9144000" cy="5663436"/>
          </a:xfrm>
          <a:prstGeom prst="rect">
            <a:avLst/>
          </a:prstGeom>
        </p:spPr>
      </p:pic>
      <p:cxnSp>
        <p:nvCxnSpPr>
          <p:cNvPr id="29" name="Conexão recta unidireccional 47"/>
          <p:cNvCxnSpPr/>
          <p:nvPr/>
        </p:nvCxnSpPr>
        <p:spPr>
          <a:xfrm flipH="1" flipV="1">
            <a:off x="5616624" y="3956462"/>
            <a:ext cx="41876" cy="576064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xão recta unidireccional 47"/>
          <p:cNvCxnSpPr/>
          <p:nvPr/>
        </p:nvCxnSpPr>
        <p:spPr>
          <a:xfrm flipH="1" flipV="1">
            <a:off x="1475656" y="2830955"/>
            <a:ext cx="504056" cy="7446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exão recta unidireccional 47"/>
          <p:cNvCxnSpPr/>
          <p:nvPr/>
        </p:nvCxnSpPr>
        <p:spPr>
          <a:xfrm flipH="1">
            <a:off x="4572000" y="2708920"/>
            <a:ext cx="360040" cy="9991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Box 51"/>
          <p:cNvSpPr txBox="1">
            <a:spLocks noChangeArrowheads="1"/>
          </p:cNvSpPr>
          <p:nvPr/>
        </p:nvSpPr>
        <p:spPr bwMode="auto">
          <a:xfrm rot="16355065">
            <a:off x="4338555" y="2076670"/>
            <a:ext cx="327490" cy="135634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35" name="Text Box 51"/>
          <p:cNvSpPr txBox="1">
            <a:spLocks noChangeArrowheads="1"/>
          </p:cNvSpPr>
          <p:nvPr/>
        </p:nvSpPr>
        <p:spPr bwMode="auto">
          <a:xfrm>
            <a:off x="3286857" y="1329254"/>
            <a:ext cx="296423" cy="150236"/>
          </a:xfrm>
          <a:prstGeom prst="rect">
            <a:avLst/>
          </a:prstGeom>
          <a:solidFill>
            <a:srgbClr val="43E80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cxnSp>
        <p:nvCxnSpPr>
          <p:cNvPr id="36" name="Conexão recta unidireccional 47"/>
          <p:cNvCxnSpPr/>
          <p:nvPr/>
        </p:nvCxnSpPr>
        <p:spPr>
          <a:xfrm>
            <a:off x="3566314" y="3527524"/>
            <a:ext cx="206194" cy="42893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exão recta unidireccional 47"/>
          <p:cNvCxnSpPr/>
          <p:nvPr/>
        </p:nvCxnSpPr>
        <p:spPr>
          <a:xfrm rot="-480000" flipH="1">
            <a:off x="3185134" y="1542893"/>
            <a:ext cx="72008" cy="432048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Forma livre 37"/>
          <p:cNvSpPr/>
          <p:nvPr/>
        </p:nvSpPr>
        <p:spPr>
          <a:xfrm>
            <a:off x="2519264" y="2830955"/>
            <a:ext cx="856164" cy="99236"/>
          </a:xfrm>
          <a:custGeom>
            <a:avLst/>
            <a:gdLst>
              <a:gd name="connsiteX0" fmla="*/ 791570 w 791570"/>
              <a:gd name="connsiteY0" fmla="*/ 0 h 95535"/>
              <a:gd name="connsiteX1" fmla="*/ 0 w 791570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1570" h="95535">
                <a:moveTo>
                  <a:pt x="791570" y="0"/>
                </a:moveTo>
                <a:lnTo>
                  <a:pt x="0" y="9553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9" name="Conexão recta unidireccional 47"/>
          <p:cNvCxnSpPr/>
          <p:nvPr/>
        </p:nvCxnSpPr>
        <p:spPr>
          <a:xfrm>
            <a:off x="7596336" y="3140968"/>
            <a:ext cx="432048" cy="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5832394" y="99095"/>
            <a:ext cx="3311606" cy="1200329"/>
          </a:xfrm>
          <a:prstGeom prst="rect">
            <a:avLst/>
          </a:prstGeom>
          <a:solidFill>
            <a:schemeClr val="bg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1" eaLnBrk="1" hangingPunct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 Partida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Corrida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Meta</a:t>
            </a:r>
          </a:p>
          <a:p>
            <a:pPr lvl="1">
              <a:defRPr/>
            </a:pPr>
            <a:r>
              <a:rPr lang="pt-PT" b="1" dirty="0" smtClean="0">
                <a:solidFill>
                  <a:srgbClr val="000000"/>
                </a:solidFill>
              </a:rPr>
              <a:t>Ligação à 2ª e 3ª voltas</a:t>
            </a:r>
            <a:endParaRPr lang="pt-PT" b="1" dirty="0">
              <a:solidFill>
                <a:srgbClr val="000000"/>
              </a:solidFill>
            </a:endParaRPr>
          </a:p>
        </p:txBody>
      </p:sp>
      <p:sp>
        <p:nvSpPr>
          <p:cNvPr id="16" name="Rectângulo 24"/>
          <p:cNvSpPr/>
          <p:nvPr/>
        </p:nvSpPr>
        <p:spPr>
          <a:xfrm>
            <a:off x="5976664" y="816187"/>
            <a:ext cx="265906" cy="12003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pt-PT" dirty="0"/>
          </a:p>
        </p:txBody>
      </p:sp>
      <p:cxnSp>
        <p:nvCxnSpPr>
          <p:cNvPr id="22" name="Conexão recta unidireccional 47"/>
          <p:cNvCxnSpPr/>
          <p:nvPr/>
        </p:nvCxnSpPr>
        <p:spPr>
          <a:xfrm flipV="1">
            <a:off x="5967747" y="582410"/>
            <a:ext cx="342900" cy="12890"/>
          </a:xfrm>
          <a:prstGeom prst="straightConnector1">
            <a:avLst/>
          </a:prstGeom>
          <a:ln w="381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51"/>
          <p:cNvSpPr txBox="1">
            <a:spLocks noChangeArrowheads="1"/>
          </p:cNvSpPr>
          <p:nvPr/>
        </p:nvSpPr>
        <p:spPr bwMode="auto">
          <a:xfrm rot="10800000">
            <a:off x="5967747" y="251707"/>
            <a:ext cx="409204" cy="143527"/>
          </a:xfrm>
          <a:prstGeom prst="rect">
            <a:avLst/>
          </a:prstGeom>
          <a:solidFill>
            <a:srgbClr val="43E808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pt-PT" altLang="pt-PT" sz="900" b="1" dirty="0">
              <a:solidFill>
                <a:prstClr val="black"/>
              </a:solidFill>
              <a:latin typeface="Verdana" panose="020B0604030504040204" pitchFamily="34" charset="0"/>
            </a:endParaRPr>
          </a:p>
        </p:txBody>
      </p:sp>
      <p:sp>
        <p:nvSpPr>
          <p:cNvPr id="27" name="Forma livre 26"/>
          <p:cNvSpPr/>
          <p:nvPr/>
        </p:nvSpPr>
        <p:spPr>
          <a:xfrm>
            <a:off x="5967747" y="1046626"/>
            <a:ext cx="274823" cy="110483"/>
          </a:xfrm>
          <a:custGeom>
            <a:avLst/>
            <a:gdLst>
              <a:gd name="connsiteX0" fmla="*/ 791570 w 791570"/>
              <a:gd name="connsiteY0" fmla="*/ 0 h 95535"/>
              <a:gd name="connsiteX1" fmla="*/ 0 w 791570"/>
              <a:gd name="connsiteY1" fmla="*/ 95535 h 95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1570" h="95535">
                <a:moveTo>
                  <a:pt x="791570" y="0"/>
                </a:moveTo>
                <a:lnTo>
                  <a:pt x="0" y="95535"/>
                </a:ln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65720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3251</TotalTime>
  <Words>123</Words>
  <Application>Microsoft Office PowerPoint</Application>
  <PresentationFormat>Apresentação no Ecrã (4:3)</PresentationFormat>
  <Paragraphs>39</Paragraphs>
  <Slides>6</Slides>
  <Notes>5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2" baseType="lpstr">
      <vt:lpstr>ＭＳ Ｐゴシック</vt:lpstr>
      <vt:lpstr>Arial</vt:lpstr>
      <vt:lpstr>Arial Black</vt:lpstr>
      <vt:lpstr>Calibri</vt:lpstr>
      <vt:lpstr>Verdana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Utilizador</dc:creator>
  <cp:lastModifiedBy>Artur Parreira</cp:lastModifiedBy>
  <cp:revision>139</cp:revision>
  <dcterms:created xsi:type="dcterms:W3CDTF">2018-05-07T15:23:14Z</dcterms:created>
  <dcterms:modified xsi:type="dcterms:W3CDTF">2020-01-13T16:23:33Z</dcterms:modified>
</cp:coreProperties>
</file>