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62" r:id="rId4"/>
    <p:sldId id="261" r:id="rId5"/>
  </p:sldIdLst>
  <p:sldSz cx="9144000" cy="6858000" type="screen4x3"/>
  <p:notesSz cx="9144000" cy="6858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F8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921693"/>
              </p:ext>
            </p:extLst>
          </p:nvPr>
        </p:nvGraphicFramePr>
        <p:xfrm>
          <a:off x="0" y="7143"/>
          <a:ext cx="9135108" cy="12872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86885"/>
                <a:gridCol w="2388235"/>
                <a:gridCol w="332104"/>
                <a:gridCol w="2127884"/>
              </a:tblGrid>
              <a:tr h="380209">
                <a:tc row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lang="pt-PT" sz="2800" dirty="0" smtClean="0">
                          <a:latin typeface="Arial"/>
                          <a:cs typeface="Arial"/>
                        </a:rPr>
                        <a:t>V Triatlo de Altura</a:t>
                      </a: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lang="pt-PT" sz="1600" dirty="0" smtClean="0">
                          <a:latin typeface="Arial"/>
                          <a:cs typeface="Arial"/>
                        </a:rPr>
                        <a:t>Campeonato de Triatlo Standard do Algarve</a:t>
                      </a: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lang="pt-PT" sz="1600" dirty="0" smtClean="0">
                          <a:latin typeface="Arial"/>
                          <a:cs typeface="Arial"/>
                        </a:rPr>
                        <a:t>Domingo 20 de Outubro de 2019, 9:45h</a:t>
                      </a:r>
                    </a:p>
                  </a:txBody>
                  <a:tcPr marL="0" marR="0" marT="1111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98425" algn="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-70" dirty="0" smtClean="0">
                          <a:latin typeface="Arial"/>
                          <a:cs typeface="Arial"/>
                        </a:rPr>
                        <a:t>Final </a:t>
                      </a:r>
                      <a:r>
                        <a:rPr sz="1400" spc="-80" dirty="0" smtClean="0">
                          <a:latin typeface="Arial"/>
                          <a:cs typeface="Arial"/>
                        </a:rPr>
                        <a:t>da</a:t>
                      </a:r>
                      <a:r>
                        <a:rPr sz="1400" spc="-15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80" dirty="0" smtClean="0">
                          <a:latin typeface="Arial"/>
                          <a:cs typeface="Arial"/>
                        </a:rPr>
                        <a:t>Natação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461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0259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-55" dirty="0" err="1" smtClean="0">
                          <a:latin typeface="Arial"/>
                          <a:cs typeface="Arial"/>
                        </a:rPr>
                        <a:t>Início</a:t>
                      </a:r>
                      <a:r>
                        <a:rPr lang="pt-PT" sz="1400" spc="-5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45" dirty="0" smtClean="0">
                          <a:latin typeface="Arial"/>
                          <a:cs typeface="Arial"/>
                        </a:rPr>
                        <a:t>do</a:t>
                      </a:r>
                      <a:r>
                        <a:rPr sz="1400" spc="-10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75" dirty="0">
                          <a:latin typeface="Arial"/>
                          <a:cs typeface="Arial"/>
                        </a:rPr>
                        <a:t>Ciclismo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4610" marB="0">
                    <a:solidFill>
                      <a:schemeClr val="bg1"/>
                    </a:solidFill>
                  </a:tcPr>
                </a:tc>
              </a:tr>
              <a:tr h="907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1125" marB="0"/>
                </a:tc>
                <a:tc>
                  <a:txBody>
                    <a:bodyPr/>
                    <a:lstStyle/>
                    <a:p>
                      <a:pPr marR="98425" algn="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pt-PT" sz="1400" spc="-90" smtClean="0">
                          <a:latin typeface="Arial"/>
                          <a:cs typeface="Arial"/>
                        </a:rPr>
                        <a:t>Área</a:t>
                      </a:r>
                      <a:r>
                        <a:rPr sz="1400" spc="-9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65" smtClean="0">
                          <a:latin typeface="Arial"/>
                          <a:cs typeface="Arial"/>
                        </a:rPr>
                        <a:t>de</a:t>
                      </a:r>
                      <a:r>
                        <a:rPr sz="1400" spc="-12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95" smtClean="0">
                          <a:latin typeface="Arial"/>
                          <a:cs typeface="Arial"/>
                        </a:rPr>
                        <a:t>Transição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1594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7655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48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spc="-55" dirty="0" smtClean="0">
                          <a:latin typeface="Arial"/>
                          <a:cs typeface="Arial"/>
                        </a:rPr>
                        <a:t>Final </a:t>
                      </a:r>
                      <a:r>
                        <a:rPr lang="pt-PT" sz="1400" spc="-45" dirty="0" smtClean="0">
                          <a:latin typeface="Arial"/>
                          <a:cs typeface="Arial"/>
                        </a:rPr>
                        <a:t>do</a:t>
                      </a:r>
                      <a:r>
                        <a:rPr lang="pt-PT" sz="1400" spc="-10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pt-PT" sz="1400" spc="-75" dirty="0" smtClean="0">
                          <a:latin typeface="Arial"/>
                          <a:cs typeface="Arial"/>
                        </a:rPr>
                        <a:t>Ciclismo</a:t>
                      </a:r>
                    </a:p>
                    <a:p>
                      <a:pPr marL="37655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48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spc="-55" dirty="0" smtClean="0">
                          <a:latin typeface="Arial"/>
                          <a:cs typeface="Arial"/>
                        </a:rPr>
                        <a:t>Início </a:t>
                      </a:r>
                      <a:r>
                        <a:rPr lang="pt-PT" sz="1400" spc="-45" dirty="0" smtClean="0">
                          <a:latin typeface="Arial"/>
                          <a:cs typeface="Arial"/>
                        </a:rPr>
                        <a:t>da</a:t>
                      </a:r>
                      <a:r>
                        <a:rPr lang="pt-PT" sz="1400" spc="-45" baseline="0" dirty="0" smtClean="0">
                          <a:latin typeface="Arial"/>
                          <a:cs typeface="Arial"/>
                        </a:rPr>
                        <a:t> Corrida</a:t>
                      </a:r>
                    </a:p>
                    <a:p>
                      <a:pPr marL="37655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48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spc="-55" dirty="0" smtClean="0">
                          <a:latin typeface="Arial"/>
                          <a:cs typeface="Arial"/>
                        </a:rPr>
                        <a:t>Final </a:t>
                      </a:r>
                      <a:r>
                        <a:rPr lang="pt-PT" sz="1400" spc="-45" dirty="0" smtClean="0">
                          <a:latin typeface="Arial"/>
                          <a:cs typeface="Arial"/>
                        </a:rPr>
                        <a:t>da</a:t>
                      </a:r>
                      <a:r>
                        <a:rPr lang="pt-PT" sz="1400" spc="-45" baseline="0" dirty="0" smtClean="0">
                          <a:latin typeface="Arial"/>
                          <a:cs typeface="Arial"/>
                        </a:rPr>
                        <a:t> Corrida</a:t>
                      </a:r>
                      <a:endParaRPr lang="pt-PT" sz="1400" spc="-75" dirty="0" smtClean="0">
                        <a:latin typeface="Arial"/>
                        <a:cs typeface="Arial"/>
                      </a:endParaRPr>
                    </a:p>
                  </a:txBody>
                  <a:tcPr marL="0" marR="0" marT="61594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7" name="Imagem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1" y="1286417"/>
            <a:ext cx="9144000" cy="535384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6674548" y="50"/>
            <a:ext cx="331470" cy="346075"/>
          </a:xfrm>
          <a:custGeom>
            <a:avLst/>
            <a:gdLst/>
            <a:ahLst/>
            <a:cxnLst/>
            <a:rect l="l" t="t" r="r" b="b"/>
            <a:pathLst>
              <a:path w="331470" h="346075">
                <a:moveTo>
                  <a:pt x="0" y="345706"/>
                </a:moveTo>
                <a:lnTo>
                  <a:pt x="331470" y="345706"/>
                </a:lnTo>
                <a:lnTo>
                  <a:pt x="331470" y="0"/>
                </a:lnTo>
                <a:lnTo>
                  <a:pt x="0" y="0"/>
                </a:lnTo>
                <a:lnTo>
                  <a:pt x="0" y="345706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69540" y="50"/>
            <a:ext cx="367665" cy="346075"/>
          </a:xfrm>
          <a:custGeom>
            <a:avLst/>
            <a:gdLst/>
            <a:ahLst/>
            <a:cxnLst/>
            <a:rect l="l" t="t" r="r" b="b"/>
            <a:pathLst>
              <a:path w="367665" h="346075">
                <a:moveTo>
                  <a:pt x="0" y="345706"/>
                </a:moveTo>
                <a:lnTo>
                  <a:pt x="367309" y="345706"/>
                </a:lnTo>
                <a:lnTo>
                  <a:pt x="367309" y="0"/>
                </a:lnTo>
                <a:lnTo>
                  <a:pt x="0" y="0"/>
                </a:lnTo>
                <a:lnTo>
                  <a:pt x="0" y="34570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74548" y="374332"/>
            <a:ext cx="331470" cy="331470"/>
          </a:xfrm>
          <a:custGeom>
            <a:avLst/>
            <a:gdLst/>
            <a:ahLst/>
            <a:cxnLst/>
            <a:rect l="l" t="t" r="r" b="b"/>
            <a:pathLst>
              <a:path w="331470" h="331470">
                <a:moveTo>
                  <a:pt x="0" y="331342"/>
                </a:moveTo>
                <a:lnTo>
                  <a:pt x="331470" y="331342"/>
                </a:lnTo>
                <a:lnTo>
                  <a:pt x="331470" y="0"/>
                </a:lnTo>
                <a:lnTo>
                  <a:pt x="0" y="0"/>
                </a:lnTo>
                <a:lnTo>
                  <a:pt x="0" y="331342"/>
                </a:lnTo>
                <a:close/>
              </a:path>
            </a:pathLst>
          </a:custGeom>
          <a:solidFill>
            <a:srgbClr val="CC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33237" y="0"/>
            <a:ext cx="0" cy="1066165"/>
          </a:xfrm>
          <a:custGeom>
            <a:avLst/>
            <a:gdLst/>
            <a:ahLst/>
            <a:cxnLst/>
            <a:rect l="l" t="t" r="r" b="b"/>
            <a:pathLst>
              <a:path h="1066165">
                <a:moveTo>
                  <a:pt x="0" y="0"/>
                </a:moveTo>
                <a:lnTo>
                  <a:pt x="0" y="1065720"/>
                </a:lnTo>
              </a:path>
            </a:pathLst>
          </a:custGeom>
          <a:ln w="215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7143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142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 rot="20882410">
            <a:off x="3857482" y="4804039"/>
            <a:ext cx="426240" cy="1632332"/>
          </a:xfrm>
          <a:custGeom>
            <a:avLst/>
            <a:gdLst/>
            <a:ahLst/>
            <a:cxnLst/>
            <a:rect l="l" t="t" r="r" b="b"/>
            <a:pathLst>
              <a:path w="297179" h="1252854">
                <a:moveTo>
                  <a:pt x="26005" y="1252725"/>
                </a:moveTo>
                <a:lnTo>
                  <a:pt x="22800" y="1192722"/>
                </a:lnTo>
                <a:lnTo>
                  <a:pt x="19638" y="1132856"/>
                </a:lnTo>
                <a:lnTo>
                  <a:pt x="16561" y="1073265"/>
                </a:lnTo>
                <a:lnTo>
                  <a:pt x="13615" y="1014084"/>
                </a:lnTo>
                <a:lnTo>
                  <a:pt x="10843" y="955451"/>
                </a:lnTo>
                <a:lnTo>
                  <a:pt x="8288" y="897504"/>
                </a:lnTo>
                <a:lnTo>
                  <a:pt x="5996" y="840379"/>
                </a:lnTo>
                <a:lnTo>
                  <a:pt x="4009" y="784213"/>
                </a:lnTo>
                <a:lnTo>
                  <a:pt x="2372" y="729143"/>
                </a:lnTo>
                <a:lnTo>
                  <a:pt x="1129" y="675307"/>
                </a:lnTo>
                <a:lnTo>
                  <a:pt x="323" y="622841"/>
                </a:lnTo>
                <a:lnTo>
                  <a:pt x="0" y="571882"/>
                </a:lnTo>
                <a:lnTo>
                  <a:pt x="201" y="522567"/>
                </a:lnTo>
                <a:lnTo>
                  <a:pt x="972" y="475034"/>
                </a:lnTo>
                <a:lnTo>
                  <a:pt x="2357" y="429420"/>
                </a:lnTo>
                <a:lnTo>
                  <a:pt x="4398" y="385860"/>
                </a:lnTo>
                <a:lnTo>
                  <a:pt x="7141" y="344494"/>
                </a:lnTo>
                <a:lnTo>
                  <a:pt x="10630" y="305456"/>
                </a:lnTo>
                <a:lnTo>
                  <a:pt x="20018" y="234919"/>
                </a:lnTo>
                <a:lnTo>
                  <a:pt x="43494" y="141684"/>
                </a:lnTo>
                <a:lnTo>
                  <a:pt x="65448" y="93598"/>
                </a:lnTo>
                <a:lnTo>
                  <a:pt x="91307" y="57694"/>
                </a:lnTo>
                <a:lnTo>
                  <a:pt x="120511" y="32232"/>
                </a:lnTo>
                <a:lnTo>
                  <a:pt x="186721" y="5673"/>
                </a:lnTo>
                <a:lnTo>
                  <a:pt x="259604" y="0"/>
                </a:lnTo>
                <a:lnTo>
                  <a:pt x="297150" y="645"/>
                </a:lnTo>
              </a:path>
            </a:pathLst>
          </a:custGeom>
          <a:ln w="381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 rot="20301746">
            <a:off x="3791276" y="4220790"/>
            <a:ext cx="2208035" cy="338455"/>
          </a:xfrm>
          <a:custGeom>
            <a:avLst/>
            <a:gdLst/>
            <a:ahLst/>
            <a:cxnLst/>
            <a:rect l="l" t="t" r="r" b="b"/>
            <a:pathLst>
              <a:path w="1297304" h="338454">
                <a:moveTo>
                  <a:pt x="0" y="338328"/>
                </a:moveTo>
                <a:lnTo>
                  <a:pt x="1296924" y="338328"/>
                </a:lnTo>
                <a:lnTo>
                  <a:pt x="1296924" y="0"/>
                </a:lnTo>
                <a:lnTo>
                  <a:pt x="0" y="0"/>
                </a:lnTo>
                <a:lnTo>
                  <a:pt x="0" y="338328"/>
                </a:lnTo>
                <a:close/>
              </a:path>
            </a:pathLst>
          </a:custGeom>
          <a:solidFill>
            <a:srgbClr val="CC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 rot="15152456">
            <a:off x="3759265" y="5676227"/>
            <a:ext cx="504825" cy="164752"/>
          </a:xfrm>
          <a:custGeom>
            <a:avLst/>
            <a:gdLst/>
            <a:ahLst/>
            <a:cxnLst/>
            <a:rect l="l" t="t" r="r" b="b"/>
            <a:pathLst>
              <a:path w="504825" h="288289">
                <a:moveTo>
                  <a:pt x="360425" y="0"/>
                </a:moveTo>
                <a:lnTo>
                  <a:pt x="360425" y="72009"/>
                </a:lnTo>
                <a:lnTo>
                  <a:pt x="0" y="72009"/>
                </a:lnTo>
                <a:lnTo>
                  <a:pt x="0" y="216026"/>
                </a:lnTo>
                <a:lnTo>
                  <a:pt x="360425" y="216026"/>
                </a:lnTo>
                <a:lnTo>
                  <a:pt x="360425" y="288036"/>
                </a:lnTo>
                <a:lnTo>
                  <a:pt x="504444" y="144018"/>
                </a:lnTo>
                <a:lnTo>
                  <a:pt x="360425" y="0"/>
                </a:ln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 rot="4688479">
            <a:off x="3115690" y="3004834"/>
            <a:ext cx="504825" cy="288290"/>
          </a:xfrm>
          <a:custGeom>
            <a:avLst/>
            <a:gdLst/>
            <a:ahLst/>
            <a:cxnLst/>
            <a:rect l="l" t="t" r="r" b="b"/>
            <a:pathLst>
              <a:path w="504825" h="288289">
                <a:moveTo>
                  <a:pt x="144017" y="0"/>
                </a:moveTo>
                <a:lnTo>
                  <a:pt x="0" y="144018"/>
                </a:lnTo>
                <a:lnTo>
                  <a:pt x="144017" y="288036"/>
                </a:lnTo>
                <a:lnTo>
                  <a:pt x="144017" y="216026"/>
                </a:lnTo>
                <a:lnTo>
                  <a:pt x="504443" y="216026"/>
                </a:lnTo>
                <a:lnTo>
                  <a:pt x="504443" y="72009"/>
                </a:lnTo>
                <a:lnTo>
                  <a:pt x="144017" y="72009"/>
                </a:lnTo>
                <a:lnTo>
                  <a:pt x="144017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"/>
          <p:cNvSpPr/>
          <p:nvPr/>
        </p:nvSpPr>
        <p:spPr>
          <a:xfrm>
            <a:off x="8765572" y="637086"/>
            <a:ext cx="367665" cy="346075"/>
          </a:xfrm>
          <a:custGeom>
            <a:avLst/>
            <a:gdLst/>
            <a:ahLst/>
            <a:cxnLst/>
            <a:rect l="l" t="t" r="r" b="b"/>
            <a:pathLst>
              <a:path w="367665" h="346075">
                <a:moveTo>
                  <a:pt x="0" y="345706"/>
                </a:moveTo>
                <a:lnTo>
                  <a:pt x="367309" y="345706"/>
                </a:lnTo>
                <a:lnTo>
                  <a:pt x="367309" y="0"/>
                </a:lnTo>
                <a:lnTo>
                  <a:pt x="0" y="0"/>
                </a:lnTo>
                <a:lnTo>
                  <a:pt x="0" y="345706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 rot="9596287">
            <a:off x="4641929" y="4246189"/>
            <a:ext cx="506730" cy="287655"/>
          </a:xfrm>
          <a:custGeom>
            <a:avLst/>
            <a:gdLst/>
            <a:ahLst/>
            <a:cxnLst/>
            <a:rect l="l" t="t" r="r" b="b"/>
            <a:pathLst>
              <a:path w="506729" h="287654">
                <a:moveTo>
                  <a:pt x="137413" y="0"/>
                </a:moveTo>
                <a:lnTo>
                  <a:pt x="0" y="150241"/>
                </a:lnTo>
                <a:lnTo>
                  <a:pt x="150240" y="287655"/>
                </a:lnTo>
                <a:lnTo>
                  <a:pt x="147065" y="215773"/>
                </a:lnTo>
                <a:lnTo>
                  <a:pt x="506729" y="199644"/>
                </a:lnTo>
                <a:lnTo>
                  <a:pt x="500979" y="71882"/>
                </a:lnTo>
                <a:lnTo>
                  <a:pt x="140588" y="71882"/>
                </a:lnTo>
                <a:lnTo>
                  <a:pt x="137413" y="0"/>
                </a:lnTo>
                <a:close/>
              </a:path>
              <a:path w="506729" h="287654">
                <a:moveTo>
                  <a:pt x="500252" y="55753"/>
                </a:moveTo>
                <a:lnTo>
                  <a:pt x="140588" y="71882"/>
                </a:lnTo>
                <a:lnTo>
                  <a:pt x="500979" y="71882"/>
                </a:lnTo>
                <a:lnTo>
                  <a:pt x="500252" y="55753"/>
                </a:lnTo>
                <a:close/>
              </a:path>
            </a:pathLst>
          </a:custGeom>
          <a:solidFill>
            <a:srgbClr val="FF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Forma livre 23"/>
          <p:cNvSpPr/>
          <p:nvPr/>
        </p:nvSpPr>
        <p:spPr>
          <a:xfrm>
            <a:off x="2812434" y="1294372"/>
            <a:ext cx="3283566" cy="3087619"/>
          </a:xfrm>
          <a:custGeom>
            <a:avLst/>
            <a:gdLst>
              <a:gd name="connsiteX0" fmla="*/ 3152633 w 3284699"/>
              <a:gd name="connsiteY0" fmla="*/ 2674961 h 3003677"/>
              <a:gd name="connsiteX1" fmla="*/ 3275463 w 3284699"/>
              <a:gd name="connsiteY1" fmla="*/ 2620370 h 3003677"/>
              <a:gd name="connsiteX2" fmla="*/ 3234520 w 3284699"/>
              <a:gd name="connsiteY2" fmla="*/ 2388358 h 3003677"/>
              <a:gd name="connsiteX3" fmla="*/ 2906973 w 3284699"/>
              <a:gd name="connsiteY3" fmla="*/ 2279176 h 3003677"/>
              <a:gd name="connsiteX4" fmla="*/ 2524836 w 3284699"/>
              <a:gd name="connsiteY4" fmla="*/ 2347415 h 3003677"/>
              <a:gd name="connsiteX5" fmla="*/ 2047164 w 3284699"/>
              <a:gd name="connsiteY5" fmla="*/ 2456597 h 3003677"/>
              <a:gd name="connsiteX6" fmla="*/ 1665027 w 3284699"/>
              <a:gd name="connsiteY6" fmla="*/ 2606722 h 3003677"/>
              <a:gd name="connsiteX7" fmla="*/ 1337481 w 3284699"/>
              <a:gd name="connsiteY7" fmla="*/ 2729552 h 3003677"/>
              <a:gd name="connsiteX8" fmla="*/ 1078173 w 3284699"/>
              <a:gd name="connsiteY8" fmla="*/ 2920621 h 3003677"/>
              <a:gd name="connsiteX9" fmla="*/ 832514 w 3284699"/>
              <a:gd name="connsiteY9" fmla="*/ 3002507 h 3003677"/>
              <a:gd name="connsiteX10" fmla="*/ 559558 w 3284699"/>
              <a:gd name="connsiteY10" fmla="*/ 2866030 h 3003677"/>
              <a:gd name="connsiteX11" fmla="*/ 504967 w 3284699"/>
              <a:gd name="connsiteY11" fmla="*/ 2647666 h 3003677"/>
              <a:gd name="connsiteX12" fmla="*/ 464024 w 3284699"/>
              <a:gd name="connsiteY12" fmla="*/ 2333767 h 3003677"/>
              <a:gd name="connsiteX13" fmla="*/ 368490 w 3284699"/>
              <a:gd name="connsiteY13" fmla="*/ 1992573 h 3003677"/>
              <a:gd name="connsiteX14" fmla="*/ 81887 w 3284699"/>
              <a:gd name="connsiteY14" fmla="*/ 709683 h 3003677"/>
              <a:gd name="connsiteX15" fmla="*/ 95535 w 3284699"/>
              <a:gd name="connsiteY15" fmla="*/ 368489 h 3003677"/>
              <a:gd name="connsiteX16" fmla="*/ 0 w 3284699"/>
              <a:gd name="connsiteY16" fmla="*/ 0 h 3003677"/>
              <a:gd name="connsiteX0" fmla="*/ 3152633 w 3283566"/>
              <a:gd name="connsiteY0" fmla="*/ 2674961 h 3003677"/>
              <a:gd name="connsiteX1" fmla="*/ 3275463 w 3283566"/>
              <a:gd name="connsiteY1" fmla="*/ 2620370 h 3003677"/>
              <a:gd name="connsiteX2" fmla="*/ 3234520 w 3283566"/>
              <a:gd name="connsiteY2" fmla="*/ 2388358 h 3003677"/>
              <a:gd name="connsiteX3" fmla="*/ 2934268 w 3283566"/>
              <a:gd name="connsiteY3" fmla="*/ 2361062 h 3003677"/>
              <a:gd name="connsiteX4" fmla="*/ 2524836 w 3283566"/>
              <a:gd name="connsiteY4" fmla="*/ 2347415 h 3003677"/>
              <a:gd name="connsiteX5" fmla="*/ 2047164 w 3283566"/>
              <a:gd name="connsiteY5" fmla="*/ 2456597 h 3003677"/>
              <a:gd name="connsiteX6" fmla="*/ 1665027 w 3283566"/>
              <a:gd name="connsiteY6" fmla="*/ 2606722 h 3003677"/>
              <a:gd name="connsiteX7" fmla="*/ 1337481 w 3283566"/>
              <a:gd name="connsiteY7" fmla="*/ 2729552 h 3003677"/>
              <a:gd name="connsiteX8" fmla="*/ 1078173 w 3283566"/>
              <a:gd name="connsiteY8" fmla="*/ 2920621 h 3003677"/>
              <a:gd name="connsiteX9" fmla="*/ 832514 w 3283566"/>
              <a:gd name="connsiteY9" fmla="*/ 3002507 h 3003677"/>
              <a:gd name="connsiteX10" fmla="*/ 559558 w 3283566"/>
              <a:gd name="connsiteY10" fmla="*/ 2866030 h 3003677"/>
              <a:gd name="connsiteX11" fmla="*/ 504967 w 3283566"/>
              <a:gd name="connsiteY11" fmla="*/ 2647666 h 3003677"/>
              <a:gd name="connsiteX12" fmla="*/ 464024 w 3283566"/>
              <a:gd name="connsiteY12" fmla="*/ 2333767 h 3003677"/>
              <a:gd name="connsiteX13" fmla="*/ 368490 w 3283566"/>
              <a:gd name="connsiteY13" fmla="*/ 1992573 h 3003677"/>
              <a:gd name="connsiteX14" fmla="*/ 81887 w 3283566"/>
              <a:gd name="connsiteY14" fmla="*/ 709683 h 3003677"/>
              <a:gd name="connsiteX15" fmla="*/ 95535 w 3283566"/>
              <a:gd name="connsiteY15" fmla="*/ 368489 h 3003677"/>
              <a:gd name="connsiteX16" fmla="*/ 0 w 3283566"/>
              <a:gd name="connsiteY16" fmla="*/ 0 h 3003677"/>
              <a:gd name="connsiteX0" fmla="*/ 3152633 w 3283566"/>
              <a:gd name="connsiteY0" fmla="*/ 2674961 h 3003677"/>
              <a:gd name="connsiteX1" fmla="*/ 3275463 w 3283566"/>
              <a:gd name="connsiteY1" fmla="*/ 2620370 h 3003677"/>
              <a:gd name="connsiteX2" fmla="*/ 3234520 w 3283566"/>
              <a:gd name="connsiteY2" fmla="*/ 2388358 h 3003677"/>
              <a:gd name="connsiteX3" fmla="*/ 2934268 w 3283566"/>
              <a:gd name="connsiteY3" fmla="*/ 2361062 h 3003677"/>
              <a:gd name="connsiteX4" fmla="*/ 2524836 w 3283566"/>
              <a:gd name="connsiteY4" fmla="*/ 2442949 h 3003677"/>
              <a:gd name="connsiteX5" fmla="*/ 2047164 w 3283566"/>
              <a:gd name="connsiteY5" fmla="*/ 2456597 h 3003677"/>
              <a:gd name="connsiteX6" fmla="*/ 1665027 w 3283566"/>
              <a:gd name="connsiteY6" fmla="*/ 2606722 h 3003677"/>
              <a:gd name="connsiteX7" fmla="*/ 1337481 w 3283566"/>
              <a:gd name="connsiteY7" fmla="*/ 2729552 h 3003677"/>
              <a:gd name="connsiteX8" fmla="*/ 1078173 w 3283566"/>
              <a:gd name="connsiteY8" fmla="*/ 2920621 h 3003677"/>
              <a:gd name="connsiteX9" fmla="*/ 832514 w 3283566"/>
              <a:gd name="connsiteY9" fmla="*/ 3002507 h 3003677"/>
              <a:gd name="connsiteX10" fmla="*/ 559558 w 3283566"/>
              <a:gd name="connsiteY10" fmla="*/ 2866030 h 3003677"/>
              <a:gd name="connsiteX11" fmla="*/ 504967 w 3283566"/>
              <a:gd name="connsiteY11" fmla="*/ 2647666 h 3003677"/>
              <a:gd name="connsiteX12" fmla="*/ 464024 w 3283566"/>
              <a:gd name="connsiteY12" fmla="*/ 2333767 h 3003677"/>
              <a:gd name="connsiteX13" fmla="*/ 368490 w 3283566"/>
              <a:gd name="connsiteY13" fmla="*/ 1992573 h 3003677"/>
              <a:gd name="connsiteX14" fmla="*/ 81887 w 3283566"/>
              <a:gd name="connsiteY14" fmla="*/ 709683 h 3003677"/>
              <a:gd name="connsiteX15" fmla="*/ 95535 w 3283566"/>
              <a:gd name="connsiteY15" fmla="*/ 368489 h 3003677"/>
              <a:gd name="connsiteX16" fmla="*/ 0 w 3283566"/>
              <a:gd name="connsiteY16" fmla="*/ 0 h 3003677"/>
              <a:gd name="connsiteX0" fmla="*/ 3152633 w 3283566"/>
              <a:gd name="connsiteY0" fmla="*/ 2674961 h 3003677"/>
              <a:gd name="connsiteX1" fmla="*/ 3275463 w 3283566"/>
              <a:gd name="connsiteY1" fmla="*/ 2620370 h 3003677"/>
              <a:gd name="connsiteX2" fmla="*/ 3234520 w 3283566"/>
              <a:gd name="connsiteY2" fmla="*/ 2388358 h 3003677"/>
              <a:gd name="connsiteX3" fmla="*/ 2934268 w 3283566"/>
              <a:gd name="connsiteY3" fmla="*/ 2361062 h 3003677"/>
              <a:gd name="connsiteX4" fmla="*/ 2524836 w 3283566"/>
              <a:gd name="connsiteY4" fmla="*/ 2442949 h 3003677"/>
              <a:gd name="connsiteX5" fmla="*/ 2047164 w 3283566"/>
              <a:gd name="connsiteY5" fmla="*/ 2552131 h 3003677"/>
              <a:gd name="connsiteX6" fmla="*/ 1665027 w 3283566"/>
              <a:gd name="connsiteY6" fmla="*/ 2606722 h 3003677"/>
              <a:gd name="connsiteX7" fmla="*/ 1337481 w 3283566"/>
              <a:gd name="connsiteY7" fmla="*/ 2729552 h 3003677"/>
              <a:gd name="connsiteX8" fmla="*/ 1078173 w 3283566"/>
              <a:gd name="connsiteY8" fmla="*/ 2920621 h 3003677"/>
              <a:gd name="connsiteX9" fmla="*/ 832514 w 3283566"/>
              <a:gd name="connsiteY9" fmla="*/ 3002507 h 3003677"/>
              <a:gd name="connsiteX10" fmla="*/ 559558 w 3283566"/>
              <a:gd name="connsiteY10" fmla="*/ 2866030 h 3003677"/>
              <a:gd name="connsiteX11" fmla="*/ 504967 w 3283566"/>
              <a:gd name="connsiteY11" fmla="*/ 2647666 h 3003677"/>
              <a:gd name="connsiteX12" fmla="*/ 464024 w 3283566"/>
              <a:gd name="connsiteY12" fmla="*/ 2333767 h 3003677"/>
              <a:gd name="connsiteX13" fmla="*/ 368490 w 3283566"/>
              <a:gd name="connsiteY13" fmla="*/ 1992573 h 3003677"/>
              <a:gd name="connsiteX14" fmla="*/ 81887 w 3283566"/>
              <a:gd name="connsiteY14" fmla="*/ 709683 h 3003677"/>
              <a:gd name="connsiteX15" fmla="*/ 95535 w 3283566"/>
              <a:gd name="connsiteY15" fmla="*/ 368489 h 3003677"/>
              <a:gd name="connsiteX16" fmla="*/ 0 w 3283566"/>
              <a:gd name="connsiteY16" fmla="*/ 0 h 3003677"/>
              <a:gd name="connsiteX0" fmla="*/ 3152633 w 3283566"/>
              <a:gd name="connsiteY0" fmla="*/ 2674961 h 3003677"/>
              <a:gd name="connsiteX1" fmla="*/ 3275463 w 3283566"/>
              <a:gd name="connsiteY1" fmla="*/ 2620370 h 3003677"/>
              <a:gd name="connsiteX2" fmla="*/ 3234520 w 3283566"/>
              <a:gd name="connsiteY2" fmla="*/ 2388358 h 3003677"/>
              <a:gd name="connsiteX3" fmla="*/ 2934268 w 3283566"/>
              <a:gd name="connsiteY3" fmla="*/ 2361062 h 3003677"/>
              <a:gd name="connsiteX4" fmla="*/ 2524836 w 3283566"/>
              <a:gd name="connsiteY4" fmla="*/ 2442949 h 3003677"/>
              <a:gd name="connsiteX5" fmla="*/ 2047164 w 3283566"/>
              <a:gd name="connsiteY5" fmla="*/ 2552131 h 3003677"/>
              <a:gd name="connsiteX6" fmla="*/ 1665027 w 3283566"/>
              <a:gd name="connsiteY6" fmla="*/ 2715904 h 3003677"/>
              <a:gd name="connsiteX7" fmla="*/ 1337481 w 3283566"/>
              <a:gd name="connsiteY7" fmla="*/ 2729552 h 3003677"/>
              <a:gd name="connsiteX8" fmla="*/ 1078173 w 3283566"/>
              <a:gd name="connsiteY8" fmla="*/ 2920621 h 3003677"/>
              <a:gd name="connsiteX9" fmla="*/ 832514 w 3283566"/>
              <a:gd name="connsiteY9" fmla="*/ 3002507 h 3003677"/>
              <a:gd name="connsiteX10" fmla="*/ 559558 w 3283566"/>
              <a:gd name="connsiteY10" fmla="*/ 2866030 h 3003677"/>
              <a:gd name="connsiteX11" fmla="*/ 504967 w 3283566"/>
              <a:gd name="connsiteY11" fmla="*/ 2647666 h 3003677"/>
              <a:gd name="connsiteX12" fmla="*/ 464024 w 3283566"/>
              <a:gd name="connsiteY12" fmla="*/ 2333767 h 3003677"/>
              <a:gd name="connsiteX13" fmla="*/ 368490 w 3283566"/>
              <a:gd name="connsiteY13" fmla="*/ 1992573 h 3003677"/>
              <a:gd name="connsiteX14" fmla="*/ 81887 w 3283566"/>
              <a:gd name="connsiteY14" fmla="*/ 709683 h 3003677"/>
              <a:gd name="connsiteX15" fmla="*/ 95535 w 3283566"/>
              <a:gd name="connsiteY15" fmla="*/ 368489 h 3003677"/>
              <a:gd name="connsiteX16" fmla="*/ 0 w 3283566"/>
              <a:gd name="connsiteY16" fmla="*/ 0 h 3003677"/>
              <a:gd name="connsiteX0" fmla="*/ 3152633 w 3283566"/>
              <a:gd name="connsiteY0" fmla="*/ 2674961 h 3003479"/>
              <a:gd name="connsiteX1" fmla="*/ 3275463 w 3283566"/>
              <a:gd name="connsiteY1" fmla="*/ 2620370 h 3003479"/>
              <a:gd name="connsiteX2" fmla="*/ 3234520 w 3283566"/>
              <a:gd name="connsiteY2" fmla="*/ 2388358 h 3003479"/>
              <a:gd name="connsiteX3" fmla="*/ 2934268 w 3283566"/>
              <a:gd name="connsiteY3" fmla="*/ 2361062 h 3003479"/>
              <a:gd name="connsiteX4" fmla="*/ 2524836 w 3283566"/>
              <a:gd name="connsiteY4" fmla="*/ 2442949 h 3003479"/>
              <a:gd name="connsiteX5" fmla="*/ 2047164 w 3283566"/>
              <a:gd name="connsiteY5" fmla="*/ 2552131 h 3003479"/>
              <a:gd name="connsiteX6" fmla="*/ 1665027 w 3283566"/>
              <a:gd name="connsiteY6" fmla="*/ 2715904 h 3003479"/>
              <a:gd name="connsiteX7" fmla="*/ 1351129 w 3283566"/>
              <a:gd name="connsiteY7" fmla="*/ 2797791 h 3003479"/>
              <a:gd name="connsiteX8" fmla="*/ 1078173 w 3283566"/>
              <a:gd name="connsiteY8" fmla="*/ 2920621 h 3003479"/>
              <a:gd name="connsiteX9" fmla="*/ 832514 w 3283566"/>
              <a:gd name="connsiteY9" fmla="*/ 3002507 h 3003479"/>
              <a:gd name="connsiteX10" fmla="*/ 559558 w 3283566"/>
              <a:gd name="connsiteY10" fmla="*/ 2866030 h 3003479"/>
              <a:gd name="connsiteX11" fmla="*/ 504967 w 3283566"/>
              <a:gd name="connsiteY11" fmla="*/ 2647666 h 3003479"/>
              <a:gd name="connsiteX12" fmla="*/ 464024 w 3283566"/>
              <a:gd name="connsiteY12" fmla="*/ 2333767 h 3003479"/>
              <a:gd name="connsiteX13" fmla="*/ 368490 w 3283566"/>
              <a:gd name="connsiteY13" fmla="*/ 1992573 h 3003479"/>
              <a:gd name="connsiteX14" fmla="*/ 81887 w 3283566"/>
              <a:gd name="connsiteY14" fmla="*/ 709683 h 3003479"/>
              <a:gd name="connsiteX15" fmla="*/ 95535 w 3283566"/>
              <a:gd name="connsiteY15" fmla="*/ 368489 h 3003479"/>
              <a:gd name="connsiteX16" fmla="*/ 0 w 3283566"/>
              <a:gd name="connsiteY16" fmla="*/ 0 h 3003479"/>
              <a:gd name="connsiteX0" fmla="*/ 3152633 w 3283566"/>
              <a:gd name="connsiteY0" fmla="*/ 2674961 h 3003479"/>
              <a:gd name="connsiteX1" fmla="*/ 3275463 w 3283566"/>
              <a:gd name="connsiteY1" fmla="*/ 2620370 h 3003479"/>
              <a:gd name="connsiteX2" fmla="*/ 3234520 w 3283566"/>
              <a:gd name="connsiteY2" fmla="*/ 2388358 h 3003479"/>
              <a:gd name="connsiteX3" fmla="*/ 2934268 w 3283566"/>
              <a:gd name="connsiteY3" fmla="*/ 2361062 h 3003479"/>
              <a:gd name="connsiteX4" fmla="*/ 2524836 w 3283566"/>
              <a:gd name="connsiteY4" fmla="*/ 2442949 h 3003479"/>
              <a:gd name="connsiteX5" fmla="*/ 2047164 w 3283566"/>
              <a:gd name="connsiteY5" fmla="*/ 2552131 h 3003479"/>
              <a:gd name="connsiteX6" fmla="*/ 1665027 w 3283566"/>
              <a:gd name="connsiteY6" fmla="*/ 2715904 h 3003479"/>
              <a:gd name="connsiteX7" fmla="*/ 1351129 w 3283566"/>
              <a:gd name="connsiteY7" fmla="*/ 2797791 h 3003479"/>
              <a:gd name="connsiteX8" fmla="*/ 1078173 w 3283566"/>
              <a:gd name="connsiteY8" fmla="*/ 2920621 h 3003479"/>
              <a:gd name="connsiteX9" fmla="*/ 832514 w 3283566"/>
              <a:gd name="connsiteY9" fmla="*/ 3002507 h 3003479"/>
              <a:gd name="connsiteX10" fmla="*/ 559558 w 3283566"/>
              <a:gd name="connsiteY10" fmla="*/ 2866030 h 3003479"/>
              <a:gd name="connsiteX11" fmla="*/ 504967 w 3283566"/>
              <a:gd name="connsiteY11" fmla="*/ 2647666 h 3003479"/>
              <a:gd name="connsiteX12" fmla="*/ 409433 w 3283566"/>
              <a:gd name="connsiteY12" fmla="*/ 2320119 h 3003479"/>
              <a:gd name="connsiteX13" fmla="*/ 368490 w 3283566"/>
              <a:gd name="connsiteY13" fmla="*/ 1992573 h 3003479"/>
              <a:gd name="connsiteX14" fmla="*/ 81887 w 3283566"/>
              <a:gd name="connsiteY14" fmla="*/ 709683 h 3003479"/>
              <a:gd name="connsiteX15" fmla="*/ 95535 w 3283566"/>
              <a:gd name="connsiteY15" fmla="*/ 368489 h 3003479"/>
              <a:gd name="connsiteX16" fmla="*/ 0 w 3283566"/>
              <a:gd name="connsiteY16" fmla="*/ 0 h 3003479"/>
              <a:gd name="connsiteX0" fmla="*/ 3152633 w 3283566"/>
              <a:gd name="connsiteY0" fmla="*/ 2674961 h 3003479"/>
              <a:gd name="connsiteX1" fmla="*/ 3275463 w 3283566"/>
              <a:gd name="connsiteY1" fmla="*/ 2620370 h 3003479"/>
              <a:gd name="connsiteX2" fmla="*/ 3234520 w 3283566"/>
              <a:gd name="connsiteY2" fmla="*/ 2388358 h 3003479"/>
              <a:gd name="connsiteX3" fmla="*/ 2934268 w 3283566"/>
              <a:gd name="connsiteY3" fmla="*/ 2361062 h 3003479"/>
              <a:gd name="connsiteX4" fmla="*/ 2524836 w 3283566"/>
              <a:gd name="connsiteY4" fmla="*/ 2442949 h 3003479"/>
              <a:gd name="connsiteX5" fmla="*/ 2047164 w 3283566"/>
              <a:gd name="connsiteY5" fmla="*/ 2552131 h 3003479"/>
              <a:gd name="connsiteX6" fmla="*/ 1665027 w 3283566"/>
              <a:gd name="connsiteY6" fmla="*/ 2715904 h 3003479"/>
              <a:gd name="connsiteX7" fmla="*/ 1351129 w 3283566"/>
              <a:gd name="connsiteY7" fmla="*/ 2797791 h 3003479"/>
              <a:gd name="connsiteX8" fmla="*/ 1078173 w 3283566"/>
              <a:gd name="connsiteY8" fmla="*/ 2920621 h 3003479"/>
              <a:gd name="connsiteX9" fmla="*/ 832514 w 3283566"/>
              <a:gd name="connsiteY9" fmla="*/ 3002507 h 3003479"/>
              <a:gd name="connsiteX10" fmla="*/ 559558 w 3283566"/>
              <a:gd name="connsiteY10" fmla="*/ 2866030 h 3003479"/>
              <a:gd name="connsiteX11" fmla="*/ 504967 w 3283566"/>
              <a:gd name="connsiteY11" fmla="*/ 2647666 h 3003479"/>
              <a:gd name="connsiteX12" fmla="*/ 409433 w 3283566"/>
              <a:gd name="connsiteY12" fmla="*/ 2320119 h 3003479"/>
              <a:gd name="connsiteX13" fmla="*/ 286603 w 3283566"/>
              <a:gd name="connsiteY13" fmla="*/ 1842448 h 3003479"/>
              <a:gd name="connsiteX14" fmla="*/ 81887 w 3283566"/>
              <a:gd name="connsiteY14" fmla="*/ 709683 h 3003479"/>
              <a:gd name="connsiteX15" fmla="*/ 95535 w 3283566"/>
              <a:gd name="connsiteY15" fmla="*/ 368489 h 3003479"/>
              <a:gd name="connsiteX16" fmla="*/ 0 w 3283566"/>
              <a:gd name="connsiteY16" fmla="*/ 0 h 3003479"/>
              <a:gd name="connsiteX0" fmla="*/ 3152633 w 3283566"/>
              <a:gd name="connsiteY0" fmla="*/ 2674961 h 3003479"/>
              <a:gd name="connsiteX1" fmla="*/ 3275463 w 3283566"/>
              <a:gd name="connsiteY1" fmla="*/ 2620370 h 3003479"/>
              <a:gd name="connsiteX2" fmla="*/ 3234520 w 3283566"/>
              <a:gd name="connsiteY2" fmla="*/ 2388358 h 3003479"/>
              <a:gd name="connsiteX3" fmla="*/ 2934268 w 3283566"/>
              <a:gd name="connsiteY3" fmla="*/ 2361062 h 3003479"/>
              <a:gd name="connsiteX4" fmla="*/ 2524836 w 3283566"/>
              <a:gd name="connsiteY4" fmla="*/ 2442949 h 3003479"/>
              <a:gd name="connsiteX5" fmla="*/ 2047164 w 3283566"/>
              <a:gd name="connsiteY5" fmla="*/ 2552131 h 3003479"/>
              <a:gd name="connsiteX6" fmla="*/ 1665027 w 3283566"/>
              <a:gd name="connsiteY6" fmla="*/ 2715904 h 3003479"/>
              <a:gd name="connsiteX7" fmla="*/ 1351129 w 3283566"/>
              <a:gd name="connsiteY7" fmla="*/ 2797791 h 3003479"/>
              <a:gd name="connsiteX8" fmla="*/ 1078173 w 3283566"/>
              <a:gd name="connsiteY8" fmla="*/ 2920621 h 3003479"/>
              <a:gd name="connsiteX9" fmla="*/ 832514 w 3283566"/>
              <a:gd name="connsiteY9" fmla="*/ 3002507 h 3003479"/>
              <a:gd name="connsiteX10" fmla="*/ 559558 w 3283566"/>
              <a:gd name="connsiteY10" fmla="*/ 2866030 h 3003479"/>
              <a:gd name="connsiteX11" fmla="*/ 504967 w 3283566"/>
              <a:gd name="connsiteY11" fmla="*/ 2647666 h 3003479"/>
              <a:gd name="connsiteX12" fmla="*/ 409433 w 3283566"/>
              <a:gd name="connsiteY12" fmla="*/ 2320119 h 3003479"/>
              <a:gd name="connsiteX13" fmla="*/ 286603 w 3283566"/>
              <a:gd name="connsiteY13" fmla="*/ 1842448 h 3003479"/>
              <a:gd name="connsiteX14" fmla="*/ 81887 w 3283566"/>
              <a:gd name="connsiteY14" fmla="*/ 709683 h 3003479"/>
              <a:gd name="connsiteX15" fmla="*/ 40944 w 3283566"/>
              <a:gd name="connsiteY15" fmla="*/ 382137 h 3003479"/>
              <a:gd name="connsiteX16" fmla="*/ 0 w 3283566"/>
              <a:gd name="connsiteY16" fmla="*/ 0 h 3003479"/>
              <a:gd name="connsiteX0" fmla="*/ 3152633 w 3283566"/>
              <a:gd name="connsiteY0" fmla="*/ 2674961 h 3067642"/>
              <a:gd name="connsiteX1" fmla="*/ 3275463 w 3283566"/>
              <a:gd name="connsiteY1" fmla="*/ 2620370 h 3067642"/>
              <a:gd name="connsiteX2" fmla="*/ 3234520 w 3283566"/>
              <a:gd name="connsiteY2" fmla="*/ 2388358 h 3067642"/>
              <a:gd name="connsiteX3" fmla="*/ 2934268 w 3283566"/>
              <a:gd name="connsiteY3" fmla="*/ 2361062 h 3067642"/>
              <a:gd name="connsiteX4" fmla="*/ 2524836 w 3283566"/>
              <a:gd name="connsiteY4" fmla="*/ 2442949 h 3067642"/>
              <a:gd name="connsiteX5" fmla="*/ 2047164 w 3283566"/>
              <a:gd name="connsiteY5" fmla="*/ 2552131 h 3067642"/>
              <a:gd name="connsiteX6" fmla="*/ 1665027 w 3283566"/>
              <a:gd name="connsiteY6" fmla="*/ 2715904 h 3067642"/>
              <a:gd name="connsiteX7" fmla="*/ 1351129 w 3283566"/>
              <a:gd name="connsiteY7" fmla="*/ 2797791 h 3067642"/>
              <a:gd name="connsiteX8" fmla="*/ 1064525 w 3283566"/>
              <a:gd name="connsiteY8" fmla="*/ 3057099 h 3067642"/>
              <a:gd name="connsiteX9" fmla="*/ 832514 w 3283566"/>
              <a:gd name="connsiteY9" fmla="*/ 3002507 h 3067642"/>
              <a:gd name="connsiteX10" fmla="*/ 559558 w 3283566"/>
              <a:gd name="connsiteY10" fmla="*/ 2866030 h 3067642"/>
              <a:gd name="connsiteX11" fmla="*/ 504967 w 3283566"/>
              <a:gd name="connsiteY11" fmla="*/ 2647666 h 3067642"/>
              <a:gd name="connsiteX12" fmla="*/ 409433 w 3283566"/>
              <a:gd name="connsiteY12" fmla="*/ 2320119 h 3067642"/>
              <a:gd name="connsiteX13" fmla="*/ 286603 w 3283566"/>
              <a:gd name="connsiteY13" fmla="*/ 1842448 h 3067642"/>
              <a:gd name="connsiteX14" fmla="*/ 81887 w 3283566"/>
              <a:gd name="connsiteY14" fmla="*/ 709683 h 3067642"/>
              <a:gd name="connsiteX15" fmla="*/ 40944 w 3283566"/>
              <a:gd name="connsiteY15" fmla="*/ 382137 h 3067642"/>
              <a:gd name="connsiteX16" fmla="*/ 0 w 3283566"/>
              <a:gd name="connsiteY16" fmla="*/ 0 h 3067642"/>
              <a:gd name="connsiteX0" fmla="*/ 3152633 w 3283566"/>
              <a:gd name="connsiteY0" fmla="*/ 2674961 h 3093150"/>
              <a:gd name="connsiteX1" fmla="*/ 3275463 w 3283566"/>
              <a:gd name="connsiteY1" fmla="*/ 2620370 h 3093150"/>
              <a:gd name="connsiteX2" fmla="*/ 3234520 w 3283566"/>
              <a:gd name="connsiteY2" fmla="*/ 2388358 h 3093150"/>
              <a:gd name="connsiteX3" fmla="*/ 2934268 w 3283566"/>
              <a:gd name="connsiteY3" fmla="*/ 2361062 h 3093150"/>
              <a:gd name="connsiteX4" fmla="*/ 2524836 w 3283566"/>
              <a:gd name="connsiteY4" fmla="*/ 2442949 h 3093150"/>
              <a:gd name="connsiteX5" fmla="*/ 2047164 w 3283566"/>
              <a:gd name="connsiteY5" fmla="*/ 2552131 h 3093150"/>
              <a:gd name="connsiteX6" fmla="*/ 1665027 w 3283566"/>
              <a:gd name="connsiteY6" fmla="*/ 2715904 h 3093150"/>
              <a:gd name="connsiteX7" fmla="*/ 1351129 w 3283566"/>
              <a:gd name="connsiteY7" fmla="*/ 2797791 h 3093150"/>
              <a:gd name="connsiteX8" fmla="*/ 1064525 w 3283566"/>
              <a:gd name="connsiteY8" fmla="*/ 3057099 h 3093150"/>
              <a:gd name="connsiteX9" fmla="*/ 777923 w 3283566"/>
              <a:gd name="connsiteY9" fmla="*/ 3070746 h 3093150"/>
              <a:gd name="connsiteX10" fmla="*/ 559558 w 3283566"/>
              <a:gd name="connsiteY10" fmla="*/ 2866030 h 3093150"/>
              <a:gd name="connsiteX11" fmla="*/ 504967 w 3283566"/>
              <a:gd name="connsiteY11" fmla="*/ 2647666 h 3093150"/>
              <a:gd name="connsiteX12" fmla="*/ 409433 w 3283566"/>
              <a:gd name="connsiteY12" fmla="*/ 2320119 h 3093150"/>
              <a:gd name="connsiteX13" fmla="*/ 286603 w 3283566"/>
              <a:gd name="connsiteY13" fmla="*/ 1842448 h 3093150"/>
              <a:gd name="connsiteX14" fmla="*/ 81887 w 3283566"/>
              <a:gd name="connsiteY14" fmla="*/ 709683 h 3093150"/>
              <a:gd name="connsiteX15" fmla="*/ 40944 w 3283566"/>
              <a:gd name="connsiteY15" fmla="*/ 382137 h 3093150"/>
              <a:gd name="connsiteX16" fmla="*/ 0 w 3283566"/>
              <a:gd name="connsiteY16" fmla="*/ 0 h 3093150"/>
              <a:gd name="connsiteX0" fmla="*/ 3152633 w 3283566"/>
              <a:gd name="connsiteY0" fmla="*/ 2674961 h 3087619"/>
              <a:gd name="connsiteX1" fmla="*/ 3275463 w 3283566"/>
              <a:gd name="connsiteY1" fmla="*/ 2620370 h 3087619"/>
              <a:gd name="connsiteX2" fmla="*/ 3234520 w 3283566"/>
              <a:gd name="connsiteY2" fmla="*/ 2388358 h 3087619"/>
              <a:gd name="connsiteX3" fmla="*/ 2934268 w 3283566"/>
              <a:gd name="connsiteY3" fmla="*/ 2361062 h 3087619"/>
              <a:gd name="connsiteX4" fmla="*/ 2524836 w 3283566"/>
              <a:gd name="connsiteY4" fmla="*/ 2442949 h 3087619"/>
              <a:gd name="connsiteX5" fmla="*/ 2047164 w 3283566"/>
              <a:gd name="connsiteY5" fmla="*/ 2552131 h 3087619"/>
              <a:gd name="connsiteX6" fmla="*/ 1665027 w 3283566"/>
              <a:gd name="connsiteY6" fmla="*/ 2715904 h 3087619"/>
              <a:gd name="connsiteX7" fmla="*/ 1433015 w 3283566"/>
              <a:gd name="connsiteY7" fmla="*/ 2906973 h 3087619"/>
              <a:gd name="connsiteX8" fmla="*/ 1064525 w 3283566"/>
              <a:gd name="connsiteY8" fmla="*/ 3057099 h 3087619"/>
              <a:gd name="connsiteX9" fmla="*/ 777923 w 3283566"/>
              <a:gd name="connsiteY9" fmla="*/ 3070746 h 3087619"/>
              <a:gd name="connsiteX10" fmla="*/ 559558 w 3283566"/>
              <a:gd name="connsiteY10" fmla="*/ 2866030 h 3087619"/>
              <a:gd name="connsiteX11" fmla="*/ 504967 w 3283566"/>
              <a:gd name="connsiteY11" fmla="*/ 2647666 h 3087619"/>
              <a:gd name="connsiteX12" fmla="*/ 409433 w 3283566"/>
              <a:gd name="connsiteY12" fmla="*/ 2320119 h 3087619"/>
              <a:gd name="connsiteX13" fmla="*/ 286603 w 3283566"/>
              <a:gd name="connsiteY13" fmla="*/ 1842448 h 3087619"/>
              <a:gd name="connsiteX14" fmla="*/ 81887 w 3283566"/>
              <a:gd name="connsiteY14" fmla="*/ 709683 h 3087619"/>
              <a:gd name="connsiteX15" fmla="*/ 40944 w 3283566"/>
              <a:gd name="connsiteY15" fmla="*/ 382137 h 3087619"/>
              <a:gd name="connsiteX16" fmla="*/ 0 w 3283566"/>
              <a:gd name="connsiteY16" fmla="*/ 0 h 3087619"/>
              <a:gd name="connsiteX0" fmla="*/ 3152633 w 3283566"/>
              <a:gd name="connsiteY0" fmla="*/ 2674961 h 3087619"/>
              <a:gd name="connsiteX1" fmla="*/ 3275463 w 3283566"/>
              <a:gd name="connsiteY1" fmla="*/ 2620370 h 3087619"/>
              <a:gd name="connsiteX2" fmla="*/ 3234520 w 3283566"/>
              <a:gd name="connsiteY2" fmla="*/ 2388358 h 3087619"/>
              <a:gd name="connsiteX3" fmla="*/ 2934268 w 3283566"/>
              <a:gd name="connsiteY3" fmla="*/ 2361062 h 3087619"/>
              <a:gd name="connsiteX4" fmla="*/ 2524836 w 3283566"/>
              <a:gd name="connsiteY4" fmla="*/ 2442949 h 3087619"/>
              <a:gd name="connsiteX5" fmla="*/ 2047164 w 3283566"/>
              <a:gd name="connsiteY5" fmla="*/ 2552131 h 3087619"/>
              <a:gd name="connsiteX6" fmla="*/ 1733266 w 3283566"/>
              <a:gd name="connsiteY6" fmla="*/ 2797791 h 3087619"/>
              <a:gd name="connsiteX7" fmla="*/ 1433015 w 3283566"/>
              <a:gd name="connsiteY7" fmla="*/ 2906973 h 3087619"/>
              <a:gd name="connsiteX8" fmla="*/ 1064525 w 3283566"/>
              <a:gd name="connsiteY8" fmla="*/ 3057099 h 3087619"/>
              <a:gd name="connsiteX9" fmla="*/ 777923 w 3283566"/>
              <a:gd name="connsiteY9" fmla="*/ 3070746 h 3087619"/>
              <a:gd name="connsiteX10" fmla="*/ 559558 w 3283566"/>
              <a:gd name="connsiteY10" fmla="*/ 2866030 h 3087619"/>
              <a:gd name="connsiteX11" fmla="*/ 504967 w 3283566"/>
              <a:gd name="connsiteY11" fmla="*/ 2647666 h 3087619"/>
              <a:gd name="connsiteX12" fmla="*/ 409433 w 3283566"/>
              <a:gd name="connsiteY12" fmla="*/ 2320119 h 3087619"/>
              <a:gd name="connsiteX13" fmla="*/ 286603 w 3283566"/>
              <a:gd name="connsiteY13" fmla="*/ 1842448 h 3087619"/>
              <a:gd name="connsiteX14" fmla="*/ 81887 w 3283566"/>
              <a:gd name="connsiteY14" fmla="*/ 709683 h 3087619"/>
              <a:gd name="connsiteX15" fmla="*/ 40944 w 3283566"/>
              <a:gd name="connsiteY15" fmla="*/ 382137 h 3087619"/>
              <a:gd name="connsiteX16" fmla="*/ 0 w 3283566"/>
              <a:gd name="connsiteY16" fmla="*/ 0 h 3087619"/>
              <a:gd name="connsiteX0" fmla="*/ 3152633 w 3283566"/>
              <a:gd name="connsiteY0" fmla="*/ 2674961 h 3087619"/>
              <a:gd name="connsiteX1" fmla="*/ 3275463 w 3283566"/>
              <a:gd name="connsiteY1" fmla="*/ 2620370 h 3087619"/>
              <a:gd name="connsiteX2" fmla="*/ 3234520 w 3283566"/>
              <a:gd name="connsiteY2" fmla="*/ 2388358 h 3087619"/>
              <a:gd name="connsiteX3" fmla="*/ 2934268 w 3283566"/>
              <a:gd name="connsiteY3" fmla="*/ 2361062 h 3087619"/>
              <a:gd name="connsiteX4" fmla="*/ 2524836 w 3283566"/>
              <a:gd name="connsiteY4" fmla="*/ 2442949 h 3087619"/>
              <a:gd name="connsiteX5" fmla="*/ 2156346 w 3283566"/>
              <a:gd name="connsiteY5" fmla="*/ 2634018 h 3087619"/>
              <a:gd name="connsiteX6" fmla="*/ 1733266 w 3283566"/>
              <a:gd name="connsiteY6" fmla="*/ 2797791 h 3087619"/>
              <a:gd name="connsiteX7" fmla="*/ 1433015 w 3283566"/>
              <a:gd name="connsiteY7" fmla="*/ 2906973 h 3087619"/>
              <a:gd name="connsiteX8" fmla="*/ 1064525 w 3283566"/>
              <a:gd name="connsiteY8" fmla="*/ 3057099 h 3087619"/>
              <a:gd name="connsiteX9" fmla="*/ 777923 w 3283566"/>
              <a:gd name="connsiteY9" fmla="*/ 3070746 h 3087619"/>
              <a:gd name="connsiteX10" fmla="*/ 559558 w 3283566"/>
              <a:gd name="connsiteY10" fmla="*/ 2866030 h 3087619"/>
              <a:gd name="connsiteX11" fmla="*/ 504967 w 3283566"/>
              <a:gd name="connsiteY11" fmla="*/ 2647666 h 3087619"/>
              <a:gd name="connsiteX12" fmla="*/ 409433 w 3283566"/>
              <a:gd name="connsiteY12" fmla="*/ 2320119 h 3087619"/>
              <a:gd name="connsiteX13" fmla="*/ 286603 w 3283566"/>
              <a:gd name="connsiteY13" fmla="*/ 1842448 h 3087619"/>
              <a:gd name="connsiteX14" fmla="*/ 81887 w 3283566"/>
              <a:gd name="connsiteY14" fmla="*/ 709683 h 3087619"/>
              <a:gd name="connsiteX15" fmla="*/ 40944 w 3283566"/>
              <a:gd name="connsiteY15" fmla="*/ 382137 h 3087619"/>
              <a:gd name="connsiteX16" fmla="*/ 0 w 3283566"/>
              <a:gd name="connsiteY16" fmla="*/ 0 h 3087619"/>
              <a:gd name="connsiteX0" fmla="*/ 3152633 w 3283566"/>
              <a:gd name="connsiteY0" fmla="*/ 2674961 h 3087619"/>
              <a:gd name="connsiteX1" fmla="*/ 3275463 w 3283566"/>
              <a:gd name="connsiteY1" fmla="*/ 2620370 h 3087619"/>
              <a:gd name="connsiteX2" fmla="*/ 3234520 w 3283566"/>
              <a:gd name="connsiteY2" fmla="*/ 2388358 h 3087619"/>
              <a:gd name="connsiteX3" fmla="*/ 2934268 w 3283566"/>
              <a:gd name="connsiteY3" fmla="*/ 2361062 h 3087619"/>
              <a:gd name="connsiteX4" fmla="*/ 2565779 w 3283566"/>
              <a:gd name="connsiteY4" fmla="*/ 2442949 h 3087619"/>
              <a:gd name="connsiteX5" fmla="*/ 2156346 w 3283566"/>
              <a:gd name="connsiteY5" fmla="*/ 2634018 h 3087619"/>
              <a:gd name="connsiteX6" fmla="*/ 1733266 w 3283566"/>
              <a:gd name="connsiteY6" fmla="*/ 2797791 h 3087619"/>
              <a:gd name="connsiteX7" fmla="*/ 1433015 w 3283566"/>
              <a:gd name="connsiteY7" fmla="*/ 2906973 h 3087619"/>
              <a:gd name="connsiteX8" fmla="*/ 1064525 w 3283566"/>
              <a:gd name="connsiteY8" fmla="*/ 3057099 h 3087619"/>
              <a:gd name="connsiteX9" fmla="*/ 777923 w 3283566"/>
              <a:gd name="connsiteY9" fmla="*/ 3070746 h 3087619"/>
              <a:gd name="connsiteX10" fmla="*/ 559558 w 3283566"/>
              <a:gd name="connsiteY10" fmla="*/ 2866030 h 3087619"/>
              <a:gd name="connsiteX11" fmla="*/ 504967 w 3283566"/>
              <a:gd name="connsiteY11" fmla="*/ 2647666 h 3087619"/>
              <a:gd name="connsiteX12" fmla="*/ 409433 w 3283566"/>
              <a:gd name="connsiteY12" fmla="*/ 2320119 h 3087619"/>
              <a:gd name="connsiteX13" fmla="*/ 286603 w 3283566"/>
              <a:gd name="connsiteY13" fmla="*/ 1842448 h 3087619"/>
              <a:gd name="connsiteX14" fmla="*/ 81887 w 3283566"/>
              <a:gd name="connsiteY14" fmla="*/ 709683 h 3087619"/>
              <a:gd name="connsiteX15" fmla="*/ 40944 w 3283566"/>
              <a:gd name="connsiteY15" fmla="*/ 382137 h 3087619"/>
              <a:gd name="connsiteX16" fmla="*/ 0 w 3283566"/>
              <a:gd name="connsiteY16" fmla="*/ 0 h 308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83566" h="3087619">
                <a:moveTo>
                  <a:pt x="3152633" y="2674961"/>
                </a:moveTo>
                <a:cubicBezTo>
                  <a:pt x="3207224" y="2671549"/>
                  <a:pt x="3261815" y="2668137"/>
                  <a:pt x="3275463" y="2620370"/>
                </a:cubicBezTo>
                <a:cubicBezTo>
                  <a:pt x="3289111" y="2572603"/>
                  <a:pt x="3291386" y="2431576"/>
                  <a:pt x="3234520" y="2388358"/>
                </a:cubicBezTo>
                <a:cubicBezTo>
                  <a:pt x="3177654" y="2345140"/>
                  <a:pt x="3045725" y="2351964"/>
                  <a:pt x="2934268" y="2361062"/>
                </a:cubicBezTo>
                <a:cubicBezTo>
                  <a:pt x="2822811" y="2370161"/>
                  <a:pt x="2695433" y="2397456"/>
                  <a:pt x="2565779" y="2442949"/>
                </a:cubicBezTo>
                <a:cubicBezTo>
                  <a:pt x="2436125" y="2488442"/>
                  <a:pt x="2295098" y="2574878"/>
                  <a:pt x="2156346" y="2634018"/>
                </a:cubicBezTo>
                <a:cubicBezTo>
                  <a:pt x="2017594" y="2693158"/>
                  <a:pt x="1853821" y="2752299"/>
                  <a:pt x="1733266" y="2797791"/>
                </a:cubicBezTo>
                <a:cubicBezTo>
                  <a:pt x="1612711" y="2843284"/>
                  <a:pt x="1544472" y="2863755"/>
                  <a:pt x="1433015" y="2906973"/>
                </a:cubicBezTo>
                <a:cubicBezTo>
                  <a:pt x="1321558" y="2950191"/>
                  <a:pt x="1173707" y="3029804"/>
                  <a:pt x="1064525" y="3057099"/>
                </a:cubicBezTo>
                <a:cubicBezTo>
                  <a:pt x="955343" y="3084394"/>
                  <a:pt x="862084" y="3102591"/>
                  <a:pt x="777923" y="3070746"/>
                </a:cubicBezTo>
                <a:cubicBezTo>
                  <a:pt x="693762" y="3038901"/>
                  <a:pt x="605051" y="2936543"/>
                  <a:pt x="559558" y="2866030"/>
                </a:cubicBezTo>
                <a:cubicBezTo>
                  <a:pt x="514065" y="2795517"/>
                  <a:pt x="529988" y="2738651"/>
                  <a:pt x="504967" y="2647666"/>
                </a:cubicBezTo>
                <a:cubicBezTo>
                  <a:pt x="479946" y="2556681"/>
                  <a:pt x="445827" y="2454322"/>
                  <a:pt x="409433" y="2320119"/>
                </a:cubicBezTo>
                <a:cubicBezTo>
                  <a:pt x="373039" y="2185916"/>
                  <a:pt x="341194" y="2110854"/>
                  <a:pt x="286603" y="1842448"/>
                </a:cubicBezTo>
                <a:cubicBezTo>
                  <a:pt x="232012" y="1574042"/>
                  <a:pt x="122830" y="953068"/>
                  <a:pt x="81887" y="709683"/>
                </a:cubicBezTo>
                <a:cubicBezTo>
                  <a:pt x="40944" y="466298"/>
                  <a:pt x="54592" y="500417"/>
                  <a:pt x="40944" y="382137"/>
                </a:cubicBezTo>
                <a:cubicBezTo>
                  <a:pt x="27296" y="263857"/>
                  <a:pt x="40943" y="125104"/>
                  <a:pt x="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Forma livre 24"/>
          <p:cNvSpPr/>
          <p:nvPr/>
        </p:nvSpPr>
        <p:spPr>
          <a:xfrm>
            <a:off x="2667000" y="1342617"/>
            <a:ext cx="3474969" cy="3003388"/>
          </a:xfrm>
          <a:custGeom>
            <a:avLst/>
            <a:gdLst>
              <a:gd name="connsiteX0" fmla="*/ 3152633 w 3284699"/>
              <a:gd name="connsiteY0" fmla="*/ 2674961 h 3003677"/>
              <a:gd name="connsiteX1" fmla="*/ 3275463 w 3284699"/>
              <a:gd name="connsiteY1" fmla="*/ 2620370 h 3003677"/>
              <a:gd name="connsiteX2" fmla="*/ 3234520 w 3284699"/>
              <a:gd name="connsiteY2" fmla="*/ 2388358 h 3003677"/>
              <a:gd name="connsiteX3" fmla="*/ 2906973 w 3284699"/>
              <a:gd name="connsiteY3" fmla="*/ 2279176 h 3003677"/>
              <a:gd name="connsiteX4" fmla="*/ 2524836 w 3284699"/>
              <a:gd name="connsiteY4" fmla="*/ 2347415 h 3003677"/>
              <a:gd name="connsiteX5" fmla="*/ 2047164 w 3284699"/>
              <a:gd name="connsiteY5" fmla="*/ 2456597 h 3003677"/>
              <a:gd name="connsiteX6" fmla="*/ 1665027 w 3284699"/>
              <a:gd name="connsiteY6" fmla="*/ 2606722 h 3003677"/>
              <a:gd name="connsiteX7" fmla="*/ 1337481 w 3284699"/>
              <a:gd name="connsiteY7" fmla="*/ 2729552 h 3003677"/>
              <a:gd name="connsiteX8" fmla="*/ 1078173 w 3284699"/>
              <a:gd name="connsiteY8" fmla="*/ 2920621 h 3003677"/>
              <a:gd name="connsiteX9" fmla="*/ 832514 w 3284699"/>
              <a:gd name="connsiteY9" fmla="*/ 3002507 h 3003677"/>
              <a:gd name="connsiteX10" fmla="*/ 559558 w 3284699"/>
              <a:gd name="connsiteY10" fmla="*/ 2866030 h 3003677"/>
              <a:gd name="connsiteX11" fmla="*/ 504967 w 3284699"/>
              <a:gd name="connsiteY11" fmla="*/ 2647666 h 3003677"/>
              <a:gd name="connsiteX12" fmla="*/ 464024 w 3284699"/>
              <a:gd name="connsiteY12" fmla="*/ 2333767 h 3003677"/>
              <a:gd name="connsiteX13" fmla="*/ 368490 w 3284699"/>
              <a:gd name="connsiteY13" fmla="*/ 1992573 h 3003677"/>
              <a:gd name="connsiteX14" fmla="*/ 81887 w 3284699"/>
              <a:gd name="connsiteY14" fmla="*/ 709683 h 3003677"/>
              <a:gd name="connsiteX15" fmla="*/ 95535 w 3284699"/>
              <a:gd name="connsiteY15" fmla="*/ 368489 h 3003677"/>
              <a:gd name="connsiteX16" fmla="*/ 0 w 3284699"/>
              <a:gd name="connsiteY16" fmla="*/ 0 h 3003677"/>
              <a:gd name="connsiteX0" fmla="*/ 3152633 w 3283566"/>
              <a:gd name="connsiteY0" fmla="*/ 2674961 h 3003677"/>
              <a:gd name="connsiteX1" fmla="*/ 3275463 w 3283566"/>
              <a:gd name="connsiteY1" fmla="*/ 2620370 h 3003677"/>
              <a:gd name="connsiteX2" fmla="*/ 3234520 w 3283566"/>
              <a:gd name="connsiteY2" fmla="*/ 2388358 h 3003677"/>
              <a:gd name="connsiteX3" fmla="*/ 2934268 w 3283566"/>
              <a:gd name="connsiteY3" fmla="*/ 2361062 h 3003677"/>
              <a:gd name="connsiteX4" fmla="*/ 2524836 w 3283566"/>
              <a:gd name="connsiteY4" fmla="*/ 2347415 h 3003677"/>
              <a:gd name="connsiteX5" fmla="*/ 2047164 w 3283566"/>
              <a:gd name="connsiteY5" fmla="*/ 2456597 h 3003677"/>
              <a:gd name="connsiteX6" fmla="*/ 1665027 w 3283566"/>
              <a:gd name="connsiteY6" fmla="*/ 2606722 h 3003677"/>
              <a:gd name="connsiteX7" fmla="*/ 1337481 w 3283566"/>
              <a:gd name="connsiteY7" fmla="*/ 2729552 h 3003677"/>
              <a:gd name="connsiteX8" fmla="*/ 1078173 w 3283566"/>
              <a:gd name="connsiteY8" fmla="*/ 2920621 h 3003677"/>
              <a:gd name="connsiteX9" fmla="*/ 832514 w 3283566"/>
              <a:gd name="connsiteY9" fmla="*/ 3002507 h 3003677"/>
              <a:gd name="connsiteX10" fmla="*/ 559558 w 3283566"/>
              <a:gd name="connsiteY10" fmla="*/ 2866030 h 3003677"/>
              <a:gd name="connsiteX11" fmla="*/ 504967 w 3283566"/>
              <a:gd name="connsiteY11" fmla="*/ 2647666 h 3003677"/>
              <a:gd name="connsiteX12" fmla="*/ 464024 w 3283566"/>
              <a:gd name="connsiteY12" fmla="*/ 2333767 h 3003677"/>
              <a:gd name="connsiteX13" fmla="*/ 368490 w 3283566"/>
              <a:gd name="connsiteY13" fmla="*/ 1992573 h 3003677"/>
              <a:gd name="connsiteX14" fmla="*/ 81887 w 3283566"/>
              <a:gd name="connsiteY14" fmla="*/ 709683 h 3003677"/>
              <a:gd name="connsiteX15" fmla="*/ 95535 w 3283566"/>
              <a:gd name="connsiteY15" fmla="*/ 368489 h 3003677"/>
              <a:gd name="connsiteX16" fmla="*/ 0 w 3283566"/>
              <a:gd name="connsiteY16" fmla="*/ 0 h 3003677"/>
              <a:gd name="connsiteX0" fmla="*/ 3152633 w 3283566"/>
              <a:gd name="connsiteY0" fmla="*/ 2674961 h 3003677"/>
              <a:gd name="connsiteX1" fmla="*/ 3275463 w 3283566"/>
              <a:gd name="connsiteY1" fmla="*/ 2620370 h 3003677"/>
              <a:gd name="connsiteX2" fmla="*/ 3234520 w 3283566"/>
              <a:gd name="connsiteY2" fmla="*/ 2388358 h 3003677"/>
              <a:gd name="connsiteX3" fmla="*/ 2934268 w 3283566"/>
              <a:gd name="connsiteY3" fmla="*/ 2361062 h 3003677"/>
              <a:gd name="connsiteX4" fmla="*/ 2524836 w 3283566"/>
              <a:gd name="connsiteY4" fmla="*/ 2442949 h 3003677"/>
              <a:gd name="connsiteX5" fmla="*/ 2047164 w 3283566"/>
              <a:gd name="connsiteY5" fmla="*/ 2456597 h 3003677"/>
              <a:gd name="connsiteX6" fmla="*/ 1665027 w 3283566"/>
              <a:gd name="connsiteY6" fmla="*/ 2606722 h 3003677"/>
              <a:gd name="connsiteX7" fmla="*/ 1337481 w 3283566"/>
              <a:gd name="connsiteY7" fmla="*/ 2729552 h 3003677"/>
              <a:gd name="connsiteX8" fmla="*/ 1078173 w 3283566"/>
              <a:gd name="connsiteY8" fmla="*/ 2920621 h 3003677"/>
              <a:gd name="connsiteX9" fmla="*/ 832514 w 3283566"/>
              <a:gd name="connsiteY9" fmla="*/ 3002507 h 3003677"/>
              <a:gd name="connsiteX10" fmla="*/ 559558 w 3283566"/>
              <a:gd name="connsiteY10" fmla="*/ 2866030 h 3003677"/>
              <a:gd name="connsiteX11" fmla="*/ 504967 w 3283566"/>
              <a:gd name="connsiteY11" fmla="*/ 2647666 h 3003677"/>
              <a:gd name="connsiteX12" fmla="*/ 464024 w 3283566"/>
              <a:gd name="connsiteY12" fmla="*/ 2333767 h 3003677"/>
              <a:gd name="connsiteX13" fmla="*/ 368490 w 3283566"/>
              <a:gd name="connsiteY13" fmla="*/ 1992573 h 3003677"/>
              <a:gd name="connsiteX14" fmla="*/ 81887 w 3283566"/>
              <a:gd name="connsiteY14" fmla="*/ 709683 h 3003677"/>
              <a:gd name="connsiteX15" fmla="*/ 95535 w 3283566"/>
              <a:gd name="connsiteY15" fmla="*/ 368489 h 3003677"/>
              <a:gd name="connsiteX16" fmla="*/ 0 w 3283566"/>
              <a:gd name="connsiteY16" fmla="*/ 0 h 3003677"/>
              <a:gd name="connsiteX0" fmla="*/ 3152633 w 3283566"/>
              <a:gd name="connsiteY0" fmla="*/ 2674961 h 3003677"/>
              <a:gd name="connsiteX1" fmla="*/ 3275463 w 3283566"/>
              <a:gd name="connsiteY1" fmla="*/ 2620370 h 3003677"/>
              <a:gd name="connsiteX2" fmla="*/ 3234520 w 3283566"/>
              <a:gd name="connsiteY2" fmla="*/ 2388358 h 3003677"/>
              <a:gd name="connsiteX3" fmla="*/ 2934268 w 3283566"/>
              <a:gd name="connsiteY3" fmla="*/ 2361062 h 3003677"/>
              <a:gd name="connsiteX4" fmla="*/ 2524836 w 3283566"/>
              <a:gd name="connsiteY4" fmla="*/ 2442949 h 3003677"/>
              <a:gd name="connsiteX5" fmla="*/ 2047164 w 3283566"/>
              <a:gd name="connsiteY5" fmla="*/ 2552131 h 3003677"/>
              <a:gd name="connsiteX6" fmla="*/ 1665027 w 3283566"/>
              <a:gd name="connsiteY6" fmla="*/ 2606722 h 3003677"/>
              <a:gd name="connsiteX7" fmla="*/ 1337481 w 3283566"/>
              <a:gd name="connsiteY7" fmla="*/ 2729552 h 3003677"/>
              <a:gd name="connsiteX8" fmla="*/ 1078173 w 3283566"/>
              <a:gd name="connsiteY8" fmla="*/ 2920621 h 3003677"/>
              <a:gd name="connsiteX9" fmla="*/ 832514 w 3283566"/>
              <a:gd name="connsiteY9" fmla="*/ 3002507 h 3003677"/>
              <a:gd name="connsiteX10" fmla="*/ 559558 w 3283566"/>
              <a:gd name="connsiteY10" fmla="*/ 2866030 h 3003677"/>
              <a:gd name="connsiteX11" fmla="*/ 504967 w 3283566"/>
              <a:gd name="connsiteY11" fmla="*/ 2647666 h 3003677"/>
              <a:gd name="connsiteX12" fmla="*/ 464024 w 3283566"/>
              <a:gd name="connsiteY12" fmla="*/ 2333767 h 3003677"/>
              <a:gd name="connsiteX13" fmla="*/ 368490 w 3283566"/>
              <a:gd name="connsiteY13" fmla="*/ 1992573 h 3003677"/>
              <a:gd name="connsiteX14" fmla="*/ 81887 w 3283566"/>
              <a:gd name="connsiteY14" fmla="*/ 709683 h 3003677"/>
              <a:gd name="connsiteX15" fmla="*/ 95535 w 3283566"/>
              <a:gd name="connsiteY15" fmla="*/ 368489 h 3003677"/>
              <a:gd name="connsiteX16" fmla="*/ 0 w 3283566"/>
              <a:gd name="connsiteY16" fmla="*/ 0 h 3003677"/>
              <a:gd name="connsiteX0" fmla="*/ 3152633 w 3283566"/>
              <a:gd name="connsiteY0" fmla="*/ 2674961 h 3003677"/>
              <a:gd name="connsiteX1" fmla="*/ 3275463 w 3283566"/>
              <a:gd name="connsiteY1" fmla="*/ 2620370 h 3003677"/>
              <a:gd name="connsiteX2" fmla="*/ 3234520 w 3283566"/>
              <a:gd name="connsiteY2" fmla="*/ 2388358 h 3003677"/>
              <a:gd name="connsiteX3" fmla="*/ 2934268 w 3283566"/>
              <a:gd name="connsiteY3" fmla="*/ 2361062 h 3003677"/>
              <a:gd name="connsiteX4" fmla="*/ 2524836 w 3283566"/>
              <a:gd name="connsiteY4" fmla="*/ 2442949 h 3003677"/>
              <a:gd name="connsiteX5" fmla="*/ 2047164 w 3283566"/>
              <a:gd name="connsiteY5" fmla="*/ 2552131 h 3003677"/>
              <a:gd name="connsiteX6" fmla="*/ 1665027 w 3283566"/>
              <a:gd name="connsiteY6" fmla="*/ 2715904 h 3003677"/>
              <a:gd name="connsiteX7" fmla="*/ 1337481 w 3283566"/>
              <a:gd name="connsiteY7" fmla="*/ 2729552 h 3003677"/>
              <a:gd name="connsiteX8" fmla="*/ 1078173 w 3283566"/>
              <a:gd name="connsiteY8" fmla="*/ 2920621 h 3003677"/>
              <a:gd name="connsiteX9" fmla="*/ 832514 w 3283566"/>
              <a:gd name="connsiteY9" fmla="*/ 3002507 h 3003677"/>
              <a:gd name="connsiteX10" fmla="*/ 559558 w 3283566"/>
              <a:gd name="connsiteY10" fmla="*/ 2866030 h 3003677"/>
              <a:gd name="connsiteX11" fmla="*/ 504967 w 3283566"/>
              <a:gd name="connsiteY11" fmla="*/ 2647666 h 3003677"/>
              <a:gd name="connsiteX12" fmla="*/ 464024 w 3283566"/>
              <a:gd name="connsiteY12" fmla="*/ 2333767 h 3003677"/>
              <a:gd name="connsiteX13" fmla="*/ 368490 w 3283566"/>
              <a:gd name="connsiteY13" fmla="*/ 1992573 h 3003677"/>
              <a:gd name="connsiteX14" fmla="*/ 81887 w 3283566"/>
              <a:gd name="connsiteY14" fmla="*/ 709683 h 3003677"/>
              <a:gd name="connsiteX15" fmla="*/ 95535 w 3283566"/>
              <a:gd name="connsiteY15" fmla="*/ 368489 h 3003677"/>
              <a:gd name="connsiteX16" fmla="*/ 0 w 3283566"/>
              <a:gd name="connsiteY16" fmla="*/ 0 h 3003677"/>
              <a:gd name="connsiteX0" fmla="*/ 3152633 w 3283566"/>
              <a:gd name="connsiteY0" fmla="*/ 2674961 h 3003479"/>
              <a:gd name="connsiteX1" fmla="*/ 3275463 w 3283566"/>
              <a:gd name="connsiteY1" fmla="*/ 2620370 h 3003479"/>
              <a:gd name="connsiteX2" fmla="*/ 3234520 w 3283566"/>
              <a:gd name="connsiteY2" fmla="*/ 2388358 h 3003479"/>
              <a:gd name="connsiteX3" fmla="*/ 2934268 w 3283566"/>
              <a:gd name="connsiteY3" fmla="*/ 2361062 h 3003479"/>
              <a:gd name="connsiteX4" fmla="*/ 2524836 w 3283566"/>
              <a:gd name="connsiteY4" fmla="*/ 2442949 h 3003479"/>
              <a:gd name="connsiteX5" fmla="*/ 2047164 w 3283566"/>
              <a:gd name="connsiteY5" fmla="*/ 2552131 h 3003479"/>
              <a:gd name="connsiteX6" fmla="*/ 1665027 w 3283566"/>
              <a:gd name="connsiteY6" fmla="*/ 2715904 h 3003479"/>
              <a:gd name="connsiteX7" fmla="*/ 1351129 w 3283566"/>
              <a:gd name="connsiteY7" fmla="*/ 2797791 h 3003479"/>
              <a:gd name="connsiteX8" fmla="*/ 1078173 w 3283566"/>
              <a:gd name="connsiteY8" fmla="*/ 2920621 h 3003479"/>
              <a:gd name="connsiteX9" fmla="*/ 832514 w 3283566"/>
              <a:gd name="connsiteY9" fmla="*/ 3002507 h 3003479"/>
              <a:gd name="connsiteX10" fmla="*/ 559558 w 3283566"/>
              <a:gd name="connsiteY10" fmla="*/ 2866030 h 3003479"/>
              <a:gd name="connsiteX11" fmla="*/ 504967 w 3283566"/>
              <a:gd name="connsiteY11" fmla="*/ 2647666 h 3003479"/>
              <a:gd name="connsiteX12" fmla="*/ 464024 w 3283566"/>
              <a:gd name="connsiteY12" fmla="*/ 2333767 h 3003479"/>
              <a:gd name="connsiteX13" fmla="*/ 368490 w 3283566"/>
              <a:gd name="connsiteY13" fmla="*/ 1992573 h 3003479"/>
              <a:gd name="connsiteX14" fmla="*/ 81887 w 3283566"/>
              <a:gd name="connsiteY14" fmla="*/ 709683 h 3003479"/>
              <a:gd name="connsiteX15" fmla="*/ 95535 w 3283566"/>
              <a:gd name="connsiteY15" fmla="*/ 368489 h 3003479"/>
              <a:gd name="connsiteX16" fmla="*/ 0 w 3283566"/>
              <a:gd name="connsiteY16" fmla="*/ 0 h 3003479"/>
              <a:gd name="connsiteX0" fmla="*/ 3152633 w 3283566"/>
              <a:gd name="connsiteY0" fmla="*/ 2674961 h 3003479"/>
              <a:gd name="connsiteX1" fmla="*/ 3275463 w 3283566"/>
              <a:gd name="connsiteY1" fmla="*/ 2620370 h 3003479"/>
              <a:gd name="connsiteX2" fmla="*/ 3234520 w 3283566"/>
              <a:gd name="connsiteY2" fmla="*/ 2388358 h 3003479"/>
              <a:gd name="connsiteX3" fmla="*/ 2934268 w 3283566"/>
              <a:gd name="connsiteY3" fmla="*/ 2361062 h 3003479"/>
              <a:gd name="connsiteX4" fmla="*/ 2524836 w 3283566"/>
              <a:gd name="connsiteY4" fmla="*/ 2442949 h 3003479"/>
              <a:gd name="connsiteX5" fmla="*/ 2047164 w 3283566"/>
              <a:gd name="connsiteY5" fmla="*/ 2552131 h 3003479"/>
              <a:gd name="connsiteX6" fmla="*/ 1665027 w 3283566"/>
              <a:gd name="connsiteY6" fmla="*/ 2715904 h 3003479"/>
              <a:gd name="connsiteX7" fmla="*/ 1351129 w 3283566"/>
              <a:gd name="connsiteY7" fmla="*/ 2797791 h 3003479"/>
              <a:gd name="connsiteX8" fmla="*/ 1078173 w 3283566"/>
              <a:gd name="connsiteY8" fmla="*/ 2920621 h 3003479"/>
              <a:gd name="connsiteX9" fmla="*/ 832514 w 3283566"/>
              <a:gd name="connsiteY9" fmla="*/ 3002507 h 3003479"/>
              <a:gd name="connsiteX10" fmla="*/ 559558 w 3283566"/>
              <a:gd name="connsiteY10" fmla="*/ 2866030 h 3003479"/>
              <a:gd name="connsiteX11" fmla="*/ 504967 w 3283566"/>
              <a:gd name="connsiteY11" fmla="*/ 2647666 h 3003479"/>
              <a:gd name="connsiteX12" fmla="*/ 409433 w 3283566"/>
              <a:gd name="connsiteY12" fmla="*/ 2320119 h 3003479"/>
              <a:gd name="connsiteX13" fmla="*/ 368490 w 3283566"/>
              <a:gd name="connsiteY13" fmla="*/ 1992573 h 3003479"/>
              <a:gd name="connsiteX14" fmla="*/ 81887 w 3283566"/>
              <a:gd name="connsiteY14" fmla="*/ 709683 h 3003479"/>
              <a:gd name="connsiteX15" fmla="*/ 95535 w 3283566"/>
              <a:gd name="connsiteY15" fmla="*/ 368489 h 3003479"/>
              <a:gd name="connsiteX16" fmla="*/ 0 w 3283566"/>
              <a:gd name="connsiteY16" fmla="*/ 0 h 3003479"/>
              <a:gd name="connsiteX0" fmla="*/ 3152633 w 3283566"/>
              <a:gd name="connsiteY0" fmla="*/ 2674961 h 3003479"/>
              <a:gd name="connsiteX1" fmla="*/ 3275463 w 3283566"/>
              <a:gd name="connsiteY1" fmla="*/ 2620370 h 3003479"/>
              <a:gd name="connsiteX2" fmla="*/ 3234520 w 3283566"/>
              <a:gd name="connsiteY2" fmla="*/ 2388358 h 3003479"/>
              <a:gd name="connsiteX3" fmla="*/ 2934268 w 3283566"/>
              <a:gd name="connsiteY3" fmla="*/ 2361062 h 3003479"/>
              <a:gd name="connsiteX4" fmla="*/ 2524836 w 3283566"/>
              <a:gd name="connsiteY4" fmla="*/ 2442949 h 3003479"/>
              <a:gd name="connsiteX5" fmla="*/ 2047164 w 3283566"/>
              <a:gd name="connsiteY5" fmla="*/ 2552131 h 3003479"/>
              <a:gd name="connsiteX6" fmla="*/ 1665027 w 3283566"/>
              <a:gd name="connsiteY6" fmla="*/ 2715904 h 3003479"/>
              <a:gd name="connsiteX7" fmla="*/ 1351129 w 3283566"/>
              <a:gd name="connsiteY7" fmla="*/ 2797791 h 3003479"/>
              <a:gd name="connsiteX8" fmla="*/ 1078173 w 3283566"/>
              <a:gd name="connsiteY8" fmla="*/ 2920621 h 3003479"/>
              <a:gd name="connsiteX9" fmla="*/ 832514 w 3283566"/>
              <a:gd name="connsiteY9" fmla="*/ 3002507 h 3003479"/>
              <a:gd name="connsiteX10" fmla="*/ 559558 w 3283566"/>
              <a:gd name="connsiteY10" fmla="*/ 2866030 h 3003479"/>
              <a:gd name="connsiteX11" fmla="*/ 504967 w 3283566"/>
              <a:gd name="connsiteY11" fmla="*/ 2647666 h 3003479"/>
              <a:gd name="connsiteX12" fmla="*/ 409433 w 3283566"/>
              <a:gd name="connsiteY12" fmla="*/ 2320119 h 3003479"/>
              <a:gd name="connsiteX13" fmla="*/ 286603 w 3283566"/>
              <a:gd name="connsiteY13" fmla="*/ 1842448 h 3003479"/>
              <a:gd name="connsiteX14" fmla="*/ 81887 w 3283566"/>
              <a:gd name="connsiteY14" fmla="*/ 709683 h 3003479"/>
              <a:gd name="connsiteX15" fmla="*/ 95535 w 3283566"/>
              <a:gd name="connsiteY15" fmla="*/ 368489 h 3003479"/>
              <a:gd name="connsiteX16" fmla="*/ 0 w 3283566"/>
              <a:gd name="connsiteY16" fmla="*/ 0 h 3003479"/>
              <a:gd name="connsiteX0" fmla="*/ 3152633 w 3283566"/>
              <a:gd name="connsiteY0" fmla="*/ 2674961 h 3003479"/>
              <a:gd name="connsiteX1" fmla="*/ 3275463 w 3283566"/>
              <a:gd name="connsiteY1" fmla="*/ 2620370 h 3003479"/>
              <a:gd name="connsiteX2" fmla="*/ 3234520 w 3283566"/>
              <a:gd name="connsiteY2" fmla="*/ 2388358 h 3003479"/>
              <a:gd name="connsiteX3" fmla="*/ 2934268 w 3283566"/>
              <a:gd name="connsiteY3" fmla="*/ 2361062 h 3003479"/>
              <a:gd name="connsiteX4" fmla="*/ 2524836 w 3283566"/>
              <a:gd name="connsiteY4" fmla="*/ 2442949 h 3003479"/>
              <a:gd name="connsiteX5" fmla="*/ 2047164 w 3283566"/>
              <a:gd name="connsiteY5" fmla="*/ 2552131 h 3003479"/>
              <a:gd name="connsiteX6" fmla="*/ 1665027 w 3283566"/>
              <a:gd name="connsiteY6" fmla="*/ 2715904 h 3003479"/>
              <a:gd name="connsiteX7" fmla="*/ 1351129 w 3283566"/>
              <a:gd name="connsiteY7" fmla="*/ 2797791 h 3003479"/>
              <a:gd name="connsiteX8" fmla="*/ 1078173 w 3283566"/>
              <a:gd name="connsiteY8" fmla="*/ 2920621 h 3003479"/>
              <a:gd name="connsiteX9" fmla="*/ 832514 w 3283566"/>
              <a:gd name="connsiteY9" fmla="*/ 3002507 h 3003479"/>
              <a:gd name="connsiteX10" fmla="*/ 559558 w 3283566"/>
              <a:gd name="connsiteY10" fmla="*/ 2866030 h 3003479"/>
              <a:gd name="connsiteX11" fmla="*/ 504967 w 3283566"/>
              <a:gd name="connsiteY11" fmla="*/ 2647666 h 3003479"/>
              <a:gd name="connsiteX12" fmla="*/ 409433 w 3283566"/>
              <a:gd name="connsiteY12" fmla="*/ 2320119 h 3003479"/>
              <a:gd name="connsiteX13" fmla="*/ 286603 w 3283566"/>
              <a:gd name="connsiteY13" fmla="*/ 1842448 h 3003479"/>
              <a:gd name="connsiteX14" fmla="*/ 81887 w 3283566"/>
              <a:gd name="connsiteY14" fmla="*/ 709683 h 3003479"/>
              <a:gd name="connsiteX15" fmla="*/ 40944 w 3283566"/>
              <a:gd name="connsiteY15" fmla="*/ 382137 h 3003479"/>
              <a:gd name="connsiteX16" fmla="*/ 0 w 3283566"/>
              <a:gd name="connsiteY16" fmla="*/ 0 h 3003479"/>
              <a:gd name="connsiteX0" fmla="*/ 3152633 w 3275516"/>
              <a:gd name="connsiteY0" fmla="*/ 2674961 h 3003479"/>
              <a:gd name="connsiteX1" fmla="*/ 3275463 w 3275516"/>
              <a:gd name="connsiteY1" fmla="*/ 2620370 h 3003479"/>
              <a:gd name="connsiteX2" fmla="*/ 3138986 w 3275516"/>
              <a:gd name="connsiteY2" fmla="*/ 2224585 h 3003479"/>
              <a:gd name="connsiteX3" fmla="*/ 2934268 w 3275516"/>
              <a:gd name="connsiteY3" fmla="*/ 2361062 h 3003479"/>
              <a:gd name="connsiteX4" fmla="*/ 2524836 w 3275516"/>
              <a:gd name="connsiteY4" fmla="*/ 2442949 h 3003479"/>
              <a:gd name="connsiteX5" fmla="*/ 2047164 w 3275516"/>
              <a:gd name="connsiteY5" fmla="*/ 2552131 h 3003479"/>
              <a:gd name="connsiteX6" fmla="*/ 1665027 w 3275516"/>
              <a:gd name="connsiteY6" fmla="*/ 2715904 h 3003479"/>
              <a:gd name="connsiteX7" fmla="*/ 1351129 w 3275516"/>
              <a:gd name="connsiteY7" fmla="*/ 2797791 h 3003479"/>
              <a:gd name="connsiteX8" fmla="*/ 1078173 w 3275516"/>
              <a:gd name="connsiteY8" fmla="*/ 2920621 h 3003479"/>
              <a:gd name="connsiteX9" fmla="*/ 832514 w 3275516"/>
              <a:gd name="connsiteY9" fmla="*/ 3002507 h 3003479"/>
              <a:gd name="connsiteX10" fmla="*/ 559558 w 3275516"/>
              <a:gd name="connsiteY10" fmla="*/ 2866030 h 3003479"/>
              <a:gd name="connsiteX11" fmla="*/ 504967 w 3275516"/>
              <a:gd name="connsiteY11" fmla="*/ 2647666 h 3003479"/>
              <a:gd name="connsiteX12" fmla="*/ 409433 w 3275516"/>
              <a:gd name="connsiteY12" fmla="*/ 2320119 h 3003479"/>
              <a:gd name="connsiteX13" fmla="*/ 286603 w 3275516"/>
              <a:gd name="connsiteY13" fmla="*/ 1842448 h 3003479"/>
              <a:gd name="connsiteX14" fmla="*/ 81887 w 3275516"/>
              <a:gd name="connsiteY14" fmla="*/ 709683 h 3003479"/>
              <a:gd name="connsiteX15" fmla="*/ 40944 w 3275516"/>
              <a:gd name="connsiteY15" fmla="*/ 382137 h 3003479"/>
              <a:gd name="connsiteX16" fmla="*/ 0 w 3275516"/>
              <a:gd name="connsiteY16" fmla="*/ 0 h 3003479"/>
              <a:gd name="connsiteX0" fmla="*/ 3152633 w 3275516"/>
              <a:gd name="connsiteY0" fmla="*/ 2674961 h 3003479"/>
              <a:gd name="connsiteX1" fmla="*/ 3275463 w 3275516"/>
              <a:gd name="connsiteY1" fmla="*/ 2620370 h 3003479"/>
              <a:gd name="connsiteX2" fmla="*/ 3138986 w 3275516"/>
              <a:gd name="connsiteY2" fmla="*/ 2224585 h 3003479"/>
              <a:gd name="connsiteX3" fmla="*/ 2797790 w 3275516"/>
              <a:gd name="connsiteY3" fmla="*/ 2183641 h 3003479"/>
              <a:gd name="connsiteX4" fmla="*/ 2524836 w 3275516"/>
              <a:gd name="connsiteY4" fmla="*/ 2442949 h 3003479"/>
              <a:gd name="connsiteX5" fmla="*/ 2047164 w 3275516"/>
              <a:gd name="connsiteY5" fmla="*/ 2552131 h 3003479"/>
              <a:gd name="connsiteX6" fmla="*/ 1665027 w 3275516"/>
              <a:gd name="connsiteY6" fmla="*/ 2715904 h 3003479"/>
              <a:gd name="connsiteX7" fmla="*/ 1351129 w 3275516"/>
              <a:gd name="connsiteY7" fmla="*/ 2797791 h 3003479"/>
              <a:gd name="connsiteX8" fmla="*/ 1078173 w 3275516"/>
              <a:gd name="connsiteY8" fmla="*/ 2920621 h 3003479"/>
              <a:gd name="connsiteX9" fmla="*/ 832514 w 3275516"/>
              <a:gd name="connsiteY9" fmla="*/ 3002507 h 3003479"/>
              <a:gd name="connsiteX10" fmla="*/ 559558 w 3275516"/>
              <a:gd name="connsiteY10" fmla="*/ 2866030 h 3003479"/>
              <a:gd name="connsiteX11" fmla="*/ 504967 w 3275516"/>
              <a:gd name="connsiteY11" fmla="*/ 2647666 h 3003479"/>
              <a:gd name="connsiteX12" fmla="*/ 409433 w 3275516"/>
              <a:gd name="connsiteY12" fmla="*/ 2320119 h 3003479"/>
              <a:gd name="connsiteX13" fmla="*/ 286603 w 3275516"/>
              <a:gd name="connsiteY13" fmla="*/ 1842448 h 3003479"/>
              <a:gd name="connsiteX14" fmla="*/ 81887 w 3275516"/>
              <a:gd name="connsiteY14" fmla="*/ 709683 h 3003479"/>
              <a:gd name="connsiteX15" fmla="*/ 40944 w 3275516"/>
              <a:gd name="connsiteY15" fmla="*/ 382137 h 3003479"/>
              <a:gd name="connsiteX16" fmla="*/ 0 w 3275516"/>
              <a:gd name="connsiteY16" fmla="*/ 0 h 3003479"/>
              <a:gd name="connsiteX0" fmla="*/ 3152633 w 3275516"/>
              <a:gd name="connsiteY0" fmla="*/ 2674961 h 3003479"/>
              <a:gd name="connsiteX1" fmla="*/ 3275463 w 3275516"/>
              <a:gd name="connsiteY1" fmla="*/ 2620370 h 3003479"/>
              <a:gd name="connsiteX2" fmla="*/ 3138986 w 3275516"/>
              <a:gd name="connsiteY2" fmla="*/ 2224585 h 3003479"/>
              <a:gd name="connsiteX3" fmla="*/ 2797790 w 3275516"/>
              <a:gd name="connsiteY3" fmla="*/ 2183641 h 3003479"/>
              <a:gd name="connsiteX4" fmla="*/ 2402006 w 3275516"/>
              <a:gd name="connsiteY4" fmla="*/ 2320119 h 3003479"/>
              <a:gd name="connsiteX5" fmla="*/ 2047164 w 3275516"/>
              <a:gd name="connsiteY5" fmla="*/ 2552131 h 3003479"/>
              <a:gd name="connsiteX6" fmla="*/ 1665027 w 3275516"/>
              <a:gd name="connsiteY6" fmla="*/ 2715904 h 3003479"/>
              <a:gd name="connsiteX7" fmla="*/ 1351129 w 3275516"/>
              <a:gd name="connsiteY7" fmla="*/ 2797791 h 3003479"/>
              <a:gd name="connsiteX8" fmla="*/ 1078173 w 3275516"/>
              <a:gd name="connsiteY8" fmla="*/ 2920621 h 3003479"/>
              <a:gd name="connsiteX9" fmla="*/ 832514 w 3275516"/>
              <a:gd name="connsiteY9" fmla="*/ 3002507 h 3003479"/>
              <a:gd name="connsiteX10" fmla="*/ 559558 w 3275516"/>
              <a:gd name="connsiteY10" fmla="*/ 2866030 h 3003479"/>
              <a:gd name="connsiteX11" fmla="*/ 504967 w 3275516"/>
              <a:gd name="connsiteY11" fmla="*/ 2647666 h 3003479"/>
              <a:gd name="connsiteX12" fmla="*/ 409433 w 3275516"/>
              <a:gd name="connsiteY12" fmla="*/ 2320119 h 3003479"/>
              <a:gd name="connsiteX13" fmla="*/ 286603 w 3275516"/>
              <a:gd name="connsiteY13" fmla="*/ 1842448 h 3003479"/>
              <a:gd name="connsiteX14" fmla="*/ 81887 w 3275516"/>
              <a:gd name="connsiteY14" fmla="*/ 709683 h 3003479"/>
              <a:gd name="connsiteX15" fmla="*/ 40944 w 3275516"/>
              <a:gd name="connsiteY15" fmla="*/ 382137 h 3003479"/>
              <a:gd name="connsiteX16" fmla="*/ 0 w 3275516"/>
              <a:gd name="connsiteY16" fmla="*/ 0 h 3003479"/>
              <a:gd name="connsiteX0" fmla="*/ 3152633 w 3275516"/>
              <a:gd name="connsiteY0" fmla="*/ 2674961 h 3003479"/>
              <a:gd name="connsiteX1" fmla="*/ 3275463 w 3275516"/>
              <a:gd name="connsiteY1" fmla="*/ 2620370 h 3003479"/>
              <a:gd name="connsiteX2" fmla="*/ 3138986 w 3275516"/>
              <a:gd name="connsiteY2" fmla="*/ 2224585 h 3003479"/>
              <a:gd name="connsiteX3" fmla="*/ 2797790 w 3275516"/>
              <a:gd name="connsiteY3" fmla="*/ 2183641 h 3003479"/>
              <a:gd name="connsiteX4" fmla="*/ 2402006 w 3275516"/>
              <a:gd name="connsiteY4" fmla="*/ 2320119 h 3003479"/>
              <a:gd name="connsiteX5" fmla="*/ 2006220 w 3275516"/>
              <a:gd name="connsiteY5" fmla="*/ 2470244 h 3003479"/>
              <a:gd name="connsiteX6" fmla="*/ 1665027 w 3275516"/>
              <a:gd name="connsiteY6" fmla="*/ 2715904 h 3003479"/>
              <a:gd name="connsiteX7" fmla="*/ 1351129 w 3275516"/>
              <a:gd name="connsiteY7" fmla="*/ 2797791 h 3003479"/>
              <a:gd name="connsiteX8" fmla="*/ 1078173 w 3275516"/>
              <a:gd name="connsiteY8" fmla="*/ 2920621 h 3003479"/>
              <a:gd name="connsiteX9" fmla="*/ 832514 w 3275516"/>
              <a:gd name="connsiteY9" fmla="*/ 3002507 h 3003479"/>
              <a:gd name="connsiteX10" fmla="*/ 559558 w 3275516"/>
              <a:gd name="connsiteY10" fmla="*/ 2866030 h 3003479"/>
              <a:gd name="connsiteX11" fmla="*/ 504967 w 3275516"/>
              <a:gd name="connsiteY11" fmla="*/ 2647666 h 3003479"/>
              <a:gd name="connsiteX12" fmla="*/ 409433 w 3275516"/>
              <a:gd name="connsiteY12" fmla="*/ 2320119 h 3003479"/>
              <a:gd name="connsiteX13" fmla="*/ 286603 w 3275516"/>
              <a:gd name="connsiteY13" fmla="*/ 1842448 h 3003479"/>
              <a:gd name="connsiteX14" fmla="*/ 81887 w 3275516"/>
              <a:gd name="connsiteY14" fmla="*/ 709683 h 3003479"/>
              <a:gd name="connsiteX15" fmla="*/ 40944 w 3275516"/>
              <a:gd name="connsiteY15" fmla="*/ 382137 h 3003479"/>
              <a:gd name="connsiteX16" fmla="*/ 0 w 3275516"/>
              <a:gd name="connsiteY16" fmla="*/ 0 h 3003479"/>
              <a:gd name="connsiteX0" fmla="*/ 3152633 w 3275516"/>
              <a:gd name="connsiteY0" fmla="*/ 2674961 h 3003479"/>
              <a:gd name="connsiteX1" fmla="*/ 3275463 w 3275516"/>
              <a:gd name="connsiteY1" fmla="*/ 2620370 h 3003479"/>
              <a:gd name="connsiteX2" fmla="*/ 3138986 w 3275516"/>
              <a:gd name="connsiteY2" fmla="*/ 2224585 h 3003479"/>
              <a:gd name="connsiteX3" fmla="*/ 2797790 w 3275516"/>
              <a:gd name="connsiteY3" fmla="*/ 2183641 h 3003479"/>
              <a:gd name="connsiteX4" fmla="*/ 2402006 w 3275516"/>
              <a:gd name="connsiteY4" fmla="*/ 2320119 h 3003479"/>
              <a:gd name="connsiteX5" fmla="*/ 2006220 w 3275516"/>
              <a:gd name="connsiteY5" fmla="*/ 2470244 h 3003479"/>
              <a:gd name="connsiteX6" fmla="*/ 1610436 w 3275516"/>
              <a:gd name="connsiteY6" fmla="*/ 2688609 h 3003479"/>
              <a:gd name="connsiteX7" fmla="*/ 1351129 w 3275516"/>
              <a:gd name="connsiteY7" fmla="*/ 2797791 h 3003479"/>
              <a:gd name="connsiteX8" fmla="*/ 1078173 w 3275516"/>
              <a:gd name="connsiteY8" fmla="*/ 2920621 h 3003479"/>
              <a:gd name="connsiteX9" fmla="*/ 832514 w 3275516"/>
              <a:gd name="connsiteY9" fmla="*/ 3002507 h 3003479"/>
              <a:gd name="connsiteX10" fmla="*/ 559558 w 3275516"/>
              <a:gd name="connsiteY10" fmla="*/ 2866030 h 3003479"/>
              <a:gd name="connsiteX11" fmla="*/ 504967 w 3275516"/>
              <a:gd name="connsiteY11" fmla="*/ 2647666 h 3003479"/>
              <a:gd name="connsiteX12" fmla="*/ 409433 w 3275516"/>
              <a:gd name="connsiteY12" fmla="*/ 2320119 h 3003479"/>
              <a:gd name="connsiteX13" fmla="*/ 286603 w 3275516"/>
              <a:gd name="connsiteY13" fmla="*/ 1842448 h 3003479"/>
              <a:gd name="connsiteX14" fmla="*/ 81887 w 3275516"/>
              <a:gd name="connsiteY14" fmla="*/ 709683 h 3003479"/>
              <a:gd name="connsiteX15" fmla="*/ 40944 w 3275516"/>
              <a:gd name="connsiteY15" fmla="*/ 382137 h 3003479"/>
              <a:gd name="connsiteX16" fmla="*/ 0 w 3275516"/>
              <a:gd name="connsiteY16" fmla="*/ 0 h 3003479"/>
              <a:gd name="connsiteX0" fmla="*/ 3152633 w 3275516"/>
              <a:gd name="connsiteY0" fmla="*/ 2674961 h 3003479"/>
              <a:gd name="connsiteX1" fmla="*/ 3275463 w 3275516"/>
              <a:gd name="connsiteY1" fmla="*/ 2620370 h 3003479"/>
              <a:gd name="connsiteX2" fmla="*/ 3138986 w 3275516"/>
              <a:gd name="connsiteY2" fmla="*/ 2224585 h 3003479"/>
              <a:gd name="connsiteX3" fmla="*/ 2797790 w 3275516"/>
              <a:gd name="connsiteY3" fmla="*/ 2292823 h 3003479"/>
              <a:gd name="connsiteX4" fmla="*/ 2402006 w 3275516"/>
              <a:gd name="connsiteY4" fmla="*/ 2320119 h 3003479"/>
              <a:gd name="connsiteX5" fmla="*/ 2006220 w 3275516"/>
              <a:gd name="connsiteY5" fmla="*/ 2470244 h 3003479"/>
              <a:gd name="connsiteX6" fmla="*/ 1610436 w 3275516"/>
              <a:gd name="connsiteY6" fmla="*/ 2688609 h 3003479"/>
              <a:gd name="connsiteX7" fmla="*/ 1351129 w 3275516"/>
              <a:gd name="connsiteY7" fmla="*/ 2797791 h 3003479"/>
              <a:gd name="connsiteX8" fmla="*/ 1078173 w 3275516"/>
              <a:gd name="connsiteY8" fmla="*/ 2920621 h 3003479"/>
              <a:gd name="connsiteX9" fmla="*/ 832514 w 3275516"/>
              <a:gd name="connsiteY9" fmla="*/ 3002507 h 3003479"/>
              <a:gd name="connsiteX10" fmla="*/ 559558 w 3275516"/>
              <a:gd name="connsiteY10" fmla="*/ 2866030 h 3003479"/>
              <a:gd name="connsiteX11" fmla="*/ 504967 w 3275516"/>
              <a:gd name="connsiteY11" fmla="*/ 2647666 h 3003479"/>
              <a:gd name="connsiteX12" fmla="*/ 409433 w 3275516"/>
              <a:gd name="connsiteY12" fmla="*/ 2320119 h 3003479"/>
              <a:gd name="connsiteX13" fmla="*/ 286603 w 3275516"/>
              <a:gd name="connsiteY13" fmla="*/ 1842448 h 3003479"/>
              <a:gd name="connsiteX14" fmla="*/ 81887 w 3275516"/>
              <a:gd name="connsiteY14" fmla="*/ 709683 h 3003479"/>
              <a:gd name="connsiteX15" fmla="*/ 40944 w 3275516"/>
              <a:gd name="connsiteY15" fmla="*/ 382137 h 3003479"/>
              <a:gd name="connsiteX16" fmla="*/ 0 w 3275516"/>
              <a:gd name="connsiteY16" fmla="*/ 0 h 3003479"/>
              <a:gd name="connsiteX0" fmla="*/ 3152633 w 3383086"/>
              <a:gd name="connsiteY0" fmla="*/ 2674961 h 3003479"/>
              <a:gd name="connsiteX1" fmla="*/ 3275463 w 3383086"/>
              <a:gd name="connsiteY1" fmla="*/ 2620370 h 3003479"/>
              <a:gd name="connsiteX2" fmla="*/ 3357350 w 3383086"/>
              <a:gd name="connsiteY2" fmla="*/ 2320119 h 3003479"/>
              <a:gd name="connsiteX3" fmla="*/ 2797790 w 3383086"/>
              <a:gd name="connsiteY3" fmla="*/ 2292823 h 3003479"/>
              <a:gd name="connsiteX4" fmla="*/ 2402006 w 3383086"/>
              <a:gd name="connsiteY4" fmla="*/ 2320119 h 3003479"/>
              <a:gd name="connsiteX5" fmla="*/ 2006220 w 3383086"/>
              <a:gd name="connsiteY5" fmla="*/ 2470244 h 3003479"/>
              <a:gd name="connsiteX6" fmla="*/ 1610436 w 3383086"/>
              <a:gd name="connsiteY6" fmla="*/ 2688609 h 3003479"/>
              <a:gd name="connsiteX7" fmla="*/ 1351129 w 3383086"/>
              <a:gd name="connsiteY7" fmla="*/ 2797791 h 3003479"/>
              <a:gd name="connsiteX8" fmla="*/ 1078173 w 3383086"/>
              <a:gd name="connsiteY8" fmla="*/ 2920621 h 3003479"/>
              <a:gd name="connsiteX9" fmla="*/ 832514 w 3383086"/>
              <a:gd name="connsiteY9" fmla="*/ 3002507 h 3003479"/>
              <a:gd name="connsiteX10" fmla="*/ 559558 w 3383086"/>
              <a:gd name="connsiteY10" fmla="*/ 2866030 h 3003479"/>
              <a:gd name="connsiteX11" fmla="*/ 504967 w 3383086"/>
              <a:gd name="connsiteY11" fmla="*/ 2647666 h 3003479"/>
              <a:gd name="connsiteX12" fmla="*/ 409433 w 3383086"/>
              <a:gd name="connsiteY12" fmla="*/ 2320119 h 3003479"/>
              <a:gd name="connsiteX13" fmla="*/ 286603 w 3383086"/>
              <a:gd name="connsiteY13" fmla="*/ 1842448 h 3003479"/>
              <a:gd name="connsiteX14" fmla="*/ 81887 w 3383086"/>
              <a:gd name="connsiteY14" fmla="*/ 709683 h 3003479"/>
              <a:gd name="connsiteX15" fmla="*/ 40944 w 3383086"/>
              <a:gd name="connsiteY15" fmla="*/ 382137 h 3003479"/>
              <a:gd name="connsiteX16" fmla="*/ 0 w 3383086"/>
              <a:gd name="connsiteY16" fmla="*/ 0 h 3003479"/>
              <a:gd name="connsiteX0" fmla="*/ 3152633 w 3479540"/>
              <a:gd name="connsiteY0" fmla="*/ 2674961 h 3003479"/>
              <a:gd name="connsiteX1" fmla="*/ 3466532 w 3479540"/>
              <a:gd name="connsiteY1" fmla="*/ 2634018 h 3003479"/>
              <a:gd name="connsiteX2" fmla="*/ 3357350 w 3479540"/>
              <a:gd name="connsiteY2" fmla="*/ 2320119 h 3003479"/>
              <a:gd name="connsiteX3" fmla="*/ 2797790 w 3479540"/>
              <a:gd name="connsiteY3" fmla="*/ 2292823 h 3003479"/>
              <a:gd name="connsiteX4" fmla="*/ 2402006 w 3479540"/>
              <a:gd name="connsiteY4" fmla="*/ 2320119 h 3003479"/>
              <a:gd name="connsiteX5" fmla="*/ 2006220 w 3479540"/>
              <a:gd name="connsiteY5" fmla="*/ 2470244 h 3003479"/>
              <a:gd name="connsiteX6" fmla="*/ 1610436 w 3479540"/>
              <a:gd name="connsiteY6" fmla="*/ 2688609 h 3003479"/>
              <a:gd name="connsiteX7" fmla="*/ 1351129 w 3479540"/>
              <a:gd name="connsiteY7" fmla="*/ 2797791 h 3003479"/>
              <a:gd name="connsiteX8" fmla="*/ 1078173 w 3479540"/>
              <a:gd name="connsiteY8" fmla="*/ 2920621 h 3003479"/>
              <a:gd name="connsiteX9" fmla="*/ 832514 w 3479540"/>
              <a:gd name="connsiteY9" fmla="*/ 3002507 h 3003479"/>
              <a:gd name="connsiteX10" fmla="*/ 559558 w 3479540"/>
              <a:gd name="connsiteY10" fmla="*/ 2866030 h 3003479"/>
              <a:gd name="connsiteX11" fmla="*/ 504967 w 3479540"/>
              <a:gd name="connsiteY11" fmla="*/ 2647666 h 3003479"/>
              <a:gd name="connsiteX12" fmla="*/ 409433 w 3479540"/>
              <a:gd name="connsiteY12" fmla="*/ 2320119 h 3003479"/>
              <a:gd name="connsiteX13" fmla="*/ 286603 w 3479540"/>
              <a:gd name="connsiteY13" fmla="*/ 1842448 h 3003479"/>
              <a:gd name="connsiteX14" fmla="*/ 81887 w 3479540"/>
              <a:gd name="connsiteY14" fmla="*/ 709683 h 3003479"/>
              <a:gd name="connsiteX15" fmla="*/ 40944 w 3479540"/>
              <a:gd name="connsiteY15" fmla="*/ 382137 h 3003479"/>
              <a:gd name="connsiteX16" fmla="*/ 0 w 3479540"/>
              <a:gd name="connsiteY16" fmla="*/ 0 h 3003479"/>
              <a:gd name="connsiteX0" fmla="*/ 3152633 w 3487263"/>
              <a:gd name="connsiteY0" fmla="*/ 2674961 h 3003479"/>
              <a:gd name="connsiteX1" fmla="*/ 3466532 w 3487263"/>
              <a:gd name="connsiteY1" fmla="*/ 2634018 h 3003479"/>
              <a:gd name="connsiteX2" fmla="*/ 3384645 w 3487263"/>
              <a:gd name="connsiteY2" fmla="*/ 2251880 h 3003479"/>
              <a:gd name="connsiteX3" fmla="*/ 2797790 w 3487263"/>
              <a:gd name="connsiteY3" fmla="*/ 2292823 h 3003479"/>
              <a:gd name="connsiteX4" fmla="*/ 2402006 w 3487263"/>
              <a:gd name="connsiteY4" fmla="*/ 2320119 h 3003479"/>
              <a:gd name="connsiteX5" fmla="*/ 2006220 w 3487263"/>
              <a:gd name="connsiteY5" fmla="*/ 2470244 h 3003479"/>
              <a:gd name="connsiteX6" fmla="*/ 1610436 w 3487263"/>
              <a:gd name="connsiteY6" fmla="*/ 2688609 h 3003479"/>
              <a:gd name="connsiteX7" fmla="*/ 1351129 w 3487263"/>
              <a:gd name="connsiteY7" fmla="*/ 2797791 h 3003479"/>
              <a:gd name="connsiteX8" fmla="*/ 1078173 w 3487263"/>
              <a:gd name="connsiteY8" fmla="*/ 2920621 h 3003479"/>
              <a:gd name="connsiteX9" fmla="*/ 832514 w 3487263"/>
              <a:gd name="connsiteY9" fmla="*/ 3002507 h 3003479"/>
              <a:gd name="connsiteX10" fmla="*/ 559558 w 3487263"/>
              <a:gd name="connsiteY10" fmla="*/ 2866030 h 3003479"/>
              <a:gd name="connsiteX11" fmla="*/ 504967 w 3487263"/>
              <a:gd name="connsiteY11" fmla="*/ 2647666 h 3003479"/>
              <a:gd name="connsiteX12" fmla="*/ 409433 w 3487263"/>
              <a:gd name="connsiteY12" fmla="*/ 2320119 h 3003479"/>
              <a:gd name="connsiteX13" fmla="*/ 286603 w 3487263"/>
              <a:gd name="connsiteY13" fmla="*/ 1842448 h 3003479"/>
              <a:gd name="connsiteX14" fmla="*/ 81887 w 3487263"/>
              <a:gd name="connsiteY14" fmla="*/ 709683 h 3003479"/>
              <a:gd name="connsiteX15" fmla="*/ 40944 w 3487263"/>
              <a:gd name="connsiteY15" fmla="*/ 382137 h 3003479"/>
              <a:gd name="connsiteX16" fmla="*/ 0 w 3487263"/>
              <a:gd name="connsiteY16" fmla="*/ 0 h 3003479"/>
              <a:gd name="connsiteX0" fmla="*/ 3152633 w 3489440"/>
              <a:gd name="connsiteY0" fmla="*/ 2674961 h 3003479"/>
              <a:gd name="connsiteX1" fmla="*/ 3466532 w 3489440"/>
              <a:gd name="connsiteY1" fmla="*/ 2634018 h 3003479"/>
              <a:gd name="connsiteX2" fmla="*/ 3384645 w 3489440"/>
              <a:gd name="connsiteY2" fmla="*/ 2251880 h 3003479"/>
              <a:gd name="connsiteX3" fmla="*/ 2743199 w 3489440"/>
              <a:gd name="connsiteY3" fmla="*/ 2292823 h 3003479"/>
              <a:gd name="connsiteX4" fmla="*/ 2402006 w 3489440"/>
              <a:gd name="connsiteY4" fmla="*/ 2320119 h 3003479"/>
              <a:gd name="connsiteX5" fmla="*/ 2006220 w 3489440"/>
              <a:gd name="connsiteY5" fmla="*/ 2470244 h 3003479"/>
              <a:gd name="connsiteX6" fmla="*/ 1610436 w 3489440"/>
              <a:gd name="connsiteY6" fmla="*/ 2688609 h 3003479"/>
              <a:gd name="connsiteX7" fmla="*/ 1351129 w 3489440"/>
              <a:gd name="connsiteY7" fmla="*/ 2797791 h 3003479"/>
              <a:gd name="connsiteX8" fmla="*/ 1078173 w 3489440"/>
              <a:gd name="connsiteY8" fmla="*/ 2920621 h 3003479"/>
              <a:gd name="connsiteX9" fmla="*/ 832514 w 3489440"/>
              <a:gd name="connsiteY9" fmla="*/ 3002507 h 3003479"/>
              <a:gd name="connsiteX10" fmla="*/ 559558 w 3489440"/>
              <a:gd name="connsiteY10" fmla="*/ 2866030 h 3003479"/>
              <a:gd name="connsiteX11" fmla="*/ 504967 w 3489440"/>
              <a:gd name="connsiteY11" fmla="*/ 2647666 h 3003479"/>
              <a:gd name="connsiteX12" fmla="*/ 409433 w 3489440"/>
              <a:gd name="connsiteY12" fmla="*/ 2320119 h 3003479"/>
              <a:gd name="connsiteX13" fmla="*/ 286603 w 3489440"/>
              <a:gd name="connsiteY13" fmla="*/ 1842448 h 3003479"/>
              <a:gd name="connsiteX14" fmla="*/ 81887 w 3489440"/>
              <a:gd name="connsiteY14" fmla="*/ 709683 h 3003479"/>
              <a:gd name="connsiteX15" fmla="*/ 40944 w 3489440"/>
              <a:gd name="connsiteY15" fmla="*/ 382137 h 3003479"/>
              <a:gd name="connsiteX16" fmla="*/ 0 w 3489440"/>
              <a:gd name="connsiteY16" fmla="*/ 0 h 3003479"/>
              <a:gd name="connsiteX0" fmla="*/ 3152633 w 3489440"/>
              <a:gd name="connsiteY0" fmla="*/ 2674961 h 3003479"/>
              <a:gd name="connsiteX1" fmla="*/ 3466532 w 3489440"/>
              <a:gd name="connsiteY1" fmla="*/ 2634018 h 3003479"/>
              <a:gd name="connsiteX2" fmla="*/ 3384645 w 3489440"/>
              <a:gd name="connsiteY2" fmla="*/ 2251880 h 3003479"/>
              <a:gd name="connsiteX3" fmla="*/ 2743199 w 3489440"/>
              <a:gd name="connsiteY3" fmla="*/ 2292823 h 3003479"/>
              <a:gd name="connsiteX4" fmla="*/ 2388358 w 3489440"/>
              <a:gd name="connsiteY4" fmla="*/ 2361062 h 3003479"/>
              <a:gd name="connsiteX5" fmla="*/ 2006220 w 3489440"/>
              <a:gd name="connsiteY5" fmla="*/ 2470244 h 3003479"/>
              <a:gd name="connsiteX6" fmla="*/ 1610436 w 3489440"/>
              <a:gd name="connsiteY6" fmla="*/ 2688609 h 3003479"/>
              <a:gd name="connsiteX7" fmla="*/ 1351129 w 3489440"/>
              <a:gd name="connsiteY7" fmla="*/ 2797791 h 3003479"/>
              <a:gd name="connsiteX8" fmla="*/ 1078173 w 3489440"/>
              <a:gd name="connsiteY8" fmla="*/ 2920621 h 3003479"/>
              <a:gd name="connsiteX9" fmla="*/ 832514 w 3489440"/>
              <a:gd name="connsiteY9" fmla="*/ 3002507 h 3003479"/>
              <a:gd name="connsiteX10" fmla="*/ 559558 w 3489440"/>
              <a:gd name="connsiteY10" fmla="*/ 2866030 h 3003479"/>
              <a:gd name="connsiteX11" fmla="*/ 504967 w 3489440"/>
              <a:gd name="connsiteY11" fmla="*/ 2647666 h 3003479"/>
              <a:gd name="connsiteX12" fmla="*/ 409433 w 3489440"/>
              <a:gd name="connsiteY12" fmla="*/ 2320119 h 3003479"/>
              <a:gd name="connsiteX13" fmla="*/ 286603 w 3489440"/>
              <a:gd name="connsiteY13" fmla="*/ 1842448 h 3003479"/>
              <a:gd name="connsiteX14" fmla="*/ 81887 w 3489440"/>
              <a:gd name="connsiteY14" fmla="*/ 709683 h 3003479"/>
              <a:gd name="connsiteX15" fmla="*/ 40944 w 3489440"/>
              <a:gd name="connsiteY15" fmla="*/ 382137 h 3003479"/>
              <a:gd name="connsiteX16" fmla="*/ 0 w 3489440"/>
              <a:gd name="connsiteY16" fmla="*/ 0 h 3003479"/>
              <a:gd name="connsiteX0" fmla="*/ 3152633 w 3489440"/>
              <a:gd name="connsiteY0" fmla="*/ 2674961 h 3003479"/>
              <a:gd name="connsiteX1" fmla="*/ 3466532 w 3489440"/>
              <a:gd name="connsiteY1" fmla="*/ 2634018 h 3003479"/>
              <a:gd name="connsiteX2" fmla="*/ 3384645 w 3489440"/>
              <a:gd name="connsiteY2" fmla="*/ 2251880 h 3003479"/>
              <a:gd name="connsiteX3" fmla="*/ 2743199 w 3489440"/>
              <a:gd name="connsiteY3" fmla="*/ 2292823 h 3003479"/>
              <a:gd name="connsiteX4" fmla="*/ 2388358 w 3489440"/>
              <a:gd name="connsiteY4" fmla="*/ 2361062 h 3003479"/>
              <a:gd name="connsiteX5" fmla="*/ 2006220 w 3489440"/>
              <a:gd name="connsiteY5" fmla="*/ 2483892 h 3003479"/>
              <a:gd name="connsiteX6" fmla="*/ 1610436 w 3489440"/>
              <a:gd name="connsiteY6" fmla="*/ 2688609 h 3003479"/>
              <a:gd name="connsiteX7" fmla="*/ 1351129 w 3489440"/>
              <a:gd name="connsiteY7" fmla="*/ 2797791 h 3003479"/>
              <a:gd name="connsiteX8" fmla="*/ 1078173 w 3489440"/>
              <a:gd name="connsiteY8" fmla="*/ 2920621 h 3003479"/>
              <a:gd name="connsiteX9" fmla="*/ 832514 w 3489440"/>
              <a:gd name="connsiteY9" fmla="*/ 3002507 h 3003479"/>
              <a:gd name="connsiteX10" fmla="*/ 559558 w 3489440"/>
              <a:gd name="connsiteY10" fmla="*/ 2866030 h 3003479"/>
              <a:gd name="connsiteX11" fmla="*/ 504967 w 3489440"/>
              <a:gd name="connsiteY11" fmla="*/ 2647666 h 3003479"/>
              <a:gd name="connsiteX12" fmla="*/ 409433 w 3489440"/>
              <a:gd name="connsiteY12" fmla="*/ 2320119 h 3003479"/>
              <a:gd name="connsiteX13" fmla="*/ 286603 w 3489440"/>
              <a:gd name="connsiteY13" fmla="*/ 1842448 h 3003479"/>
              <a:gd name="connsiteX14" fmla="*/ 81887 w 3489440"/>
              <a:gd name="connsiteY14" fmla="*/ 709683 h 3003479"/>
              <a:gd name="connsiteX15" fmla="*/ 40944 w 3489440"/>
              <a:gd name="connsiteY15" fmla="*/ 382137 h 3003479"/>
              <a:gd name="connsiteX16" fmla="*/ 0 w 3489440"/>
              <a:gd name="connsiteY16" fmla="*/ 0 h 3003479"/>
              <a:gd name="connsiteX0" fmla="*/ 3275463 w 3480407"/>
              <a:gd name="connsiteY0" fmla="*/ 2756848 h 3003479"/>
              <a:gd name="connsiteX1" fmla="*/ 3466532 w 3480407"/>
              <a:gd name="connsiteY1" fmla="*/ 2634018 h 3003479"/>
              <a:gd name="connsiteX2" fmla="*/ 3384645 w 3480407"/>
              <a:gd name="connsiteY2" fmla="*/ 2251880 h 3003479"/>
              <a:gd name="connsiteX3" fmla="*/ 2743199 w 3480407"/>
              <a:gd name="connsiteY3" fmla="*/ 2292823 h 3003479"/>
              <a:gd name="connsiteX4" fmla="*/ 2388358 w 3480407"/>
              <a:gd name="connsiteY4" fmla="*/ 2361062 h 3003479"/>
              <a:gd name="connsiteX5" fmla="*/ 2006220 w 3480407"/>
              <a:gd name="connsiteY5" fmla="*/ 2483892 h 3003479"/>
              <a:gd name="connsiteX6" fmla="*/ 1610436 w 3480407"/>
              <a:gd name="connsiteY6" fmla="*/ 2688609 h 3003479"/>
              <a:gd name="connsiteX7" fmla="*/ 1351129 w 3480407"/>
              <a:gd name="connsiteY7" fmla="*/ 2797791 h 3003479"/>
              <a:gd name="connsiteX8" fmla="*/ 1078173 w 3480407"/>
              <a:gd name="connsiteY8" fmla="*/ 2920621 h 3003479"/>
              <a:gd name="connsiteX9" fmla="*/ 832514 w 3480407"/>
              <a:gd name="connsiteY9" fmla="*/ 3002507 h 3003479"/>
              <a:gd name="connsiteX10" fmla="*/ 559558 w 3480407"/>
              <a:gd name="connsiteY10" fmla="*/ 2866030 h 3003479"/>
              <a:gd name="connsiteX11" fmla="*/ 504967 w 3480407"/>
              <a:gd name="connsiteY11" fmla="*/ 2647666 h 3003479"/>
              <a:gd name="connsiteX12" fmla="*/ 409433 w 3480407"/>
              <a:gd name="connsiteY12" fmla="*/ 2320119 h 3003479"/>
              <a:gd name="connsiteX13" fmla="*/ 286603 w 3480407"/>
              <a:gd name="connsiteY13" fmla="*/ 1842448 h 3003479"/>
              <a:gd name="connsiteX14" fmla="*/ 81887 w 3480407"/>
              <a:gd name="connsiteY14" fmla="*/ 709683 h 3003479"/>
              <a:gd name="connsiteX15" fmla="*/ 40944 w 3480407"/>
              <a:gd name="connsiteY15" fmla="*/ 382137 h 3003479"/>
              <a:gd name="connsiteX16" fmla="*/ 0 w 3480407"/>
              <a:gd name="connsiteY16" fmla="*/ 0 h 3003479"/>
              <a:gd name="connsiteX0" fmla="*/ 3275463 w 3474969"/>
              <a:gd name="connsiteY0" fmla="*/ 2756848 h 3003479"/>
              <a:gd name="connsiteX1" fmla="*/ 3466532 w 3474969"/>
              <a:gd name="connsiteY1" fmla="*/ 2634018 h 3003479"/>
              <a:gd name="connsiteX2" fmla="*/ 3384645 w 3474969"/>
              <a:gd name="connsiteY2" fmla="*/ 2251880 h 3003479"/>
              <a:gd name="connsiteX3" fmla="*/ 2893325 w 3474969"/>
              <a:gd name="connsiteY3" fmla="*/ 2265527 h 3003479"/>
              <a:gd name="connsiteX4" fmla="*/ 2388358 w 3474969"/>
              <a:gd name="connsiteY4" fmla="*/ 2361062 h 3003479"/>
              <a:gd name="connsiteX5" fmla="*/ 2006220 w 3474969"/>
              <a:gd name="connsiteY5" fmla="*/ 2483892 h 3003479"/>
              <a:gd name="connsiteX6" fmla="*/ 1610436 w 3474969"/>
              <a:gd name="connsiteY6" fmla="*/ 2688609 h 3003479"/>
              <a:gd name="connsiteX7" fmla="*/ 1351129 w 3474969"/>
              <a:gd name="connsiteY7" fmla="*/ 2797791 h 3003479"/>
              <a:gd name="connsiteX8" fmla="*/ 1078173 w 3474969"/>
              <a:gd name="connsiteY8" fmla="*/ 2920621 h 3003479"/>
              <a:gd name="connsiteX9" fmla="*/ 832514 w 3474969"/>
              <a:gd name="connsiteY9" fmla="*/ 3002507 h 3003479"/>
              <a:gd name="connsiteX10" fmla="*/ 559558 w 3474969"/>
              <a:gd name="connsiteY10" fmla="*/ 2866030 h 3003479"/>
              <a:gd name="connsiteX11" fmla="*/ 504967 w 3474969"/>
              <a:gd name="connsiteY11" fmla="*/ 2647666 h 3003479"/>
              <a:gd name="connsiteX12" fmla="*/ 409433 w 3474969"/>
              <a:gd name="connsiteY12" fmla="*/ 2320119 h 3003479"/>
              <a:gd name="connsiteX13" fmla="*/ 286603 w 3474969"/>
              <a:gd name="connsiteY13" fmla="*/ 1842448 h 3003479"/>
              <a:gd name="connsiteX14" fmla="*/ 81887 w 3474969"/>
              <a:gd name="connsiteY14" fmla="*/ 709683 h 3003479"/>
              <a:gd name="connsiteX15" fmla="*/ 40944 w 3474969"/>
              <a:gd name="connsiteY15" fmla="*/ 382137 h 3003479"/>
              <a:gd name="connsiteX16" fmla="*/ 0 w 3474969"/>
              <a:gd name="connsiteY16" fmla="*/ 0 h 3003479"/>
              <a:gd name="connsiteX0" fmla="*/ 3275463 w 3474969"/>
              <a:gd name="connsiteY0" fmla="*/ 2756848 h 3003479"/>
              <a:gd name="connsiteX1" fmla="*/ 3466532 w 3474969"/>
              <a:gd name="connsiteY1" fmla="*/ 2634018 h 3003479"/>
              <a:gd name="connsiteX2" fmla="*/ 3384645 w 3474969"/>
              <a:gd name="connsiteY2" fmla="*/ 2251880 h 3003479"/>
              <a:gd name="connsiteX3" fmla="*/ 2893325 w 3474969"/>
              <a:gd name="connsiteY3" fmla="*/ 2265527 h 3003479"/>
              <a:gd name="connsiteX4" fmla="*/ 2429302 w 3474969"/>
              <a:gd name="connsiteY4" fmla="*/ 2442948 h 3003479"/>
              <a:gd name="connsiteX5" fmla="*/ 2006220 w 3474969"/>
              <a:gd name="connsiteY5" fmla="*/ 2483892 h 3003479"/>
              <a:gd name="connsiteX6" fmla="*/ 1610436 w 3474969"/>
              <a:gd name="connsiteY6" fmla="*/ 2688609 h 3003479"/>
              <a:gd name="connsiteX7" fmla="*/ 1351129 w 3474969"/>
              <a:gd name="connsiteY7" fmla="*/ 2797791 h 3003479"/>
              <a:gd name="connsiteX8" fmla="*/ 1078173 w 3474969"/>
              <a:gd name="connsiteY8" fmla="*/ 2920621 h 3003479"/>
              <a:gd name="connsiteX9" fmla="*/ 832514 w 3474969"/>
              <a:gd name="connsiteY9" fmla="*/ 3002507 h 3003479"/>
              <a:gd name="connsiteX10" fmla="*/ 559558 w 3474969"/>
              <a:gd name="connsiteY10" fmla="*/ 2866030 h 3003479"/>
              <a:gd name="connsiteX11" fmla="*/ 504967 w 3474969"/>
              <a:gd name="connsiteY11" fmla="*/ 2647666 h 3003479"/>
              <a:gd name="connsiteX12" fmla="*/ 409433 w 3474969"/>
              <a:gd name="connsiteY12" fmla="*/ 2320119 h 3003479"/>
              <a:gd name="connsiteX13" fmla="*/ 286603 w 3474969"/>
              <a:gd name="connsiteY13" fmla="*/ 1842448 h 3003479"/>
              <a:gd name="connsiteX14" fmla="*/ 81887 w 3474969"/>
              <a:gd name="connsiteY14" fmla="*/ 709683 h 3003479"/>
              <a:gd name="connsiteX15" fmla="*/ 40944 w 3474969"/>
              <a:gd name="connsiteY15" fmla="*/ 382137 h 3003479"/>
              <a:gd name="connsiteX16" fmla="*/ 0 w 3474969"/>
              <a:gd name="connsiteY16" fmla="*/ 0 h 3003479"/>
              <a:gd name="connsiteX0" fmla="*/ 3275463 w 3474969"/>
              <a:gd name="connsiteY0" fmla="*/ 2756848 h 3003479"/>
              <a:gd name="connsiteX1" fmla="*/ 3466532 w 3474969"/>
              <a:gd name="connsiteY1" fmla="*/ 2634018 h 3003479"/>
              <a:gd name="connsiteX2" fmla="*/ 3384645 w 3474969"/>
              <a:gd name="connsiteY2" fmla="*/ 2251880 h 3003479"/>
              <a:gd name="connsiteX3" fmla="*/ 2893325 w 3474969"/>
              <a:gd name="connsiteY3" fmla="*/ 2265527 h 3003479"/>
              <a:gd name="connsiteX4" fmla="*/ 2429302 w 3474969"/>
              <a:gd name="connsiteY4" fmla="*/ 2442948 h 3003479"/>
              <a:gd name="connsiteX5" fmla="*/ 2006220 w 3474969"/>
              <a:gd name="connsiteY5" fmla="*/ 2606721 h 3003479"/>
              <a:gd name="connsiteX6" fmla="*/ 1610436 w 3474969"/>
              <a:gd name="connsiteY6" fmla="*/ 2688609 h 3003479"/>
              <a:gd name="connsiteX7" fmla="*/ 1351129 w 3474969"/>
              <a:gd name="connsiteY7" fmla="*/ 2797791 h 3003479"/>
              <a:gd name="connsiteX8" fmla="*/ 1078173 w 3474969"/>
              <a:gd name="connsiteY8" fmla="*/ 2920621 h 3003479"/>
              <a:gd name="connsiteX9" fmla="*/ 832514 w 3474969"/>
              <a:gd name="connsiteY9" fmla="*/ 3002507 h 3003479"/>
              <a:gd name="connsiteX10" fmla="*/ 559558 w 3474969"/>
              <a:gd name="connsiteY10" fmla="*/ 2866030 h 3003479"/>
              <a:gd name="connsiteX11" fmla="*/ 504967 w 3474969"/>
              <a:gd name="connsiteY11" fmla="*/ 2647666 h 3003479"/>
              <a:gd name="connsiteX12" fmla="*/ 409433 w 3474969"/>
              <a:gd name="connsiteY12" fmla="*/ 2320119 h 3003479"/>
              <a:gd name="connsiteX13" fmla="*/ 286603 w 3474969"/>
              <a:gd name="connsiteY13" fmla="*/ 1842448 h 3003479"/>
              <a:gd name="connsiteX14" fmla="*/ 81887 w 3474969"/>
              <a:gd name="connsiteY14" fmla="*/ 709683 h 3003479"/>
              <a:gd name="connsiteX15" fmla="*/ 40944 w 3474969"/>
              <a:gd name="connsiteY15" fmla="*/ 382137 h 3003479"/>
              <a:gd name="connsiteX16" fmla="*/ 0 w 3474969"/>
              <a:gd name="connsiteY16" fmla="*/ 0 h 3003479"/>
              <a:gd name="connsiteX0" fmla="*/ 3275463 w 3474969"/>
              <a:gd name="connsiteY0" fmla="*/ 2756848 h 3003479"/>
              <a:gd name="connsiteX1" fmla="*/ 3466532 w 3474969"/>
              <a:gd name="connsiteY1" fmla="*/ 2634018 h 3003479"/>
              <a:gd name="connsiteX2" fmla="*/ 3384645 w 3474969"/>
              <a:gd name="connsiteY2" fmla="*/ 2251880 h 3003479"/>
              <a:gd name="connsiteX3" fmla="*/ 2893325 w 3474969"/>
              <a:gd name="connsiteY3" fmla="*/ 2265527 h 3003479"/>
              <a:gd name="connsiteX4" fmla="*/ 2429302 w 3474969"/>
              <a:gd name="connsiteY4" fmla="*/ 2442948 h 3003479"/>
              <a:gd name="connsiteX5" fmla="*/ 2006220 w 3474969"/>
              <a:gd name="connsiteY5" fmla="*/ 2606721 h 3003479"/>
              <a:gd name="connsiteX6" fmla="*/ 1665027 w 3474969"/>
              <a:gd name="connsiteY6" fmla="*/ 2729553 h 3003479"/>
              <a:gd name="connsiteX7" fmla="*/ 1351129 w 3474969"/>
              <a:gd name="connsiteY7" fmla="*/ 2797791 h 3003479"/>
              <a:gd name="connsiteX8" fmla="*/ 1078173 w 3474969"/>
              <a:gd name="connsiteY8" fmla="*/ 2920621 h 3003479"/>
              <a:gd name="connsiteX9" fmla="*/ 832514 w 3474969"/>
              <a:gd name="connsiteY9" fmla="*/ 3002507 h 3003479"/>
              <a:gd name="connsiteX10" fmla="*/ 559558 w 3474969"/>
              <a:gd name="connsiteY10" fmla="*/ 2866030 h 3003479"/>
              <a:gd name="connsiteX11" fmla="*/ 504967 w 3474969"/>
              <a:gd name="connsiteY11" fmla="*/ 2647666 h 3003479"/>
              <a:gd name="connsiteX12" fmla="*/ 409433 w 3474969"/>
              <a:gd name="connsiteY12" fmla="*/ 2320119 h 3003479"/>
              <a:gd name="connsiteX13" fmla="*/ 286603 w 3474969"/>
              <a:gd name="connsiteY13" fmla="*/ 1842448 h 3003479"/>
              <a:gd name="connsiteX14" fmla="*/ 81887 w 3474969"/>
              <a:gd name="connsiteY14" fmla="*/ 709683 h 3003479"/>
              <a:gd name="connsiteX15" fmla="*/ 40944 w 3474969"/>
              <a:gd name="connsiteY15" fmla="*/ 382137 h 3003479"/>
              <a:gd name="connsiteX16" fmla="*/ 0 w 3474969"/>
              <a:gd name="connsiteY16" fmla="*/ 0 h 3003479"/>
              <a:gd name="connsiteX0" fmla="*/ 3275463 w 3474969"/>
              <a:gd name="connsiteY0" fmla="*/ 2756848 h 3003388"/>
              <a:gd name="connsiteX1" fmla="*/ 3466532 w 3474969"/>
              <a:gd name="connsiteY1" fmla="*/ 2634018 h 3003388"/>
              <a:gd name="connsiteX2" fmla="*/ 3384645 w 3474969"/>
              <a:gd name="connsiteY2" fmla="*/ 2251880 h 3003388"/>
              <a:gd name="connsiteX3" fmla="*/ 2893325 w 3474969"/>
              <a:gd name="connsiteY3" fmla="*/ 2265527 h 3003388"/>
              <a:gd name="connsiteX4" fmla="*/ 2429302 w 3474969"/>
              <a:gd name="connsiteY4" fmla="*/ 2442948 h 3003388"/>
              <a:gd name="connsiteX5" fmla="*/ 2006220 w 3474969"/>
              <a:gd name="connsiteY5" fmla="*/ 2606721 h 3003388"/>
              <a:gd name="connsiteX6" fmla="*/ 1665027 w 3474969"/>
              <a:gd name="connsiteY6" fmla="*/ 2729553 h 3003388"/>
              <a:gd name="connsiteX7" fmla="*/ 1351129 w 3474969"/>
              <a:gd name="connsiteY7" fmla="*/ 2838734 h 3003388"/>
              <a:gd name="connsiteX8" fmla="*/ 1078173 w 3474969"/>
              <a:gd name="connsiteY8" fmla="*/ 2920621 h 3003388"/>
              <a:gd name="connsiteX9" fmla="*/ 832514 w 3474969"/>
              <a:gd name="connsiteY9" fmla="*/ 3002507 h 3003388"/>
              <a:gd name="connsiteX10" fmla="*/ 559558 w 3474969"/>
              <a:gd name="connsiteY10" fmla="*/ 2866030 h 3003388"/>
              <a:gd name="connsiteX11" fmla="*/ 504967 w 3474969"/>
              <a:gd name="connsiteY11" fmla="*/ 2647666 h 3003388"/>
              <a:gd name="connsiteX12" fmla="*/ 409433 w 3474969"/>
              <a:gd name="connsiteY12" fmla="*/ 2320119 h 3003388"/>
              <a:gd name="connsiteX13" fmla="*/ 286603 w 3474969"/>
              <a:gd name="connsiteY13" fmla="*/ 1842448 h 3003388"/>
              <a:gd name="connsiteX14" fmla="*/ 81887 w 3474969"/>
              <a:gd name="connsiteY14" fmla="*/ 709683 h 3003388"/>
              <a:gd name="connsiteX15" fmla="*/ 40944 w 3474969"/>
              <a:gd name="connsiteY15" fmla="*/ 382137 h 3003388"/>
              <a:gd name="connsiteX16" fmla="*/ 0 w 3474969"/>
              <a:gd name="connsiteY16" fmla="*/ 0 h 300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4969" h="3003388">
                <a:moveTo>
                  <a:pt x="3275463" y="2756848"/>
                </a:moveTo>
                <a:cubicBezTo>
                  <a:pt x="3330054" y="2753436"/>
                  <a:pt x="3448335" y="2718179"/>
                  <a:pt x="3466532" y="2634018"/>
                </a:cubicBezTo>
                <a:cubicBezTo>
                  <a:pt x="3484729" y="2549857"/>
                  <a:pt x="3480179" y="2313295"/>
                  <a:pt x="3384645" y="2251880"/>
                </a:cubicBezTo>
                <a:cubicBezTo>
                  <a:pt x="3289111" y="2190465"/>
                  <a:pt x="3052549" y="2233682"/>
                  <a:pt x="2893325" y="2265527"/>
                </a:cubicBezTo>
                <a:cubicBezTo>
                  <a:pt x="2734101" y="2297372"/>
                  <a:pt x="2577153" y="2386082"/>
                  <a:pt x="2429302" y="2442948"/>
                </a:cubicBezTo>
                <a:lnTo>
                  <a:pt x="2006220" y="2606721"/>
                </a:lnTo>
                <a:cubicBezTo>
                  <a:pt x="1878841" y="2654488"/>
                  <a:pt x="1774209" y="2690884"/>
                  <a:pt x="1665027" y="2729553"/>
                </a:cubicBezTo>
                <a:cubicBezTo>
                  <a:pt x="1555845" y="2768222"/>
                  <a:pt x="1448938" y="2806889"/>
                  <a:pt x="1351129" y="2838734"/>
                </a:cubicBezTo>
                <a:cubicBezTo>
                  <a:pt x="1253320" y="2870579"/>
                  <a:pt x="1164609" y="2893326"/>
                  <a:pt x="1078173" y="2920621"/>
                </a:cubicBezTo>
                <a:cubicBezTo>
                  <a:pt x="991737" y="2947917"/>
                  <a:pt x="918950" y="3011605"/>
                  <a:pt x="832514" y="3002507"/>
                </a:cubicBezTo>
                <a:cubicBezTo>
                  <a:pt x="746078" y="2993409"/>
                  <a:pt x="614149" y="2925170"/>
                  <a:pt x="559558" y="2866030"/>
                </a:cubicBezTo>
                <a:cubicBezTo>
                  <a:pt x="504967" y="2806890"/>
                  <a:pt x="529988" y="2738651"/>
                  <a:pt x="504967" y="2647666"/>
                </a:cubicBezTo>
                <a:cubicBezTo>
                  <a:pt x="479946" y="2556681"/>
                  <a:pt x="445827" y="2454322"/>
                  <a:pt x="409433" y="2320119"/>
                </a:cubicBezTo>
                <a:cubicBezTo>
                  <a:pt x="373039" y="2185916"/>
                  <a:pt x="341194" y="2110854"/>
                  <a:pt x="286603" y="1842448"/>
                </a:cubicBezTo>
                <a:cubicBezTo>
                  <a:pt x="232012" y="1574042"/>
                  <a:pt x="122830" y="953068"/>
                  <a:pt x="81887" y="709683"/>
                </a:cubicBezTo>
                <a:cubicBezTo>
                  <a:pt x="40944" y="466298"/>
                  <a:pt x="54592" y="500417"/>
                  <a:pt x="40944" y="382137"/>
                </a:cubicBezTo>
                <a:cubicBezTo>
                  <a:pt x="27296" y="263857"/>
                  <a:pt x="40943" y="125104"/>
                  <a:pt x="0" y="0"/>
                </a:cubicBezTo>
              </a:path>
            </a:pathLst>
          </a:cu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object 13"/>
          <p:cNvSpPr/>
          <p:nvPr/>
        </p:nvSpPr>
        <p:spPr>
          <a:xfrm rot="4330412">
            <a:off x="5815692" y="3629317"/>
            <a:ext cx="1322204" cy="338455"/>
          </a:xfrm>
          <a:custGeom>
            <a:avLst/>
            <a:gdLst/>
            <a:ahLst/>
            <a:cxnLst/>
            <a:rect l="l" t="t" r="r" b="b"/>
            <a:pathLst>
              <a:path w="1297304" h="338454">
                <a:moveTo>
                  <a:pt x="0" y="338328"/>
                </a:moveTo>
                <a:lnTo>
                  <a:pt x="1296924" y="338328"/>
                </a:lnTo>
                <a:lnTo>
                  <a:pt x="1296924" y="0"/>
                </a:lnTo>
                <a:lnTo>
                  <a:pt x="0" y="0"/>
                </a:lnTo>
                <a:lnTo>
                  <a:pt x="0" y="33832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algn="ctr"/>
            <a:r>
              <a:rPr lang="pt-PT" dirty="0" smtClean="0"/>
              <a:t>Secretariado  </a:t>
            </a:r>
            <a:endParaRPr dirty="0"/>
          </a:p>
        </p:txBody>
      </p:sp>
      <p:sp>
        <p:nvSpPr>
          <p:cNvPr id="30" name="object 13"/>
          <p:cNvSpPr/>
          <p:nvPr/>
        </p:nvSpPr>
        <p:spPr>
          <a:xfrm rot="4330412">
            <a:off x="5569906" y="3142024"/>
            <a:ext cx="400064" cy="338455"/>
          </a:xfrm>
          <a:custGeom>
            <a:avLst/>
            <a:gdLst/>
            <a:ahLst/>
            <a:cxnLst/>
            <a:rect l="l" t="t" r="r" b="b"/>
            <a:pathLst>
              <a:path w="1297304" h="338454">
                <a:moveTo>
                  <a:pt x="0" y="338328"/>
                </a:moveTo>
                <a:lnTo>
                  <a:pt x="1296924" y="338328"/>
                </a:lnTo>
                <a:lnTo>
                  <a:pt x="1296924" y="0"/>
                </a:lnTo>
                <a:lnTo>
                  <a:pt x="0" y="0"/>
                </a:lnTo>
                <a:lnTo>
                  <a:pt x="0" y="33832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algn="ctr"/>
            <a:r>
              <a:rPr lang="pt-PT" sz="1200" dirty="0" smtClean="0"/>
              <a:t>Meta</a:t>
            </a:r>
            <a:r>
              <a:rPr lang="pt-PT" dirty="0" smtClean="0"/>
              <a:t>  </a:t>
            </a:r>
            <a:endParaRPr dirty="0"/>
          </a:p>
        </p:txBody>
      </p:sp>
      <p:sp>
        <p:nvSpPr>
          <p:cNvPr id="31" name="object 15"/>
          <p:cNvSpPr/>
          <p:nvPr/>
        </p:nvSpPr>
        <p:spPr>
          <a:xfrm rot="19805012">
            <a:off x="5160084" y="3613880"/>
            <a:ext cx="504825" cy="167955"/>
          </a:xfrm>
          <a:custGeom>
            <a:avLst/>
            <a:gdLst/>
            <a:ahLst/>
            <a:cxnLst/>
            <a:rect l="l" t="t" r="r" b="b"/>
            <a:pathLst>
              <a:path w="504825" h="288289">
                <a:moveTo>
                  <a:pt x="144017" y="0"/>
                </a:moveTo>
                <a:lnTo>
                  <a:pt x="0" y="144018"/>
                </a:lnTo>
                <a:lnTo>
                  <a:pt x="144017" y="288036"/>
                </a:lnTo>
                <a:lnTo>
                  <a:pt x="144017" y="216026"/>
                </a:lnTo>
                <a:lnTo>
                  <a:pt x="504443" y="216026"/>
                </a:lnTo>
                <a:lnTo>
                  <a:pt x="504443" y="72009"/>
                </a:lnTo>
                <a:lnTo>
                  <a:pt x="144017" y="72009"/>
                </a:lnTo>
                <a:lnTo>
                  <a:pt x="144017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Forma livre 31"/>
          <p:cNvSpPr/>
          <p:nvPr/>
        </p:nvSpPr>
        <p:spPr>
          <a:xfrm>
            <a:off x="1210531" y="1310185"/>
            <a:ext cx="2583547" cy="4108014"/>
          </a:xfrm>
          <a:custGeom>
            <a:avLst/>
            <a:gdLst>
              <a:gd name="connsiteX0" fmla="*/ 45063 w 2583547"/>
              <a:gd name="connsiteY0" fmla="*/ 0 h 4108014"/>
              <a:gd name="connsiteX1" fmla="*/ 195188 w 2583547"/>
              <a:gd name="connsiteY1" fmla="*/ 1269242 h 4108014"/>
              <a:gd name="connsiteX2" fmla="*/ 45063 w 2583547"/>
              <a:gd name="connsiteY2" fmla="*/ 1705970 h 4108014"/>
              <a:gd name="connsiteX3" fmla="*/ 17768 w 2583547"/>
              <a:gd name="connsiteY3" fmla="*/ 2320119 h 4108014"/>
              <a:gd name="connsiteX4" fmla="*/ 290723 w 2583547"/>
              <a:gd name="connsiteY4" fmla="*/ 3616657 h 4108014"/>
              <a:gd name="connsiteX5" fmla="*/ 345314 w 2583547"/>
              <a:gd name="connsiteY5" fmla="*/ 3753134 h 4108014"/>
              <a:gd name="connsiteX6" fmla="*/ 372609 w 2583547"/>
              <a:gd name="connsiteY6" fmla="*/ 4080681 h 4108014"/>
              <a:gd name="connsiteX7" fmla="*/ 850281 w 2583547"/>
              <a:gd name="connsiteY7" fmla="*/ 4026090 h 4108014"/>
              <a:gd name="connsiteX8" fmla="*/ 2583547 w 2583547"/>
              <a:gd name="connsiteY8" fmla="*/ 3521122 h 410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547" h="4108014">
                <a:moveTo>
                  <a:pt x="45063" y="0"/>
                </a:moveTo>
                <a:cubicBezTo>
                  <a:pt x="120125" y="492457"/>
                  <a:pt x="195188" y="984914"/>
                  <a:pt x="195188" y="1269242"/>
                </a:cubicBezTo>
                <a:cubicBezTo>
                  <a:pt x="195188" y="1553570"/>
                  <a:pt x="74633" y="1530824"/>
                  <a:pt x="45063" y="1705970"/>
                </a:cubicBezTo>
                <a:cubicBezTo>
                  <a:pt x="15493" y="1881116"/>
                  <a:pt x="-23175" y="2001671"/>
                  <a:pt x="17768" y="2320119"/>
                </a:cubicBezTo>
                <a:cubicBezTo>
                  <a:pt x="58711" y="2638567"/>
                  <a:pt x="236132" y="3377821"/>
                  <a:pt x="290723" y="3616657"/>
                </a:cubicBezTo>
                <a:cubicBezTo>
                  <a:pt x="345314" y="3855493"/>
                  <a:pt x="331666" y="3675797"/>
                  <a:pt x="345314" y="3753134"/>
                </a:cubicBezTo>
                <a:cubicBezTo>
                  <a:pt x="358962" y="3830471"/>
                  <a:pt x="288448" y="4035188"/>
                  <a:pt x="372609" y="4080681"/>
                </a:cubicBezTo>
                <a:cubicBezTo>
                  <a:pt x="456770" y="4126174"/>
                  <a:pt x="481791" y="4119350"/>
                  <a:pt x="850281" y="4026090"/>
                </a:cubicBezTo>
                <a:cubicBezTo>
                  <a:pt x="1218771" y="3932830"/>
                  <a:pt x="1901159" y="3726976"/>
                  <a:pt x="2583547" y="3521122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object 4"/>
          <p:cNvSpPr/>
          <p:nvPr/>
        </p:nvSpPr>
        <p:spPr>
          <a:xfrm>
            <a:off x="8731283" y="322115"/>
            <a:ext cx="367665" cy="346075"/>
          </a:xfrm>
          <a:custGeom>
            <a:avLst/>
            <a:gdLst/>
            <a:ahLst/>
            <a:cxnLst/>
            <a:rect l="l" t="t" r="r" b="b"/>
            <a:pathLst>
              <a:path w="367665" h="346075">
                <a:moveTo>
                  <a:pt x="0" y="345706"/>
                </a:moveTo>
                <a:lnTo>
                  <a:pt x="367309" y="345706"/>
                </a:lnTo>
                <a:lnTo>
                  <a:pt x="367309" y="0"/>
                </a:lnTo>
                <a:lnTo>
                  <a:pt x="0" y="0"/>
                </a:lnTo>
                <a:lnTo>
                  <a:pt x="0" y="34570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5"/>
          <p:cNvSpPr/>
          <p:nvPr/>
        </p:nvSpPr>
        <p:spPr>
          <a:xfrm rot="15446391">
            <a:off x="1286196" y="4251237"/>
            <a:ext cx="504825" cy="288290"/>
          </a:xfrm>
          <a:custGeom>
            <a:avLst/>
            <a:gdLst/>
            <a:ahLst/>
            <a:cxnLst/>
            <a:rect l="l" t="t" r="r" b="b"/>
            <a:pathLst>
              <a:path w="504825" h="288289">
                <a:moveTo>
                  <a:pt x="144017" y="0"/>
                </a:moveTo>
                <a:lnTo>
                  <a:pt x="0" y="144018"/>
                </a:lnTo>
                <a:lnTo>
                  <a:pt x="144017" y="288036"/>
                </a:lnTo>
                <a:lnTo>
                  <a:pt x="144017" y="216026"/>
                </a:lnTo>
                <a:lnTo>
                  <a:pt x="504443" y="216026"/>
                </a:lnTo>
                <a:lnTo>
                  <a:pt x="504443" y="72009"/>
                </a:lnTo>
                <a:lnTo>
                  <a:pt x="144017" y="72009"/>
                </a:lnTo>
                <a:lnTo>
                  <a:pt x="144017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3"/>
          <p:cNvSpPr/>
          <p:nvPr/>
        </p:nvSpPr>
        <p:spPr>
          <a:xfrm rot="20556628">
            <a:off x="-17106" y="5587830"/>
            <a:ext cx="1688010" cy="341547"/>
          </a:xfrm>
          <a:custGeom>
            <a:avLst/>
            <a:gdLst/>
            <a:ahLst/>
            <a:cxnLst/>
            <a:rect l="l" t="t" r="r" b="b"/>
            <a:pathLst>
              <a:path w="1297304" h="338454">
                <a:moveTo>
                  <a:pt x="0" y="338328"/>
                </a:moveTo>
                <a:lnTo>
                  <a:pt x="1296924" y="338328"/>
                </a:lnTo>
                <a:lnTo>
                  <a:pt x="1296924" y="0"/>
                </a:lnTo>
                <a:lnTo>
                  <a:pt x="0" y="0"/>
                </a:lnTo>
                <a:lnTo>
                  <a:pt x="0" y="33832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algn="ctr"/>
            <a:r>
              <a:rPr lang="pt-PT" dirty="0" smtClean="0"/>
              <a:t>Estacionamento  </a:t>
            </a:r>
            <a:endParaRPr dirty="0"/>
          </a:p>
        </p:txBody>
      </p:sp>
      <p:sp>
        <p:nvSpPr>
          <p:cNvPr id="36" name="Retângulo 35"/>
          <p:cNvSpPr/>
          <p:nvPr/>
        </p:nvSpPr>
        <p:spPr>
          <a:xfrm>
            <a:off x="4686259" y="1431526"/>
            <a:ext cx="3898183" cy="96949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91440">
              <a:lnSpc>
                <a:spcPct val="100000"/>
              </a:lnSpc>
              <a:spcBef>
                <a:spcPts val="875"/>
              </a:spcBef>
            </a:pPr>
            <a:r>
              <a:rPr lang="pt-PT" sz="1400" dirty="0" smtClean="0">
                <a:latin typeface="Arial"/>
                <a:cs typeface="Arial"/>
              </a:rPr>
              <a:t>Natação  1500m (2 voltas)</a:t>
            </a:r>
          </a:p>
          <a:p>
            <a:pPr marL="91440">
              <a:lnSpc>
                <a:spcPct val="100000"/>
              </a:lnSpc>
              <a:spcBef>
                <a:spcPts val="875"/>
              </a:spcBef>
            </a:pPr>
            <a:r>
              <a:rPr lang="pt-PT" sz="1400" dirty="0" smtClean="0">
                <a:latin typeface="Arial"/>
                <a:cs typeface="Arial"/>
              </a:rPr>
              <a:t>Ciclismo 38km (ligação + 2 voltas + regresso)</a:t>
            </a:r>
          </a:p>
          <a:p>
            <a:pPr marL="91440">
              <a:lnSpc>
                <a:spcPct val="100000"/>
              </a:lnSpc>
              <a:spcBef>
                <a:spcPts val="875"/>
              </a:spcBef>
            </a:pPr>
            <a:r>
              <a:rPr lang="pt-PT" sz="1400" dirty="0" smtClean="0">
                <a:latin typeface="Arial"/>
                <a:cs typeface="Arial"/>
              </a:rPr>
              <a:t>Corrida 10km (ligação + 2 voltas + regresso)</a:t>
            </a:r>
            <a:endParaRPr lang="pt-PT" sz="1400" dirty="0">
              <a:latin typeface="Arial"/>
              <a:cs typeface="Arial"/>
            </a:endParaRPr>
          </a:p>
        </p:txBody>
      </p:sp>
      <p:sp>
        <p:nvSpPr>
          <p:cNvPr id="37" name="object 4"/>
          <p:cNvSpPr/>
          <p:nvPr/>
        </p:nvSpPr>
        <p:spPr>
          <a:xfrm>
            <a:off x="8699580" y="964110"/>
            <a:ext cx="367665" cy="346075"/>
          </a:xfrm>
          <a:custGeom>
            <a:avLst/>
            <a:gdLst/>
            <a:ahLst/>
            <a:cxnLst/>
            <a:rect l="l" t="t" r="r" b="b"/>
            <a:pathLst>
              <a:path w="367665" h="346075">
                <a:moveTo>
                  <a:pt x="0" y="345706"/>
                </a:moveTo>
                <a:lnTo>
                  <a:pt x="367309" y="345706"/>
                </a:lnTo>
                <a:lnTo>
                  <a:pt x="367309" y="0"/>
                </a:lnTo>
                <a:lnTo>
                  <a:pt x="0" y="0"/>
                </a:lnTo>
                <a:lnTo>
                  <a:pt x="0" y="345706"/>
                </a:lnTo>
                <a:close/>
              </a:path>
            </a:pathLst>
          </a:custGeom>
          <a:solidFill>
            <a:srgbClr val="28F8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Forma livre 39"/>
          <p:cNvSpPr/>
          <p:nvPr/>
        </p:nvSpPr>
        <p:spPr>
          <a:xfrm>
            <a:off x="2934269" y="1282889"/>
            <a:ext cx="2715904" cy="2857704"/>
          </a:xfrm>
          <a:custGeom>
            <a:avLst/>
            <a:gdLst>
              <a:gd name="connsiteX0" fmla="*/ 0 w 2715904"/>
              <a:gd name="connsiteY0" fmla="*/ 0 h 2956394"/>
              <a:gd name="connsiteX1" fmla="*/ 491319 w 2715904"/>
              <a:gd name="connsiteY1" fmla="*/ 2715904 h 2956394"/>
              <a:gd name="connsiteX2" fmla="*/ 545910 w 2715904"/>
              <a:gd name="connsiteY2" fmla="*/ 2838734 h 2956394"/>
              <a:gd name="connsiteX3" fmla="*/ 668740 w 2715904"/>
              <a:gd name="connsiteY3" fmla="*/ 2866029 h 2956394"/>
              <a:gd name="connsiteX4" fmla="*/ 900752 w 2715904"/>
              <a:gd name="connsiteY4" fmla="*/ 2825086 h 2956394"/>
              <a:gd name="connsiteX5" fmla="*/ 1351128 w 2715904"/>
              <a:gd name="connsiteY5" fmla="*/ 2729552 h 2956394"/>
              <a:gd name="connsiteX6" fmla="*/ 1924334 w 2715904"/>
              <a:gd name="connsiteY6" fmla="*/ 2497540 h 2956394"/>
              <a:gd name="connsiteX7" fmla="*/ 2388358 w 2715904"/>
              <a:gd name="connsiteY7" fmla="*/ 2251880 h 2956394"/>
              <a:gd name="connsiteX8" fmla="*/ 2715904 w 2715904"/>
              <a:gd name="connsiteY8" fmla="*/ 2129050 h 2956394"/>
              <a:gd name="connsiteX0" fmla="*/ 0 w 2715904"/>
              <a:gd name="connsiteY0" fmla="*/ 0 h 2956394"/>
              <a:gd name="connsiteX1" fmla="*/ 491319 w 2715904"/>
              <a:gd name="connsiteY1" fmla="*/ 2715904 h 2956394"/>
              <a:gd name="connsiteX2" fmla="*/ 545910 w 2715904"/>
              <a:gd name="connsiteY2" fmla="*/ 2838734 h 2956394"/>
              <a:gd name="connsiteX3" fmla="*/ 668740 w 2715904"/>
              <a:gd name="connsiteY3" fmla="*/ 2866029 h 2956394"/>
              <a:gd name="connsiteX4" fmla="*/ 900752 w 2715904"/>
              <a:gd name="connsiteY4" fmla="*/ 2825086 h 2956394"/>
              <a:gd name="connsiteX5" fmla="*/ 1351128 w 2715904"/>
              <a:gd name="connsiteY5" fmla="*/ 2729552 h 2956394"/>
              <a:gd name="connsiteX6" fmla="*/ 1924334 w 2715904"/>
              <a:gd name="connsiteY6" fmla="*/ 2497540 h 2956394"/>
              <a:gd name="connsiteX7" fmla="*/ 2388358 w 2715904"/>
              <a:gd name="connsiteY7" fmla="*/ 2251880 h 2956394"/>
              <a:gd name="connsiteX8" fmla="*/ 2715904 w 2715904"/>
              <a:gd name="connsiteY8" fmla="*/ 2129050 h 2956394"/>
              <a:gd name="connsiteX0" fmla="*/ 0 w 2715904"/>
              <a:gd name="connsiteY0" fmla="*/ 0 h 2970034"/>
              <a:gd name="connsiteX1" fmla="*/ 491319 w 2715904"/>
              <a:gd name="connsiteY1" fmla="*/ 2715904 h 2970034"/>
              <a:gd name="connsiteX2" fmla="*/ 668740 w 2715904"/>
              <a:gd name="connsiteY2" fmla="*/ 2866029 h 2970034"/>
              <a:gd name="connsiteX3" fmla="*/ 900752 w 2715904"/>
              <a:gd name="connsiteY3" fmla="*/ 2825086 h 2970034"/>
              <a:gd name="connsiteX4" fmla="*/ 1351128 w 2715904"/>
              <a:gd name="connsiteY4" fmla="*/ 2729552 h 2970034"/>
              <a:gd name="connsiteX5" fmla="*/ 1924334 w 2715904"/>
              <a:gd name="connsiteY5" fmla="*/ 2497540 h 2970034"/>
              <a:gd name="connsiteX6" fmla="*/ 2388358 w 2715904"/>
              <a:gd name="connsiteY6" fmla="*/ 2251880 h 2970034"/>
              <a:gd name="connsiteX7" fmla="*/ 2715904 w 2715904"/>
              <a:gd name="connsiteY7" fmla="*/ 2129050 h 2970034"/>
              <a:gd name="connsiteX0" fmla="*/ 0 w 2715904"/>
              <a:gd name="connsiteY0" fmla="*/ 0 h 2957136"/>
              <a:gd name="connsiteX1" fmla="*/ 491319 w 2715904"/>
              <a:gd name="connsiteY1" fmla="*/ 2715904 h 2957136"/>
              <a:gd name="connsiteX2" fmla="*/ 900752 w 2715904"/>
              <a:gd name="connsiteY2" fmla="*/ 2825086 h 2957136"/>
              <a:gd name="connsiteX3" fmla="*/ 1351128 w 2715904"/>
              <a:gd name="connsiteY3" fmla="*/ 2729552 h 2957136"/>
              <a:gd name="connsiteX4" fmla="*/ 1924334 w 2715904"/>
              <a:gd name="connsiteY4" fmla="*/ 2497540 h 2957136"/>
              <a:gd name="connsiteX5" fmla="*/ 2388358 w 2715904"/>
              <a:gd name="connsiteY5" fmla="*/ 2251880 h 2957136"/>
              <a:gd name="connsiteX6" fmla="*/ 2715904 w 2715904"/>
              <a:gd name="connsiteY6" fmla="*/ 2129050 h 2957136"/>
              <a:gd name="connsiteX0" fmla="*/ 0 w 2715904"/>
              <a:gd name="connsiteY0" fmla="*/ 0 h 2854545"/>
              <a:gd name="connsiteX1" fmla="*/ 436728 w 2715904"/>
              <a:gd name="connsiteY1" fmla="*/ 2552131 h 2854545"/>
              <a:gd name="connsiteX2" fmla="*/ 900752 w 2715904"/>
              <a:gd name="connsiteY2" fmla="*/ 2825086 h 2854545"/>
              <a:gd name="connsiteX3" fmla="*/ 1351128 w 2715904"/>
              <a:gd name="connsiteY3" fmla="*/ 2729552 h 2854545"/>
              <a:gd name="connsiteX4" fmla="*/ 1924334 w 2715904"/>
              <a:gd name="connsiteY4" fmla="*/ 2497540 h 2854545"/>
              <a:gd name="connsiteX5" fmla="*/ 2388358 w 2715904"/>
              <a:gd name="connsiteY5" fmla="*/ 2251880 h 2854545"/>
              <a:gd name="connsiteX6" fmla="*/ 2715904 w 2715904"/>
              <a:gd name="connsiteY6" fmla="*/ 2129050 h 2854545"/>
              <a:gd name="connsiteX0" fmla="*/ 0 w 2715904"/>
              <a:gd name="connsiteY0" fmla="*/ 0 h 2854545"/>
              <a:gd name="connsiteX1" fmla="*/ 436728 w 2715904"/>
              <a:gd name="connsiteY1" fmla="*/ 2552131 h 2854545"/>
              <a:gd name="connsiteX2" fmla="*/ 873456 w 2715904"/>
              <a:gd name="connsiteY2" fmla="*/ 2825086 h 2854545"/>
              <a:gd name="connsiteX3" fmla="*/ 1351128 w 2715904"/>
              <a:gd name="connsiteY3" fmla="*/ 2729552 h 2854545"/>
              <a:gd name="connsiteX4" fmla="*/ 1924334 w 2715904"/>
              <a:gd name="connsiteY4" fmla="*/ 2497540 h 2854545"/>
              <a:gd name="connsiteX5" fmla="*/ 2388358 w 2715904"/>
              <a:gd name="connsiteY5" fmla="*/ 2251880 h 2854545"/>
              <a:gd name="connsiteX6" fmla="*/ 2715904 w 2715904"/>
              <a:gd name="connsiteY6" fmla="*/ 2129050 h 2854545"/>
              <a:gd name="connsiteX0" fmla="*/ 0 w 2715904"/>
              <a:gd name="connsiteY0" fmla="*/ 0 h 2893314"/>
              <a:gd name="connsiteX1" fmla="*/ 204716 w 2715904"/>
              <a:gd name="connsiteY1" fmla="*/ 1665027 h 2893314"/>
              <a:gd name="connsiteX2" fmla="*/ 873456 w 2715904"/>
              <a:gd name="connsiteY2" fmla="*/ 2825086 h 2893314"/>
              <a:gd name="connsiteX3" fmla="*/ 1351128 w 2715904"/>
              <a:gd name="connsiteY3" fmla="*/ 2729552 h 2893314"/>
              <a:gd name="connsiteX4" fmla="*/ 1924334 w 2715904"/>
              <a:gd name="connsiteY4" fmla="*/ 2497540 h 2893314"/>
              <a:gd name="connsiteX5" fmla="*/ 2388358 w 2715904"/>
              <a:gd name="connsiteY5" fmla="*/ 2251880 h 2893314"/>
              <a:gd name="connsiteX6" fmla="*/ 2715904 w 2715904"/>
              <a:gd name="connsiteY6" fmla="*/ 2129050 h 2893314"/>
              <a:gd name="connsiteX0" fmla="*/ 0 w 2715904"/>
              <a:gd name="connsiteY0" fmla="*/ 0 h 2859719"/>
              <a:gd name="connsiteX1" fmla="*/ 204716 w 2715904"/>
              <a:gd name="connsiteY1" fmla="*/ 1665027 h 2859719"/>
              <a:gd name="connsiteX2" fmla="*/ 586853 w 2715904"/>
              <a:gd name="connsiteY2" fmla="*/ 2784142 h 2859719"/>
              <a:gd name="connsiteX3" fmla="*/ 1351128 w 2715904"/>
              <a:gd name="connsiteY3" fmla="*/ 2729552 h 2859719"/>
              <a:gd name="connsiteX4" fmla="*/ 1924334 w 2715904"/>
              <a:gd name="connsiteY4" fmla="*/ 2497540 h 2859719"/>
              <a:gd name="connsiteX5" fmla="*/ 2388358 w 2715904"/>
              <a:gd name="connsiteY5" fmla="*/ 2251880 h 2859719"/>
              <a:gd name="connsiteX6" fmla="*/ 2715904 w 2715904"/>
              <a:gd name="connsiteY6" fmla="*/ 2129050 h 2859719"/>
              <a:gd name="connsiteX0" fmla="*/ 0 w 2715904"/>
              <a:gd name="connsiteY0" fmla="*/ 0 h 2857704"/>
              <a:gd name="connsiteX1" fmla="*/ 259307 w 2715904"/>
              <a:gd name="connsiteY1" fmla="*/ 1692322 h 2857704"/>
              <a:gd name="connsiteX2" fmla="*/ 586853 w 2715904"/>
              <a:gd name="connsiteY2" fmla="*/ 2784142 h 2857704"/>
              <a:gd name="connsiteX3" fmla="*/ 1351128 w 2715904"/>
              <a:gd name="connsiteY3" fmla="*/ 2729552 h 2857704"/>
              <a:gd name="connsiteX4" fmla="*/ 1924334 w 2715904"/>
              <a:gd name="connsiteY4" fmla="*/ 2497540 h 2857704"/>
              <a:gd name="connsiteX5" fmla="*/ 2388358 w 2715904"/>
              <a:gd name="connsiteY5" fmla="*/ 2251880 h 2857704"/>
              <a:gd name="connsiteX6" fmla="*/ 2715904 w 2715904"/>
              <a:gd name="connsiteY6" fmla="*/ 2129050 h 2857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904" h="2857704">
                <a:moveTo>
                  <a:pt x="0" y="0"/>
                </a:moveTo>
                <a:cubicBezTo>
                  <a:pt x="200167" y="1121391"/>
                  <a:pt x="161498" y="1228298"/>
                  <a:pt x="259307" y="1692322"/>
                </a:cubicBezTo>
                <a:cubicBezTo>
                  <a:pt x="357116" y="2156346"/>
                  <a:pt x="404883" y="2611270"/>
                  <a:pt x="586853" y="2784142"/>
                </a:cubicBezTo>
                <a:cubicBezTo>
                  <a:pt x="768823" y="2957014"/>
                  <a:pt x="1128215" y="2777319"/>
                  <a:pt x="1351128" y="2729552"/>
                </a:cubicBezTo>
                <a:cubicBezTo>
                  <a:pt x="1574041" y="2681785"/>
                  <a:pt x="1751462" y="2577152"/>
                  <a:pt x="1924334" y="2497540"/>
                </a:cubicBezTo>
                <a:cubicBezTo>
                  <a:pt x="2097206" y="2417928"/>
                  <a:pt x="2256430" y="2313295"/>
                  <a:pt x="2388358" y="2251880"/>
                </a:cubicBezTo>
                <a:cubicBezTo>
                  <a:pt x="2520286" y="2190465"/>
                  <a:pt x="2618095" y="2159757"/>
                  <a:pt x="2715904" y="2129050"/>
                </a:cubicBezTo>
              </a:path>
            </a:pathLst>
          </a:custGeom>
          <a:noFill/>
          <a:ln w="38100">
            <a:solidFill>
              <a:srgbClr val="28F8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1" name="object 15"/>
          <p:cNvSpPr/>
          <p:nvPr/>
        </p:nvSpPr>
        <p:spPr>
          <a:xfrm rot="9270390">
            <a:off x="4382218" y="3655312"/>
            <a:ext cx="504825" cy="167955"/>
          </a:xfrm>
          <a:custGeom>
            <a:avLst/>
            <a:gdLst/>
            <a:ahLst/>
            <a:cxnLst/>
            <a:rect l="l" t="t" r="r" b="b"/>
            <a:pathLst>
              <a:path w="504825" h="288289">
                <a:moveTo>
                  <a:pt x="144017" y="0"/>
                </a:moveTo>
                <a:lnTo>
                  <a:pt x="0" y="144018"/>
                </a:lnTo>
                <a:lnTo>
                  <a:pt x="144017" y="288036"/>
                </a:lnTo>
                <a:lnTo>
                  <a:pt x="144017" y="216026"/>
                </a:lnTo>
                <a:lnTo>
                  <a:pt x="504443" y="216026"/>
                </a:lnTo>
                <a:lnTo>
                  <a:pt x="504443" y="72009"/>
                </a:lnTo>
                <a:lnTo>
                  <a:pt x="144017" y="72009"/>
                </a:lnTo>
                <a:lnTo>
                  <a:pt x="144017" y="0"/>
                </a:lnTo>
                <a:close/>
              </a:path>
            </a:pathLst>
          </a:custGeom>
          <a:solidFill>
            <a:srgbClr val="28F83C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5"/>
          <p:cNvSpPr/>
          <p:nvPr/>
        </p:nvSpPr>
        <p:spPr>
          <a:xfrm rot="4527204">
            <a:off x="2498504" y="2952880"/>
            <a:ext cx="504825" cy="167955"/>
          </a:xfrm>
          <a:custGeom>
            <a:avLst/>
            <a:gdLst/>
            <a:ahLst/>
            <a:cxnLst/>
            <a:rect l="l" t="t" r="r" b="b"/>
            <a:pathLst>
              <a:path w="504825" h="288289">
                <a:moveTo>
                  <a:pt x="144017" y="0"/>
                </a:moveTo>
                <a:lnTo>
                  <a:pt x="0" y="144018"/>
                </a:lnTo>
                <a:lnTo>
                  <a:pt x="144017" y="288036"/>
                </a:lnTo>
                <a:lnTo>
                  <a:pt x="144017" y="216026"/>
                </a:lnTo>
                <a:lnTo>
                  <a:pt x="504443" y="216026"/>
                </a:lnTo>
                <a:lnTo>
                  <a:pt x="504443" y="72009"/>
                </a:lnTo>
                <a:lnTo>
                  <a:pt x="144017" y="72009"/>
                </a:lnTo>
                <a:lnTo>
                  <a:pt x="144017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15"/>
          <p:cNvSpPr/>
          <p:nvPr/>
        </p:nvSpPr>
        <p:spPr>
          <a:xfrm rot="15543027">
            <a:off x="2969994" y="2133768"/>
            <a:ext cx="504825" cy="167955"/>
          </a:xfrm>
          <a:custGeom>
            <a:avLst/>
            <a:gdLst/>
            <a:ahLst/>
            <a:cxnLst/>
            <a:rect l="l" t="t" r="r" b="b"/>
            <a:pathLst>
              <a:path w="504825" h="288289">
                <a:moveTo>
                  <a:pt x="144017" y="0"/>
                </a:moveTo>
                <a:lnTo>
                  <a:pt x="0" y="144018"/>
                </a:lnTo>
                <a:lnTo>
                  <a:pt x="144017" y="288036"/>
                </a:lnTo>
                <a:lnTo>
                  <a:pt x="144017" y="216026"/>
                </a:lnTo>
                <a:lnTo>
                  <a:pt x="504443" y="216026"/>
                </a:lnTo>
                <a:lnTo>
                  <a:pt x="504443" y="72009"/>
                </a:lnTo>
                <a:lnTo>
                  <a:pt x="144017" y="72009"/>
                </a:lnTo>
                <a:lnTo>
                  <a:pt x="144017" y="0"/>
                </a:lnTo>
                <a:close/>
              </a:path>
            </a:pathLst>
          </a:custGeom>
          <a:solidFill>
            <a:srgbClr val="28F83C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80514"/>
            <a:ext cx="9136380" cy="57698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60260" y="0"/>
            <a:ext cx="0" cy="346075"/>
          </a:xfrm>
          <a:custGeom>
            <a:avLst/>
            <a:gdLst/>
            <a:ahLst/>
            <a:cxnLst/>
            <a:rect l="l" t="t" r="r" b="b"/>
            <a:pathLst>
              <a:path h="346075">
                <a:moveTo>
                  <a:pt x="0" y="0"/>
                </a:moveTo>
                <a:lnTo>
                  <a:pt x="0" y="345757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60260" y="374332"/>
            <a:ext cx="0" cy="331470"/>
          </a:xfrm>
          <a:custGeom>
            <a:avLst/>
            <a:gdLst/>
            <a:ahLst/>
            <a:cxnLst/>
            <a:rect l="l" t="t" r="r" b="b"/>
            <a:pathLst>
              <a:path h="331470">
                <a:moveTo>
                  <a:pt x="0" y="0"/>
                </a:moveTo>
                <a:lnTo>
                  <a:pt x="0" y="331342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60260" y="734250"/>
            <a:ext cx="0" cy="331470"/>
          </a:xfrm>
          <a:custGeom>
            <a:avLst/>
            <a:gdLst/>
            <a:ahLst/>
            <a:cxnLst/>
            <a:rect l="l" t="t" r="r" b="b"/>
            <a:pathLst>
              <a:path h="331469">
                <a:moveTo>
                  <a:pt x="0" y="0"/>
                </a:moveTo>
                <a:lnTo>
                  <a:pt x="0" y="33147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20306" y="0"/>
            <a:ext cx="0" cy="346075"/>
          </a:xfrm>
          <a:custGeom>
            <a:avLst/>
            <a:gdLst/>
            <a:ahLst/>
            <a:cxnLst/>
            <a:rect l="l" t="t" r="r" b="b"/>
            <a:pathLst>
              <a:path h="346075">
                <a:moveTo>
                  <a:pt x="0" y="0"/>
                </a:moveTo>
                <a:lnTo>
                  <a:pt x="0" y="345757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020306" y="374332"/>
            <a:ext cx="0" cy="331470"/>
          </a:xfrm>
          <a:custGeom>
            <a:avLst/>
            <a:gdLst/>
            <a:ahLst/>
            <a:cxnLst/>
            <a:rect l="l" t="t" r="r" b="b"/>
            <a:pathLst>
              <a:path h="331470">
                <a:moveTo>
                  <a:pt x="0" y="0"/>
                </a:moveTo>
                <a:lnTo>
                  <a:pt x="0" y="331342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020306" y="734250"/>
            <a:ext cx="0" cy="331470"/>
          </a:xfrm>
          <a:custGeom>
            <a:avLst/>
            <a:gdLst/>
            <a:ahLst/>
            <a:cxnLst/>
            <a:rect l="l" t="t" r="r" b="b"/>
            <a:pathLst>
              <a:path h="331469">
                <a:moveTo>
                  <a:pt x="0" y="0"/>
                </a:moveTo>
                <a:lnTo>
                  <a:pt x="0" y="33147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55253" y="0"/>
            <a:ext cx="0" cy="346075"/>
          </a:xfrm>
          <a:custGeom>
            <a:avLst/>
            <a:gdLst/>
            <a:ahLst/>
            <a:cxnLst/>
            <a:rect l="l" t="t" r="r" b="b"/>
            <a:pathLst>
              <a:path h="346075">
                <a:moveTo>
                  <a:pt x="0" y="0"/>
                </a:moveTo>
                <a:lnTo>
                  <a:pt x="0" y="345757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755253" y="374332"/>
            <a:ext cx="0" cy="331470"/>
          </a:xfrm>
          <a:custGeom>
            <a:avLst/>
            <a:gdLst/>
            <a:ahLst/>
            <a:cxnLst/>
            <a:rect l="l" t="t" r="r" b="b"/>
            <a:pathLst>
              <a:path h="331470">
                <a:moveTo>
                  <a:pt x="0" y="0"/>
                </a:moveTo>
                <a:lnTo>
                  <a:pt x="0" y="331342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755253" y="734250"/>
            <a:ext cx="0" cy="331470"/>
          </a:xfrm>
          <a:custGeom>
            <a:avLst/>
            <a:gdLst/>
            <a:ahLst/>
            <a:cxnLst/>
            <a:rect l="l" t="t" r="r" b="b"/>
            <a:pathLst>
              <a:path h="331469">
                <a:moveTo>
                  <a:pt x="0" y="0"/>
                </a:moveTo>
                <a:lnTo>
                  <a:pt x="0" y="33147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33237" y="0"/>
            <a:ext cx="0" cy="1066165"/>
          </a:xfrm>
          <a:custGeom>
            <a:avLst/>
            <a:gdLst/>
            <a:ahLst/>
            <a:cxnLst/>
            <a:rect l="l" t="t" r="r" b="b"/>
            <a:pathLst>
              <a:path h="1066165">
                <a:moveTo>
                  <a:pt x="0" y="0"/>
                </a:moveTo>
                <a:lnTo>
                  <a:pt x="0" y="1065720"/>
                </a:lnTo>
              </a:path>
            </a:pathLst>
          </a:custGeom>
          <a:ln w="215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7143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142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8" name="object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961723"/>
              </p:ext>
            </p:extLst>
          </p:nvPr>
        </p:nvGraphicFramePr>
        <p:xfrm>
          <a:off x="96521" y="64768"/>
          <a:ext cx="9126218" cy="10157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7855"/>
                <a:gridCol w="2232025"/>
                <a:gridCol w="353059"/>
                <a:gridCol w="2113279"/>
              </a:tblGrid>
              <a:tr h="360279">
                <a:tc rowSpan="2"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lang="pt-PT" sz="2400" dirty="0" smtClean="0">
                          <a:latin typeface="Arial"/>
                          <a:cs typeface="Arial"/>
                        </a:rPr>
                        <a:t>Natação 1500m (2 voltas)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111125" marB="0">
                    <a:lnL w="19050">
                      <a:solidFill>
                        <a:srgbClr val="FFFFFF"/>
                      </a:solidFill>
                      <a:prstDash val="solid"/>
                    </a:lnL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1280" algn="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-30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artida</a:t>
                      </a:r>
                    </a:p>
                  </a:txBody>
                  <a:tcPr marL="0" marR="0" marT="546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AFEF"/>
                    </a:solidFill>
                  </a:tcPr>
                </a:tc>
                <a:tc>
                  <a:txBody>
                    <a:bodyPr/>
                    <a:lstStyle/>
                    <a:p>
                      <a:pPr marR="455295" algn="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4610" marB="0"/>
                </a:tc>
              </a:tr>
              <a:tr h="65546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1125" marB="0">
                    <a:lnL w="19050">
                      <a:solidFill>
                        <a:srgbClr val="FFFFFF"/>
                      </a:solidFill>
                      <a:prstDash val="solid"/>
                    </a:lnL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1280" algn="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pt-PT" sz="1400" spc="-80" dirty="0" smtClean="0">
                          <a:latin typeface="Arial"/>
                          <a:cs typeface="Arial"/>
                        </a:rPr>
                        <a:t>Retorno para 2ª volta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1594" marB="0"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54659" algn="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1594" marB="0"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9" name="object 19"/>
          <p:cNvSpPr/>
          <p:nvPr/>
        </p:nvSpPr>
        <p:spPr>
          <a:xfrm>
            <a:off x="4424045" y="4404105"/>
            <a:ext cx="235585" cy="450215"/>
          </a:xfrm>
          <a:custGeom>
            <a:avLst/>
            <a:gdLst/>
            <a:ahLst/>
            <a:cxnLst/>
            <a:rect l="l" t="t" r="r" b="b"/>
            <a:pathLst>
              <a:path w="235585" h="450214">
                <a:moveTo>
                  <a:pt x="179884" y="127889"/>
                </a:moveTo>
                <a:lnTo>
                  <a:pt x="58800" y="127889"/>
                </a:lnTo>
                <a:lnTo>
                  <a:pt x="115315" y="450215"/>
                </a:lnTo>
                <a:lnTo>
                  <a:pt x="232790" y="429514"/>
                </a:lnTo>
                <a:lnTo>
                  <a:pt x="179884" y="127889"/>
                </a:lnTo>
                <a:close/>
              </a:path>
              <a:path w="235585" h="450214">
                <a:moveTo>
                  <a:pt x="96900" y="0"/>
                </a:moveTo>
                <a:lnTo>
                  <a:pt x="0" y="138176"/>
                </a:lnTo>
                <a:lnTo>
                  <a:pt x="58800" y="127889"/>
                </a:lnTo>
                <a:lnTo>
                  <a:pt x="179884" y="127889"/>
                </a:lnTo>
                <a:lnTo>
                  <a:pt x="176275" y="107315"/>
                </a:lnTo>
                <a:lnTo>
                  <a:pt x="235076" y="96901"/>
                </a:lnTo>
                <a:lnTo>
                  <a:pt x="969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568829" y="4527169"/>
            <a:ext cx="209550" cy="436245"/>
          </a:xfrm>
          <a:custGeom>
            <a:avLst/>
            <a:gdLst/>
            <a:ahLst/>
            <a:cxnLst/>
            <a:rect l="l" t="t" r="r" b="b"/>
            <a:pathLst>
              <a:path w="209550" h="436245">
                <a:moveTo>
                  <a:pt x="120268" y="0"/>
                </a:moveTo>
                <a:lnTo>
                  <a:pt x="15747" y="11810"/>
                </a:lnTo>
                <a:lnTo>
                  <a:pt x="52323" y="337184"/>
                </a:lnTo>
                <a:lnTo>
                  <a:pt x="0" y="343026"/>
                </a:lnTo>
                <a:lnTo>
                  <a:pt x="116458" y="435863"/>
                </a:lnTo>
                <a:lnTo>
                  <a:pt x="204633" y="325373"/>
                </a:lnTo>
                <a:lnTo>
                  <a:pt x="156971" y="325373"/>
                </a:lnTo>
                <a:lnTo>
                  <a:pt x="120268" y="0"/>
                </a:lnTo>
                <a:close/>
              </a:path>
              <a:path w="209550" h="436245">
                <a:moveTo>
                  <a:pt x="209295" y="319531"/>
                </a:moveTo>
                <a:lnTo>
                  <a:pt x="156971" y="325373"/>
                </a:lnTo>
                <a:lnTo>
                  <a:pt x="204633" y="325373"/>
                </a:lnTo>
                <a:lnTo>
                  <a:pt x="209295" y="319531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131820" y="5378196"/>
            <a:ext cx="188976" cy="2164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936491" y="5696711"/>
            <a:ext cx="190500" cy="2164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419855" y="5762244"/>
            <a:ext cx="188976" cy="2148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555748" y="3294888"/>
            <a:ext cx="504825" cy="216535"/>
          </a:xfrm>
          <a:custGeom>
            <a:avLst/>
            <a:gdLst/>
            <a:ahLst/>
            <a:cxnLst/>
            <a:rect l="l" t="t" r="r" b="b"/>
            <a:pathLst>
              <a:path w="504825" h="216535">
                <a:moveTo>
                  <a:pt x="0" y="216408"/>
                </a:moveTo>
                <a:lnTo>
                  <a:pt x="504444" y="216408"/>
                </a:lnTo>
                <a:lnTo>
                  <a:pt x="504444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996690" y="1485138"/>
            <a:ext cx="71755" cy="2016760"/>
          </a:xfrm>
          <a:custGeom>
            <a:avLst/>
            <a:gdLst/>
            <a:ahLst/>
            <a:cxnLst/>
            <a:rect l="l" t="t" r="r" b="b"/>
            <a:pathLst>
              <a:path w="71754" h="2016760">
                <a:moveTo>
                  <a:pt x="65277" y="2016252"/>
                </a:moveTo>
                <a:lnTo>
                  <a:pt x="68158" y="1960589"/>
                </a:lnTo>
                <a:lnTo>
                  <a:pt x="70447" y="1896394"/>
                </a:lnTo>
                <a:lnTo>
                  <a:pt x="71555" y="1815133"/>
                </a:lnTo>
                <a:lnTo>
                  <a:pt x="71481" y="1765437"/>
                </a:lnTo>
                <a:lnTo>
                  <a:pt x="70890" y="1708275"/>
                </a:lnTo>
                <a:lnTo>
                  <a:pt x="69709" y="1642581"/>
                </a:lnTo>
                <a:lnTo>
                  <a:pt x="67862" y="1567287"/>
                </a:lnTo>
                <a:lnTo>
                  <a:pt x="65277" y="1481327"/>
                </a:lnTo>
                <a:lnTo>
                  <a:pt x="62814" y="1408503"/>
                </a:lnTo>
                <a:lnTo>
                  <a:pt x="61416" y="1369705"/>
                </a:lnTo>
                <a:lnTo>
                  <a:pt x="59912" y="1329393"/>
                </a:lnTo>
                <a:lnTo>
                  <a:pt x="58307" y="1287625"/>
                </a:lnTo>
                <a:lnTo>
                  <a:pt x="56604" y="1244461"/>
                </a:lnTo>
                <a:lnTo>
                  <a:pt x="54809" y="1199958"/>
                </a:lnTo>
                <a:lnTo>
                  <a:pt x="52924" y="1154175"/>
                </a:lnTo>
                <a:lnTo>
                  <a:pt x="50954" y="1107169"/>
                </a:lnTo>
                <a:lnTo>
                  <a:pt x="48903" y="1058999"/>
                </a:lnTo>
                <a:lnTo>
                  <a:pt x="46775" y="1009723"/>
                </a:lnTo>
                <a:lnTo>
                  <a:pt x="44575" y="959400"/>
                </a:lnTo>
                <a:lnTo>
                  <a:pt x="42306" y="908087"/>
                </a:lnTo>
                <a:lnTo>
                  <a:pt x="39972" y="855842"/>
                </a:lnTo>
                <a:lnTo>
                  <a:pt x="37578" y="802725"/>
                </a:lnTo>
                <a:lnTo>
                  <a:pt x="35127" y="748792"/>
                </a:lnTo>
                <a:lnTo>
                  <a:pt x="32624" y="694103"/>
                </a:lnTo>
                <a:lnTo>
                  <a:pt x="30073" y="638716"/>
                </a:lnTo>
                <a:lnTo>
                  <a:pt x="27478" y="582688"/>
                </a:lnTo>
                <a:lnTo>
                  <a:pt x="24843" y="526078"/>
                </a:lnTo>
                <a:lnTo>
                  <a:pt x="22171" y="468944"/>
                </a:lnTo>
                <a:lnTo>
                  <a:pt x="19468" y="411345"/>
                </a:lnTo>
                <a:lnTo>
                  <a:pt x="16738" y="353338"/>
                </a:lnTo>
                <a:lnTo>
                  <a:pt x="13983" y="294982"/>
                </a:lnTo>
                <a:lnTo>
                  <a:pt x="11209" y="236334"/>
                </a:lnTo>
                <a:lnTo>
                  <a:pt x="8420" y="177454"/>
                </a:lnTo>
                <a:lnTo>
                  <a:pt x="5619" y="118400"/>
                </a:lnTo>
                <a:lnTo>
                  <a:pt x="2811" y="59229"/>
                </a:lnTo>
                <a:lnTo>
                  <a:pt x="0" y="0"/>
                </a:lnTo>
              </a:path>
            </a:pathLst>
          </a:custGeom>
          <a:ln w="25908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067555" y="5300471"/>
            <a:ext cx="190500" cy="2148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6"/>
          <p:cNvSpPr/>
          <p:nvPr/>
        </p:nvSpPr>
        <p:spPr>
          <a:xfrm>
            <a:off x="3320795" y="3466641"/>
            <a:ext cx="288035" cy="2671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6"/>
          <p:cNvSpPr/>
          <p:nvPr/>
        </p:nvSpPr>
        <p:spPr>
          <a:xfrm>
            <a:off x="6765220" y="502634"/>
            <a:ext cx="255086" cy="2314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8382000" y="286463"/>
            <a:ext cx="331470" cy="331470"/>
          </a:xfrm>
          <a:custGeom>
            <a:avLst/>
            <a:gdLst/>
            <a:ahLst/>
            <a:cxnLst/>
            <a:rect l="l" t="t" r="r" b="b"/>
            <a:pathLst>
              <a:path w="331470" h="331470">
                <a:moveTo>
                  <a:pt x="0" y="331342"/>
                </a:moveTo>
                <a:lnTo>
                  <a:pt x="331470" y="331342"/>
                </a:lnTo>
                <a:lnTo>
                  <a:pt x="331470" y="0"/>
                </a:lnTo>
                <a:lnTo>
                  <a:pt x="0" y="0"/>
                </a:lnTo>
                <a:lnTo>
                  <a:pt x="0" y="33134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143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142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83808" y="4902708"/>
            <a:ext cx="433070" cy="108585"/>
          </a:xfrm>
          <a:custGeom>
            <a:avLst/>
            <a:gdLst/>
            <a:ahLst/>
            <a:cxnLst/>
            <a:rect l="l" t="t" r="r" b="b"/>
            <a:pathLst>
              <a:path w="433070" h="108585">
                <a:moveTo>
                  <a:pt x="0" y="108204"/>
                </a:moveTo>
                <a:lnTo>
                  <a:pt x="432815" y="108204"/>
                </a:lnTo>
                <a:lnTo>
                  <a:pt x="432815" y="0"/>
                </a:lnTo>
                <a:lnTo>
                  <a:pt x="0" y="0"/>
                </a:lnTo>
                <a:lnTo>
                  <a:pt x="0" y="108204"/>
                </a:lnTo>
                <a:close/>
              </a:path>
            </a:pathLst>
          </a:custGeom>
          <a:solidFill>
            <a:srgbClr val="CC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43859" y="4583048"/>
            <a:ext cx="436880" cy="247650"/>
          </a:xfrm>
          <a:custGeom>
            <a:avLst/>
            <a:gdLst/>
            <a:ahLst/>
            <a:cxnLst/>
            <a:rect l="l" t="t" r="r" b="b"/>
            <a:pathLst>
              <a:path w="436879" h="247650">
                <a:moveTo>
                  <a:pt x="101853" y="0"/>
                </a:moveTo>
                <a:lnTo>
                  <a:pt x="0" y="145287"/>
                </a:lnTo>
                <a:lnTo>
                  <a:pt x="145287" y="247142"/>
                </a:lnTo>
                <a:lnTo>
                  <a:pt x="134492" y="185293"/>
                </a:lnTo>
                <a:lnTo>
                  <a:pt x="436371" y="132206"/>
                </a:lnTo>
                <a:lnTo>
                  <a:pt x="423984" y="61721"/>
                </a:lnTo>
                <a:lnTo>
                  <a:pt x="112775" y="61721"/>
                </a:lnTo>
                <a:lnTo>
                  <a:pt x="101853" y="0"/>
                </a:lnTo>
                <a:close/>
              </a:path>
              <a:path w="436879" h="247650">
                <a:moveTo>
                  <a:pt x="414654" y="8636"/>
                </a:moveTo>
                <a:lnTo>
                  <a:pt x="112775" y="61721"/>
                </a:lnTo>
                <a:lnTo>
                  <a:pt x="423984" y="61721"/>
                </a:lnTo>
                <a:lnTo>
                  <a:pt x="414654" y="8636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05050" y="3466338"/>
            <a:ext cx="258445" cy="407670"/>
          </a:xfrm>
          <a:custGeom>
            <a:avLst/>
            <a:gdLst/>
            <a:ahLst/>
            <a:cxnLst/>
            <a:rect l="l" t="t" r="r" b="b"/>
            <a:pathLst>
              <a:path w="258444" h="407670">
                <a:moveTo>
                  <a:pt x="159576" y="115442"/>
                </a:moveTo>
                <a:lnTo>
                  <a:pt x="48387" y="115442"/>
                </a:lnTo>
                <a:lnTo>
                  <a:pt x="161289" y="407543"/>
                </a:lnTo>
                <a:lnTo>
                  <a:pt x="257937" y="370205"/>
                </a:lnTo>
                <a:lnTo>
                  <a:pt x="159576" y="115442"/>
                </a:lnTo>
                <a:close/>
              </a:path>
              <a:path w="258444" h="407670">
                <a:moveTo>
                  <a:pt x="59436" y="0"/>
                </a:moveTo>
                <a:lnTo>
                  <a:pt x="0" y="134112"/>
                </a:lnTo>
                <a:lnTo>
                  <a:pt x="48387" y="115442"/>
                </a:lnTo>
                <a:lnTo>
                  <a:pt x="159576" y="115442"/>
                </a:lnTo>
                <a:lnTo>
                  <a:pt x="145161" y="78104"/>
                </a:lnTo>
                <a:lnTo>
                  <a:pt x="193420" y="59309"/>
                </a:lnTo>
                <a:lnTo>
                  <a:pt x="59436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11654" y="3592576"/>
            <a:ext cx="262890" cy="405765"/>
          </a:xfrm>
          <a:custGeom>
            <a:avLst/>
            <a:gdLst/>
            <a:ahLst/>
            <a:cxnLst/>
            <a:rect l="l" t="t" r="r" b="b"/>
            <a:pathLst>
              <a:path w="262889" h="405764">
                <a:moveTo>
                  <a:pt x="96012" y="0"/>
                </a:moveTo>
                <a:lnTo>
                  <a:pt x="0" y="39243"/>
                </a:lnTo>
                <a:lnTo>
                  <a:pt x="118363" y="329184"/>
                </a:lnTo>
                <a:lnTo>
                  <a:pt x="70357" y="348742"/>
                </a:lnTo>
                <a:lnTo>
                  <a:pt x="205486" y="405511"/>
                </a:lnTo>
                <a:lnTo>
                  <a:pt x="254147" y="289941"/>
                </a:lnTo>
                <a:lnTo>
                  <a:pt x="214375" y="289941"/>
                </a:lnTo>
                <a:lnTo>
                  <a:pt x="96012" y="0"/>
                </a:lnTo>
                <a:close/>
              </a:path>
              <a:path w="262889" h="405764">
                <a:moveTo>
                  <a:pt x="262381" y="270382"/>
                </a:moveTo>
                <a:lnTo>
                  <a:pt x="214375" y="289941"/>
                </a:lnTo>
                <a:lnTo>
                  <a:pt x="254147" y="289941"/>
                </a:lnTo>
                <a:lnTo>
                  <a:pt x="262381" y="270382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2043" y="2020189"/>
            <a:ext cx="464527" cy="3045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63111" y="5078221"/>
            <a:ext cx="419100" cy="212725"/>
          </a:xfrm>
          <a:custGeom>
            <a:avLst/>
            <a:gdLst/>
            <a:ahLst/>
            <a:cxnLst/>
            <a:rect l="l" t="t" r="r" b="b"/>
            <a:pathLst>
              <a:path w="419100" h="212725">
                <a:moveTo>
                  <a:pt x="297561" y="0"/>
                </a:moveTo>
                <a:lnTo>
                  <a:pt x="307466" y="50926"/>
                </a:lnTo>
                <a:lnTo>
                  <a:pt x="0" y="110489"/>
                </a:lnTo>
                <a:lnTo>
                  <a:pt x="19812" y="212343"/>
                </a:lnTo>
                <a:lnTo>
                  <a:pt x="327151" y="152653"/>
                </a:lnTo>
                <a:lnTo>
                  <a:pt x="371435" y="152653"/>
                </a:lnTo>
                <a:lnTo>
                  <a:pt x="419100" y="82041"/>
                </a:lnTo>
                <a:lnTo>
                  <a:pt x="297561" y="0"/>
                </a:lnTo>
                <a:close/>
              </a:path>
              <a:path w="419100" h="212725">
                <a:moveTo>
                  <a:pt x="371435" y="152653"/>
                </a:moveTo>
                <a:lnTo>
                  <a:pt x="327151" y="152653"/>
                </a:lnTo>
                <a:lnTo>
                  <a:pt x="337058" y="203580"/>
                </a:lnTo>
                <a:lnTo>
                  <a:pt x="371435" y="152653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71719" y="4773040"/>
            <a:ext cx="387350" cy="247650"/>
          </a:xfrm>
          <a:custGeom>
            <a:avLst/>
            <a:gdLst/>
            <a:ahLst/>
            <a:cxnLst/>
            <a:rect l="l" t="t" r="r" b="b"/>
            <a:pathLst>
              <a:path w="387350" h="247650">
                <a:moveTo>
                  <a:pt x="359437" y="140969"/>
                </a:moveTo>
                <a:lnTo>
                  <a:pt x="98297" y="140969"/>
                </a:lnTo>
                <a:lnTo>
                  <a:pt x="162192" y="146656"/>
                </a:lnTo>
                <a:lnTo>
                  <a:pt x="220664" y="157715"/>
                </a:lnTo>
                <a:lnTo>
                  <a:pt x="272589" y="173720"/>
                </a:lnTo>
                <a:lnTo>
                  <a:pt x="316841" y="194244"/>
                </a:lnTo>
                <a:lnTo>
                  <a:pt x="352295" y="218860"/>
                </a:lnTo>
                <a:lnTo>
                  <a:pt x="377825" y="247141"/>
                </a:lnTo>
                <a:lnTo>
                  <a:pt x="378586" y="245236"/>
                </a:lnTo>
                <a:lnTo>
                  <a:pt x="387039" y="212164"/>
                </a:lnTo>
                <a:lnTo>
                  <a:pt x="383476" y="180546"/>
                </a:lnTo>
                <a:lnTo>
                  <a:pt x="368713" y="150941"/>
                </a:lnTo>
                <a:lnTo>
                  <a:pt x="359437" y="140969"/>
                </a:lnTo>
                <a:close/>
              </a:path>
              <a:path w="387350" h="247650">
                <a:moveTo>
                  <a:pt x="86867" y="0"/>
                </a:moveTo>
                <a:lnTo>
                  <a:pt x="0" y="95884"/>
                </a:lnTo>
                <a:lnTo>
                  <a:pt x="102107" y="188086"/>
                </a:lnTo>
                <a:lnTo>
                  <a:pt x="98297" y="140969"/>
                </a:lnTo>
                <a:lnTo>
                  <a:pt x="359437" y="140969"/>
                </a:lnTo>
                <a:lnTo>
                  <a:pt x="308858" y="100017"/>
                </a:lnTo>
                <a:lnTo>
                  <a:pt x="265397" y="79817"/>
                </a:lnTo>
                <a:lnTo>
                  <a:pt x="214002" y="63872"/>
                </a:lnTo>
                <a:lnTo>
                  <a:pt x="155490" y="52743"/>
                </a:lnTo>
                <a:lnTo>
                  <a:pt x="90677" y="46989"/>
                </a:lnTo>
                <a:lnTo>
                  <a:pt x="86867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397119" y="4972177"/>
            <a:ext cx="369570" cy="305435"/>
          </a:xfrm>
          <a:custGeom>
            <a:avLst/>
            <a:gdLst/>
            <a:ahLst/>
            <a:cxnLst/>
            <a:rect l="l" t="t" r="r" b="b"/>
            <a:pathLst>
              <a:path w="369570" h="305435">
                <a:moveTo>
                  <a:pt x="361568" y="0"/>
                </a:moveTo>
                <a:lnTo>
                  <a:pt x="346984" y="58625"/>
                </a:lnTo>
                <a:lnTo>
                  <a:pt x="297591" y="112538"/>
                </a:lnTo>
                <a:lnTo>
                  <a:pt x="261699" y="136636"/>
                </a:lnTo>
                <a:lnTo>
                  <a:pt x="219334" y="158246"/>
                </a:lnTo>
                <a:lnTo>
                  <a:pt x="171238" y="176931"/>
                </a:lnTo>
                <a:lnTo>
                  <a:pt x="118155" y="192255"/>
                </a:lnTo>
                <a:lnTo>
                  <a:pt x="60828" y="203782"/>
                </a:lnTo>
                <a:lnTo>
                  <a:pt x="0" y="211074"/>
                </a:lnTo>
                <a:lnTo>
                  <a:pt x="7619" y="305181"/>
                </a:lnTo>
                <a:lnTo>
                  <a:pt x="68448" y="297858"/>
                </a:lnTo>
                <a:lnTo>
                  <a:pt x="125775" y="286312"/>
                </a:lnTo>
                <a:lnTo>
                  <a:pt x="178858" y="270979"/>
                </a:lnTo>
                <a:lnTo>
                  <a:pt x="226954" y="252290"/>
                </a:lnTo>
                <a:lnTo>
                  <a:pt x="269319" y="230679"/>
                </a:lnTo>
                <a:lnTo>
                  <a:pt x="305211" y="206581"/>
                </a:lnTo>
                <a:lnTo>
                  <a:pt x="333887" y="180428"/>
                </a:lnTo>
                <a:lnTo>
                  <a:pt x="366619" y="123694"/>
                </a:lnTo>
                <a:lnTo>
                  <a:pt x="369188" y="93980"/>
                </a:lnTo>
                <a:lnTo>
                  <a:pt x="361568" y="0"/>
                </a:lnTo>
                <a:close/>
              </a:path>
            </a:pathLst>
          </a:custGeom>
          <a:solidFill>
            <a:srgbClr val="00C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733929" y="2699385"/>
            <a:ext cx="196215" cy="393065"/>
          </a:xfrm>
          <a:custGeom>
            <a:avLst/>
            <a:gdLst/>
            <a:ahLst/>
            <a:cxnLst/>
            <a:rect l="l" t="t" r="r" b="b"/>
            <a:pathLst>
              <a:path w="196214" h="393064">
                <a:moveTo>
                  <a:pt x="143846" y="105790"/>
                </a:moveTo>
                <a:lnTo>
                  <a:pt x="35306" y="105790"/>
                </a:lnTo>
                <a:lnTo>
                  <a:pt x="69150" y="160293"/>
                </a:lnTo>
                <a:lnTo>
                  <a:pt x="95409" y="213684"/>
                </a:lnTo>
                <a:lnTo>
                  <a:pt x="113760" y="264810"/>
                </a:lnTo>
                <a:lnTo>
                  <a:pt x="123876" y="312518"/>
                </a:lnTo>
                <a:lnTo>
                  <a:pt x="125434" y="355654"/>
                </a:lnTo>
                <a:lnTo>
                  <a:pt x="118109" y="393064"/>
                </a:lnTo>
                <a:lnTo>
                  <a:pt x="118871" y="392938"/>
                </a:lnTo>
                <a:lnTo>
                  <a:pt x="119506" y="392684"/>
                </a:lnTo>
                <a:lnTo>
                  <a:pt x="120141" y="392556"/>
                </a:lnTo>
                <a:lnTo>
                  <a:pt x="151673" y="379476"/>
                </a:lnTo>
                <a:lnTo>
                  <a:pt x="174834" y="357656"/>
                </a:lnTo>
                <a:lnTo>
                  <a:pt x="189667" y="328088"/>
                </a:lnTo>
                <a:lnTo>
                  <a:pt x="196212" y="291758"/>
                </a:lnTo>
                <a:lnTo>
                  <a:pt x="194510" y="249656"/>
                </a:lnTo>
                <a:lnTo>
                  <a:pt x="184601" y="202771"/>
                </a:lnTo>
                <a:lnTo>
                  <a:pt x="166527" y="152092"/>
                </a:lnTo>
                <a:lnTo>
                  <a:pt x="143846" y="105790"/>
                </a:lnTo>
                <a:close/>
              </a:path>
              <a:path w="196214" h="393064">
                <a:moveTo>
                  <a:pt x="12445" y="0"/>
                </a:moveTo>
                <a:lnTo>
                  <a:pt x="0" y="137032"/>
                </a:lnTo>
                <a:lnTo>
                  <a:pt x="35306" y="105790"/>
                </a:lnTo>
                <a:lnTo>
                  <a:pt x="143846" y="105790"/>
                </a:lnTo>
                <a:lnTo>
                  <a:pt x="140328" y="98608"/>
                </a:lnTo>
                <a:lnTo>
                  <a:pt x="106044" y="43306"/>
                </a:lnTo>
                <a:lnTo>
                  <a:pt x="141350" y="11937"/>
                </a:lnTo>
                <a:lnTo>
                  <a:pt x="12445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39542" y="2908426"/>
            <a:ext cx="456565" cy="248920"/>
          </a:xfrm>
          <a:custGeom>
            <a:avLst/>
            <a:gdLst/>
            <a:ahLst/>
            <a:cxnLst/>
            <a:rect l="l" t="t" r="r" b="b"/>
            <a:pathLst>
              <a:path w="456564" h="248919">
                <a:moveTo>
                  <a:pt x="70612" y="0"/>
                </a:moveTo>
                <a:lnTo>
                  <a:pt x="0" y="62484"/>
                </a:lnTo>
                <a:lnTo>
                  <a:pt x="42325" y="106753"/>
                </a:lnTo>
                <a:lnTo>
                  <a:pt x="85943" y="145689"/>
                </a:lnTo>
                <a:lnTo>
                  <a:pt x="130056" y="178955"/>
                </a:lnTo>
                <a:lnTo>
                  <a:pt x="173868" y="206217"/>
                </a:lnTo>
                <a:lnTo>
                  <a:pt x="216582" y="227139"/>
                </a:lnTo>
                <a:lnTo>
                  <a:pt x="257403" y="241386"/>
                </a:lnTo>
                <a:lnTo>
                  <a:pt x="295534" y="248622"/>
                </a:lnTo>
                <a:lnTo>
                  <a:pt x="330179" y="248513"/>
                </a:lnTo>
                <a:lnTo>
                  <a:pt x="360542" y="240723"/>
                </a:lnTo>
                <a:lnTo>
                  <a:pt x="385825" y="224917"/>
                </a:lnTo>
                <a:lnTo>
                  <a:pt x="429648" y="186138"/>
                </a:lnTo>
                <a:lnTo>
                  <a:pt x="366170" y="186138"/>
                </a:lnTo>
                <a:lnTo>
                  <a:pt x="328052" y="178902"/>
                </a:lnTo>
                <a:lnTo>
                  <a:pt x="287242" y="164655"/>
                </a:lnTo>
                <a:lnTo>
                  <a:pt x="244534" y="143733"/>
                </a:lnTo>
                <a:lnTo>
                  <a:pt x="200724" y="116471"/>
                </a:lnTo>
                <a:lnTo>
                  <a:pt x="156604" y="83205"/>
                </a:lnTo>
                <a:lnTo>
                  <a:pt x="112968" y="44269"/>
                </a:lnTo>
                <a:lnTo>
                  <a:pt x="70612" y="0"/>
                </a:lnTo>
                <a:close/>
              </a:path>
              <a:path w="456564" h="248919">
                <a:moveTo>
                  <a:pt x="456438" y="162433"/>
                </a:moveTo>
                <a:lnTo>
                  <a:pt x="431157" y="178239"/>
                </a:lnTo>
                <a:lnTo>
                  <a:pt x="400803" y="186029"/>
                </a:lnTo>
                <a:lnTo>
                  <a:pt x="366170" y="186138"/>
                </a:lnTo>
                <a:lnTo>
                  <a:pt x="429648" y="186138"/>
                </a:lnTo>
                <a:lnTo>
                  <a:pt x="456438" y="162433"/>
                </a:lnTo>
                <a:close/>
              </a:path>
            </a:pathLst>
          </a:custGeom>
          <a:solidFill>
            <a:srgbClr val="00C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Retângulo 17"/>
          <p:cNvSpPr/>
          <p:nvPr/>
        </p:nvSpPr>
        <p:spPr>
          <a:xfrm>
            <a:off x="5397119" y="267532"/>
            <a:ext cx="28578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6555" lvl="0">
              <a:spcBef>
                <a:spcPts val="484"/>
              </a:spcBef>
              <a:defRPr/>
            </a:pPr>
            <a:r>
              <a:rPr lang="pt-PT" spc="-45" dirty="0" smtClean="0">
                <a:latin typeface="Arial"/>
                <a:cs typeface="Arial"/>
              </a:rPr>
              <a:t>    Ciclismo (pela direita)</a:t>
            </a:r>
            <a:endParaRPr lang="pt-PT" spc="-75" dirty="0">
              <a:latin typeface="Arial"/>
              <a:cs typeface="Arial"/>
            </a:endParaRPr>
          </a:p>
        </p:txBody>
      </p:sp>
      <p:sp>
        <p:nvSpPr>
          <p:cNvPr id="19" name="object 10"/>
          <p:cNvSpPr/>
          <p:nvPr/>
        </p:nvSpPr>
        <p:spPr>
          <a:xfrm rot="4380384">
            <a:off x="4698495" y="5081863"/>
            <a:ext cx="447040" cy="193776"/>
          </a:xfrm>
          <a:custGeom>
            <a:avLst/>
            <a:gdLst/>
            <a:ahLst/>
            <a:cxnLst/>
            <a:rect l="l" t="t" r="r" b="b"/>
            <a:pathLst>
              <a:path w="447039" h="233679">
                <a:moveTo>
                  <a:pt x="116586" y="0"/>
                </a:moveTo>
                <a:lnTo>
                  <a:pt x="0" y="116586"/>
                </a:lnTo>
                <a:lnTo>
                  <a:pt x="116586" y="233172"/>
                </a:lnTo>
                <a:lnTo>
                  <a:pt x="116586" y="174879"/>
                </a:lnTo>
                <a:lnTo>
                  <a:pt x="446532" y="174879"/>
                </a:lnTo>
                <a:lnTo>
                  <a:pt x="446532" y="58293"/>
                </a:lnTo>
                <a:lnTo>
                  <a:pt x="116586" y="58293"/>
                </a:lnTo>
                <a:lnTo>
                  <a:pt x="116586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Retângulo 19"/>
          <p:cNvSpPr/>
          <p:nvPr/>
        </p:nvSpPr>
        <p:spPr>
          <a:xfrm>
            <a:off x="27873" y="118994"/>
            <a:ext cx="5993950" cy="946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algn="ctr">
              <a:lnSpc>
                <a:spcPct val="100000"/>
              </a:lnSpc>
              <a:spcBef>
                <a:spcPts val="875"/>
              </a:spcBef>
            </a:pPr>
            <a:r>
              <a:rPr lang="pt-PT" sz="2400" dirty="0" smtClean="0">
                <a:latin typeface="Arial"/>
                <a:cs typeface="Arial"/>
              </a:rPr>
              <a:t>Ciclismo 38 km </a:t>
            </a:r>
          </a:p>
          <a:p>
            <a:pPr marL="91440" algn="ctr">
              <a:lnSpc>
                <a:spcPct val="100000"/>
              </a:lnSpc>
              <a:spcBef>
                <a:spcPts val="875"/>
              </a:spcBef>
            </a:pPr>
            <a:r>
              <a:rPr lang="pt-PT" sz="2400" dirty="0" smtClean="0">
                <a:latin typeface="Arial"/>
                <a:cs typeface="Arial"/>
              </a:rPr>
              <a:t>(ligação até Aroeira + 2 voltas + regresso)</a:t>
            </a:r>
            <a:endParaRPr lang="pt-PT" sz="2400" dirty="0">
              <a:latin typeface="Arial"/>
              <a:cs typeface="Arial"/>
            </a:endParaRPr>
          </a:p>
        </p:txBody>
      </p:sp>
      <p:sp>
        <p:nvSpPr>
          <p:cNvPr id="21" name="object 10"/>
          <p:cNvSpPr/>
          <p:nvPr/>
        </p:nvSpPr>
        <p:spPr>
          <a:xfrm rot="15078488">
            <a:off x="5014262" y="5156482"/>
            <a:ext cx="447040" cy="193776"/>
          </a:xfrm>
          <a:custGeom>
            <a:avLst/>
            <a:gdLst/>
            <a:ahLst/>
            <a:cxnLst/>
            <a:rect l="l" t="t" r="r" b="b"/>
            <a:pathLst>
              <a:path w="447039" h="233679">
                <a:moveTo>
                  <a:pt x="116586" y="0"/>
                </a:moveTo>
                <a:lnTo>
                  <a:pt x="0" y="116586"/>
                </a:lnTo>
                <a:lnTo>
                  <a:pt x="116586" y="233172"/>
                </a:lnTo>
                <a:lnTo>
                  <a:pt x="116586" y="174879"/>
                </a:lnTo>
                <a:lnTo>
                  <a:pt x="446532" y="174879"/>
                </a:lnTo>
                <a:lnTo>
                  <a:pt x="446532" y="58293"/>
                </a:lnTo>
                <a:lnTo>
                  <a:pt x="116586" y="58293"/>
                </a:lnTo>
                <a:lnTo>
                  <a:pt x="116586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0"/>
          <p:cNvSpPr/>
          <p:nvPr/>
        </p:nvSpPr>
        <p:spPr>
          <a:xfrm rot="5188110">
            <a:off x="1430150" y="4143531"/>
            <a:ext cx="447040" cy="193776"/>
          </a:xfrm>
          <a:custGeom>
            <a:avLst/>
            <a:gdLst/>
            <a:ahLst/>
            <a:cxnLst/>
            <a:rect l="l" t="t" r="r" b="b"/>
            <a:pathLst>
              <a:path w="447039" h="233679">
                <a:moveTo>
                  <a:pt x="116586" y="0"/>
                </a:moveTo>
                <a:lnTo>
                  <a:pt x="0" y="116586"/>
                </a:lnTo>
                <a:lnTo>
                  <a:pt x="116586" y="233172"/>
                </a:lnTo>
                <a:lnTo>
                  <a:pt x="116586" y="174879"/>
                </a:lnTo>
                <a:lnTo>
                  <a:pt x="446532" y="174879"/>
                </a:lnTo>
                <a:lnTo>
                  <a:pt x="446532" y="58293"/>
                </a:lnTo>
                <a:lnTo>
                  <a:pt x="116586" y="58293"/>
                </a:lnTo>
                <a:lnTo>
                  <a:pt x="116586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0"/>
          <p:cNvSpPr/>
          <p:nvPr/>
        </p:nvSpPr>
        <p:spPr>
          <a:xfrm rot="15494527">
            <a:off x="1745684" y="3344221"/>
            <a:ext cx="447040" cy="193776"/>
          </a:xfrm>
          <a:custGeom>
            <a:avLst/>
            <a:gdLst/>
            <a:ahLst/>
            <a:cxnLst/>
            <a:rect l="l" t="t" r="r" b="b"/>
            <a:pathLst>
              <a:path w="447039" h="233679">
                <a:moveTo>
                  <a:pt x="116586" y="0"/>
                </a:moveTo>
                <a:lnTo>
                  <a:pt x="0" y="116586"/>
                </a:lnTo>
                <a:lnTo>
                  <a:pt x="116586" y="233172"/>
                </a:lnTo>
                <a:lnTo>
                  <a:pt x="116586" y="174879"/>
                </a:lnTo>
                <a:lnTo>
                  <a:pt x="446532" y="174879"/>
                </a:lnTo>
                <a:lnTo>
                  <a:pt x="446532" y="58293"/>
                </a:lnTo>
                <a:lnTo>
                  <a:pt x="116586" y="58293"/>
                </a:lnTo>
                <a:lnTo>
                  <a:pt x="116586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0"/>
          <p:cNvSpPr/>
          <p:nvPr/>
        </p:nvSpPr>
        <p:spPr>
          <a:xfrm rot="14042848">
            <a:off x="6602540" y="2995561"/>
            <a:ext cx="447040" cy="193776"/>
          </a:xfrm>
          <a:custGeom>
            <a:avLst/>
            <a:gdLst/>
            <a:ahLst/>
            <a:cxnLst/>
            <a:rect l="l" t="t" r="r" b="b"/>
            <a:pathLst>
              <a:path w="447039" h="233679">
                <a:moveTo>
                  <a:pt x="116586" y="0"/>
                </a:moveTo>
                <a:lnTo>
                  <a:pt x="0" y="116586"/>
                </a:lnTo>
                <a:lnTo>
                  <a:pt x="116586" y="233172"/>
                </a:lnTo>
                <a:lnTo>
                  <a:pt x="116586" y="174879"/>
                </a:lnTo>
                <a:lnTo>
                  <a:pt x="446532" y="174879"/>
                </a:lnTo>
                <a:lnTo>
                  <a:pt x="446532" y="58293"/>
                </a:lnTo>
                <a:lnTo>
                  <a:pt x="116586" y="58293"/>
                </a:lnTo>
                <a:lnTo>
                  <a:pt x="116586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0"/>
          <p:cNvSpPr/>
          <p:nvPr/>
        </p:nvSpPr>
        <p:spPr>
          <a:xfrm rot="8422034">
            <a:off x="6293357" y="2124004"/>
            <a:ext cx="447040" cy="188285"/>
          </a:xfrm>
          <a:custGeom>
            <a:avLst/>
            <a:gdLst/>
            <a:ahLst/>
            <a:cxnLst/>
            <a:rect l="l" t="t" r="r" b="b"/>
            <a:pathLst>
              <a:path w="447039" h="233679">
                <a:moveTo>
                  <a:pt x="116586" y="0"/>
                </a:moveTo>
                <a:lnTo>
                  <a:pt x="0" y="116586"/>
                </a:lnTo>
                <a:lnTo>
                  <a:pt x="116586" y="233172"/>
                </a:lnTo>
                <a:lnTo>
                  <a:pt x="116586" y="174879"/>
                </a:lnTo>
                <a:lnTo>
                  <a:pt x="446532" y="174879"/>
                </a:lnTo>
                <a:lnTo>
                  <a:pt x="446532" y="58293"/>
                </a:lnTo>
                <a:lnTo>
                  <a:pt x="116586" y="58293"/>
                </a:lnTo>
                <a:lnTo>
                  <a:pt x="116586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Lata 26"/>
          <p:cNvSpPr/>
          <p:nvPr/>
        </p:nvSpPr>
        <p:spPr>
          <a:xfrm>
            <a:off x="1477474" y="2661473"/>
            <a:ext cx="131445" cy="209041"/>
          </a:xfrm>
          <a:prstGeom prst="can">
            <a:avLst/>
          </a:prstGeom>
          <a:solidFill>
            <a:srgbClr val="28F8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Lata 27"/>
          <p:cNvSpPr/>
          <p:nvPr/>
        </p:nvSpPr>
        <p:spPr>
          <a:xfrm>
            <a:off x="6617626" y="1282312"/>
            <a:ext cx="131445" cy="209041"/>
          </a:xfrm>
          <a:prstGeom prst="can">
            <a:avLst/>
          </a:prstGeom>
          <a:solidFill>
            <a:srgbClr val="28F8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Lata 28"/>
          <p:cNvSpPr/>
          <p:nvPr/>
        </p:nvSpPr>
        <p:spPr>
          <a:xfrm>
            <a:off x="8482012" y="700105"/>
            <a:ext cx="131445" cy="209041"/>
          </a:xfrm>
          <a:prstGeom prst="can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0" name="Retângulo 29"/>
          <p:cNvSpPr/>
          <p:nvPr/>
        </p:nvSpPr>
        <p:spPr>
          <a:xfrm>
            <a:off x="5514409" y="616304"/>
            <a:ext cx="2804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6555" lvl="0">
              <a:spcBef>
                <a:spcPts val="484"/>
              </a:spcBef>
              <a:defRPr/>
            </a:pPr>
            <a:r>
              <a:rPr lang="pt-PT" spc="-45" dirty="0" smtClean="0">
                <a:latin typeface="Arial"/>
                <a:cs typeface="Arial"/>
              </a:rPr>
              <a:t> Início e final das voltas</a:t>
            </a:r>
            <a:endParaRPr lang="pt-PT" spc="-75" dirty="0">
              <a:latin typeface="Arial"/>
              <a:cs typeface="Arial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6806"/>
            <a:ext cx="9144000" cy="5588794"/>
          </a:xfrm>
          <a:prstGeom prst="rect">
            <a:avLst/>
          </a:prstGeom>
        </p:spPr>
      </p:pic>
      <p:sp>
        <p:nvSpPr>
          <p:cNvPr id="31" name="Lata 30"/>
          <p:cNvSpPr/>
          <p:nvPr/>
        </p:nvSpPr>
        <p:spPr>
          <a:xfrm>
            <a:off x="5382964" y="5053187"/>
            <a:ext cx="131445" cy="209041"/>
          </a:xfrm>
          <a:prstGeom prst="can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2" name="object 15"/>
          <p:cNvSpPr/>
          <p:nvPr/>
        </p:nvSpPr>
        <p:spPr>
          <a:xfrm rot="1607238">
            <a:off x="4719853" y="4060399"/>
            <a:ext cx="504825" cy="167955"/>
          </a:xfrm>
          <a:custGeom>
            <a:avLst/>
            <a:gdLst/>
            <a:ahLst/>
            <a:cxnLst/>
            <a:rect l="l" t="t" r="r" b="b"/>
            <a:pathLst>
              <a:path w="504825" h="288289">
                <a:moveTo>
                  <a:pt x="144017" y="0"/>
                </a:moveTo>
                <a:lnTo>
                  <a:pt x="0" y="144018"/>
                </a:lnTo>
                <a:lnTo>
                  <a:pt x="144017" y="288036"/>
                </a:lnTo>
                <a:lnTo>
                  <a:pt x="144017" y="216026"/>
                </a:lnTo>
                <a:lnTo>
                  <a:pt x="504443" y="216026"/>
                </a:lnTo>
                <a:lnTo>
                  <a:pt x="504443" y="72009"/>
                </a:lnTo>
                <a:lnTo>
                  <a:pt x="144017" y="72009"/>
                </a:lnTo>
                <a:lnTo>
                  <a:pt x="144017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5"/>
          <p:cNvSpPr/>
          <p:nvPr/>
        </p:nvSpPr>
        <p:spPr>
          <a:xfrm rot="19553211">
            <a:off x="1556077" y="2956361"/>
            <a:ext cx="504825" cy="167955"/>
          </a:xfrm>
          <a:custGeom>
            <a:avLst/>
            <a:gdLst/>
            <a:ahLst/>
            <a:cxnLst/>
            <a:rect l="l" t="t" r="r" b="b"/>
            <a:pathLst>
              <a:path w="504825" h="288289">
                <a:moveTo>
                  <a:pt x="144017" y="0"/>
                </a:moveTo>
                <a:lnTo>
                  <a:pt x="0" y="144018"/>
                </a:lnTo>
                <a:lnTo>
                  <a:pt x="144017" y="288036"/>
                </a:lnTo>
                <a:lnTo>
                  <a:pt x="144017" y="216026"/>
                </a:lnTo>
                <a:lnTo>
                  <a:pt x="504443" y="216026"/>
                </a:lnTo>
                <a:lnTo>
                  <a:pt x="504443" y="72009"/>
                </a:lnTo>
                <a:lnTo>
                  <a:pt x="144017" y="72009"/>
                </a:lnTo>
                <a:lnTo>
                  <a:pt x="144017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5"/>
          <p:cNvSpPr/>
          <p:nvPr/>
        </p:nvSpPr>
        <p:spPr>
          <a:xfrm rot="8567904">
            <a:off x="3058418" y="5180297"/>
            <a:ext cx="504825" cy="167955"/>
          </a:xfrm>
          <a:custGeom>
            <a:avLst/>
            <a:gdLst/>
            <a:ahLst/>
            <a:cxnLst/>
            <a:rect l="l" t="t" r="r" b="b"/>
            <a:pathLst>
              <a:path w="504825" h="288289">
                <a:moveTo>
                  <a:pt x="144017" y="0"/>
                </a:moveTo>
                <a:lnTo>
                  <a:pt x="0" y="144018"/>
                </a:lnTo>
                <a:lnTo>
                  <a:pt x="144017" y="288036"/>
                </a:lnTo>
                <a:lnTo>
                  <a:pt x="144017" y="216026"/>
                </a:lnTo>
                <a:lnTo>
                  <a:pt x="504443" y="216026"/>
                </a:lnTo>
                <a:lnTo>
                  <a:pt x="504443" y="72009"/>
                </a:lnTo>
                <a:lnTo>
                  <a:pt x="144017" y="72009"/>
                </a:lnTo>
                <a:lnTo>
                  <a:pt x="144017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6629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8382000" y="286463"/>
            <a:ext cx="331470" cy="331470"/>
          </a:xfrm>
          <a:custGeom>
            <a:avLst/>
            <a:gdLst/>
            <a:ahLst/>
            <a:cxnLst/>
            <a:rect l="l" t="t" r="r" b="b"/>
            <a:pathLst>
              <a:path w="331470" h="331470">
                <a:moveTo>
                  <a:pt x="0" y="331342"/>
                </a:moveTo>
                <a:lnTo>
                  <a:pt x="331470" y="331342"/>
                </a:lnTo>
                <a:lnTo>
                  <a:pt x="331470" y="0"/>
                </a:lnTo>
                <a:lnTo>
                  <a:pt x="0" y="0"/>
                </a:lnTo>
                <a:lnTo>
                  <a:pt x="0" y="331342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143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142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83808" y="4902708"/>
            <a:ext cx="433070" cy="108585"/>
          </a:xfrm>
          <a:custGeom>
            <a:avLst/>
            <a:gdLst/>
            <a:ahLst/>
            <a:cxnLst/>
            <a:rect l="l" t="t" r="r" b="b"/>
            <a:pathLst>
              <a:path w="433070" h="108585">
                <a:moveTo>
                  <a:pt x="0" y="108204"/>
                </a:moveTo>
                <a:lnTo>
                  <a:pt x="432815" y="108204"/>
                </a:lnTo>
                <a:lnTo>
                  <a:pt x="432815" y="0"/>
                </a:lnTo>
                <a:lnTo>
                  <a:pt x="0" y="0"/>
                </a:lnTo>
                <a:lnTo>
                  <a:pt x="0" y="108204"/>
                </a:lnTo>
                <a:close/>
              </a:path>
            </a:pathLst>
          </a:custGeom>
          <a:solidFill>
            <a:srgbClr val="CC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43859" y="4583048"/>
            <a:ext cx="436880" cy="247650"/>
          </a:xfrm>
          <a:custGeom>
            <a:avLst/>
            <a:gdLst/>
            <a:ahLst/>
            <a:cxnLst/>
            <a:rect l="l" t="t" r="r" b="b"/>
            <a:pathLst>
              <a:path w="436879" h="247650">
                <a:moveTo>
                  <a:pt x="101853" y="0"/>
                </a:moveTo>
                <a:lnTo>
                  <a:pt x="0" y="145287"/>
                </a:lnTo>
                <a:lnTo>
                  <a:pt x="145287" y="247142"/>
                </a:lnTo>
                <a:lnTo>
                  <a:pt x="134492" y="185293"/>
                </a:lnTo>
                <a:lnTo>
                  <a:pt x="436371" y="132206"/>
                </a:lnTo>
                <a:lnTo>
                  <a:pt x="423984" y="61721"/>
                </a:lnTo>
                <a:lnTo>
                  <a:pt x="112775" y="61721"/>
                </a:lnTo>
                <a:lnTo>
                  <a:pt x="101853" y="0"/>
                </a:lnTo>
                <a:close/>
              </a:path>
              <a:path w="436879" h="247650">
                <a:moveTo>
                  <a:pt x="414654" y="8636"/>
                </a:moveTo>
                <a:lnTo>
                  <a:pt x="112775" y="61721"/>
                </a:lnTo>
                <a:lnTo>
                  <a:pt x="423984" y="61721"/>
                </a:lnTo>
                <a:lnTo>
                  <a:pt x="414654" y="8636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05050" y="3466338"/>
            <a:ext cx="258445" cy="407670"/>
          </a:xfrm>
          <a:custGeom>
            <a:avLst/>
            <a:gdLst/>
            <a:ahLst/>
            <a:cxnLst/>
            <a:rect l="l" t="t" r="r" b="b"/>
            <a:pathLst>
              <a:path w="258444" h="407670">
                <a:moveTo>
                  <a:pt x="159576" y="115442"/>
                </a:moveTo>
                <a:lnTo>
                  <a:pt x="48387" y="115442"/>
                </a:lnTo>
                <a:lnTo>
                  <a:pt x="161289" y="407543"/>
                </a:lnTo>
                <a:lnTo>
                  <a:pt x="257937" y="370205"/>
                </a:lnTo>
                <a:lnTo>
                  <a:pt x="159576" y="115442"/>
                </a:lnTo>
                <a:close/>
              </a:path>
              <a:path w="258444" h="407670">
                <a:moveTo>
                  <a:pt x="59436" y="0"/>
                </a:moveTo>
                <a:lnTo>
                  <a:pt x="0" y="134112"/>
                </a:lnTo>
                <a:lnTo>
                  <a:pt x="48387" y="115442"/>
                </a:lnTo>
                <a:lnTo>
                  <a:pt x="159576" y="115442"/>
                </a:lnTo>
                <a:lnTo>
                  <a:pt x="145161" y="78104"/>
                </a:lnTo>
                <a:lnTo>
                  <a:pt x="193420" y="59309"/>
                </a:lnTo>
                <a:lnTo>
                  <a:pt x="59436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11654" y="3592576"/>
            <a:ext cx="262890" cy="405765"/>
          </a:xfrm>
          <a:custGeom>
            <a:avLst/>
            <a:gdLst/>
            <a:ahLst/>
            <a:cxnLst/>
            <a:rect l="l" t="t" r="r" b="b"/>
            <a:pathLst>
              <a:path w="262889" h="405764">
                <a:moveTo>
                  <a:pt x="96012" y="0"/>
                </a:moveTo>
                <a:lnTo>
                  <a:pt x="0" y="39243"/>
                </a:lnTo>
                <a:lnTo>
                  <a:pt x="118363" y="329184"/>
                </a:lnTo>
                <a:lnTo>
                  <a:pt x="70357" y="348742"/>
                </a:lnTo>
                <a:lnTo>
                  <a:pt x="205486" y="405511"/>
                </a:lnTo>
                <a:lnTo>
                  <a:pt x="254147" y="289941"/>
                </a:lnTo>
                <a:lnTo>
                  <a:pt x="214375" y="289941"/>
                </a:lnTo>
                <a:lnTo>
                  <a:pt x="96012" y="0"/>
                </a:lnTo>
                <a:close/>
              </a:path>
              <a:path w="262889" h="405764">
                <a:moveTo>
                  <a:pt x="262381" y="270382"/>
                </a:moveTo>
                <a:lnTo>
                  <a:pt x="214375" y="289941"/>
                </a:lnTo>
                <a:lnTo>
                  <a:pt x="254147" y="289941"/>
                </a:lnTo>
                <a:lnTo>
                  <a:pt x="262381" y="270382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2043" y="2020189"/>
            <a:ext cx="464527" cy="3045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63111" y="5078221"/>
            <a:ext cx="419100" cy="212725"/>
          </a:xfrm>
          <a:custGeom>
            <a:avLst/>
            <a:gdLst/>
            <a:ahLst/>
            <a:cxnLst/>
            <a:rect l="l" t="t" r="r" b="b"/>
            <a:pathLst>
              <a:path w="419100" h="212725">
                <a:moveTo>
                  <a:pt x="297561" y="0"/>
                </a:moveTo>
                <a:lnTo>
                  <a:pt x="307466" y="50926"/>
                </a:lnTo>
                <a:lnTo>
                  <a:pt x="0" y="110489"/>
                </a:lnTo>
                <a:lnTo>
                  <a:pt x="19812" y="212343"/>
                </a:lnTo>
                <a:lnTo>
                  <a:pt x="327151" y="152653"/>
                </a:lnTo>
                <a:lnTo>
                  <a:pt x="371435" y="152653"/>
                </a:lnTo>
                <a:lnTo>
                  <a:pt x="419100" y="82041"/>
                </a:lnTo>
                <a:lnTo>
                  <a:pt x="297561" y="0"/>
                </a:lnTo>
                <a:close/>
              </a:path>
              <a:path w="419100" h="212725">
                <a:moveTo>
                  <a:pt x="371435" y="152653"/>
                </a:moveTo>
                <a:lnTo>
                  <a:pt x="327151" y="152653"/>
                </a:lnTo>
                <a:lnTo>
                  <a:pt x="337058" y="203580"/>
                </a:lnTo>
                <a:lnTo>
                  <a:pt x="371435" y="152653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71719" y="4773040"/>
            <a:ext cx="387350" cy="247650"/>
          </a:xfrm>
          <a:custGeom>
            <a:avLst/>
            <a:gdLst/>
            <a:ahLst/>
            <a:cxnLst/>
            <a:rect l="l" t="t" r="r" b="b"/>
            <a:pathLst>
              <a:path w="387350" h="247650">
                <a:moveTo>
                  <a:pt x="359437" y="140969"/>
                </a:moveTo>
                <a:lnTo>
                  <a:pt x="98297" y="140969"/>
                </a:lnTo>
                <a:lnTo>
                  <a:pt x="162192" y="146656"/>
                </a:lnTo>
                <a:lnTo>
                  <a:pt x="220664" y="157715"/>
                </a:lnTo>
                <a:lnTo>
                  <a:pt x="272589" y="173720"/>
                </a:lnTo>
                <a:lnTo>
                  <a:pt x="316841" y="194244"/>
                </a:lnTo>
                <a:lnTo>
                  <a:pt x="352295" y="218860"/>
                </a:lnTo>
                <a:lnTo>
                  <a:pt x="377825" y="247141"/>
                </a:lnTo>
                <a:lnTo>
                  <a:pt x="378586" y="245236"/>
                </a:lnTo>
                <a:lnTo>
                  <a:pt x="387039" y="212164"/>
                </a:lnTo>
                <a:lnTo>
                  <a:pt x="383476" y="180546"/>
                </a:lnTo>
                <a:lnTo>
                  <a:pt x="368713" y="150941"/>
                </a:lnTo>
                <a:lnTo>
                  <a:pt x="359437" y="140969"/>
                </a:lnTo>
                <a:close/>
              </a:path>
              <a:path w="387350" h="247650">
                <a:moveTo>
                  <a:pt x="86867" y="0"/>
                </a:moveTo>
                <a:lnTo>
                  <a:pt x="0" y="95884"/>
                </a:lnTo>
                <a:lnTo>
                  <a:pt x="102107" y="188086"/>
                </a:lnTo>
                <a:lnTo>
                  <a:pt x="98297" y="140969"/>
                </a:lnTo>
                <a:lnTo>
                  <a:pt x="359437" y="140969"/>
                </a:lnTo>
                <a:lnTo>
                  <a:pt x="308858" y="100017"/>
                </a:lnTo>
                <a:lnTo>
                  <a:pt x="265397" y="79817"/>
                </a:lnTo>
                <a:lnTo>
                  <a:pt x="214002" y="63872"/>
                </a:lnTo>
                <a:lnTo>
                  <a:pt x="155490" y="52743"/>
                </a:lnTo>
                <a:lnTo>
                  <a:pt x="90677" y="46989"/>
                </a:lnTo>
                <a:lnTo>
                  <a:pt x="86867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397119" y="4972177"/>
            <a:ext cx="369570" cy="305435"/>
          </a:xfrm>
          <a:custGeom>
            <a:avLst/>
            <a:gdLst/>
            <a:ahLst/>
            <a:cxnLst/>
            <a:rect l="l" t="t" r="r" b="b"/>
            <a:pathLst>
              <a:path w="369570" h="305435">
                <a:moveTo>
                  <a:pt x="361568" y="0"/>
                </a:moveTo>
                <a:lnTo>
                  <a:pt x="346984" y="58625"/>
                </a:lnTo>
                <a:lnTo>
                  <a:pt x="297591" y="112538"/>
                </a:lnTo>
                <a:lnTo>
                  <a:pt x="261699" y="136636"/>
                </a:lnTo>
                <a:lnTo>
                  <a:pt x="219334" y="158246"/>
                </a:lnTo>
                <a:lnTo>
                  <a:pt x="171238" y="176931"/>
                </a:lnTo>
                <a:lnTo>
                  <a:pt x="118155" y="192255"/>
                </a:lnTo>
                <a:lnTo>
                  <a:pt x="60828" y="203782"/>
                </a:lnTo>
                <a:lnTo>
                  <a:pt x="0" y="211074"/>
                </a:lnTo>
                <a:lnTo>
                  <a:pt x="7619" y="305181"/>
                </a:lnTo>
                <a:lnTo>
                  <a:pt x="68448" y="297858"/>
                </a:lnTo>
                <a:lnTo>
                  <a:pt x="125775" y="286312"/>
                </a:lnTo>
                <a:lnTo>
                  <a:pt x="178858" y="270979"/>
                </a:lnTo>
                <a:lnTo>
                  <a:pt x="226954" y="252290"/>
                </a:lnTo>
                <a:lnTo>
                  <a:pt x="269319" y="230679"/>
                </a:lnTo>
                <a:lnTo>
                  <a:pt x="305211" y="206581"/>
                </a:lnTo>
                <a:lnTo>
                  <a:pt x="333887" y="180428"/>
                </a:lnTo>
                <a:lnTo>
                  <a:pt x="366619" y="123694"/>
                </a:lnTo>
                <a:lnTo>
                  <a:pt x="369188" y="93980"/>
                </a:lnTo>
                <a:lnTo>
                  <a:pt x="361568" y="0"/>
                </a:lnTo>
                <a:close/>
              </a:path>
            </a:pathLst>
          </a:custGeom>
          <a:solidFill>
            <a:srgbClr val="00C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733929" y="2699385"/>
            <a:ext cx="196215" cy="393065"/>
          </a:xfrm>
          <a:custGeom>
            <a:avLst/>
            <a:gdLst/>
            <a:ahLst/>
            <a:cxnLst/>
            <a:rect l="l" t="t" r="r" b="b"/>
            <a:pathLst>
              <a:path w="196214" h="393064">
                <a:moveTo>
                  <a:pt x="143846" y="105790"/>
                </a:moveTo>
                <a:lnTo>
                  <a:pt x="35306" y="105790"/>
                </a:lnTo>
                <a:lnTo>
                  <a:pt x="69150" y="160293"/>
                </a:lnTo>
                <a:lnTo>
                  <a:pt x="95409" y="213684"/>
                </a:lnTo>
                <a:lnTo>
                  <a:pt x="113760" y="264810"/>
                </a:lnTo>
                <a:lnTo>
                  <a:pt x="123876" y="312518"/>
                </a:lnTo>
                <a:lnTo>
                  <a:pt x="125434" y="355654"/>
                </a:lnTo>
                <a:lnTo>
                  <a:pt x="118109" y="393064"/>
                </a:lnTo>
                <a:lnTo>
                  <a:pt x="118871" y="392938"/>
                </a:lnTo>
                <a:lnTo>
                  <a:pt x="119506" y="392684"/>
                </a:lnTo>
                <a:lnTo>
                  <a:pt x="120141" y="392556"/>
                </a:lnTo>
                <a:lnTo>
                  <a:pt x="151673" y="379476"/>
                </a:lnTo>
                <a:lnTo>
                  <a:pt x="174834" y="357656"/>
                </a:lnTo>
                <a:lnTo>
                  <a:pt x="189667" y="328088"/>
                </a:lnTo>
                <a:lnTo>
                  <a:pt x="196212" y="291758"/>
                </a:lnTo>
                <a:lnTo>
                  <a:pt x="194510" y="249656"/>
                </a:lnTo>
                <a:lnTo>
                  <a:pt x="184601" y="202771"/>
                </a:lnTo>
                <a:lnTo>
                  <a:pt x="166527" y="152092"/>
                </a:lnTo>
                <a:lnTo>
                  <a:pt x="143846" y="105790"/>
                </a:lnTo>
                <a:close/>
              </a:path>
              <a:path w="196214" h="393064">
                <a:moveTo>
                  <a:pt x="12445" y="0"/>
                </a:moveTo>
                <a:lnTo>
                  <a:pt x="0" y="137032"/>
                </a:lnTo>
                <a:lnTo>
                  <a:pt x="35306" y="105790"/>
                </a:lnTo>
                <a:lnTo>
                  <a:pt x="143846" y="105790"/>
                </a:lnTo>
                <a:lnTo>
                  <a:pt x="140328" y="98608"/>
                </a:lnTo>
                <a:lnTo>
                  <a:pt x="106044" y="43306"/>
                </a:lnTo>
                <a:lnTo>
                  <a:pt x="141350" y="11937"/>
                </a:lnTo>
                <a:lnTo>
                  <a:pt x="12445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39542" y="2908426"/>
            <a:ext cx="456565" cy="248920"/>
          </a:xfrm>
          <a:custGeom>
            <a:avLst/>
            <a:gdLst/>
            <a:ahLst/>
            <a:cxnLst/>
            <a:rect l="l" t="t" r="r" b="b"/>
            <a:pathLst>
              <a:path w="456564" h="248919">
                <a:moveTo>
                  <a:pt x="70612" y="0"/>
                </a:moveTo>
                <a:lnTo>
                  <a:pt x="0" y="62484"/>
                </a:lnTo>
                <a:lnTo>
                  <a:pt x="42325" y="106753"/>
                </a:lnTo>
                <a:lnTo>
                  <a:pt x="85943" y="145689"/>
                </a:lnTo>
                <a:lnTo>
                  <a:pt x="130056" y="178955"/>
                </a:lnTo>
                <a:lnTo>
                  <a:pt x="173868" y="206217"/>
                </a:lnTo>
                <a:lnTo>
                  <a:pt x="216582" y="227139"/>
                </a:lnTo>
                <a:lnTo>
                  <a:pt x="257403" y="241386"/>
                </a:lnTo>
                <a:lnTo>
                  <a:pt x="295534" y="248622"/>
                </a:lnTo>
                <a:lnTo>
                  <a:pt x="330179" y="248513"/>
                </a:lnTo>
                <a:lnTo>
                  <a:pt x="360542" y="240723"/>
                </a:lnTo>
                <a:lnTo>
                  <a:pt x="385825" y="224917"/>
                </a:lnTo>
                <a:lnTo>
                  <a:pt x="429648" y="186138"/>
                </a:lnTo>
                <a:lnTo>
                  <a:pt x="366170" y="186138"/>
                </a:lnTo>
                <a:lnTo>
                  <a:pt x="328052" y="178902"/>
                </a:lnTo>
                <a:lnTo>
                  <a:pt x="287242" y="164655"/>
                </a:lnTo>
                <a:lnTo>
                  <a:pt x="244534" y="143733"/>
                </a:lnTo>
                <a:lnTo>
                  <a:pt x="200724" y="116471"/>
                </a:lnTo>
                <a:lnTo>
                  <a:pt x="156604" y="83205"/>
                </a:lnTo>
                <a:lnTo>
                  <a:pt x="112968" y="44269"/>
                </a:lnTo>
                <a:lnTo>
                  <a:pt x="70612" y="0"/>
                </a:lnTo>
                <a:close/>
              </a:path>
              <a:path w="456564" h="248919">
                <a:moveTo>
                  <a:pt x="456438" y="162433"/>
                </a:moveTo>
                <a:lnTo>
                  <a:pt x="431157" y="178239"/>
                </a:lnTo>
                <a:lnTo>
                  <a:pt x="400803" y="186029"/>
                </a:lnTo>
                <a:lnTo>
                  <a:pt x="366170" y="186138"/>
                </a:lnTo>
                <a:lnTo>
                  <a:pt x="429648" y="186138"/>
                </a:lnTo>
                <a:lnTo>
                  <a:pt x="456438" y="162433"/>
                </a:lnTo>
                <a:close/>
              </a:path>
            </a:pathLst>
          </a:custGeom>
          <a:solidFill>
            <a:srgbClr val="00C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0571"/>
            <a:ext cx="9144000" cy="5618963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5397119" y="267532"/>
            <a:ext cx="28578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6555" lvl="0">
              <a:spcBef>
                <a:spcPts val="484"/>
              </a:spcBef>
              <a:defRPr/>
            </a:pPr>
            <a:r>
              <a:rPr lang="pt-PT" spc="-45" dirty="0" smtClean="0">
                <a:latin typeface="Arial"/>
                <a:cs typeface="Arial"/>
              </a:rPr>
              <a:t>Corrida (pela esquerda)</a:t>
            </a:r>
            <a:endParaRPr lang="pt-PT" spc="-75" dirty="0">
              <a:latin typeface="Arial"/>
              <a:cs typeface="Arial"/>
            </a:endParaRPr>
          </a:p>
        </p:txBody>
      </p:sp>
      <p:sp>
        <p:nvSpPr>
          <p:cNvPr id="19" name="object 10"/>
          <p:cNvSpPr/>
          <p:nvPr/>
        </p:nvSpPr>
        <p:spPr>
          <a:xfrm rot="4380384">
            <a:off x="4698495" y="5081863"/>
            <a:ext cx="447040" cy="193776"/>
          </a:xfrm>
          <a:custGeom>
            <a:avLst/>
            <a:gdLst/>
            <a:ahLst/>
            <a:cxnLst/>
            <a:rect l="l" t="t" r="r" b="b"/>
            <a:pathLst>
              <a:path w="447039" h="233679">
                <a:moveTo>
                  <a:pt x="116586" y="0"/>
                </a:moveTo>
                <a:lnTo>
                  <a:pt x="0" y="116586"/>
                </a:lnTo>
                <a:lnTo>
                  <a:pt x="116586" y="233172"/>
                </a:lnTo>
                <a:lnTo>
                  <a:pt x="116586" y="174879"/>
                </a:lnTo>
                <a:lnTo>
                  <a:pt x="446532" y="174879"/>
                </a:lnTo>
                <a:lnTo>
                  <a:pt x="446532" y="58293"/>
                </a:lnTo>
                <a:lnTo>
                  <a:pt x="116586" y="58293"/>
                </a:lnTo>
                <a:lnTo>
                  <a:pt x="116586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Retângulo 19"/>
          <p:cNvSpPr/>
          <p:nvPr/>
        </p:nvSpPr>
        <p:spPr>
          <a:xfrm>
            <a:off x="224693" y="50349"/>
            <a:ext cx="4419158" cy="946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algn="ctr">
              <a:lnSpc>
                <a:spcPct val="100000"/>
              </a:lnSpc>
              <a:spcBef>
                <a:spcPts val="875"/>
              </a:spcBef>
            </a:pPr>
            <a:r>
              <a:rPr lang="pt-PT" sz="2400" dirty="0" smtClean="0">
                <a:latin typeface="Arial"/>
                <a:cs typeface="Arial"/>
              </a:rPr>
              <a:t>Corrida 10 km </a:t>
            </a:r>
          </a:p>
          <a:p>
            <a:pPr marL="91440" algn="ctr">
              <a:lnSpc>
                <a:spcPct val="100000"/>
              </a:lnSpc>
              <a:spcBef>
                <a:spcPts val="875"/>
              </a:spcBef>
            </a:pPr>
            <a:r>
              <a:rPr lang="pt-PT" sz="2400" dirty="0" smtClean="0">
                <a:latin typeface="Arial"/>
                <a:cs typeface="Arial"/>
              </a:rPr>
              <a:t>(ligação + 2 voltas + regresso)</a:t>
            </a:r>
            <a:endParaRPr lang="pt-PT" sz="2400" dirty="0">
              <a:latin typeface="Arial"/>
              <a:cs typeface="Arial"/>
            </a:endParaRPr>
          </a:p>
        </p:txBody>
      </p:sp>
      <p:sp>
        <p:nvSpPr>
          <p:cNvPr id="21" name="object 10"/>
          <p:cNvSpPr/>
          <p:nvPr/>
        </p:nvSpPr>
        <p:spPr>
          <a:xfrm rot="15078488">
            <a:off x="5014262" y="5156482"/>
            <a:ext cx="447040" cy="193776"/>
          </a:xfrm>
          <a:custGeom>
            <a:avLst/>
            <a:gdLst/>
            <a:ahLst/>
            <a:cxnLst/>
            <a:rect l="l" t="t" r="r" b="b"/>
            <a:pathLst>
              <a:path w="447039" h="233679">
                <a:moveTo>
                  <a:pt x="116586" y="0"/>
                </a:moveTo>
                <a:lnTo>
                  <a:pt x="0" y="116586"/>
                </a:lnTo>
                <a:lnTo>
                  <a:pt x="116586" y="233172"/>
                </a:lnTo>
                <a:lnTo>
                  <a:pt x="116586" y="174879"/>
                </a:lnTo>
                <a:lnTo>
                  <a:pt x="446532" y="174879"/>
                </a:lnTo>
                <a:lnTo>
                  <a:pt x="446532" y="58293"/>
                </a:lnTo>
                <a:lnTo>
                  <a:pt x="116586" y="58293"/>
                </a:lnTo>
                <a:lnTo>
                  <a:pt x="116586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0"/>
          <p:cNvSpPr/>
          <p:nvPr/>
        </p:nvSpPr>
        <p:spPr>
          <a:xfrm rot="5188110">
            <a:off x="1430150" y="4143531"/>
            <a:ext cx="447040" cy="193776"/>
          </a:xfrm>
          <a:custGeom>
            <a:avLst/>
            <a:gdLst/>
            <a:ahLst/>
            <a:cxnLst/>
            <a:rect l="l" t="t" r="r" b="b"/>
            <a:pathLst>
              <a:path w="447039" h="233679">
                <a:moveTo>
                  <a:pt x="116586" y="0"/>
                </a:moveTo>
                <a:lnTo>
                  <a:pt x="0" y="116586"/>
                </a:lnTo>
                <a:lnTo>
                  <a:pt x="116586" y="233172"/>
                </a:lnTo>
                <a:lnTo>
                  <a:pt x="116586" y="174879"/>
                </a:lnTo>
                <a:lnTo>
                  <a:pt x="446532" y="174879"/>
                </a:lnTo>
                <a:lnTo>
                  <a:pt x="446532" y="58293"/>
                </a:lnTo>
                <a:lnTo>
                  <a:pt x="116586" y="58293"/>
                </a:lnTo>
                <a:lnTo>
                  <a:pt x="116586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0"/>
          <p:cNvSpPr/>
          <p:nvPr/>
        </p:nvSpPr>
        <p:spPr>
          <a:xfrm rot="15494527">
            <a:off x="1745684" y="3344221"/>
            <a:ext cx="447040" cy="193776"/>
          </a:xfrm>
          <a:custGeom>
            <a:avLst/>
            <a:gdLst/>
            <a:ahLst/>
            <a:cxnLst/>
            <a:rect l="l" t="t" r="r" b="b"/>
            <a:pathLst>
              <a:path w="447039" h="233679">
                <a:moveTo>
                  <a:pt x="116586" y="0"/>
                </a:moveTo>
                <a:lnTo>
                  <a:pt x="0" y="116586"/>
                </a:lnTo>
                <a:lnTo>
                  <a:pt x="116586" y="233172"/>
                </a:lnTo>
                <a:lnTo>
                  <a:pt x="116586" y="174879"/>
                </a:lnTo>
                <a:lnTo>
                  <a:pt x="446532" y="174879"/>
                </a:lnTo>
                <a:lnTo>
                  <a:pt x="446532" y="58293"/>
                </a:lnTo>
                <a:lnTo>
                  <a:pt x="116586" y="58293"/>
                </a:lnTo>
                <a:lnTo>
                  <a:pt x="116586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0"/>
          <p:cNvSpPr/>
          <p:nvPr/>
        </p:nvSpPr>
        <p:spPr>
          <a:xfrm rot="14042848">
            <a:off x="6602540" y="2995561"/>
            <a:ext cx="447040" cy="193776"/>
          </a:xfrm>
          <a:custGeom>
            <a:avLst/>
            <a:gdLst/>
            <a:ahLst/>
            <a:cxnLst/>
            <a:rect l="l" t="t" r="r" b="b"/>
            <a:pathLst>
              <a:path w="447039" h="233679">
                <a:moveTo>
                  <a:pt x="116586" y="0"/>
                </a:moveTo>
                <a:lnTo>
                  <a:pt x="0" y="116586"/>
                </a:lnTo>
                <a:lnTo>
                  <a:pt x="116586" y="233172"/>
                </a:lnTo>
                <a:lnTo>
                  <a:pt x="116586" y="174879"/>
                </a:lnTo>
                <a:lnTo>
                  <a:pt x="446532" y="174879"/>
                </a:lnTo>
                <a:lnTo>
                  <a:pt x="446532" y="58293"/>
                </a:lnTo>
                <a:lnTo>
                  <a:pt x="116586" y="58293"/>
                </a:lnTo>
                <a:lnTo>
                  <a:pt x="116586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0"/>
          <p:cNvSpPr/>
          <p:nvPr/>
        </p:nvSpPr>
        <p:spPr>
          <a:xfrm rot="8422034">
            <a:off x="6293357" y="2124004"/>
            <a:ext cx="447040" cy="188285"/>
          </a:xfrm>
          <a:custGeom>
            <a:avLst/>
            <a:gdLst/>
            <a:ahLst/>
            <a:cxnLst/>
            <a:rect l="l" t="t" r="r" b="b"/>
            <a:pathLst>
              <a:path w="447039" h="233679">
                <a:moveTo>
                  <a:pt x="116586" y="0"/>
                </a:moveTo>
                <a:lnTo>
                  <a:pt x="0" y="116586"/>
                </a:lnTo>
                <a:lnTo>
                  <a:pt x="116586" y="233172"/>
                </a:lnTo>
                <a:lnTo>
                  <a:pt x="116586" y="174879"/>
                </a:lnTo>
                <a:lnTo>
                  <a:pt x="446532" y="174879"/>
                </a:lnTo>
                <a:lnTo>
                  <a:pt x="446532" y="58293"/>
                </a:lnTo>
                <a:lnTo>
                  <a:pt x="116586" y="58293"/>
                </a:lnTo>
                <a:lnTo>
                  <a:pt x="116586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Lata 26"/>
          <p:cNvSpPr/>
          <p:nvPr/>
        </p:nvSpPr>
        <p:spPr>
          <a:xfrm>
            <a:off x="1477474" y="2661473"/>
            <a:ext cx="131445" cy="209041"/>
          </a:xfrm>
          <a:prstGeom prst="can">
            <a:avLst/>
          </a:prstGeom>
          <a:solidFill>
            <a:srgbClr val="28F8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Lata 27"/>
          <p:cNvSpPr/>
          <p:nvPr/>
        </p:nvSpPr>
        <p:spPr>
          <a:xfrm>
            <a:off x="6617626" y="1282312"/>
            <a:ext cx="131445" cy="209041"/>
          </a:xfrm>
          <a:prstGeom prst="can">
            <a:avLst/>
          </a:prstGeom>
          <a:solidFill>
            <a:srgbClr val="28F8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Lata 28"/>
          <p:cNvSpPr/>
          <p:nvPr/>
        </p:nvSpPr>
        <p:spPr>
          <a:xfrm>
            <a:off x="8482012" y="700105"/>
            <a:ext cx="131445" cy="209041"/>
          </a:xfrm>
          <a:prstGeom prst="can">
            <a:avLst/>
          </a:prstGeom>
          <a:solidFill>
            <a:srgbClr val="28F8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0" name="Retângulo 29"/>
          <p:cNvSpPr/>
          <p:nvPr/>
        </p:nvSpPr>
        <p:spPr>
          <a:xfrm>
            <a:off x="6749071" y="616304"/>
            <a:ext cx="1569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6555" lvl="0">
              <a:spcBef>
                <a:spcPts val="484"/>
              </a:spcBef>
              <a:defRPr/>
            </a:pPr>
            <a:r>
              <a:rPr lang="pt-PT" spc="-45" dirty="0" smtClean="0">
                <a:latin typeface="Arial"/>
                <a:cs typeface="Arial"/>
              </a:rPr>
              <a:t>Retornos</a:t>
            </a:r>
            <a:endParaRPr lang="pt-PT" spc="-75" dirty="0">
              <a:latin typeface="Arial"/>
              <a:cs typeface="Arial"/>
            </a:endParaRPr>
          </a:p>
        </p:txBody>
      </p:sp>
      <p:sp>
        <p:nvSpPr>
          <p:cNvPr id="31" name="object 10"/>
          <p:cNvSpPr/>
          <p:nvPr/>
        </p:nvSpPr>
        <p:spPr>
          <a:xfrm rot="20693322">
            <a:off x="4729731" y="4742686"/>
            <a:ext cx="447040" cy="193776"/>
          </a:xfrm>
          <a:custGeom>
            <a:avLst/>
            <a:gdLst/>
            <a:ahLst/>
            <a:cxnLst/>
            <a:rect l="l" t="t" r="r" b="b"/>
            <a:pathLst>
              <a:path w="447039" h="233679">
                <a:moveTo>
                  <a:pt x="116586" y="0"/>
                </a:moveTo>
                <a:lnTo>
                  <a:pt x="0" y="116586"/>
                </a:lnTo>
                <a:lnTo>
                  <a:pt x="116586" y="233172"/>
                </a:lnTo>
                <a:lnTo>
                  <a:pt x="116586" y="174879"/>
                </a:lnTo>
                <a:lnTo>
                  <a:pt x="446532" y="174879"/>
                </a:lnTo>
                <a:lnTo>
                  <a:pt x="446532" y="58293"/>
                </a:lnTo>
                <a:lnTo>
                  <a:pt x="116586" y="58293"/>
                </a:lnTo>
                <a:lnTo>
                  <a:pt x="116586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0"/>
          <p:cNvSpPr/>
          <p:nvPr/>
        </p:nvSpPr>
        <p:spPr>
          <a:xfrm rot="10079093">
            <a:off x="4618297" y="4458177"/>
            <a:ext cx="447040" cy="193776"/>
          </a:xfrm>
          <a:custGeom>
            <a:avLst/>
            <a:gdLst/>
            <a:ahLst/>
            <a:cxnLst/>
            <a:rect l="l" t="t" r="r" b="b"/>
            <a:pathLst>
              <a:path w="447039" h="233679">
                <a:moveTo>
                  <a:pt x="116586" y="0"/>
                </a:moveTo>
                <a:lnTo>
                  <a:pt x="0" y="116586"/>
                </a:lnTo>
                <a:lnTo>
                  <a:pt x="116586" y="233172"/>
                </a:lnTo>
                <a:lnTo>
                  <a:pt x="116586" y="174879"/>
                </a:lnTo>
                <a:lnTo>
                  <a:pt x="446532" y="174879"/>
                </a:lnTo>
                <a:lnTo>
                  <a:pt x="446532" y="58293"/>
                </a:lnTo>
                <a:lnTo>
                  <a:pt x="116586" y="58293"/>
                </a:lnTo>
                <a:lnTo>
                  <a:pt x="116586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</TotalTime>
  <Words>118</Words>
  <Application>Microsoft Office PowerPoint</Application>
  <PresentationFormat>Apresentação no Ecrã (4:3)</PresentationFormat>
  <Paragraphs>26</Paragraphs>
  <Slides>4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</vt:i4>
      </vt:variant>
    </vt:vector>
  </HeadingPairs>
  <TitlesOfParts>
    <vt:vector size="8" baseType="lpstr">
      <vt:lpstr>Arial</vt:lpstr>
      <vt:lpstr>Calibri</vt:lpstr>
      <vt:lpstr>Times New Roman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VascoRodrigues</dc:creator>
  <cp:lastModifiedBy>Artur Parreira</cp:lastModifiedBy>
  <cp:revision>16</cp:revision>
  <dcterms:created xsi:type="dcterms:W3CDTF">2018-09-10T08:17:56Z</dcterms:created>
  <dcterms:modified xsi:type="dcterms:W3CDTF">2019-10-09T14:11:20Z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2017-03-07T00:00:00Z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2018-09-10T00:00:00Z</vt:filetime>
  </property>
</Properties>
</file>