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9" r:id="rId4"/>
    <p:sldId id="260" r:id="rId5"/>
    <p:sldId id="261" r:id="rId6"/>
    <p:sldId id="263" r:id="rId7"/>
  </p:sldIdLst>
  <p:sldSz cx="9144000" cy="6858000" type="screen4x3"/>
  <p:notesSz cx="7104063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2AE"/>
    <a:srgbClr val="69E90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B4B015-7029-4558-A3B8-4F88CB42A209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4F36A1E-F6B7-4CCF-8AD9-988159DD083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5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534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618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687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10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AEF1-CC0E-49B0-99E3-403A0948C1D6}" type="datetimeFigureOut">
              <a:rPr lang="pt-PT" smtClean="0"/>
              <a:pPr/>
              <a:t>20/09/2019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1321571" y="57733"/>
            <a:ext cx="6500858" cy="928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uatlo Cross Alta de Lisboa</a:t>
            </a:r>
          </a:p>
          <a:p>
            <a:pPr algn="ctr"/>
            <a:r>
              <a:rPr lang="pt-PT" b="1" dirty="0" smtClean="0"/>
              <a:t>Circuito de Outono - Sábado, 26 de Outubro de 2019</a:t>
            </a:r>
            <a:endParaRPr lang="pt-PT" b="1" dirty="0"/>
          </a:p>
        </p:txBody>
      </p:sp>
      <p:cxnSp>
        <p:nvCxnSpPr>
          <p:cNvPr id="22" name="Conexão recta unidireccional 21"/>
          <p:cNvCxnSpPr/>
          <p:nvPr/>
        </p:nvCxnSpPr>
        <p:spPr>
          <a:xfrm rot="16200000" flipV="1">
            <a:off x="6750859" y="2750339"/>
            <a:ext cx="857256" cy="64294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6786578" y="1428736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 rot="887619">
            <a:off x="4850031" y="4456656"/>
            <a:ext cx="1893082" cy="369332"/>
          </a:xfrm>
          <a:prstGeom prst="rect">
            <a:avLst/>
          </a:prstGeom>
          <a:solidFill>
            <a:srgbClr val="B2B2B2">
              <a:alpha val="25882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pt-PT" b="1" dirty="0"/>
              <a:t>Zona de Transição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940"/>
            <a:ext cx="9144000" cy="566343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72200" y="1438385"/>
            <a:ext cx="2586037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 e Meta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Secretariado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Estacionamento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Transição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13" name="Rectângulo 24"/>
          <p:cNvSpPr/>
          <p:nvPr/>
        </p:nvSpPr>
        <p:spPr>
          <a:xfrm>
            <a:off x="6545916" y="1593961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 rot="5400000">
            <a:off x="6605577" y="1768361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 rot="10800000">
            <a:off x="6545916" y="2100068"/>
            <a:ext cx="252672" cy="15477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ângulo 24"/>
          <p:cNvSpPr/>
          <p:nvPr/>
        </p:nvSpPr>
        <p:spPr>
          <a:xfrm rot="3745223">
            <a:off x="3246598" y="3327046"/>
            <a:ext cx="332944" cy="13570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3051017" y="2690364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 rot="10800000">
            <a:off x="899592" y="4210459"/>
            <a:ext cx="144016" cy="91785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82" y="2507566"/>
            <a:ext cx="2733834" cy="3847701"/>
          </a:xfrm>
          <a:prstGeom prst="rect">
            <a:avLst/>
          </a:prstGeom>
        </p:spPr>
      </p:pic>
      <p:sp>
        <p:nvSpPr>
          <p:cNvPr id="23" name="Text Box 51"/>
          <p:cNvSpPr txBox="1">
            <a:spLocks noChangeArrowheads="1"/>
          </p:cNvSpPr>
          <p:nvPr/>
        </p:nvSpPr>
        <p:spPr bwMode="auto">
          <a:xfrm rot="10800000">
            <a:off x="6532403" y="2361714"/>
            <a:ext cx="252672" cy="15477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 rot="11160000">
            <a:off x="3572636" y="2347190"/>
            <a:ext cx="232229" cy="870999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xão recta unidireccional 21"/>
          <p:cNvCxnSpPr/>
          <p:nvPr/>
        </p:nvCxnSpPr>
        <p:spPr>
          <a:xfrm rot="16200000" flipV="1">
            <a:off x="6750859" y="2750339"/>
            <a:ext cx="857256" cy="64294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6663175" y="1325533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 rot="887619">
            <a:off x="4850031" y="4456656"/>
            <a:ext cx="1893082" cy="369332"/>
          </a:xfrm>
          <a:prstGeom prst="rect">
            <a:avLst/>
          </a:prstGeom>
          <a:solidFill>
            <a:srgbClr val="B2B2B2">
              <a:alpha val="25882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pt-PT" b="1" dirty="0"/>
              <a:t>Zona de Transição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948"/>
            <a:ext cx="9144000" cy="5663436"/>
          </a:xfrm>
          <a:prstGeom prst="rect">
            <a:avLst/>
          </a:prstGeom>
        </p:spPr>
      </p:pic>
      <p:sp>
        <p:nvSpPr>
          <p:cNvPr id="7" name="Rectângulo 7"/>
          <p:cNvSpPr/>
          <p:nvPr/>
        </p:nvSpPr>
        <p:spPr>
          <a:xfrm>
            <a:off x="684130" y="214290"/>
            <a:ext cx="5084972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Benjamins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400m/1100m/60m (tudo 1 volta)</a:t>
            </a:r>
            <a:endParaRPr lang="pt-PT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153967" y="4012442"/>
            <a:ext cx="3709874" cy="2594771"/>
          </a:xfrm>
          <a:custGeom>
            <a:avLst/>
            <a:gdLst>
              <a:gd name="connsiteX0" fmla="*/ 1930427 w 3709874"/>
              <a:gd name="connsiteY0" fmla="*/ 259307 h 2594771"/>
              <a:gd name="connsiteX1" fmla="*/ 1384517 w 3709874"/>
              <a:gd name="connsiteY1" fmla="*/ 423080 h 2594771"/>
              <a:gd name="connsiteX2" fmla="*/ 906845 w 3709874"/>
              <a:gd name="connsiteY2" fmla="*/ 545910 h 2594771"/>
              <a:gd name="connsiteX3" fmla="*/ 579299 w 3709874"/>
              <a:gd name="connsiteY3" fmla="*/ 545910 h 2594771"/>
              <a:gd name="connsiteX4" fmla="*/ 292696 w 3709874"/>
              <a:gd name="connsiteY4" fmla="*/ 477671 h 2594771"/>
              <a:gd name="connsiteX5" fmla="*/ 87979 w 3709874"/>
              <a:gd name="connsiteY5" fmla="*/ 436728 h 2594771"/>
              <a:gd name="connsiteX6" fmla="*/ 6093 w 3709874"/>
              <a:gd name="connsiteY6" fmla="*/ 477671 h 2594771"/>
              <a:gd name="connsiteX7" fmla="*/ 19740 w 3709874"/>
              <a:gd name="connsiteY7" fmla="*/ 668740 h 2594771"/>
              <a:gd name="connsiteX8" fmla="*/ 128923 w 3709874"/>
              <a:gd name="connsiteY8" fmla="*/ 1173707 h 2594771"/>
              <a:gd name="connsiteX9" fmla="*/ 715776 w 3709874"/>
              <a:gd name="connsiteY9" fmla="*/ 2483892 h 2594771"/>
              <a:gd name="connsiteX10" fmla="*/ 893197 w 3709874"/>
              <a:gd name="connsiteY10" fmla="*/ 2497540 h 2594771"/>
              <a:gd name="connsiteX11" fmla="*/ 1507346 w 3709874"/>
              <a:gd name="connsiteY11" fmla="*/ 2265528 h 2594771"/>
              <a:gd name="connsiteX12" fmla="*/ 1971370 w 3709874"/>
              <a:gd name="connsiteY12" fmla="*/ 2006221 h 2594771"/>
              <a:gd name="connsiteX13" fmla="*/ 2244326 w 3709874"/>
              <a:gd name="connsiteY13" fmla="*/ 1924334 h 2594771"/>
              <a:gd name="connsiteX14" fmla="*/ 2803884 w 3709874"/>
              <a:gd name="connsiteY14" fmla="*/ 1733265 h 2594771"/>
              <a:gd name="connsiteX15" fmla="*/ 3404385 w 3709874"/>
              <a:gd name="connsiteY15" fmla="*/ 1501254 h 2594771"/>
              <a:gd name="connsiteX16" fmla="*/ 3568158 w 3709874"/>
              <a:gd name="connsiteY16" fmla="*/ 1296537 h 2594771"/>
              <a:gd name="connsiteX17" fmla="*/ 3609102 w 3709874"/>
              <a:gd name="connsiteY17" fmla="*/ 968991 h 2594771"/>
              <a:gd name="connsiteX18" fmla="*/ 3650045 w 3709874"/>
              <a:gd name="connsiteY18" fmla="*/ 682388 h 2594771"/>
              <a:gd name="connsiteX19" fmla="*/ 3677340 w 3709874"/>
              <a:gd name="connsiteY19" fmla="*/ 423080 h 2594771"/>
              <a:gd name="connsiteX20" fmla="*/ 3690988 w 3709874"/>
              <a:gd name="connsiteY20" fmla="*/ 245659 h 2594771"/>
              <a:gd name="connsiteX21" fmla="*/ 3704636 w 3709874"/>
              <a:gd name="connsiteY21" fmla="*/ 177421 h 2594771"/>
              <a:gd name="connsiteX22" fmla="*/ 3595454 w 3709874"/>
              <a:gd name="connsiteY22" fmla="*/ 122830 h 2594771"/>
              <a:gd name="connsiteX23" fmla="*/ 3390737 w 3709874"/>
              <a:gd name="connsiteY23" fmla="*/ 109182 h 2594771"/>
              <a:gd name="connsiteX24" fmla="*/ 3076839 w 3709874"/>
              <a:gd name="connsiteY24" fmla="*/ 95534 h 2594771"/>
              <a:gd name="connsiteX25" fmla="*/ 2776588 w 3709874"/>
              <a:gd name="connsiteY25" fmla="*/ 95534 h 2594771"/>
              <a:gd name="connsiteX26" fmla="*/ 2489985 w 3709874"/>
              <a:gd name="connsiteY26" fmla="*/ 109182 h 2594771"/>
              <a:gd name="connsiteX27" fmla="*/ 2326212 w 3709874"/>
              <a:gd name="connsiteY27" fmla="*/ 95534 h 2594771"/>
              <a:gd name="connsiteX28" fmla="*/ 2257973 w 3709874"/>
              <a:gd name="connsiteY28" fmla="*/ 0 h 259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09874" h="2594771">
                <a:moveTo>
                  <a:pt x="1930427" y="259307"/>
                </a:moveTo>
                <a:lnTo>
                  <a:pt x="1384517" y="423080"/>
                </a:lnTo>
                <a:cubicBezTo>
                  <a:pt x="1213920" y="470847"/>
                  <a:pt x="1041048" y="525438"/>
                  <a:pt x="906845" y="545910"/>
                </a:cubicBezTo>
                <a:cubicBezTo>
                  <a:pt x="772642" y="566382"/>
                  <a:pt x="681657" y="557283"/>
                  <a:pt x="579299" y="545910"/>
                </a:cubicBezTo>
                <a:cubicBezTo>
                  <a:pt x="476941" y="534537"/>
                  <a:pt x="374583" y="495868"/>
                  <a:pt x="292696" y="477671"/>
                </a:cubicBezTo>
                <a:cubicBezTo>
                  <a:pt x="210809" y="459474"/>
                  <a:pt x="135746" y="436728"/>
                  <a:pt x="87979" y="436728"/>
                </a:cubicBezTo>
                <a:cubicBezTo>
                  <a:pt x="40212" y="436728"/>
                  <a:pt x="17466" y="439002"/>
                  <a:pt x="6093" y="477671"/>
                </a:cubicBezTo>
                <a:cubicBezTo>
                  <a:pt x="-5280" y="516340"/>
                  <a:pt x="-732" y="552734"/>
                  <a:pt x="19740" y="668740"/>
                </a:cubicBezTo>
                <a:cubicBezTo>
                  <a:pt x="40212" y="784746"/>
                  <a:pt x="12917" y="871182"/>
                  <a:pt x="128923" y="1173707"/>
                </a:cubicBezTo>
                <a:cubicBezTo>
                  <a:pt x="244929" y="1476232"/>
                  <a:pt x="588397" y="2263253"/>
                  <a:pt x="715776" y="2483892"/>
                </a:cubicBezTo>
                <a:cubicBezTo>
                  <a:pt x="843155" y="2704531"/>
                  <a:pt x="761269" y="2533934"/>
                  <a:pt x="893197" y="2497540"/>
                </a:cubicBezTo>
                <a:cubicBezTo>
                  <a:pt x="1025125" y="2461146"/>
                  <a:pt x="1327650" y="2347415"/>
                  <a:pt x="1507346" y="2265528"/>
                </a:cubicBezTo>
                <a:cubicBezTo>
                  <a:pt x="1687041" y="2183642"/>
                  <a:pt x="1848540" y="2063087"/>
                  <a:pt x="1971370" y="2006221"/>
                </a:cubicBezTo>
                <a:cubicBezTo>
                  <a:pt x="2094200" y="1949355"/>
                  <a:pt x="2105574" y="1969827"/>
                  <a:pt x="2244326" y="1924334"/>
                </a:cubicBezTo>
                <a:cubicBezTo>
                  <a:pt x="2383078" y="1878841"/>
                  <a:pt x="2610541" y="1803778"/>
                  <a:pt x="2803884" y="1733265"/>
                </a:cubicBezTo>
                <a:cubicBezTo>
                  <a:pt x="2997227" y="1662752"/>
                  <a:pt x="3277006" y="1574042"/>
                  <a:pt x="3404385" y="1501254"/>
                </a:cubicBezTo>
                <a:cubicBezTo>
                  <a:pt x="3531764" y="1428466"/>
                  <a:pt x="3534039" y="1385247"/>
                  <a:pt x="3568158" y="1296537"/>
                </a:cubicBezTo>
                <a:cubicBezTo>
                  <a:pt x="3602277" y="1207827"/>
                  <a:pt x="3595454" y="1071349"/>
                  <a:pt x="3609102" y="968991"/>
                </a:cubicBezTo>
                <a:cubicBezTo>
                  <a:pt x="3622750" y="866633"/>
                  <a:pt x="3638672" y="773373"/>
                  <a:pt x="3650045" y="682388"/>
                </a:cubicBezTo>
                <a:cubicBezTo>
                  <a:pt x="3661418" y="591403"/>
                  <a:pt x="3670516" y="495868"/>
                  <a:pt x="3677340" y="423080"/>
                </a:cubicBezTo>
                <a:cubicBezTo>
                  <a:pt x="3684164" y="350292"/>
                  <a:pt x="3686439" y="286602"/>
                  <a:pt x="3690988" y="245659"/>
                </a:cubicBezTo>
                <a:cubicBezTo>
                  <a:pt x="3695537" y="204716"/>
                  <a:pt x="3720558" y="197892"/>
                  <a:pt x="3704636" y="177421"/>
                </a:cubicBezTo>
                <a:cubicBezTo>
                  <a:pt x="3688714" y="156950"/>
                  <a:pt x="3647770" y="134203"/>
                  <a:pt x="3595454" y="122830"/>
                </a:cubicBezTo>
                <a:cubicBezTo>
                  <a:pt x="3543138" y="111457"/>
                  <a:pt x="3390737" y="109182"/>
                  <a:pt x="3390737" y="109182"/>
                </a:cubicBezTo>
                <a:cubicBezTo>
                  <a:pt x="3304301" y="104633"/>
                  <a:pt x="3179197" y="97809"/>
                  <a:pt x="3076839" y="95534"/>
                </a:cubicBezTo>
                <a:cubicBezTo>
                  <a:pt x="2974481" y="93259"/>
                  <a:pt x="2874397" y="93259"/>
                  <a:pt x="2776588" y="95534"/>
                </a:cubicBezTo>
                <a:cubicBezTo>
                  <a:pt x="2678779" y="97809"/>
                  <a:pt x="2565048" y="109182"/>
                  <a:pt x="2489985" y="109182"/>
                </a:cubicBezTo>
                <a:cubicBezTo>
                  <a:pt x="2414922" y="109182"/>
                  <a:pt x="2364881" y="113731"/>
                  <a:pt x="2326212" y="95534"/>
                </a:cubicBezTo>
                <a:cubicBezTo>
                  <a:pt x="2287543" y="77337"/>
                  <a:pt x="2272758" y="38668"/>
                  <a:pt x="2257973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Forma livre 2"/>
          <p:cNvSpPr/>
          <p:nvPr/>
        </p:nvSpPr>
        <p:spPr>
          <a:xfrm>
            <a:off x="3111690" y="3181986"/>
            <a:ext cx="574217" cy="1144354"/>
          </a:xfrm>
          <a:custGeom>
            <a:avLst/>
            <a:gdLst>
              <a:gd name="connsiteX0" fmla="*/ 436728 w 574217"/>
              <a:gd name="connsiteY0" fmla="*/ 134420 h 1144354"/>
              <a:gd name="connsiteX1" fmla="*/ 491319 w 574217"/>
              <a:gd name="connsiteY1" fmla="*/ 11590 h 1144354"/>
              <a:gd name="connsiteX2" fmla="*/ 559558 w 574217"/>
              <a:gd name="connsiteY2" fmla="*/ 25238 h 1144354"/>
              <a:gd name="connsiteX3" fmla="*/ 573206 w 574217"/>
              <a:gd name="connsiteY3" fmla="*/ 189011 h 1144354"/>
              <a:gd name="connsiteX4" fmla="*/ 573206 w 574217"/>
              <a:gd name="connsiteY4" fmla="*/ 393727 h 1144354"/>
              <a:gd name="connsiteX5" fmla="*/ 573206 w 574217"/>
              <a:gd name="connsiteY5" fmla="*/ 557501 h 1144354"/>
              <a:gd name="connsiteX6" fmla="*/ 559558 w 574217"/>
              <a:gd name="connsiteY6" fmla="*/ 762217 h 1144354"/>
              <a:gd name="connsiteX7" fmla="*/ 545910 w 574217"/>
              <a:gd name="connsiteY7" fmla="*/ 939638 h 1144354"/>
              <a:gd name="connsiteX8" fmla="*/ 450376 w 574217"/>
              <a:gd name="connsiteY8" fmla="*/ 1007877 h 1144354"/>
              <a:gd name="connsiteX9" fmla="*/ 313898 w 574217"/>
              <a:gd name="connsiteY9" fmla="*/ 1021524 h 1144354"/>
              <a:gd name="connsiteX10" fmla="*/ 204716 w 574217"/>
              <a:gd name="connsiteY10" fmla="*/ 1035172 h 1144354"/>
              <a:gd name="connsiteX11" fmla="*/ 81886 w 574217"/>
              <a:gd name="connsiteY11" fmla="*/ 1103411 h 1144354"/>
              <a:gd name="connsiteX12" fmla="*/ 0 w 574217"/>
              <a:gd name="connsiteY12" fmla="*/ 1144354 h 114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4217" h="1144354">
                <a:moveTo>
                  <a:pt x="436728" y="134420"/>
                </a:moveTo>
                <a:cubicBezTo>
                  <a:pt x="453787" y="82103"/>
                  <a:pt x="470847" y="29787"/>
                  <a:pt x="491319" y="11590"/>
                </a:cubicBezTo>
                <a:cubicBezTo>
                  <a:pt x="511791" y="-6607"/>
                  <a:pt x="545910" y="-4332"/>
                  <a:pt x="559558" y="25238"/>
                </a:cubicBezTo>
                <a:cubicBezTo>
                  <a:pt x="573206" y="54808"/>
                  <a:pt x="570931" y="127596"/>
                  <a:pt x="573206" y="189011"/>
                </a:cubicBezTo>
                <a:cubicBezTo>
                  <a:pt x="575481" y="250426"/>
                  <a:pt x="573206" y="393727"/>
                  <a:pt x="573206" y="393727"/>
                </a:cubicBezTo>
                <a:cubicBezTo>
                  <a:pt x="573206" y="455142"/>
                  <a:pt x="575481" y="496086"/>
                  <a:pt x="573206" y="557501"/>
                </a:cubicBezTo>
                <a:cubicBezTo>
                  <a:pt x="570931" y="618916"/>
                  <a:pt x="564107" y="698528"/>
                  <a:pt x="559558" y="762217"/>
                </a:cubicBezTo>
                <a:cubicBezTo>
                  <a:pt x="555009" y="825906"/>
                  <a:pt x="564107" y="898695"/>
                  <a:pt x="545910" y="939638"/>
                </a:cubicBezTo>
                <a:cubicBezTo>
                  <a:pt x="527713" y="980581"/>
                  <a:pt x="489045" y="994229"/>
                  <a:pt x="450376" y="1007877"/>
                </a:cubicBezTo>
                <a:cubicBezTo>
                  <a:pt x="411707" y="1021525"/>
                  <a:pt x="354841" y="1016975"/>
                  <a:pt x="313898" y="1021524"/>
                </a:cubicBezTo>
                <a:cubicBezTo>
                  <a:pt x="272955" y="1026073"/>
                  <a:pt x="243385" y="1021524"/>
                  <a:pt x="204716" y="1035172"/>
                </a:cubicBezTo>
                <a:cubicBezTo>
                  <a:pt x="166047" y="1048820"/>
                  <a:pt x="116005" y="1085214"/>
                  <a:pt x="81886" y="1103411"/>
                </a:cubicBezTo>
                <a:cubicBezTo>
                  <a:pt x="47767" y="1121608"/>
                  <a:pt x="23883" y="1132981"/>
                  <a:pt x="0" y="1144354"/>
                </a:cubicBezTo>
              </a:path>
            </a:pathLst>
          </a:custGeom>
          <a:noFill/>
          <a:ln w="57150">
            <a:solidFill>
              <a:srgbClr val="EC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Forma livre 5"/>
          <p:cNvSpPr/>
          <p:nvPr/>
        </p:nvSpPr>
        <p:spPr>
          <a:xfrm>
            <a:off x="3260803" y="2185602"/>
            <a:ext cx="3896503" cy="1777301"/>
          </a:xfrm>
          <a:custGeom>
            <a:avLst/>
            <a:gdLst>
              <a:gd name="connsiteX0" fmla="*/ 330578 w 3898523"/>
              <a:gd name="connsiteY0" fmla="*/ 816457 h 1764218"/>
              <a:gd name="connsiteX1" fmla="*/ 412465 w 3898523"/>
              <a:gd name="connsiteY1" fmla="*/ 229603 h 1764218"/>
              <a:gd name="connsiteX2" fmla="*/ 3182960 w 3898523"/>
              <a:gd name="connsiteY2" fmla="*/ 256899 h 1764218"/>
              <a:gd name="connsiteX3" fmla="*/ 3401324 w 3898523"/>
              <a:gd name="connsiteY3" fmla="*/ 270547 h 1764218"/>
              <a:gd name="connsiteX4" fmla="*/ 3510507 w 3898523"/>
              <a:gd name="connsiteY4" fmla="*/ 311490 h 1764218"/>
              <a:gd name="connsiteX5" fmla="*/ 3565098 w 3898523"/>
              <a:gd name="connsiteY5" fmla="*/ 679980 h 1764218"/>
              <a:gd name="connsiteX6" fmla="*/ 3619689 w 3898523"/>
              <a:gd name="connsiteY6" fmla="*/ 980230 h 1764218"/>
              <a:gd name="connsiteX7" fmla="*/ 3646984 w 3898523"/>
              <a:gd name="connsiteY7" fmla="*/ 1225890 h 1764218"/>
              <a:gd name="connsiteX8" fmla="*/ 3142017 w 3898523"/>
              <a:gd name="connsiteY8" fmla="*/ 1266833 h 1764218"/>
              <a:gd name="connsiteX9" fmla="*/ 2623402 w 3898523"/>
              <a:gd name="connsiteY9" fmla="*/ 1212242 h 1764218"/>
              <a:gd name="connsiteX10" fmla="*/ 1859127 w 3898523"/>
              <a:gd name="connsiteY10" fmla="*/ 1212242 h 1764218"/>
              <a:gd name="connsiteX11" fmla="*/ 1381456 w 3898523"/>
              <a:gd name="connsiteY11" fmla="*/ 1144003 h 1764218"/>
              <a:gd name="connsiteX12" fmla="*/ 958375 w 3898523"/>
              <a:gd name="connsiteY12" fmla="*/ 1144003 h 1764218"/>
              <a:gd name="connsiteX13" fmla="*/ 699068 w 3898523"/>
              <a:gd name="connsiteY13" fmla="*/ 1144003 h 1764218"/>
              <a:gd name="connsiteX14" fmla="*/ 576238 w 3898523"/>
              <a:gd name="connsiteY14" fmla="*/ 1130356 h 1764218"/>
              <a:gd name="connsiteX15" fmla="*/ 589886 w 3898523"/>
              <a:gd name="connsiteY15" fmla="*/ 1239538 h 1764218"/>
              <a:gd name="connsiteX16" fmla="*/ 740011 w 3898523"/>
              <a:gd name="connsiteY16" fmla="*/ 1335072 h 1764218"/>
              <a:gd name="connsiteX17" fmla="*/ 1190387 w 3898523"/>
              <a:gd name="connsiteY17" fmla="*/ 1307777 h 1764218"/>
              <a:gd name="connsiteX18" fmla="*/ 1476990 w 3898523"/>
              <a:gd name="connsiteY18" fmla="*/ 1307777 h 1764218"/>
              <a:gd name="connsiteX19" fmla="*/ 1981957 w 3898523"/>
              <a:gd name="connsiteY19" fmla="*/ 1307777 h 1764218"/>
              <a:gd name="connsiteX20" fmla="*/ 2555163 w 3898523"/>
              <a:gd name="connsiteY20" fmla="*/ 1362368 h 1764218"/>
              <a:gd name="connsiteX21" fmla="*/ 2609754 w 3898523"/>
              <a:gd name="connsiteY21" fmla="*/ 1362368 h 1764218"/>
              <a:gd name="connsiteX22" fmla="*/ 2910005 w 3898523"/>
              <a:gd name="connsiteY22" fmla="*/ 1362368 h 1764218"/>
              <a:gd name="connsiteX23" fmla="*/ 3032835 w 3898523"/>
              <a:gd name="connsiteY23" fmla="*/ 1362368 h 1764218"/>
              <a:gd name="connsiteX24" fmla="*/ 3223904 w 3898523"/>
              <a:gd name="connsiteY24" fmla="*/ 1362368 h 1764218"/>
              <a:gd name="connsiteX25" fmla="*/ 3305790 w 3898523"/>
              <a:gd name="connsiteY25" fmla="*/ 1362368 h 1764218"/>
              <a:gd name="connsiteX26" fmla="*/ 3360381 w 3898523"/>
              <a:gd name="connsiteY26" fmla="*/ 1416959 h 1764218"/>
              <a:gd name="connsiteX27" fmla="*/ 3401324 w 3898523"/>
              <a:gd name="connsiteY27" fmla="*/ 1498845 h 1764218"/>
              <a:gd name="connsiteX28" fmla="*/ 3333086 w 3898523"/>
              <a:gd name="connsiteY28" fmla="*/ 1553436 h 1764218"/>
              <a:gd name="connsiteX29" fmla="*/ 2541516 w 3898523"/>
              <a:gd name="connsiteY29" fmla="*/ 1553436 h 1764218"/>
              <a:gd name="connsiteX30" fmla="*/ 2405038 w 3898523"/>
              <a:gd name="connsiteY30" fmla="*/ 1526141 h 1764218"/>
              <a:gd name="connsiteX31" fmla="*/ 2050196 w 3898523"/>
              <a:gd name="connsiteY31" fmla="*/ 1539789 h 1764218"/>
              <a:gd name="connsiteX32" fmla="*/ 1681707 w 3898523"/>
              <a:gd name="connsiteY32" fmla="*/ 1567084 h 1764218"/>
              <a:gd name="connsiteX33" fmla="*/ 1231330 w 3898523"/>
              <a:gd name="connsiteY33" fmla="*/ 1567084 h 1764218"/>
              <a:gd name="connsiteX34" fmla="*/ 1026614 w 3898523"/>
              <a:gd name="connsiteY34" fmla="*/ 1567084 h 1764218"/>
              <a:gd name="connsiteX35" fmla="*/ 794602 w 3898523"/>
              <a:gd name="connsiteY35" fmla="*/ 1594380 h 1764218"/>
              <a:gd name="connsiteX36" fmla="*/ 685420 w 3898523"/>
              <a:gd name="connsiteY36" fmla="*/ 1594380 h 1764218"/>
              <a:gd name="connsiteX37" fmla="*/ 617181 w 3898523"/>
              <a:gd name="connsiteY37" fmla="*/ 1594380 h 1764218"/>
              <a:gd name="connsiteX38" fmla="*/ 576238 w 3898523"/>
              <a:gd name="connsiteY38" fmla="*/ 1635323 h 1764218"/>
              <a:gd name="connsiteX39" fmla="*/ 576238 w 3898523"/>
              <a:gd name="connsiteY39" fmla="*/ 1689914 h 1764218"/>
              <a:gd name="connsiteX40" fmla="*/ 630829 w 3898523"/>
              <a:gd name="connsiteY40" fmla="*/ 1758153 h 1764218"/>
              <a:gd name="connsiteX41" fmla="*/ 726363 w 3898523"/>
              <a:gd name="connsiteY41" fmla="*/ 1758153 h 1764218"/>
              <a:gd name="connsiteX42" fmla="*/ 958375 w 3898523"/>
              <a:gd name="connsiteY42" fmla="*/ 1758153 h 1764218"/>
              <a:gd name="connsiteX43" fmla="*/ 1340513 w 3898523"/>
              <a:gd name="connsiteY43" fmla="*/ 1676266 h 1764218"/>
              <a:gd name="connsiteX44" fmla="*/ 2091139 w 3898523"/>
              <a:gd name="connsiteY44" fmla="*/ 1662618 h 1764218"/>
              <a:gd name="connsiteX45" fmla="*/ 2650698 w 3898523"/>
              <a:gd name="connsiteY45" fmla="*/ 1648971 h 1764218"/>
              <a:gd name="connsiteX46" fmla="*/ 2869062 w 3898523"/>
              <a:gd name="connsiteY46" fmla="*/ 1635323 h 1764218"/>
              <a:gd name="connsiteX47" fmla="*/ 3442268 w 3898523"/>
              <a:gd name="connsiteY47" fmla="*/ 1635323 h 1764218"/>
              <a:gd name="connsiteX48" fmla="*/ 3551450 w 3898523"/>
              <a:gd name="connsiteY48" fmla="*/ 1635323 h 1764218"/>
              <a:gd name="connsiteX49" fmla="*/ 3701575 w 3898523"/>
              <a:gd name="connsiteY49" fmla="*/ 1635323 h 1764218"/>
              <a:gd name="connsiteX50" fmla="*/ 3783462 w 3898523"/>
              <a:gd name="connsiteY50" fmla="*/ 1635323 h 1764218"/>
              <a:gd name="connsiteX51" fmla="*/ 3892644 w 3898523"/>
              <a:gd name="connsiteY51" fmla="*/ 1635323 h 1764218"/>
              <a:gd name="connsiteX52" fmla="*/ 3878996 w 3898523"/>
              <a:gd name="connsiteY52" fmla="*/ 1526141 h 1764218"/>
              <a:gd name="connsiteX53" fmla="*/ 3838053 w 3898523"/>
              <a:gd name="connsiteY53" fmla="*/ 1416959 h 1764218"/>
              <a:gd name="connsiteX54" fmla="*/ 3797110 w 3898523"/>
              <a:gd name="connsiteY54" fmla="*/ 1048469 h 1764218"/>
              <a:gd name="connsiteX55" fmla="*/ 3646984 w 3898523"/>
              <a:gd name="connsiteY55" fmla="*/ 802809 h 1764218"/>
              <a:gd name="connsiteX56" fmla="*/ 3674280 w 3898523"/>
              <a:gd name="connsiteY56" fmla="*/ 270547 h 1764218"/>
              <a:gd name="connsiteX57" fmla="*/ 3524154 w 3898523"/>
              <a:gd name="connsiteY57" fmla="*/ 120421 h 1764218"/>
              <a:gd name="connsiteX58" fmla="*/ 3251199 w 3898523"/>
              <a:gd name="connsiteY58" fmla="*/ 120421 h 1764218"/>
              <a:gd name="connsiteX59" fmla="*/ 2527868 w 3898523"/>
              <a:gd name="connsiteY59" fmla="*/ 79478 h 1764218"/>
              <a:gd name="connsiteX60" fmla="*/ 2022901 w 3898523"/>
              <a:gd name="connsiteY60" fmla="*/ 79478 h 1764218"/>
              <a:gd name="connsiteX61" fmla="*/ 1449695 w 3898523"/>
              <a:gd name="connsiteY61" fmla="*/ 79478 h 1764218"/>
              <a:gd name="connsiteX62" fmla="*/ 849193 w 3898523"/>
              <a:gd name="connsiteY62" fmla="*/ 24887 h 1764218"/>
              <a:gd name="connsiteX63" fmla="*/ 344226 w 3898523"/>
              <a:gd name="connsiteY63" fmla="*/ 11239 h 1764218"/>
              <a:gd name="connsiteX64" fmla="*/ 180453 w 3898523"/>
              <a:gd name="connsiteY64" fmla="*/ 188660 h 1764218"/>
              <a:gd name="connsiteX65" fmla="*/ 125862 w 3898523"/>
              <a:gd name="connsiteY65" fmla="*/ 570798 h 1764218"/>
              <a:gd name="connsiteX66" fmla="*/ 112214 w 3898523"/>
              <a:gd name="connsiteY66" fmla="*/ 789162 h 1764218"/>
              <a:gd name="connsiteX67" fmla="*/ 43975 w 3898523"/>
              <a:gd name="connsiteY67" fmla="*/ 1116708 h 1764218"/>
              <a:gd name="connsiteX68" fmla="*/ 3032 w 3898523"/>
              <a:gd name="connsiteY68" fmla="*/ 1389663 h 1764218"/>
              <a:gd name="connsiteX69" fmla="*/ 3032 w 3898523"/>
              <a:gd name="connsiteY69" fmla="*/ 1689914 h 1764218"/>
              <a:gd name="connsiteX70" fmla="*/ 3032 w 3898523"/>
              <a:gd name="connsiteY70" fmla="*/ 1744505 h 1764218"/>
              <a:gd name="connsiteX71" fmla="*/ 3032 w 3898523"/>
              <a:gd name="connsiteY71" fmla="*/ 1758153 h 1764218"/>
              <a:gd name="connsiteX0" fmla="*/ 330578 w 3898523"/>
              <a:gd name="connsiteY0" fmla="*/ 816457 h 1764218"/>
              <a:gd name="connsiteX1" fmla="*/ 412465 w 3898523"/>
              <a:gd name="connsiteY1" fmla="*/ 229603 h 1764218"/>
              <a:gd name="connsiteX2" fmla="*/ 3182960 w 3898523"/>
              <a:gd name="connsiteY2" fmla="*/ 256899 h 1764218"/>
              <a:gd name="connsiteX3" fmla="*/ 3401324 w 3898523"/>
              <a:gd name="connsiteY3" fmla="*/ 270547 h 1764218"/>
              <a:gd name="connsiteX4" fmla="*/ 3510507 w 3898523"/>
              <a:gd name="connsiteY4" fmla="*/ 311490 h 1764218"/>
              <a:gd name="connsiteX5" fmla="*/ 3565098 w 3898523"/>
              <a:gd name="connsiteY5" fmla="*/ 679980 h 1764218"/>
              <a:gd name="connsiteX6" fmla="*/ 3619689 w 3898523"/>
              <a:gd name="connsiteY6" fmla="*/ 980230 h 1764218"/>
              <a:gd name="connsiteX7" fmla="*/ 3646984 w 3898523"/>
              <a:gd name="connsiteY7" fmla="*/ 1225890 h 1764218"/>
              <a:gd name="connsiteX8" fmla="*/ 3142017 w 3898523"/>
              <a:gd name="connsiteY8" fmla="*/ 1266833 h 1764218"/>
              <a:gd name="connsiteX9" fmla="*/ 2623402 w 3898523"/>
              <a:gd name="connsiteY9" fmla="*/ 1212242 h 1764218"/>
              <a:gd name="connsiteX10" fmla="*/ 1859127 w 3898523"/>
              <a:gd name="connsiteY10" fmla="*/ 1212242 h 1764218"/>
              <a:gd name="connsiteX11" fmla="*/ 1381456 w 3898523"/>
              <a:gd name="connsiteY11" fmla="*/ 1144003 h 1764218"/>
              <a:gd name="connsiteX12" fmla="*/ 958375 w 3898523"/>
              <a:gd name="connsiteY12" fmla="*/ 1144003 h 1764218"/>
              <a:gd name="connsiteX13" fmla="*/ 699068 w 3898523"/>
              <a:gd name="connsiteY13" fmla="*/ 1144003 h 1764218"/>
              <a:gd name="connsiteX14" fmla="*/ 576238 w 3898523"/>
              <a:gd name="connsiteY14" fmla="*/ 1130356 h 1764218"/>
              <a:gd name="connsiteX15" fmla="*/ 589886 w 3898523"/>
              <a:gd name="connsiteY15" fmla="*/ 1239538 h 1764218"/>
              <a:gd name="connsiteX16" fmla="*/ 740011 w 3898523"/>
              <a:gd name="connsiteY16" fmla="*/ 1335072 h 1764218"/>
              <a:gd name="connsiteX17" fmla="*/ 1190387 w 3898523"/>
              <a:gd name="connsiteY17" fmla="*/ 1307777 h 1764218"/>
              <a:gd name="connsiteX18" fmla="*/ 1476990 w 3898523"/>
              <a:gd name="connsiteY18" fmla="*/ 1307777 h 1764218"/>
              <a:gd name="connsiteX19" fmla="*/ 1981957 w 3898523"/>
              <a:gd name="connsiteY19" fmla="*/ 1307777 h 1764218"/>
              <a:gd name="connsiteX20" fmla="*/ 2555163 w 3898523"/>
              <a:gd name="connsiteY20" fmla="*/ 1362368 h 1764218"/>
              <a:gd name="connsiteX21" fmla="*/ 2609754 w 3898523"/>
              <a:gd name="connsiteY21" fmla="*/ 1362368 h 1764218"/>
              <a:gd name="connsiteX22" fmla="*/ 2910005 w 3898523"/>
              <a:gd name="connsiteY22" fmla="*/ 1362368 h 1764218"/>
              <a:gd name="connsiteX23" fmla="*/ 3032835 w 3898523"/>
              <a:gd name="connsiteY23" fmla="*/ 1362368 h 1764218"/>
              <a:gd name="connsiteX24" fmla="*/ 3223904 w 3898523"/>
              <a:gd name="connsiteY24" fmla="*/ 1362368 h 1764218"/>
              <a:gd name="connsiteX25" fmla="*/ 3305790 w 3898523"/>
              <a:gd name="connsiteY25" fmla="*/ 1362368 h 1764218"/>
              <a:gd name="connsiteX26" fmla="*/ 3360381 w 3898523"/>
              <a:gd name="connsiteY26" fmla="*/ 1416959 h 1764218"/>
              <a:gd name="connsiteX27" fmla="*/ 3401324 w 3898523"/>
              <a:gd name="connsiteY27" fmla="*/ 1498845 h 1764218"/>
              <a:gd name="connsiteX28" fmla="*/ 3333086 w 3898523"/>
              <a:gd name="connsiteY28" fmla="*/ 1553436 h 1764218"/>
              <a:gd name="connsiteX29" fmla="*/ 2541516 w 3898523"/>
              <a:gd name="connsiteY29" fmla="*/ 1553436 h 1764218"/>
              <a:gd name="connsiteX30" fmla="*/ 2405038 w 3898523"/>
              <a:gd name="connsiteY30" fmla="*/ 1526141 h 1764218"/>
              <a:gd name="connsiteX31" fmla="*/ 2050196 w 3898523"/>
              <a:gd name="connsiteY31" fmla="*/ 1539789 h 1764218"/>
              <a:gd name="connsiteX32" fmla="*/ 1681707 w 3898523"/>
              <a:gd name="connsiteY32" fmla="*/ 1567084 h 1764218"/>
              <a:gd name="connsiteX33" fmla="*/ 1231330 w 3898523"/>
              <a:gd name="connsiteY33" fmla="*/ 1567084 h 1764218"/>
              <a:gd name="connsiteX34" fmla="*/ 1026614 w 3898523"/>
              <a:gd name="connsiteY34" fmla="*/ 1567084 h 1764218"/>
              <a:gd name="connsiteX35" fmla="*/ 794602 w 3898523"/>
              <a:gd name="connsiteY35" fmla="*/ 1594380 h 1764218"/>
              <a:gd name="connsiteX36" fmla="*/ 685420 w 3898523"/>
              <a:gd name="connsiteY36" fmla="*/ 1594380 h 1764218"/>
              <a:gd name="connsiteX37" fmla="*/ 617181 w 3898523"/>
              <a:gd name="connsiteY37" fmla="*/ 1594380 h 1764218"/>
              <a:gd name="connsiteX38" fmla="*/ 576238 w 3898523"/>
              <a:gd name="connsiteY38" fmla="*/ 1635323 h 1764218"/>
              <a:gd name="connsiteX39" fmla="*/ 576238 w 3898523"/>
              <a:gd name="connsiteY39" fmla="*/ 1689914 h 1764218"/>
              <a:gd name="connsiteX40" fmla="*/ 630829 w 3898523"/>
              <a:gd name="connsiteY40" fmla="*/ 1758153 h 1764218"/>
              <a:gd name="connsiteX41" fmla="*/ 726363 w 3898523"/>
              <a:gd name="connsiteY41" fmla="*/ 1758153 h 1764218"/>
              <a:gd name="connsiteX42" fmla="*/ 958375 w 3898523"/>
              <a:gd name="connsiteY42" fmla="*/ 1758153 h 1764218"/>
              <a:gd name="connsiteX43" fmla="*/ 1340513 w 3898523"/>
              <a:gd name="connsiteY43" fmla="*/ 1676266 h 1764218"/>
              <a:gd name="connsiteX44" fmla="*/ 2091139 w 3898523"/>
              <a:gd name="connsiteY44" fmla="*/ 1662618 h 1764218"/>
              <a:gd name="connsiteX45" fmla="*/ 2650698 w 3898523"/>
              <a:gd name="connsiteY45" fmla="*/ 1648971 h 1764218"/>
              <a:gd name="connsiteX46" fmla="*/ 2869062 w 3898523"/>
              <a:gd name="connsiteY46" fmla="*/ 1635323 h 1764218"/>
              <a:gd name="connsiteX47" fmla="*/ 3442268 w 3898523"/>
              <a:gd name="connsiteY47" fmla="*/ 1635323 h 1764218"/>
              <a:gd name="connsiteX48" fmla="*/ 3551450 w 3898523"/>
              <a:gd name="connsiteY48" fmla="*/ 1635323 h 1764218"/>
              <a:gd name="connsiteX49" fmla="*/ 3701575 w 3898523"/>
              <a:gd name="connsiteY49" fmla="*/ 1635323 h 1764218"/>
              <a:gd name="connsiteX50" fmla="*/ 3783462 w 3898523"/>
              <a:gd name="connsiteY50" fmla="*/ 1635323 h 1764218"/>
              <a:gd name="connsiteX51" fmla="*/ 3892644 w 3898523"/>
              <a:gd name="connsiteY51" fmla="*/ 1635323 h 1764218"/>
              <a:gd name="connsiteX52" fmla="*/ 3878996 w 3898523"/>
              <a:gd name="connsiteY52" fmla="*/ 1526141 h 1764218"/>
              <a:gd name="connsiteX53" fmla="*/ 3838053 w 3898523"/>
              <a:gd name="connsiteY53" fmla="*/ 1416959 h 1764218"/>
              <a:gd name="connsiteX54" fmla="*/ 3797110 w 3898523"/>
              <a:gd name="connsiteY54" fmla="*/ 1048469 h 1764218"/>
              <a:gd name="connsiteX55" fmla="*/ 3769813 w 3898523"/>
              <a:gd name="connsiteY55" fmla="*/ 789162 h 1764218"/>
              <a:gd name="connsiteX56" fmla="*/ 3674280 w 3898523"/>
              <a:gd name="connsiteY56" fmla="*/ 270547 h 1764218"/>
              <a:gd name="connsiteX57" fmla="*/ 3524154 w 3898523"/>
              <a:gd name="connsiteY57" fmla="*/ 120421 h 1764218"/>
              <a:gd name="connsiteX58" fmla="*/ 3251199 w 3898523"/>
              <a:gd name="connsiteY58" fmla="*/ 120421 h 1764218"/>
              <a:gd name="connsiteX59" fmla="*/ 2527868 w 3898523"/>
              <a:gd name="connsiteY59" fmla="*/ 79478 h 1764218"/>
              <a:gd name="connsiteX60" fmla="*/ 2022901 w 3898523"/>
              <a:gd name="connsiteY60" fmla="*/ 79478 h 1764218"/>
              <a:gd name="connsiteX61" fmla="*/ 1449695 w 3898523"/>
              <a:gd name="connsiteY61" fmla="*/ 79478 h 1764218"/>
              <a:gd name="connsiteX62" fmla="*/ 849193 w 3898523"/>
              <a:gd name="connsiteY62" fmla="*/ 24887 h 1764218"/>
              <a:gd name="connsiteX63" fmla="*/ 344226 w 3898523"/>
              <a:gd name="connsiteY63" fmla="*/ 11239 h 1764218"/>
              <a:gd name="connsiteX64" fmla="*/ 180453 w 3898523"/>
              <a:gd name="connsiteY64" fmla="*/ 188660 h 1764218"/>
              <a:gd name="connsiteX65" fmla="*/ 125862 w 3898523"/>
              <a:gd name="connsiteY65" fmla="*/ 570798 h 1764218"/>
              <a:gd name="connsiteX66" fmla="*/ 112214 w 3898523"/>
              <a:gd name="connsiteY66" fmla="*/ 789162 h 1764218"/>
              <a:gd name="connsiteX67" fmla="*/ 43975 w 3898523"/>
              <a:gd name="connsiteY67" fmla="*/ 1116708 h 1764218"/>
              <a:gd name="connsiteX68" fmla="*/ 3032 w 3898523"/>
              <a:gd name="connsiteY68" fmla="*/ 1389663 h 1764218"/>
              <a:gd name="connsiteX69" fmla="*/ 3032 w 3898523"/>
              <a:gd name="connsiteY69" fmla="*/ 1689914 h 1764218"/>
              <a:gd name="connsiteX70" fmla="*/ 3032 w 3898523"/>
              <a:gd name="connsiteY70" fmla="*/ 1744505 h 1764218"/>
              <a:gd name="connsiteX71" fmla="*/ 3032 w 3898523"/>
              <a:gd name="connsiteY71" fmla="*/ 1758153 h 1764218"/>
              <a:gd name="connsiteX0" fmla="*/ 330578 w 3898523"/>
              <a:gd name="connsiteY0" fmla="*/ 816457 h 1764218"/>
              <a:gd name="connsiteX1" fmla="*/ 412465 w 3898523"/>
              <a:gd name="connsiteY1" fmla="*/ 229603 h 1764218"/>
              <a:gd name="connsiteX2" fmla="*/ 3182960 w 3898523"/>
              <a:gd name="connsiteY2" fmla="*/ 256899 h 1764218"/>
              <a:gd name="connsiteX3" fmla="*/ 3401324 w 3898523"/>
              <a:gd name="connsiteY3" fmla="*/ 270547 h 1764218"/>
              <a:gd name="connsiteX4" fmla="*/ 3510507 w 3898523"/>
              <a:gd name="connsiteY4" fmla="*/ 311490 h 1764218"/>
              <a:gd name="connsiteX5" fmla="*/ 3565098 w 3898523"/>
              <a:gd name="connsiteY5" fmla="*/ 679980 h 1764218"/>
              <a:gd name="connsiteX6" fmla="*/ 3619689 w 3898523"/>
              <a:gd name="connsiteY6" fmla="*/ 980230 h 1764218"/>
              <a:gd name="connsiteX7" fmla="*/ 3646984 w 3898523"/>
              <a:gd name="connsiteY7" fmla="*/ 1225890 h 1764218"/>
              <a:gd name="connsiteX8" fmla="*/ 3142017 w 3898523"/>
              <a:gd name="connsiteY8" fmla="*/ 1266833 h 1764218"/>
              <a:gd name="connsiteX9" fmla="*/ 2623402 w 3898523"/>
              <a:gd name="connsiteY9" fmla="*/ 1212242 h 1764218"/>
              <a:gd name="connsiteX10" fmla="*/ 1859127 w 3898523"/>
              <a:gd name="connsiteY10" fmla="*/ 1212242 h 1764218"/>
              <a:gd name="connsiteX11" fmla="*/ 1381456 w 3898523"/>
              <a:gd name="connsiteY11" fmla="*/ 1144003 h 1764218"/>
              <a:gd name="connsiteX12" fmla="*/ 958375 w 3898523"/>
              <a:gd name="connsiteY12" fmla="*/ 1144003 h 1764218"/>
              <a:gd name="connsiteX13" fmla="*/ 699068 w 3898523"/>
              <a:gd name="connsiteY13" fmla="*/ 1144003 h 1764218"/>
              <a:gd name="connsiteX14" fmla="*/ 576238 w 3898523"/>
              <a:gd name="connsiteY14" fmla="*/ 1130356 h 1764218"/>
              <a:gd name="connsiteX15" fmla="*/ 589886 w 3898523"/>
              <a:gd name="connsiteY15" fmla="*/ 1239538 h 1764218"/>
              <a:gd name="connsiteX16" fmla="*/ 740011 w 3898523"/>
              <a:gd name="connsiteY16" fmla="*/ 1335072 h 1764218"/>
              <a:gd name="connsiteX17" fmla="*/ 1190387 w 3898523"/>
              <a:gd name="connsiteY17" fmla="*/ 1307777 h 1764218"/>
              <a:gd name="connsiteX18" fmla="*/ 1476990 w 3898523"/>
              <a:gd name="connsiteY18" fmla="*/ 1307777 h 1764218"/>
              <a:gd name="connsiteX19" fmla="*/ 1981957 w 3898523"/>
              <a:gd name="connsiteY19" fmla="*/ 1307777 h 1764218"/>
              <a:gd name="connsiteX20" fmla="*/ 2555163 w 3898523"/>
              <a:gd name="connsiteY20" fmla="*/ 1362368 h 1764218"/>
              <a:gd name="connsiteX21" fmla="*/ 2609754 w 3898523"/>
              <a:gd name="connsiteY21" fmla="*/ 1362368 h 1764218"/>
              <a:gd name="connsiteX22" fmla="*/ 2910005 w 3898523"/>
              <a:gd name="connsiteY22" fmla="*/ 1362368 h 1764218"/>
              <a:gd name="connsiteX23" fmla="*/ 3032835 w 3898523"/>
              <a:gd name="connsiteY23" fmla="*/ 1362368 h 1764218"/>
              <a:gd name="connsiteX24" fmla="*/ 3223904 w 3898523"/>
              <a:gd name="connsiteY24" fmla="*/ 1362368 h 1764218"/>
              <a:gd name="connsiteX25" fmla="*/ 3305790 w 3898523"/>
              <a:gd name="connsiteY25" fmla="*/ 1362368 h 1764218"/>
              <a:gd name="connsiteX26" fmla="*/ 3360381 w 3898523"/>
              <a:gd name="connsiteY26" fmla="*/ 1416959 h 1764218"/>
              <a:gd name="connsiteX27" fmla="*/ 3401324 w 3898523"/>
              <a:gd name="connsiteY27" fmla="*/ 1498845 h 1764218"/>
              <a:gd name="connsiteX28" fmla="*/ 3333086 w 3898523"/>
              <a:gd name="connsiteY28" fmla="*/ 1553436 h 1764218"/>
              <a:gd name="connsiteX29" fmla="*/ 2541516 w 3898523"/>
              <a:gd name="connsiteY29" fmla="*/ 1553436 h 1764218"/>
              <a:gd name="connsiteX30" fmla="*/ 2405038 w 3898523"/>
              <a:gd name="connsiteY30" fmla="*/ 1526141 h 1764218"/>
              <a:gd name="connsiteX31" fmla="*/ 2050196 w 3898523"/>
              <a:gd name="connsiteY31" fmla="*/ 1539789 h 1764218"/>
              <a:gd name="connsiteX32" fmla="*/ 1681707 w 3898523"/>
              <a:gd name="connsiteY32" fmla="*/ 1567084 h 1764218"/>
              <a:gd name="connsiteX33" fmla="*/ 1231330 w 3898523"/>
              <a:gd name="connsiteY33" fmla="*/ 1567084 h 1764218"/>
              <a:gd name="connsiteX34" fmla="*/ 1026614 w 3898523"/>
              <a:gd name="connsiteY34" fmla="*/ 1567084 h 1764218"/>
              <a:gd name="connsiteX35" fmla="*/ 794602 w 3898523"/>
              <a:gd name="connsiteY35" fmla="*/ 1594380 h 1764218"/>
              <a:gd name="connsiteX36" fmla="*/ 685420 w 3898523"/>
              <a:gd name="connsiteY36" fmla="*/ 1594380 h 1764218"/>
              <a:gd name="connsiteX37" fmla="*/ 617181 w 3898523"/>
              <a:gd name="connsiteY37" fmla="*/ 1594380 h 1764218"/>
              <a:gd name="connsiteX38" fmla="*/ 576238 w 3898523"/>
              <a:gd name="connsiteY38" fmla="*/ 1635323 h 1764218"/>
              <a:gd name="connsiteX39" fmla="*/ 576238 w 3898523"/>
              <a:gd name="connsiteY39" fmla="*/ 1689914 h 1764218"/>
              <a:gd name="connsiteX40" fmla="*/ 630829 w 3898523"/>
              <a:gd name="connsiteY40" fmla="*/ 1758153 h 1764218"/>
              <a:gd name="connsiteX41" fmla="*/ 726363 w 3898523"/>
              <a:gd name="connsiteY41" fmla="*/ 1758153 h 1764218"/>
              <a:gd name="connsiteX42" fmla="*/ 958375 w 3898523"/>
              <a:gd name="connsiteY42" fmla="*/ 1758153 h 1764218"/>
              <a:gd name="connsiteX43" fmla="*/ 1340513 w 3898523"/>
              <a:gd name="connsiteY43" fmla="*/ 1676266 h 1764218"/>
              <a:gd name="connsiteX44" fmla="*/ 2091139 w 3898523"/>
              <a:gd name="connsiteY44" fmla="*/ 1662618 h 1764218"/>
              <a:gd name="connsiteX45" fmla="*/ 2650698 w 3898523"/>
              <a:gd name="connsiteY45" fmla="*/ 1648971 h 1764218"/>
              <a:gd name="connsiteX46" fmla="*/ 2869062 w 3898523"/>
              <a:gd name="connsiteY46" fmla="*/ 1635323 h 1764218"/>
              <a:gd name="connsiteX47" fmla="*/ 3442268 w 3898523"/>
              <a:gd name="connsiteY47" fmla="*/ 1635323 h 1764218"/>
              <a:gd name="connsiteX48" fmla="*/ 3551450 w 3898523"/>
              <a:gd name="connsiteY48" fmla="*/ 1635323 h 1764218"/>
              <a:gd name="connsiteX49" fmla="*/ 3701575 w 3898523"/>
              <a:gd name="connsiteY49" fmla="*/ 1635323 h 1764218"/>
              <a:gd name="connsiteX50" fmla="*/ 3783462 w 3898523"/>
              <a:gd name="connsiteY50" fmla="*/ 1635323 h 1764218"/>
              <a:gd name="connsiteX51" fmla="*/ 3892644 w 3898523"/>
              <a:gd name="connsiteY51" fmla="*/ 1635323 h 1764218"/>
              <a:gd name="connsiteX52" fmla="*/ 3878996 w 3898523"/>
              <a:gd name="connsiteY52" fmla="*/ 1526141 h 1764218"/>
              <a:gd name="connsiteX53" fmla="*/ 3838053 w 3898523"/>
              <a:gd name="connsiteY53" fmla="*/ 1416959 h 1764218"/>
              <a:gd name="connsiteX54" fmla="*/ 3797110 w 3898523"/>
              <a:gd name="connsiteY54" fmla="*/ 1048469 h 1764218"/>
              <a:gd name="connsiteX55" fmla="*/ 3769813 w 3898523"/>
              <a:gd name="connsiteY55" fmla="*/ 789162 h 1764218"/>
              <a:gd name="connsiteX56" fmla="*/ 3674280 w 3898523"/>
              <a:gd name="connsiteY56" fmla="*/ 270547 h 1764218"/>
              <a:gd name="connsiteX57" fmla="*/ 3524154 w 3898523"/>
              <a:gd name="connsiteY57" fmla="*/ 120421 h 1764218"/>
              <a:gd name="connsiteX58" fmla="*/ 3251199 w 3898523"/>
              <a:gd name="connsiteY58" fmla="*/ 120421 h 1764218"/>
              <a:gd name="connsiteX59" fmla="*/ 2527868 w 3898523"/>
              <a:gd name="connsiteY59" fmla="*/ 79478 h 1764218"/>
              <a:gd name="connsiteX60" fmla="*/ 2022901 w 3898523"/>
              <a:gd name="connsiteY60" fmla="*/ 79478 h 1764218"/>
              <a:gd name="connsiteX61" fmla="*/ 1449695 w 3898523"/>
              <a:gd name="connsiteY61" fmla="*/ 79478 h 1764218"/>
              <a:gd name="connsiteX62" fmla="*/ 849193 w 3898523"/>
              <a:gd name="connsiteY62" fmla="*/ 24887 h 1764218"/>
              <a:gd name="connsiteX63" fmla="*/ 344226 w 3898523"/>
              <a:gd name="connsiteY63" fmla="*/ 11239 h 1764218"/>
              <a:gd name="connsiteX64" fmla="*/ 180453 w 3898523"/>
              <a:gd name="connsiteY64" fmla="*/ 188660 h 1764218"/>
              <a:gd name="connsiteX65" fmla="*/ 344226 w 3898523"/>
              <a:gd name="connsiteY65" fmla="*/ 611741 h 1764218"/>
              <a:gd name="connsiteX66" fmla="*/ 112214 w 3898523"/>
              <a:gd name="connsiteY66" fmla="*/ 789162 h 1764218"/>
              <a:gd name="connsiteX67" fmla="*/ 43975 w 3898523"/>
              <a:gd name="connsiteY67" fmla="*/ 1116708 h 1764218"/>
              <a:gd name="connsiteX68" fmla="*/ 3032 w 3898523"/>
              <a:gd name="connsiteY68" fmla="*/ 1389663 h 1764218"/>
              <a:gd name="connsiteX69" fmla="*/ 3032 w 3898523"/>
              <a:gd name="connsiteY69" fmla="*/ 1689914 h 1764218"/>
              <a:gd name="connsiteX70" fmla="*/ 3032 w 3898523"/>
              <a:gd name="connsiteY70" fmla="*/ 1744505 h 1764218"/>
              <a:gd name="connsiteX71" fmla="*/ 3032 w 3898523"/>
              <a:gd name="connsiteY71" fmla="*/ 1758153 h 1764218"/>
              <a:gd name="connsiteX0" fmla="*/ 382137 w 3950082"/>
              <a:gd name="connsiteY0" fmla="*/ 823494 h 1771255"/>
              <a:gd name="connsiteX1" fmla="*/ 464024 w 3950082"/>
              <a:gd name="connsiteY1" fmla="*/ 236640 h 1771255"/>
              <a:gd name="connsiteX2" fmla="*/ 3234519 w 3950082"/>
              <a:gd name="connsiteY2" fmla="*/ 263936 h 1771255"/>
              <a:gd name="connsiteX3" fmla="*/ 3452883 w 3950082"/>
              <a:gd name="connsiteY3" fmla="*/ 277584 h 1771255"/>
              <a:gd name="connsiteX4" fmla="*/ 3562066 w 3950082"/>
              <a:gd name="connsiteY4" fmla="*/ 318527 h 1771255"/>
              <a:gd name="connsiteX5" fmla="*/ 3616657 w 3950082"/>
              <a:gd name="connsiteY5" fmla="*/ 687017 h 1771255"/>
              <a:gd name="connsiteX6" fmla="*/ 3671248 w 3950082"/>
              <a:gd name="connsiteY6" fmla="*/ 987267 h 1771255"/>
              <a:gd name="connsiteX7" fmla="*/ 3698543 w 3950082"/>
              <a:gd name="connsiteY7" fmla="*/ 1232927 h 1771255"/>
              <a:gd name="connsiteX8" fmla="*/ 3193576 w 3950082"/>
              <a:gd name="connsiteY8" fmla="*/ 1273870 h 1771255"/>
              <a:gd name="connsiteX9" fmla="*/ 2674961 w 3950082"/>
              <a:gd name="connsiteY9" fmla="*/ 1219279 h 1771255"/>
              <a:gd name="connsiteX10" fmla="*/ 1910686 w 3950082"/>
              <a:gd name="connsiteY10" fmla="*/ 1219279 h 1771255"/>
              <a:gd name="connsiteX11" fmla="*/ 1433015 w 3950082"/>
              <a:gd name="connsiteY11" fmla="*/ 1151040 h 1771255"/>
              <a:gd name="connsiteX12" fmla="*/ 1009934 w 3950082"/>
              <a:gd name="connsiteY12" fmla="*/ 1151040 h 1771255"/>
              <a:gd name="connsiteX13" fmla="*/ 750627 w 3950082"/>
              <a:gd name="connsiteY13" fmla="*/ 1151040 h 1771255"/>
              <a:gd name="connsiteX14" fmla="*/ 627797 w 3950082"/>
              <a:gd name="connsiteY14" fmla="*/ 1137393 h 1771255"/>
              <a:gd name="connsiteX15" fmla="*/ 641445 w 3950082"/>
              <a:gd name="connsiteY15" fmla="*/ 1246575 h 1771255"/>
              <a:gd name="connsiteX16" fmla="*/ 791570 w 3950082"/>
              <a:gd name="connsiteY16" fmla="*/ 1342109 h 1771255"/>
              <a:gd name="connsiteX17" fmla="*/ 1241946 w 3950082"/>
              <a:gd name="connsiteY17" fmla="*/ 1314814 h 1771255"/>
              <a:gd name="connsiteX18" fmla="*/ 1528549 w 3950082"/>
              <a:gd name="connsiteY18" fmla="*/ 1314814 h 1771255"/>
              <a:gd name="connsiteX19" fmla="*/ 2033516 w 3950082"/>
              <a:gd name="connsiteY19" fmla="*/ 1314814 h 1771255"/>
              <a:gd name="connsiteX20" fmla="*/ 2606722 w 3950082"/>
              <a:gd name="connsiteY20" fmla="*/ 1369405 h 1771255"/>
              <a:gd name="connsiteX21" fmla="*/ 2661313 w 3950082"/>
              <a:gd name="connsiteY21" fmla="*/ 1369405 h 1771255"/>
              <a:gd name="connsiteX22" fmla="*/ 2961564 w 3950082"/>
              <a:gd name="connsiteY22" fmla="*/ 1369405 h 1771255"/>
              <a:gd name="connsiteX23" fmla="*/ 3084394 w 3950082"/>
              <a:gd name="connsiteY23" fmla="*/ 1369405 h 1771255"/>
              <a:gd name="connsiteX24" fmla="*/ 3275463 w 3950082"/>
              <a:gd name="connsiteY24" fmla="*/ 1369405 h 1771255"/>
              <a:gd name="connsiteX25" fmla="*/ 3357349 w 3950082"/>
              <a:gd name="connsiteY25" fmla="*/ 1369405 h 1771255"/>
              <a:gd name="connsiteX26" fmla="*/ 3411940 w 3950082"/>
              <a:gd name="connsiteY26" fmla="*/ 1423996 h 1771255"/>
              <a:gd name="connsiteX27" fmla="*/ 3452883 w 3950082"/>
              <a:gd name="connsiteY27" fmla="*/ 1505882 h 1771255"/>
              <a:gd name="connsiteX28" fmla="*/ 3384645 w 3950082"/>
              <a:gd name="connsiteY28" fmla="*/ 1560473 h 1771255"/>
              <a:gd name="connsiteX29" fmla="*/ 2593075 w 3950082"/>
              <a:gd name="connsiteY29" fmla="*/ 1560473 h 1771255"/>
              <a:gd name="connsiteX30" fmla="*/ 2456597 w 3950082"/>
              <a:gd name="connsiteY30" fmla="*/ 1533178 h 1771255"/>
              <a:gd name="connsiteX31" fmla="*/ 2101755 w 3950082"/>
              <a:gd name="connsiteY31" fmla="*/ 1546826 h 1771255"/>
              <a:gd name="connsiteX32" fmla="*/ 1733266 w 3950082"/>
              <a:gd name="connsiteY32" fmla="*/ 1574121 h 1771255"/>
              <a:gd name="connsiteX33" fmla="*/ 1282889 w 3950082"/>
              <a:gd name="connsiteY33" fmla="*/ 1574121 h 1771255"/>
              <a:gd name="connsiteX34" fmla="*/ 1078173 w 3950082"/>
              <a:gd name="connsiteY34" fmla="*/ 1574121 h 1771255"/>
              <a:gd name="connsiteX35" fmla="*/ 846161 w 3950082"/>
              <a:gd name="connsiteY35" fmla="*/ 1601417 h 1771255"/>
              <a:gd name="connsiteX36" fmla="*/ 736979 w 3950082"/>
              <a:gd name="connsiteY36" fmla="*/ 1601417 h 1771255"/>
              <a:gd name="connsiteX37" fmla="*/ 668740 w 3950082"/>
              <a:gd name="connsiteY37" fmla="*/ 1601417 h 1771255"/>
              <a:gd name="connsiteX38" fmla="*/ 627797 w 3950082"/>
              <a:gd name="connsiteY38" fmla="*/ 1642360 h 1771255"/>
              <a:gd name="connsiteX39" fmla="*/ 627797 w 3950082"/>
              <a:gd name="connsiteY39" fmla="*/ 1696951 h 1771255"/>
              <a:gd name="connsiteX40" fmla="*/ 682388 w 3950082"/>
              <a:gd name="connsiteY40" fmla="*/ 1765190 h 1771255"/>
              <a:gd name="connsiteX41" fmla="*/ 777922 w 3950082"/>
              <a:gd name="connsiteY41" fmla="*/ 1765190 h 1771255"/>
              <a:gd name="connsiteX42" fmla="*/ 1009934 w 3950082"/>
              <a:gd name="connsiteY42" fmla="*/ 1765190 h 1771255"/>
              <a:gd name="connsiteX43" fmla="*/ 1392072 w 3950082"/>
              <a:gd name="connsiteY43" fmla="*/ 1683303 h 1771255"/>
              <a:gd name="connsiteX44" fmla="*/ 2142698 w 3950082"/>
              <a:gd name="connsiteY44" fmla="*/ 1669655 h 1771255"/>
              <a:gd name="connsiteX45" fmla="*/ 2702257 w 3950082"/>
              <a:gd name="connsiteY45" fmla="*/ 1656008 h 1771255"/>
              <a:gd name="connsiteX46" fmla="*/ 2920621 w 3950082"/>
              <a:gd name="connsiteY46" fmla="*/ 1642360 h 1771255"/>
              <a:gd name="connsiteX47" fmla="*/ 3493827 w 3950082"/>
              <a:gd name="connsiteY47" fmla="*/ 1642360 h 1771255"/>
              <a:gd name="connsiteX48" fmla="*/ 3603009 w 3950082"/>
              <a:gd name="connsiteY48" fmla="*/ 1642360 h 1771255"/>
              <a:gd name="connsiteX49" fmla="*/ 3753134 w 3950082"/>
              <a:gd name="connsiteY49" fmla="*/ 1642360 h 1771255"/>
              <a:gd name="connsiteX50" fmla="*/ 3835021 w 3950082"/>
              <a:gd name="connsiteY50" fmla="*/ 1642360 h 1771255"/>
              <a:gd name="connsiteX51" fmla="*/ 3944203 w 3950082"/>
              <a:gd name="connsiteY51" fmla="*/ 1642360 h 1771255"/>
              <a:gd name="connsiteX52" fmla="*/ 3930555 w 3950082"/>
              <a:gd name="connsiteY52" fmla="*/ 1533178 h 1771255"/>
              <a:gd name="connsiteX53" fmla="*/ 3889612 w 3950082"/>
              <a:gd name="connsiteY53" fmla="*/ 1423996 h 1771255"/>
              <a:gd name="connsiteX54" fmla="*/ 3848669 w 3950082"/>
              <a:gd name="connsiteY54" fmla="*/ 1055506 h 1771255"/>
              <a:gd name="connsiteX55" fmla="*/ 3821372 w 3950082"/>
              <a:gd name="connsiteY55" fmla="*/ 796199 h 1771255"/>
              <a:gd name="connsiteX56" fmla="*/ 3725839 w 3950082"/>
              <a:gd name="connsiteY56" fmla="*/ 277584 h 1771255"/>
              <a:gd name="connsiteX57" fmla="*/ 3575713 w 3950082"/>
              <a:gd name="connsiteY57" fmla="*/ 127458 h 1771255"/>
              <a:gd name="connsiteX58" fmla="*/ 3302758 w 3950082"/>
              <a:gd name="connsiteY58" fmla="*/ 127458 h 1771255"/>
              <a:gd name="connsiteX59" fmla="*/ 2579427 w 3950082"/>
              <a:gd name="connsiteY59" fmla="*/ 86515 h 1771255"/>
              <a:gd name="connsiteX60" fmla="*/ 2074460 w 3950082"/>
              <a:gd name="connsiteY60" fmla="*/ 86515 h 1771255"/>
              <a:gd name="connsiteX61" fmla="*/ 1501254 w 3950082"/>
              <a:gd name="connsiteY61" fmla="*/ 86515 h 1771255"/>
              <a:gd name="connsiteX62" fmla="*/ 900752 w 3950082"/>
              <a:gd name="connsiteY62" fmla="*/ 31924 h 1771255"/>
              <a:gd name="connsiteX63" fmla="*/ 395785 w 3950082"/>
              <a:gd name="connsiteY63" fmla="*/ 18276 h 1771255"/>
              <a:gd name="connsiteX64" fmla="*/ 0 w 3950082"/>
              <a:gd name="connsiteY64" fmla="*/ 291232 h 1771255"/>
              <a:gd name="connsiteX65" fmla="*/ 395785 w 3950082"/>
              <a:gd name="connsiteY65" fmla="*/ 618778 h 1771255"/>
              <a:gd name="connsiteX66" fmla="*/ 163773 w 3950082"/>
              <a:gd name="connsiteY66" fmla="*/ 796199 h 1771255"/>
              <a:gd name="connsiteX67" fmla="*/ 95534 w 3950082"/>
              <a:gd name="connsiteY67" fmla="*/ 1123745 h 1771255"/>
              <a:gd name="connsiteX68" fmla="*/ 54591 w 3950082"/>
              <a:gd name="connsiteY68" fmla="*/ 1396700 h 1771255"/>
              <a:gd name="connsiteX69" fmla="*/ 54591 w 3950082"/>
              <a:gd name="connsiteY69" fmla="*/ 1696951 h 1771255"/>
              <a:gd name="connsiteX70" fmla="*/ 54591 w 3950082"/>
              <a:gd name="connsiteY70" fmla="*/ 1751542 h 1771255"/>
              <a:gd name="connsiteX71" fmla="*/ 54591 w 3950082"/>
              <a:gd name="connsiteY71" fmla="*/ 1765190 h 1771255"/>
              <a:gd name="connsiteX0" fmla="*/ 382137 w 3950082"/>
              <a:gd name="connsiteY0" fmla="*/ 823494 h 1771255"/>
              <a:gd name="connsiteX1" fmla="*/ 1064525 w 3950082"/>
              <a:gd name="connsiteY1" fmla="*/ 195697 h 1771255"/>
              <a:gd name="connsiteX2" fmla="*/ 3234519 w 3950082"/>
              <a:gd name="connsiteY2" fmla="*/ 263936 h 1771255"/>
              <a:gd name="connsiteX3" fmla="*/ 3452883 w 3950082"/>
              <a:gd name="connsiteY3" fmla="*/ 277584 h 1771255"/>
              <a:gd name="connsiteX4" fmla="*/ 3562066 w 3950082"/>
              <a:gd name="connsiteY4" fmla="*/ 318527 h 1771255"/>
              <a:gd name="connsiteX5" fmla="*/ 3616657 w 3950082"/>
              <a:gd name="connsiteY5" fmla="*/ 687017 h 1771255"/>
              <a:gd name="connsiteX6" fmla="*/ 3671248 w 3950082"/>
              <a:gd name="connsiteY6" fmla="*/ 987267 h 1771255"/>
              <a:gd name="connsiteX7" fmla="*/ 3698543 w 3950082"/>
              <a:gd name="connsiteY7" fmla="*/ 1232927 h 1771255"/>
              <a:gd name="connsiteX8" fmla="*/ 3193576 w 3950082"/>
              <a:gd name="connsiteY8" fmla="*/ 1273870 h 1771255"/>
              <a:gd name="connsiteX9" fmla="*/ 2674961 w 3950082"/>
              <a:gd name="connsiteY9" fmla="*/ 1219279 h 1771255"/>
              <a:gd name="connsiteX10" fmla="*/ 1910686 w 3950082"/>
              <a:gd name="connsiteY10" fmla="*/ 1219279 h 1771255"/>
              <a:gd name="connsiteX11" fmla="*/ 1433015 w 3950082"/>
              <a:gd name="connsiteY11" fmla="*/ 1151040 h 1771255"/>
              <a:gd name="connsiteX12" fmla="*/ 1009934 w 3950082"/>
              <a:gd name="connsiteY12" fmla="*/ 1151040 h 1771255"/>
              <a:gd name="connsiteX13" fmla="*/ 750627 w 3950082"/>
              <a:gd name="connsiteY13" fmla="*/ 1151040 h 1771255"/>
              <a:gd name="connsiteX14" fmla="*/ 627797 w 3950082"/>
              <a:gd name="connsiteY14" fmla="*/ 1137393 h 1771255"/>
              <a:gd name="connsiteX15" fmla="*/ 641445 w 3950082"/>
              <a:gd name="connsiteY15" fmla="*/ 1246575 h 1771255"/>
              <a:gd name="connsiteX16" fmla="*/ 791570 w 3950082"/>
              <a:gd name="connsiteY16" fmla="*/ 1342109 h 1771255"/>
              <a:gd name="connsiteX17" fmla="*/ 1241946 w 3950082"/>
              <a:gd name="connsiteY17" fmla="*/ 1314814 h 1771255"/>
              <a:gd name="connsiteX18" fmla="*/ 1528549 w 3950082"/>
              <a:gd name="connsiteY18" fmla="*/ 1314814 h 1771255"/>
              <a:gd name="connsiteX19" fmla="*/ 2033516 w 3950082"/>
              <a:gd name="connsiteY19" fmla="*/ 1314814 h 1771255"/>
              <a:gd name="connsiteX20" fmla="*/ 2606722 w 3950082"/>
              <a:gd name="connsiteY20" fmla="*/ 1369405 h 1771255"/>
              <a:gd name="connsiteX21" fmla="*/ 2661313 w 3950082"/>
              <a:gd name="connsiteY21" fmla="*/ 1369405 h 1771255"/>
              <a:gd name="connsiteX22" fmla="*/ 2961564 w 3950082"/>
              <a:gd name="connsiteY22" fmla="*/ 1369405 h 1771255"/>
              <a:gd name="connsiteX23" fmla="*/ 3084394 w 3950082"/>
              <a:gd name="connsiteY23" fmla="*/ 1369405 h 1771255"/>
              <a:gd name="connsiteX24" fmla="*/ 3275463 w 3950082"/>
              <a:gd name="connsiteY24" fmla="*/ 1369405 h 1771255"/>
              <a:gd name="connsiteX25" fmla="*/ 3357349 w 3950082"/>
              <a:gd name="connsiteY25" fmla="*/ 1369405 h 1771255"/>
              <a:gd name="connsiteX26" fmla="*/ 3411940 w 3950082"/>
              <a:gd name="connsiteY26" fmla="*/ 1423996 h 1771255"/>
              <a:gd name="connsiteX27" fmla="*/ 3452883 w 3950082"/>
              <a:gd name="connsiteY27" fmla="*/ 1505882 h 1771255"/>
              <a:gd name="connsiteX28" fmla="*/ 3384645 w 3950082"/>
              <a:gd name="connsiteY28" fmla="*/ 1560473 h 1771255"/>
              <a:gd name="connsiteX29" fmla="*/ 2593075 w 3950082"/>
              <a:gd name="connsiteY29" fmla="*/ 1560473 h 1771255"/>
              <a:gd name="connsiteX30" fmla="*/ 2456597 w 3950082"/>
              <a:gd name="connsiteY30" fmla="*/ 1533178 h 1771255"/>
              <a:gd name="connsiteX31" fmla="*/ 2101755 w 3950082"/>
              <a:gd name="connsiteY31" fmla="*/ 1546826 h 1771255"/>
              <a:gd name="connsiteX32" fmla="*/ 1733266 w 3950082"/>
              <a:gd name="connsiteY32" fmla="*/ 1574121 h 1771255"/>
              <a:gd name="connsiteX33" fmla="*/ 1282889 w 3950082"/>
              <a:gd name="connsiteY33" fmla="*/ 1574121 h 1771255"/>
              <a:gd name="connsiteX34" fmla="*/ 1078173 w 3950082"/>
              <a:gd name="connsiteY34" fmla="*/ 1574121 h 1771255"/>
              <a:gd name="connsiteX35" fmla="*/ 846161 w 3950082"/>
              <a:gd name="connsiteY35" fmla="*/ 1601417 h 1771255"/>
              <a:gd name="connsiteX36" fmla="*/ 736979 w 3950082"/>
              <a:gd name="connsiteY36" fmla="*/ 1601417 h 1771255"/>
              <a:gd name="connsiteX37" fmla="*/ 668740 w 3950082"/>
              <a:gd name="connsiteY37" fmla="*/ 1601417 h 1771255"/>
              <a:gd name="connsiteX38" fmla="*/ 627797 w 3950082"/>
              <a:gd name="connsiteY38" fmla="*/ 1642360 h 1771255"/>
              <a:gd name="connsiteX39" fmla="*/ 627797 w 3950082"/>
              <a:gd name="connsiteY39" fmla="*/ 1696951 h 1771255"/>
              <a:gd name="connsiteX40" fmla="*/ 682388 w 3950082"/>
              <a:gd name="connsiteY40" fmla="*/ 1765190 h 1771255"/>
              <a:gd name="connsiteX41" fmla="*/ 777922 w 3950082"/>
              <a:gd name="connsiteY41" fmla="*/ 1765190 h 1771255"/>
              <a:gd name="connsiteX42" fmla="*/ 1009934 w 3950082"/>
              <a:gd name="connsiteY42" fmla="*/ 1765190 h 1771255"/>
              <a:gd name="connsiteX43" fmla="*/ 1392072 w 3950082"/>
              <a:gd name="connsiteY43" fmla="*/ 1683303 h 1771255"/>
              <a:gd name="connsiteX44" fmla="*/ 2142698 w 3950082"/>
              <a:gd name="connsiteY44" fmla="*/ 1669655 h 1771255"/>
              <a:gd name="connsiteX45" fmla="*/ 2702257 w 3950082"/>
              <a:gd name="connsiteY45" fmla="*/ 1656008 h 1771255"/>
              <a:gd name="connsiteX46" fmla="*/ 2920621 w 3950082"/>
              <a:gd name="connsiteY46" fmla="*/ 1642360 h 1771255"/>
              <a:gd name="connsiteX47" fmla="*/ 3493827 w 3950082"/>
              <a:gd name="connsiteY47" fmla="*/ 1642360 h 1771255"/>
              <a:gd name="connsiteX48" fmla="*/ 3603009 w 3950082"/>
              <a:gd name="connsiteY48" fmla="*/ 1642360 h 1771255"/>
              <a:gd name="connsiteX49" fmla="*/ 3753134 w 3950082"/>
              <a:gd name="connsiteY49" fmla="*/ 1642360 h 1771255"/>
              <a:gd name="connsiteX50" fmla="*/ 3835021 w 3950082"/>
              <a:gd name="connsiteY50" fmla="*/ 1642360 h 1771255"/>
              <a:gd name="connsiteX51" fmla="*/ 3944203 w 3950082"/>
              <a:gd name="connsiteY51" fmla="*/ 1642360 h 1771255"/>
              <a:gd name="connsiteX52" fmla="*/ 3930555 w 3950082"/>
              <a:gd name="connsiteY52" fmla="*/ 1533178 h 1771255"/>
              <a:gd name="connsiteX53" fmla="*/ 3889612 w 3950082"/>
              <a:gd name="connsiteY53" fmla="*/ 1423996 h 1771255"/>
              <a:gd name="connsiteX54" fmla="*/ 3848669 w 3950082"/>
              <a:gd name="connsiteY54" fmla="*/ 1055506 h 1771255"/>
              <a:gd name="connsiteX55" fmla="*/ 3821372 w 3950082"/>
              <a:gd name="connsiteY55" fmla="*/ 796199 h 1771255"/>
              <a:gd name="connsiteX56" fmla="*/ 3725839 w 3950082"/>
              <a:gd name="connsiteY56" fmla="*/ 277584 h 1771255"/>
              <a:gd name="connsiteX57" fmla="*/ 3575713 w 3950082"/>
              <a:gd name="connsiteY57" fmla="*/ 127458 h 1771255"/>
              <a:gd name="connsiteX58" fmla="*/ 3302758 w 3950082"/>
              <a:gd name="connsiteY58" fmla="*/ 127458 h 1771255"/>
              <a:gd name="connsiteX59" fmla="*/ 2579427 w 3950082"/>
              <a:gd name="connsiteY59" fmla="*/ 86515 h 1771255"/>
              <a:gd name="connsiteX60" fmla="*/ 2074460 w 3950082"/>
              <a:gd name="connsiteY60" fmla="*/ 86515 h 1771255"/>
              <a:gd name="connsiteX61" fmla="*/ 1501254 w 3950082"/>
              <a:gd name="connsiteY61" fmla="*/ 86515 h 1771255"/>
              <a:gd name="connsiteX62" fmla="*/ 900752 w 3950082"/>
              <a:gd name="connsiteY62" fmla="*/ 31924 h 1771255"/>
              <a:gd name="connsiteX63" fmla="*/ 395785 w 3950082"/>
              <a:gd name="connsiteY63" fmla="*/ 18276 h 1771255"/>
              <a:gd name="connsiteX64" fmla="*/ 0 w 3950082"/>
              <a:gd name="connsiteY64" fmla="*/ 291232 h 1771255"/>
              <a:gd name="connsiteX65" fmla="*/ 395785 w 3950082"/>
              <a:gd name="connsiteY65" fmla="*/ 618778 h 1771255"/>
              <a:gd name="connsiteX66" fmla="*/ 163773 w 3950082"/>
              <a:gd name="connsiteY66" fmla="*/ 796199 h 1771255"/>
              <a:gd name="connsiteX67" fmla="*/ 95534 w 3950082"/>
              <a:gd name="connsiteY67" fmla="*/ 1123745 h 1771255"/>
              <a:gd name="connsiteX68" fmla="*/ 54591 w 3950082"/>
              <a:gd name="connsiteY68" fmla="*/ 1396700 h 1771255"/>
              <a:gd name="connsiteX69" fmla="*/ 54591 w 3950082"/>
              <a:gd name="connsiteY69" fmla="*/ 1696951 h 1771255"/>
              <a:gd name="connsiteX70" fmla="*/ 54591 w 3950082"/>
              <a:gd name="connsiteY70" fmla="*/ 1751542 h 1771255"/>
              <a:gd name="connsiteX71" fmla="*/ 54591 w 3950082"/>
              <a:gd name="connsiteY71" fmla="*/ 1765190 h 1771255"/>
              <a:gd name="connsiteX0" fmla="*/ 462312 w 4030257"/>
              <a:gd name="connsiteY0" fmla="*/ 823494 h 1771255"/>
              <a:gd name="connsiteX1" fmla="*/ 1144700 w 4030257"/>
              <a:gd name="connsiteY1" fmla="*/ 195697 h 1771255"/>
              <a:gd name="connsiteX2" fmla="*/ 3314694 w 4030257"/>
              <a:gd name="connsiteY2" fmla="*/ 263936 h 1771255"/>
              <a:gd name="connsiteX3" fmla="*/ 3533058 w 4030257"/>
              <a:gd name="connsiteY3" fmla="*/ 277584 h 1771255"/>
              <a:gd name="connsiteX4" fmla="*/ 3642241 w 4030257"/>
              <a:gd name="connsiteY4" fmla="*/ 318527 h 1771255"/>
              <a:gd name="connsiteX5" fmla="*/ 3696832 w 4030257"/>
              <a:gd name="connsiteY5" fmla="*/ 687017 h 1771255"/>
              <a:gd name="connsiteX6" fmla="*/ 3751423 w 4030257"/>
              <a:gd name="connsiteY6" fmla="*/ 987267 h 1771255"/>
              <a:gd name="connsiteX7" fmla="*/ 3778718 w 4030257"/>
              <a:gd name="connsiteY7" fmla="*/ 1232927 h 1771255"/>
              <a:gd name="connsiteX8" fmla="*/ 3273751 w 4030257"/>
              <a:gd name="connsiteY8" fmla="*/ 1273870 h 1771255"/>
              <a:gd name="connsiteX9" fmla="*/ 2755136 w 4030257"/>
              <a:gd name="connsiteY9" fmla="*/ 1219279 h 1771255"/>
              <a:gd name="connsiteX10" fmla="*/ 1990861 w 4030257"/>
              <a:gd name="connsiteY10" fmla="*/ 1219279 h 1771255"/>
              <a:gd name="connsiteX11" fmla="*/ 1513190 w 4030257"/>
              <a:gd name="connsiteY11" fmla="*/ 1151040 h 1771255"/>
              <a:gd name="connsiteX12" fmla="*/ 1090109 w 4030257"/>
              <a:gd name="connsiteY12" fmla="*/ 1151040 h 1771255"/>
              <a:gd name="connsiteX13" fmla="*/ 830802 w 4030257"/>
              <a:gd name="connsiteY13" fmla="*/ 1151040 h 1771255"/>
              <a:gd name="connsiteX14" fmla="*/ 707972 w 4030257"/>
              <a:gd name="connsiteY14" fmla="*/ 1137393 h 1771255"/>
              <a:gd name="connsiteX15" fmla="*/ 721620 w 4030257"/>
              <a:gd name="connsiteY15" fmla="*/ 1246575 h 1771255"/>
              <a:gd name="connsiteX16" fmla="*/ 871745 w 4030257"/>
              <a:gd name="connsiteY16" fmla="*/ 1342109 h 1771255"/>
              <a:gd name="connsiteX17" fmla="*/ 1322121 w 4030257"/>
              <a:gd name="connsiteY17" fmla="*/ 1314814 h 1771255"/>
              <a:gd name="connsiteX18" fmla="*/ 1608724 w 4030257"/>
              <a:gd name="connsiteY18" fmla="*/ 1314814 h 1771255"/>
              <a:gd name="connsiteX19" fmla="*/ 2113691 w 4030257"/>
              <a:gd name="connsiteY19" fmla="*/ 1314814 h 1771255"/>
              <a:gd name="connsiteX20" fmla="*/ 2686897 w 4030257"/>
              <a:gd name="connsiteY20" fmla="*/ 1369405 h 1771255"/>
              <a:gd name="connsiteX21" fmla="*/ 2741488 w 4030257"/>
              <a:gd name="connsiteY21" fmla="*/ 1369405 h 1771255"/>
              <a:gd name="connsiteX22" fmla="*/ 3041739 w 4030257"/>
              <a:gd name="connsiteY22" fmla="*/ 1369405 h 1771255"/>
              <a:gd name="connsiteX23" fmla="*/ 3164569 w 4030257"/>
              <a:gd name="connsiteY23" fmla="*/ 1369405 h 1771255"/>
              <a:gd name="connsiteX24" fmla="*/ 3355638 w 4030257"/>
              <a:gd name="connsiteY24" fmla="*/ 1369405 h 1771255"/>
              <a:gd name="connsiteX25" fmla="*/ 3437524 w 4030257"/>
              <a:gd name="connsiteY25" fmla="*/ 1369405 h 1771255"/>
              <a:gd name="connsiteX26" fmla="*/ 3492115 w 4030257"/>
              <a:gd name="connsiteY26" fmla="*/ 1423996 h 1771255"/>
              <a:gd name="connsiteX27" fmla="*/ 3533058 w 4030257"/>
              <a:gd name="connsiteY27" fmla="*/ 1505882 h 1771255"/>
              <a:gd name="connsiteX28" fmla="*/ 3464820 w 4030257"/>
              <a:gd name="connsiteY28" fmla="*/ 1560473 h 1771255"/>
              <a:gd name="connsiteX29" fmla="*/ 2673250 w 4030257"/>
              <a:gd name="connsiteY29" fmla="*/ 1560473 h 1771255"/>
              <a:gd name="connsiteX30" fmla="*/ 2536772 w 4030257"/>
              <a:gd name="connsiteY30" fmla="*/ 1533178 h 1771255"/>
              <a:gd name="connsiteX31" fmla="*/ 2181930 w 4030257"/>
              <a:gd name="connsiteY31" fmla="*/ 1546826 h 1771255"/>
              <a:gd name="connsiteX32" fmla="*/ 1813441 w 4030257"/>
              <a:gd name="connsiteY32" fmla="*/ 1574121 h 1771255"/>
              <a:gd name="connsiteX33" fmla="*/ 1363064 w 4030257"/>
              <a:gd name="connsiteY33" fmla="*/ 1574121 h 1771255"/>
              <a:gd name="connsiteX34" fmla="*/ 1158348 w 4030257"/>
              <a:gd name="connsiteY34" fmla="*/ 1574121 h 1771255"/>
              <a:gd name="connsiteX35" fmla="*/ 926336 w 4030257"/>
              <a:gd name="connsiteY35" fmla="*/ 1601417 h 1771255"/>
              <a:gd name="connsiteX36" fmla="*/ 817154 w 4030257"/>
              <a:gd name="connsiteY36" fmla="*/ 1601417 h 1771255"/>
              <a:gd name="connsiteX37" fmla="*/ 748915 w 4030257"/>
              <a:gd name="connsiteY37" fmla="*/ 1601417 h 1771255"/>
              <a:gd name="connsiteX38" fmla="*/ 707972 w 4030257"/>
              <a:gd name="connsiteY38" fmla="*/ 1642360 h 1771255"/>
              <a:gd name="connsiteX39" fmla="*/ 707972 w 4030257"/>
              <a:gd name="connsiteY39" fmla="*/ 1696951 h 1771255"/>
              <a:gd name="connsiteX40" fmla="*/ 762563 w 4030257"/>
              <a:gd name="connsiteY40" fmla="*/ 1765190 h 1771255"/>
              <a:gd name="connsiteX41" fmla="*/ 858097 w 4030257"/>
              <a:gd name="connsiteY41" fmla="*/ 1765190 h 1771255"/>
              <a:gd name="connsiteX42" fmla="*/ 1090109 w 4030257"/>
              <a:gd name="connsiteY42" fmla="*/ 1765190 h 1771255"/>
              <a:gd name="connsiteX43" fmla="*/ 1472247 w 4030257"/>
              <a:gd name="connsiteY43" fmla="*/ 1683303 h 1771255"/>
              <a:gd name="connsiteX44" fmla="*/ 2222873 w 4030257"/>
              <a:gd name="connsiteY44" fmla="*/ 1669655 h 1771255"/>
              <a:gd name="connsiteX45" fmla="*/ 2782432 w 4030257"/>
              <a:gd name="connsiteY45" fmla="*/ 1656008 h 1771255"/>
              <a:gd name="connsiteX46" fmla="*/ 3000796 w 4030257"/>
              <a:gd name="connsiteY46" fmla="*/ 1642360 h 1771255"/>
              <a:gd name="connsiteX47" fmla="*/ 3574002 w 4030257"/>
              <a:gd name="connsiteY47" fmla="*/ 1642360 h 1771255"/>
              <a:gd name="connsiteX48" fmla="*/ 3683184 w 4030257"/>
              <a:gd name="connsiteY48" fmla="*/ 1642360 h 1771255"/>
              <a:gd name="connsiteX49" fmla="*/ 3833309 w 4030257"/>
              <a:gd name="connsiteY49" fmla="*/ 1642360 h 1771255"/>
              <a:gd name="connsiteX50" fmla="*/ 3915196 w 4030257"/>
              <a:gd name="connsiteY50" fmla="*/ 1642360 h 1771255"/>
              <a:gd name="connsiteX51" fmla="*/ 4024378 w 4030257"/>
              <a:gd name="connsiteY51" fmla="*/ 1642360 h 1771255"/>
              <a:gd name="connsiteX52" fmla="*/ 4010730 w 4030257"/>
              <a:gd name="connsiteY52" fmla="*/ 1533178 h 1771255"/>
              <a:gd name="connsiteX53" fmla="*/ 3969787 w 4030257"/>
              <a:gd name="connsiteY53" fmla="*/ 1423996 h 1771255"/>
              <a:gd name="connsiteX54" fmla="*/ 3928844 w 4030257"/>
              <a:gd name="connsiteY54" fmla="*/ 1055506 h 1771255"/>
              <a:gd name="connsiteX55" fmla="*/ 3901547 w 4030257"/>
              <a:gd name="connsiteY55" fmla="*/ 796199 h 1771255"/>
              <a:gd name="connsiteX56" fmla="*/ 3806014 w 4030257"/>
              <a:gd name="connsiteY56" fmla="*/ 277584 h 1771255"/>
              <a:gd name="connsiteX57" fmla="*/ 3655888 w 4030257"/>
              <a:gd name="connsiteY57" fmla="*/ 127458 h 1771255"/>
              <a:gd name="connsiteX58" fmla="*/ 3382933 w 4030257"/>
              <a:gd name="connsiteY58" fmla="*/ 127458 h 1771255"/>
              <a:gd name="connsiteX59" fmla="*/ 2659602 w 4030257"/>
              <a:gd name="connsiteY59" fmla="*/ 86515 h 1771255"/>
              <a:gd name="connsiteX60" fmla="*/ 2154635 w 4030257"/>
              <a:gd name="connsiteY60" fmla="*/ 86515 h 1771255"/>
              <a:gd name="connsiteX61" fmla="*/ 1581429 w 4030257"/>
              <a:gd name="connsiteY61" fmla="*/ 86515 h 1771255"/>
              <a:gd name="connsiteX62" fmla="*/ 980927 w 4030257"/>
              <a:gd name="connsiteY62" fmla="*/ 31924 h 1771255"/>
              <a:gd name="connsiteX63" fmla="*/ 475960 w 4030257"/>
              <a:gd name="connsiteY63" fmla="*/ 18276 h 1771255"/>
              <a:gd name="connsiteX64" fmla="*/ 80175 w 4030257"/>
              <a:gd name="connsiteY64" fmla="*/ 291232 h 1771255"/>
              <a:gd name="connsiteX65" fmla="*/ 11937 w 4030257"/>
              <a:gd name="connsiteY65" fmla="*/ 468652 h 1771255"/>
              <a:gd name="connsiteX66" fmla="*/ 243948 w 4030257"/>
              <a:gd name="connsiteY66" fmla="*/ 796199 h 1771255"/>
              <a:gd name="connsiteX67" fmla="*/ 175709 w 4030257"/>
              <a:gd name="connsiteY67" fmla="*/ 1123745 h 1771255"/>
              <a:gd name="connsiteX68" fmla="*/ 134766 w 4030257"/>
              <a:gd name="connsiteY68" fmla="*/ 1396700 h 1771255"/>
              <a:gd name="connsiteX69" fmla="*/ 134766 w 4030257"/>
              <a:gd name="connsiteY69" fmla="*/ 1696951 h 1771255"/>
              <a:gd name="connsiteX70" fmla="*/ 134766 w 4030257"/>
              <a:gd name="connsiteY70" fmla="*/ 1751542 h 1771255"/>
              <a:gd name="connsiteX71" fmla="*/ 134766 w 4030257"/>
              <a:gd name="connsiteY71" fmla="*/ 1765190 h 1771255"/>
              <a:gd name="connsiteX0" fmla="*/ 489608 w 4030257"/>
              <a:gd name="connsiteY0" fmla="*/ 864437 h 1771255"/>
              <a:gd name="connsiteX1" fmla="*/ 1144700 w 4030257"/>
              <a:gd name="connsiteY1" fmla="*/ 195697 h 1771255"/>
              <a:gd name="connsiteX2" fmla="*/ 3314694 w 4030257"/>
              <a:gd name="connsiteY2" fmla="*/ 263936 h 1771255"/>
              <a:gd name="connsiteX3" fmla="*/ 3533058 w 4030257"/>
              <a:gd name="connsiteY3" fmla="*/ 277584 h 1771255"/>
              <a:gd name="connsiteX4" fmla="*/ 3642241 w 4030257"/>
              <a:gd name="connsiteY4" fmla="*/ 318527 h 1771255"/>
              <a:gd name="connsiteX5" fmla="*/ 3696832 w 4030257"/>
              <a:gd name="connsiteY5" fmla="*/ 687017 h 1771255"/>
              <a:gd name="connsiteX6" fmla="*/ 3751423 w 4030257"/>
              <a:gd name="connsiteY6" fmla="*/ 987267 h 1771255"/>
              <a:gd name="connsiteX7" fmla="*/ 3778718 w 4030257"/>
              <a:gd name="connsiteY7" fmla="*/ 1232927 h 1771255"/>
              <a:gd name="connsiteX8" fmla="*/ 3273751 w 4030257"/>
              <a:gd name="connsiteY8" fmla="*/ 1273870 h 1771255"/>
              <a:gd name="connsiteX9" fmla="*/ 2755136 w 4030257"/>
              <a:gd name="connsiteY9" fmla="*/ 1219279 h 1771255"/>
              <a:gd name="connsiteX10" fmla="*/ 1990861 w 4030257"/>
              <a:gd name="connsiteY10" fmla="*/ 1219279 h 1771255"/>
              <a:gd name="connsiteX11" fmla="*/ 1513190 w 4030257"/>
              <a:gd name="connsiteY11" fmla="*/ 1151040 h 1771255"/>
              <a:gd name="connsiteX12" fmla="*/ 1090109 w 4030257"/>
              <a:gd name="connsiteY12" fmla="*/ 1151040 h 1771255"/>
              <a:gd name="connsiteX13" fmla="*/ 830802 w 4030257"/>
              <a:gd name="connsiteY13" fmla="*/ 1151040 h 1771255"/>
              <a:gd name="connsiteX14" fmla="*/ 707972 w 4030257"/>
              <a:gd name="connsiteY14" fmla="*/ 1137393 h 1771255"/>
              <a:gd name="connsiteX15" fmla="*/ 721620 w 4030257"/>
              <a:gd name="connsiteY15" fmla="*/ 1246575 h 1771255"/>
              <a:gd name="connsiteX16" fmla="*/ 871745 w 4030257"/>
              <a:gd name="connsiteY16" fmla="*/ 1342109 h 1771255"/>
              <a:gd name="connsiteX17" fmla="*/ 1322121 w 4030257"/>
              <a:gd name="connsiteY17" fmla="*/ 1314814 h 1771255"/>
              <a:gd name="connsiteX18" fmla="*/ 1608724 w 4030257"/>
              <a:gd name="connsiteY18" fmla="*/ 1314814 h 1771255"/>
              <a:gd name="connsiteX19" fmla="*/ 2113691 w 4030257"/>
              <a:gd name="connsiteY19" fmla="*/ 1314814 h 1771255"/>
              <a:gd name="connsiteX20" fmla="*/ 2686897 w 4030257"/>
              <a:gd name="connsiteY20" fmla="*/ 1369405 h 1771255"/>
              <a:gd name="connsiteX21" fmla="*/ 2741488 w 4030257"/>
              <a:gd name="connsiteY21" fmla="*/ 1369405 h 1771255"/>
              <a:gd name="connsiteX22" fmla="*/ 3041739 w 4030257"/>
              <a:gd name="connsiteY22" fmla="*/ 1369405 h 1771255"/>
              <a:gd name="connsiteX23" fmla="*/ 3164569 w 4030257"/>
              <a:gd name="connsiteY23" fmla="*/ 1369405 h 1771255"/>
              <a:gd name="connsiteX24" fmla="*/ 3355638 w 4030257"/>
              <a:gd name="connsiteY24" fmla="*/ 1369405 h 1771255"/>
              <a:gd name="connsiteX25" fmla="*/ 3437524 w 4030257"/>
              <a:gd name="connsiteY25" fmla="*/ 1369405 h 1771255"/>
              <a:gd name="connsiteX26" fmla="*/ 3492115 w 4030257"/>
              <a:gd name="connsiteY26" fmla="*/ 1423996 h 1771255"/>
              <a:gd name="connsiteX27" fmla="*/ 3533058 w 4030257"/>
              <a:gd name="connsiteY27" fmla="*/ 1505882 h 1771255"/>
              <a:gd name="connsiteX28" fmla="*/ 3464820 w 4030257"/>
              <a:gd name="connsiteY28" fmla="*/ 1560473 h 1771255"/>
              <a:gd name="connsiteX29" fmla="*/ 2673250 w 4030257"/>
              <a:gd name="connsiteY29" fmla="*/ 1560473 h 1771255"/>
              <a:gd name="connsiteX30" fmla="*/ 2536772 w 4030257"/>
              <a:gd name="connsiteY30" fmla="*/ 1533178 h 1771255"/>
              <a:gd name="connsiteX31" fmla="*/ 2181930 w 4030257"/>
              <a:gd name="connsiteY31" fmla="*/ 1546826 h 1771255"/>
              <a:gd name="connsiteX32" fmla="*/ 1813441 w 4030257"/>
              <a:gd name="connsiteY32" fmla="*/ 1574121 h 1771255"/>
              <a:gd name="connsiteX33" fmla="*/ 1363064 w 4030257"/>
              <a:gd name="connsiteY33" fmla="*/ 1574121 h 1771255"/>
              <a:gd name="connsiteX34" fmla="*/ 1158348 w 4030257"/>
              <a:gd name="connsiteY34" fmla="*/ 1574121 h 1771255"/>
              <a:gd name="connsiteX35" fmla="*/ 926336 w 4030257"/>
              <a:gd name="connsiteY35" fmla="*/ 1601417 h 1771255"/>
              <a:gd name="connsiteX36" fmla="*/ 817154 w 4030257"/>
              <a:gd name="connsiteY36" fmla="*/ 1601417 h 1771255"/>
              <a:gd name="connsiteX37" fmla="*/ 748915 w 4030257"/>
              <a:gd name="connsiteY37" fmla="*/ 1601417 h 1771255"/>
              <a:gd name="connsiteX38" fmla="*/ 707972 w 4030257"/>
              <a:gd name="connsiteY38" fmla="*/ 1642360 h 1771255"/>
              <a:gd name="connsiteX39" fmla="*/ 707972 w 4030257"/>
              <a:gd name="connsiteY39" fmla="*/ 1696951 h 1771255"/>
              <a:gd name="connsiteX40" fmla="*/ 762563 w 4030257"/>
              <a:gd name="connsiteY40" fmla="*/ 1765190 h 1771255"/>
              <a:gd name="connsiteX41" fmla="*/ 858097 w 4030257"/>
              <a:gd name="connsiteY41" fmla="*/ 1765190 h 1771255"/>
              <a:gd name="connsiteX42" fmla="*/ 1090109 w 4030257"/>
              <a:gd name="connsiteY42" fmla="*/ 1765190 h 1771255"/>
              <a:gd name="connsiteX43" fmla="*/ 1472247 w 4030257"/>
              <a:gd name="connsiteY43" fmla="*/ 1683303 h 1771255"/>
              <a:gd name="connsiteX44" fmla="*/ 2222873 w 4030257"/>
              <a:gd name="connsiteY44" fmla="*/ 1669655 h 1771255"/>
              <a:gd name="connsiteX45" fmla="*/ 2782432 w 4030257"/>
              <a:gd name="connsiteY45" fmla="*/ 1656008 h 1771255"/>
              <a:gd name="connsiteX46" fmla="*/ 3000796 w 4030257"/>
              <a:gd name="connsiteY46" fmla="*/ 1642360 h 1771255"/>
              <a:gd name="connsiteX47" fmla="*/ 3574002 w 4030257"/>
              <a:gd name="connsiteY47" fmla="*/ 1642360 h 1771255"/>
              <a:gd name="connsiteX48" fmla="*/ 3683184 w 4030257"/>
              <a:gd name="connsiteY48" fmla="*/ 1642360 h 1771255"/>
              <a:gd name="connsiteX49" fmla="*/ 3833309 w 4030257"/>
              <a:gd name="connsiteY49" fmla="*/ 1642360 h 1771255"/>
              <a:gd name="connsiteX50" fmla="*/ 3915196 w 4030257"/>
              <a:gd name="connsiteY50" fmla="*/ 1642360 h 1771255"/>
              <a:gd name="connsiteX51" fmla="*/ 4024378 w 4030257"/>
              <a:gd name="connsiteY51" fmla="*/ 1642360 h 1771255"/>
              <a:gd name="connsiteX52" fmla="*/ 4010730 w 4030257"/>
              <a:gd name="connsiteY52" fmla="*/ 1533178 h 1771255"/>
              <a:gd name="connsiteX53" fmla="*/ 3969787 w 4030257"/>
              <a:gd name="connsiteY53" fmla="*/ 1423996 h 1771255"/>
              <a:gd name="connsiteX54" fmla="*/ 3928844 w 4030257"/>
              <a:gd name="connsiteY54" fmla="*/ 1055506 h 1771255"/>
              <a:gd name="connsiteX55" fmla="*/ 3901547 w 4030257"/>
              <a:gd name="connsiteY55" fmla="*/ 796199 h 1771255"/>
              <a:gd name="connsiteX56" fmla="*/ 3806014 w 4030257"/>
              <a:gd name="connsiteY56" fmla="*/ 277584 h 1771255"/>
              <a:gd name="connsiteX57" fmla="*/ 3655888 w 4030257"/>
              <a:gd name="connsiteY57" fmla="*/ 127458 h 1771255"/>
              <a:gd name="connsiteX58" fmla="*/ 3382933 w 4030257"/>
              <a:gd name="connsiteY58" fmla="*/ 127458 h 1771255"/>
              <a:gd name="connsiteX59" fmla="*/ 2659602 w 4030257"/>
              <a:gd name="connsiteY59" fmla="*/ 86515 h 1771255"/>
              <a:gd name="connsiteX60" fmla="*/ 2154635 w 4030257"/>
              <a:gd name="connsiteY60" fmla="*/ 86515 h 1771255"/>
              <a:gd name="connsiteX61" fmla="*/ 1581429 w 4030257"/>
              <a:gd name="connsiteY61" fmla="*/ 86515 h 1771255"/>
              <a:gd name="connsiteX62" fmla="*/ 980927 w 4030257"/>
              <a:gd name="connsiteY62" fmla="*/ 31924 h 1771255"/>
              <a:gd name="connsiteX63" fmla="*/ 475960 w 4030257"/>
              <a:gd name="connsiteY63" fmla="*/ 18276 h 1771255"/>
              <a:gd name="connsiteX64" fmla="*/ 80175 w 4030257"/>
              <a:gd name="connsiteY64" fmla="*/ 291232 h 1771255"/>
              <a:gd name="connsiteX65" fmla="*/ 11937 w 4030257"/>
              <a:gd name="connsiteY65" fmla="*/ 468652 h 1771255"/>
              <a:gd name="connsiteX66" fmla="*/ 243948 w 4030257"/>
              <a:gd name="connsiteY66" fmla="*/ 796199 h 1771255"/>
              <a:gd name="connsiteX67" fmla="*/ 175709 w 4030257"/>
              <a:gd name="connsiteY67" fmla="*/ 1123745 h 1771255"/>
              <a:gd name="connsiteX68" fmla="*/ 134766 w 4030257"/>
              <a:gd name="connsiteY68" fmla="*/ 1396700 h 1771255"/>
              <a:gd name="connsiteX69" fmla="*/ 134766 w 4030257"/>
              <a:gd name="connsiteY69" fmla="*/ 1696951 h 1771255"/>
              <a:gd name="connsiteX70" fmla="*/ 134766 w 4030257"/>
              <a:gd name="connsiteY70" fmla="*/ 1751542 h 1771255"/>
              <a:gd name="connsiteX71" fmla="*/ 134766 w 4030257"/>
              <a:gd name="connsiteY71" fmla="*/ 1765190 h 1771255"/>
              <a:gd name="connsiteX0" fmla="*/ 489608 w 4030257"/>
              <a:gd name="connsiteY0" fmla="*/ 864437 h 1771255"/>
              <a:gd name="connsiteX1" fmla="*/ 939984 w 4030257"/>
              <a:gd name="connsiteY1" fmla="*/ 222992 h 1771255"/>
              <a:gd name="connsiteX2" fmla="*/ 3314694 w 4030257"/>
              <a:gd name="connsiteY2" fmla="*/ 263936 h 1771255"/>
              <a:gd name="connsiteX3" fmla="*/ 3533058 w 4030257"/>
              <a:gd name="connsiteY3" fmla="*/ 277584 h 1771255"/>
              <a:gd name="connsiteX4" fmla="*/ 3642241 w 4030257"/>
              <a:gd name="connsiteY4" fmla="*/ 318527 h 1771255"/>
              <a:gd name="connsiteX5" fmla="*/ 3696832 w 4030257"/>
              <a:gd name="connsiteY5" fmla="*/ 687017 h 1771255"/>
              <a:gd name="connsiteX6" fmla="*/ 3751423 w 4030257"/>
              <a:gd name="connsiteY6" fmla="*/ 987267 h 1771255"/>
              <a:gd name="connsiteX7" fmla="*/ 3778718 w 4030257"/>
              <a:gd name="connsiteY7" fmla="*/ 1232927 h 1771255"/>
              <a:gd name="connsiteX8" fmla="*/ 3273751 w 4030257"/>
              <a:gd name="connsiteY8" fmla="*/ 1273870 h 1771255"/>
              <a:gd name="connsiteX9" fmla="*/ 2755136 w 4030257"/>
              <a:gd name="connsiteY9" fmla="*/ 1219279 h 1771255"/>
              <a:gd name="connsiteX10" fmla="*/ 1990861 w 4030257"/>
              <a:gd name="connsiteY10" fmla="*/ 1219279 h 1771255"/>
              <a:gd name="connsiteX11" fmla="*/ 1513190 w 4030257"/>
              <a:gd name="connsiteY11" fmla="*/ 1151040 h 1771255"/>
              <a:gd name="connsiteX12" fmla="*/ 1090109 w 4030257"/>
              <a:gd name="connsiteY12" fmla="*/ 1151040 h 1771255"/>
              <a:gd name="connsiteX13" fmla="*/ 830802 w 4030257"/>
              <a:gd name="connsiteY13" fmla="*/ 1151040 h 1771255"/>
              <a:gd name="connsiteX14" fmla="*/ 707972 w 4030257"/>
              <a:gd name="connsiteY14" fmla="*/ 1137393 h 1771255"/>
              <a:gd name="connsiteX15" fmla="*/ 721620 w 4030257"/>
              <a:gd name="connsiteY15" fmla="*/ 1246575 h 1771255"/>
              <a:gd name="connsiteX16" fmla="*/ 871745 w 4030257"/>
              <a:gd name="connsiteY16" fmla="*/ 1342109 h 1771255"/>
              <a:gd name="connsiteX17" fmla="*/ 1322121 w 4030257"/>
              <a:gd name="connsiteY17" fmla="*/ 1314814 h 1771255"/>
              <a:gd name="connsiteX18" fmla="*/ 1608724 w 4030257"/>
              <a:gd name="connsiteY18" fmla="*/ 1314814 h 1771255"/>
              <a:gd name="connsiteX19" fmla="*/ 2113691 w 4030257"/>
              <a:gd name="connsiteY19" fmla="*/ 1314814 h 1771255"/>
              <a:gd name="connsiteX20" fmla="*/ 2686897 w 4030257"/>
              <a:gd name="connsiteY20" fmla="*/ 1369405 h 1771255"/>
              <a:gd name="connsiteX21" fmla="*/ 2741488 w 4030257"/>
              <a:gd name="connsiteY21" fmla="*/ 1369405 h 1771255"/>
              <a:gd name="connsiteX22" fmla="*/ 3041739 w 4030257"/>
              <a:gd name="connsiteY22" fmla="*/ 1369405 h 1771255"/>
              <a:gd name="connsiteX23" fmla="*/ 3164569 w 4030257"/>
              <a:gd name="connsiteY23" fmla="*/ 1369405 h 1771255"/>
              <a:gd name="connsiteX24" fmla="*/ 3355638 w 4030257"/>
              <a:gd name="connsiteY24" fmla="*/ 1369405 h 1771255"/>
              <a:gd name="connsiteX25" fmla="*/ 3437524 w 4030257"/>
              <a:gd name="connsiteY25" fmla="*/ 1369405 h 1771255"/>
              <a:gd name="connsiteX26" fmla="*/ 3492115 w 4030257"/>
              <a:gd name="connsiteY26" fmla="*/ 1423996 h 1771255"/>
              <a:gd name="connsiteX27" fmla="*/ 3533058 w 4030257"/>
              <a:gd name="connsiteY27" fmla="*/ 1505882 h 1771255"/>
              <a:gd name="connsiteX28" fmla="*/ 3464820 w 4030257"/>
              <a:gd name="connsiteY28" fmla="*/ 1560473 h 1771255"/>
              <a:gd name="connsiteX29" fmla="*/ 2673250 w 4030257"/>
              <a:gd name="connsiteY29" fmla="*/ 1560473 h 1771255"/>
              <a:gd name="connsiteX30" fmla="*/ 2536772 w 4030257"/>
              <a:gd name="connsiteY30" fmla="*/ 1533178 h 1771255"/>
              <a:gd name="connsiteX31" fmla="*/ 2181930 w 4030257"/>
              <a:gd name="connsiteY31" fmla="*/ 1546826 h 1771255"/>
              <a:gd name="connsiteX32" fmla="*/ 1813441 w 4030257"/>
              <a:gd name="connsiteY32" fmla="*/ 1574121 h 1771255"/>
              <a:gd name="connsiteX33" fmla="*/ 1363064 w 4030257"/>
              <a:gd name="connsiteY33" fmla="*/ 1574121 h 1771255"/>
              <a:gd name="connsiteX34" fmla="*/ 1158348 w 4030257"/>
              <a:gd name="connsiteY34" fmla="*/ 1574121 h 1771255"/>
              <a:gd name="connsiteX35" fmla="*/ 926336 w 4030257"/>
              <a:gd name="connsiteY35" fmla="*/ 1601417 h 1771255"/>
              <a:gd name="connsiteX36" fmla="*/ 817154 w 4030257"/>
              <a:gd name="connsiteY36" fmla="*/ 1601417 h 1771255"/>
              <a:gd name="connsiteX37" fmla="*/ 748915 w 4030257"/>
              <a:gd name="connsiteY37" fmla="*/ 1601417 h 1771255"/>
              <a:gd name="connsiteX38" fmla="*/ 707972 w 4030257"/>
              <a:gd name="connsiteY38" fmla="*/ 1642360 h 1771255"/>
              <a:gd name="connsiteX39" fmla="*/ 707972 w 4030257"/>
              <a:gd name="connsiteY39" fmla="*/ 1696951 h 1771255"/>
              <a:gd name="connsiteX40" fmla="*/ 762563 w 4030257"/>
              <a:gd name="connsiteY40" fmla="*/ 1765190 h 1771255"/>
              <a:gd name="connsiteX41" fmla="*/ 858097 w 4030257"/>
              <a:gd name="connsiteY41" fmla="*/ 1765190 h 1771255"/>
              <a:gd name="connsiteX42" fmla="*/ 1090109 w 4030257"/>
              <a:gd name="connsiteY42" fmla="*/ 1765190 h 1771255"/>
              <a:gd name="connsiteX43" fmla="*/ 1472247 w 4030257"/>
              <a:gd name="connsiteY43" fmla="*/ 1683303 h 1771255"/>
              <a:gd name="connsiteX44" fmla="*/ 2222873 w 4030257"/>
              <a:gd name="connsiteY44" fmla="*/ 1669655 h 1771255"/>
              <a:gd name="connsiteX45" fmla="*/ 2782432 w 4030257"/>
              <a:gd name="connsiteY45" fmla="*/ 1656008 h 1771255"/>
              <a:gd name="connsiteX46" fmla="*/ 3000796 w 4030257"/>
              <a:gd name="connsiteY46" fmla="*/ 1642360 h 1771255"/>
              <a:gd name="connsiteX47" fmla="*/ 3574002 w 4030257"/>
              <a:gd name="connsiteY47" fmla="*/ 1642360 h 1771255"/>
              <a:gd name="connsiteX48" fmla="*/ 3683184 w 4030257"/>
              <a:gd name="connsiteY48" fmla="*/ 1642360 h 1771255"/>
              <a:gd name="connsiteX49" fmla="*/ 3833309 w 4030257"/>
              <a:gd name="connsiteY49" fmla="*/ 1642360 h 1771255"/>
              <a:gd name="connsiteX50" fmla="*/ 3915196 w 4030257"/>
              <a:gd name="connsiteY50" fmla="*/ 1642360 h 1771255"/>
              <a:gd name="connsiteX51" fmla="*/ 4024378 w 4030257"/>
              <a:gd name="connsiteY51" fmla="*/ 1642360 h 1771255"/>
              <a:gd name="connsiteX52" fmla="*/ 4010730 w 4030257"/>
              <a:gd name="connsiteY52" fmla="*/ 1533178 h 1771255"/>
              <a:gd name="connsiteX53" fmla="*/ 3969787 w 4030257"/>
              <a:gd name="connsiteY53" fmla="*/ 1423996 h 1771255"/>
              <a:gd name="connsiteX54" fmla="*/ 3928844 w 4030257"/>
              <a:gd name="connsiteY54" fmla="*/ 1055506 h 1771255"/>
              <a:gd name="connsiteX55" fmla="*/ 3901547 w 4030257"/>
              <a:gd name="connsiteY55" fmla="*/ 796199 h 1771255"/>
              <a:gd name="connsiteX56" fmla="*/ 3806014 w 4030257"/>
              <a:gd name="connsiteY56" fmla="*/ 277584 h 1771255"/>
              <a:gd name="connsiteX57" fmla="*/ 3655888 w 4030257"/>
              <a:gd name="connsiteY57" fmla="*/ 127458 h 1771255"/>
              <a:gd name="connsiteX58" fmla="*/ 3382933 w 4030257"/>
              <a:gd name="connsiteY58" fmla="*/ 127458 h 1771255"/>
              <a:gd name="connsiteX59" fmla="*/ 2659602 w 4030257"/>
              <a:gd name="connsiteY59" fmla="*/ 86515 h 1771255"/>
              <a:gd name="connsiteX60" fmla="*/ 2154635 w 4030257"/>
              <a:gd name="connsiteY60" fmla="*/ 86515 h 1771255"/>
              <a:gd name="connsiteX61" fmla="*/ 1581429 w 4030257"/>
              <a:gd name="connsiteY61" fmla="*/ 86515 h 1771255"/>
              <a:gd name="connsiteX62" fmla="*/ 980927 w 4030257"/>
              <a:gd name="connsiteY62" fmla="*/ 31924 h 1771255"/>
              <a:gd name="connsiteX63" fmla="*/ 475960 w 4030257"/>
              <a:gd name="connsiteY63" fmla="*/ 18276 h 1771255"/>
              <a:gd name="connsiteX64" fmla="*/ 80175 w 4030257"/>
              <a:gd name="connsiteY64" fmla="*/ 291232 h 1771255"/>
              <a:gd name="connsiteX65" fmla="*/ 11937 w 4030257"/>
              <a:gd name="connsiteY65" fmla="*/ 468652 h 1771255"/>
              <a:gd name="connsiteX66" fmla="*/ 243948 w 4030257"/>
              <a:gd name="connsiteY66" fmla="*/ 796199 h 1771255"/>
              <a:gd name="connsiteX67" fmla="*/ 175709 w 4030257"/>
              <a:gd name="connsiteY67" fmla="*/ 1123745 h 1771255"/>
              <a:gd name="connsiteX68" fmla="*/ 134766 w 4030257"/>
              <a:gd name="connsiteY68" fmla="*/ 1396700 h 1771255"/>
              <a:gd name="connsiteX69" fmla="*/ 134766 w 4030257"/>
              <a:gd name="connsiteY69" fmla="*/ 1696951 h 1771255"/>
              <a:gd name="connsiteX70" fmla="*/ 134766 w 4030257"/>
              <a:gd name="connsiteY70" fmla="*/ 1751542 h 1771255"/>
              <a:gd name="connsiteX71" fmla="*/ 134766 w 4030257"/>
              <a:gd name="connsiteY71" fmla="*/ 1765190 h 1771255"/>
              <a:gd name="connsiteX0" fmla="*/ 489608 w 4030257"/>
              <a:gd name="connsiteY0" fmla="*/ 864437 h 1771255"/>
              <a:gd name="connsiteX1" fmla="*/ 585143 w 4030257"/>
              <a:gd name="connsiteY1" fmla="*/ 236641 h 1771255"/>
              <a:gd name="connsiteX2" fmla="*/ 939984 w 4030257"/>
              <a:gd name="connsiteY2" fmla="*/ 222992 h 1771255"/>
              <a:gd name="connsiteX3" fmla="*/ 3314694 w 4030257"/>
              <a:gd name="connsiteY3" fmla="*/ 263936 h 1771255"/>
              <a:gd name="connsiteX4" fmla="*/ 3533058 w 4030257"/>
              <a:gd name="connsiteY4" fmla="*/ 277584 h 1771255"/>
              <a:gd name="connsiteX5" fmla="*/ 3642241 w 4030257"/>
              <a:gd name="connsiteY5" fmla="*/ 318527 h 1771255"/>
              <a:gd name="connsiteX6" fmla="*/ 3696832 w 4030257"/>
              <a:gd name="connsiteY6" fmla="*/ 687017 h 1771255"/>
              <a:gd name="connsiteX7" fmla="*/ 3751423 w 4030257"/>
              <a:gd name="connsiteY7" fmla="*/ 987267 h 1771255"/>
              <a:gd name="connsiteX8" fmla="*/ 3778718 w 4030257"/>
              <a:gd name="connsiteY8" fmla="*/ 1232927 h 1771255"/>
              <a:gd name="connsiteX9" fmla="*/ 3273751 w 4030257"/>
              <a:gd name="connsiteY9" fmla="*/ 1273870 h 1771255"/>
              <a:gd name="connsiteX10" fmla="*/ 2755136 w 4030257"/>
              <a:gd name="connsiteY10" fmla="*/ 1219279 h 1771255"/>
              <a:gd name="connsiteX11" fmla="*/ 1990861 w 4030257"/>
              <a:gd name="connsiteY11" fmla="*/ 1219279 h 1771255"/>
              <a:gd name="connsiteX12" fmla="*/ 1513190 w 4030257"/>
              <a:gd name="connsiteY12" fmla="*/ 1151040 h 1771255"/>
              <a:gd name="connsiteX13" fmla="*/ 1090109 w 4030257"/>
              <a:gd name="connsiteY13" fmla="*/ 1151040 h 1771255"/>
              <a:gd name="connsiteX14" fmla="*/ 830802 w 4030257"/>
              <a:gd name="connsiteY14" fmla="*/ 1151040 h 1771255"/>
              <a:gd name="connsiteX15" fmla="*/ 707972 w 4030257"/>
              <a:gd name="connsiteY15" fmla="*/ 1137393 h 1771255"/>
              <a:gd name="connsiteX16" fmla="*/ 721620 w 4030257"/>
              <a:gd name="connsiteY16" fmla="*/ 1246575 h 1771255"/>
              <a:gd name="connsiteX17" fmla="*/ 871745 w 4030257"/>
              <a:gd name="connsiteY17" fmla="*/ 1342109 h 1771255"/>
              <a:gd name="connsiteX18" fmla="*/ 1322121 w 4030257"/>
              <a:gd name="connsiteY18" fmla="*/ 1314814 h 1771255"/>
              <a:gd name="connsiteX19" fmla="*/ 1608724 w 4030257"/>
              <a:gd name="connsiteY19" fmla="*/ 1314814 h 1771255"/>
              <a:gd name="connsiteX20" fmla="*/ 2113691 w 4030257"/>
              <a:gd name="connsiteY20" fmla="*/ 1314814 h 1771255"/>
              <a:gd name="connsiteX21" fmla="*/ 2686897 w 4030257"/>
              <a:gd name="connsiteY21" fmla="*/ 1369405 h 1771255"/>
              <a:gd name="connsiteX22" fmla="*/ 2741488 w 4030257"/>
              <a:gd name="connsiteY22" fmla="*/ 1369405 h 1771255"/>
              <a:gd name="connsiteX23" fmla="*/ 3041739 w 4030257"/>
              <a:gd name="connsiteY23" fmla="*/ 1369405 h 1771255"/>
              <a:gd name="connsiteX24" fmla="*/ 3164569 w 4030257"/>
              <a:gd name="connsiteY24" fmla="*/ 1369405 h 1771255"/>
              <a:gd name="connsiteX25" fmla="*/ 3355638 w 4030257"/>
              <a:gd name="connsiteY25" fmla="*/ 1369405 h 1771255"/>
              <a:gd name="connsiteX26" fmla="*/ 3437524 w 4030257"/>
              <a:gd name="connsiteY26" fmla="*/ 1369405 h 1771255"/>
              <a:gd name="connsiteX27" fmla="*/ 3492115 w 4030257"/>
              <a:gd name="connsiteY27" fmla="*/ 1423996 h 1771255"/>
              <a:gd name="connsiteX28" fmla="*/ 3533058 w 4030257"/>
              <a:gd name="connsiteY28" fmla="*/ 1505882 h 1771255"/>
              <a:gd name="connsiteX29" fmla="*/ 3464820 w 4030257"/>
              <a:gd name="connsiteY29" fmla="*/ 1560473 h 1771255"/>
              <a:gd name="connsiteX30" fmla="*/ 2673250 w 4030257"/>
              <a:gd name="connsiteY30" fmla="*/ 1560473 h 1771255"/>
              <a:gd name="connsiteX31" fmla="*/ 2536772 w 4030257"/>
              <a:gd name="connsiteY31" fmla="*/ 1533178 h 1771255"/>
              <a:gd name="connsiteX32" fmla="*/ 2181930 w 4030257"/>
              <a:gd name="connsiteY32" fmla="*/ 1546826 h 1771255"/>
              <a:gd name="connsiteX33" fmla="*/ 1813441 w 4030257"/>
              <a:gd name="connsiteY33" fmla="*/ 1574121 h 1771255"/>
              <a:gd name="connsiteX34" fmla="*/ 1363064 w 4030257"/>
              <a:gd name="connsiteY34" fmla="*/ 1574121 h 1771255"/>
              <a:gd name="connsiteX35" fmla="*/ 1158348 w 4030257"/>
              <a:gd name="connsiteY35" fmla="*/ 1574121 h 1771255"/>
              <a:gd name="connsiteX36" fmla="*/ 926336 w 4030257"/>
              <a:gd name="connsiteY36" fmla="*/ 1601417 h 1771255"/>
              <a:gd name="connsiteX37" fmla="*/ 817154 w 4030257"/>
              <a:gd name="connsiteY37" fmla="*/ 1601417 h 1771255"/>
              <a:gd name="connsiteX38" fmla="*/ 748915 w 4030257"/>
              <a:gd name="connsiteY38" fmla="*/ 1601417 h 1771255"/>
              <a:gd name="connsiteX39" fmla="*/ 707972 w 4030257"/>
              <a:gd name="connsiteY39" fmla="*/ 1642360 h 1771255"/>
              <a:gd name="connsiteX40" fmla="*/ 707972 w 4030257"/>
              <a:gd name="connsiteY40" fmla="*/ 1696951 h 1771255"/>
              <a:gd name="connsiteX41" fmla="*/ 762563 w 4030257"/>
              <a:gd name="connsiteY41" fmla="*/ 1765190 h 1771255"/>
              <a:gd name="connsiteX42" fmla="*/ 858097 w 4030257"/>
              <a:gd name="connsiteY42" fmla="*/ 1765190 h 1771255"/>
              <a:gd name="connsiteX43" fmla="*/ 1090109 w 4030257"/>
              <a:gd name="connsiteY43" fmla="*/ 1765190 h 1771255"/>
              <a:gd name="connsiteX44" fmla="*/ 1472247 w 4030257"/>
              <a:gd name="connsiteY44" fmla="*/ 1683303 h 1771255"/>
              <a:gd name="connsiteX45" fmla="*/ 2222873 w 4030257"/>
              <a:gd name="connsiteY45" fmla="*/ 1669655 h 1771255"/>
              <a:gd name="connsiteX46" fmla="*/ 2782432 w 4030257"/>
              <a:gd name="connsiteY46" fmla="*/ 1656008 h 1771255"/>
              <a:gd name="connsiteX47" fmla="*/ 3000796 w 4030257"/>
              <a:gd name="connsiteY47" fmla="*/ 1642360 h 1771255"/>
              <a:gd name="connsiteX48" fmla="*/ 3574002 w 4030257"/>
              <a:gd name="connsiteY48" fmla="*/ 1642360 h 1771255"/>
              <a:gd name="connsiteX49" fmla="*/ 3683184 w 4030257"/>
              <a:gd name="connsiteY49" fmla="*/ 1642360 h 1771255"/>
              <a:gd name="connsiteX50" fmla="*/ 3833309 w 4030257"/>
              <a:gd name="connsiteY50" fmla="*/ 1642360 h 1771255"/>
              <a:gd name="connsiteX51" fmla="*/ 3915196 w 4030257"/>
              <a:gd name="connsiteY51" fmla="*/ 1642360 h 1771255"/>
              <a:gd name="connsiteX52" fmla="*/ 4024378 w 4030257"/>
              <a:gd name="connsiteY52" fmla="*/ 1642360 h 1771255"/>
              <a:gd name="connsiteX53" fmla="*/ 4010730 w 4030257"/>
              <a:gd name="connsiteY53" fmla="*/ 1533178 h 1771255"/>
              <a:gd name="connsiteX54" fmla="*/ 3969787 w 4030257"/>
              <a:gd name="connsiteY54" fmla="*/ 1423996 h 1771255"/>
              <a:gd name="connsiteX55" fmla="*/ 3928844 w 4030257"/>
              <a:gd name="connsiteY55" fmla="*/ 1055506 h 1771255"/>
              <a:gd name="connsiteX56" fmla="*/ 3901547 w 4030257"/>
              <a:gd name="connsiteY56" fmla="*/ 796199 h 1771255"/>
              <a:gd name="connsiteX57" fmla="*/ 3806014 w 4030257"/>
              <a:gd name="connsiteY57" fmla="*/ 277584 h 1771255"/>
              <a:gd name="connsiteX58" fmla="*/ 3655888 w 4030257"/>
              <a:gd name="connsiteY58" fmla="*/ 127458 h 1771255"/>
              <a:gd name="connsiteX59" fmla="*/ 3382933 w 4030257"/>
              <a:gd name="connsiteY59" fmla="*/ 127458 h 1771255"/>
              <a:gd name="connsiteX60" fmla="*/ 2659602 w 4030257"/>
              <a:gd name="connsiteY60" fmla="*/ 86515 h 1771255"/>
              <a:gd name="connsiteX61" fmla="*/ 2154635 w 4030257"/>
              <a:gd name="connsiteY61" fmla="*/ 86515 h 1771255"/>
              <a:gd name="connsiteX62" fmla="*/ 1581429 w 4030257"/>
              <a:gd name="connsiteY62" fmla="*/ 86515 h 1771255"/>
              <a:gd name="connsiteX63" fmla="*/ 980927 w 4030257"/>
              <a:gd name="connsiteY63" fmla="*/ 31924 h 1771255"/>
              <a:gd name="connsiteX64" fmla="*/ 475960 w 4030257"/>
              <a:gd name="connsiteY64" fmla="*/ 18276 h 1771255"/>
              <a:gd name="connsiteX65" fmla="*/ 80175 w 4030257"/>
              <a:gd name="connsiteY65" fmla="*/ 291232 h 1771255"/>
              <a:gd name="connsiteX66" fmla="*/ 11937 w 4030257"/>
              <a:gd name="connsiteY66" fmla="*/ 468652 h 1771255"/>
              <a:gd name="connsiteX67" fmla="*/ 243948 w 4030257"/>
              <a:gd name="connsiteY67" fmla="*/ 796199 h 1771255"/>
              <a:gd name="connsiteX68" fmla="*/ 175709 w 4030257"/>
              <a:gd name="connsiteY68" fmla="*/ 1123745 h 1771255"/>
              <a:gd name="connsiteX69" fmla="*/ 134766 w 4030257"/>
              <a:gd name="connsiteY69" fmla="*/ 1396700 h 1771255"/>
              <a:gd name="connsiteX70" fmla="*/ 134766 w 4030257"/>
              <a:gd name="connsiteY70" fmla="*/ 1696951 h 1771255"/>
              <a:gd name="connsiteX71" fmla="*/ 134766 w 4030257"/>
              <a:gd name="connsiteY71" fmla="*/ 1751542 h 1771255"/>
              <a:gd name="connsiteX72" fmla="*/ 134766 w 4030257"/>
              <a:gd name="connsiteY72" fmla="*/ 1765190 h 1771255"/>
              <a:gd name="connsiteX0" fmla="*/ 477954 w 4018603"/>
              <a:gd name="connsiteY0" fmla="*/ 871494 h 1778312"/>
              <a:gd name="connsiteX1" fmla="*/ 573489 w 4018603"/>
              <a:gd name="connsiteY1" fmla="*/ 243698 h 1778312"/>
              <a:gd name="connsiteX2" fmla="*/ 928330 w 4018603"/>
              <a:gd name="connsiteY2" fmla="*/ 230049 h 1778312"/>
              <a:gd name="connsiteX3" fmla="*/ 3303040 w 4018603"/>
              <a:gd name="connsiteY3" fmla="*/ 270993 h 1778312"/>
              <a:gd name="connsiteX4" fmla="*/ 3521404 w 4018603"/>
              <a:gd name="connsiteY4" fmla="*/ 284641 h 1778312"/>
              <a:gd name="connsiteX5" fmla="*/ 3630587 w 4018603"/>
              <a:gd name="connsiteY5" fmla="*/ 325584 h 1778312"/>
              <a:gd name="connsiteX6" fmla="*/ 3685178 w 4018603"/>
              <a:gd name="connsiteY6" fmla="*/ 694074 h 1778312"/>
              <a:gd name="connsiteX7" fmla="*/ 3739769 w 4018603"/>
              <a:gd name="connsiteY7" fmla="*/ 994324 h 1778312"/>
              <a:gd name="connsiteX8" fmla="*/ 3767064 w 4018603"/>
              <a:gd name="connsiteY8" fmla="*/ 1239984 h 1778312"/>
              <a:gd name="connsiteX9" fmla="*/ 3262097 w 4018603"/>
              <a:gd name="connsiteY9" fmla="*/ 1280927 h 1778312"/>
              <a:gd name="connsiteX10" fmla="*/ 2743482 w 4018603"/>
              <a:gd name="connsiteY10" fmla="*/ 1226336 h 1778312"/>
              <a:gd name="connsiteX11" fmla="*/ 1979207 w 4018603"/>
              <a:gd name="connsiteY11" fmla="*/ 1226336 h 1778312"/>
              <a:gd name="connsiteX12" fmla="*/ 1501536 w 4018603"/>
              <a:gd name="connsiteY12" fmla="*/ 1158097 h 1778312"/>
              <a:gd name="connsiteX13" fmla="*/ 1078455 w 4018603"/>
              <a:gd name="connsiteY13" fmla="*/ 1158097 h 1778312"/>
              <a:gd name="connsiteX14" fmla="*/ 819148 w 4018603"/>
              <a:gd name="connsiteY14" fmla="*/ 1158097 h 1778312"/>
              <a:gd name="connsiteX15" fmla="*/ 696318 w 4018603"/>
              <a:gd name="connsiteY15" fmla="*/ 1144450 h 1778312"/>
              <a:gd name="connsiteX16" fmla="*/ 709966 w 4018603"/>
              <a:gd name="connsiteY16" fmla="*/ 1253632 h 1778312"/>
              <a:gd name="connsiteX17" fmla="*/ 860091 w 4018603"/>
              <a:gd name="connsiteY17" fmla="*/ 1349166 h 1778312"/>
              <a:gd name="connsiteX18" fmla="*/ 1310467 w 4018603"/>
              <a:gd name="connsiteY18" fmla="*/ 1321871 h 1778312"/>
              <a:gd name="connsiteX19" fmla="*/ 1597070 w 4018603"/>
              <a:gd name="connsiteY19" fmla="*/ 1321871 h 1778312"/>
              <a:gd name="connsiteX20" fmla="*/ 2102037 w 4018603"/>
              <a:gd name="connsiteY20" fmla="*/ 1321871 h 1778312"/>
              <a:gd name="connsiteX21" fmla="*/ 2675243 w 4018603"/>
              <a:gd name="connsiteY21" fmla="*/ 1376462 h 1778312"/>
              <a:gd name="connsiteX22" fmla="*/ 2729834 w 4018603"/>
              <a:gd name="connsiteY22" fmla="*/ 1376462 h 1778312"/>
              <a:gd name="connsiteX23" fmla="*/ 3030085 w 4018603"/>
              <a:gd name="connsiteY23" fmla="*/ 1376462 h 1778312"/>
              <a:gd name="connsiteX24" fmla="*/ 3152915 w 4018603"/>
              <a:gd name="connsiteY24" fmla="*/ 1376462 h 1778312"/>
              <a:gd name="connsiteX25" fmla="*/ 3343984 w 4018603"/>
              <a:gd name="connsiteY25" fmla="*/ 1376462 h 1778312"/>
              <a:gd name="connsiteX26" fmla="*/ 3425870 w 4018603"/>
              <a:gd name="connsiteY26" fmla="*/ 1376462 h 1778312"/>
              <a:gd name="connsiteX27" fmla="*/ 3480461 w 4018603"/>
              <a:gd name="connsiteY27" fmla="*/ 1431053 h 1778312"/>
              <a:gd name="connsiteX28" fmla="*/ 3521404 w 4018603"/>
              <a:gd name="connsiteY28" fmla="*/ 1512939 h 1778312"/>
              <a:gd name="connsiteX29" fmla="*/ 3453166 w 4018603"/>
              <a:gd name="connsiteY29" fmla="*/ 1567530 h 1778312"/>
              <a:gd name="connsiteX30" fmla="*/ 2661596 w 4018603"/>
              <a:gd name="connsiteY30" fmla="*/ 1567530 h 1778312"/>
              <a:gd name="connsiteX31" fmla="*/ 2525118 w 4018603"/>
              <a:gd name="connsiteY31" fmla="*/ 1540235 h 1778312"/>
              <a:gd name="connsiteX32" fmla="*/ 2170276 w 4018603"/>
              <a:gd name="connsiteY32" fmla="*/ 1553883 h 1778312"/>
              <a:gd name="connsiteX33" fmla="*/ 1801787 w 4018603"/>
              <a:gd name="connsiteY33" fmla="*/ 1581178 h 1778312"/>
              <a:gd name="connsiteX34" fmla="*/ 1351410 w 4018603"/>
              <a:gd name="connsiteY34" fmla="*/ 1581178 h 1778312"/>
              <a:gd name="connsiteX35" fmla="*/ 1146694 w 4018603"/>
              <a:gd name="connsiteY35" fmla="*/ 1581178 h 1778312"/>
              <a:gd name="connsiteX36" fmla="*/ 914682 w 4018603"/>
              <a:gd name="connsiteY36" fmla="*/ 1608474 h 1778312"/>
              <a:gd name="connsiteX37" fmla="*/ 805500 w 4018603"/>
              <a:gd name="connsiteY37" fmla="*/ 1608474 h 1778312"/>
              <a:gd name="connsiteX38" fmla="*/ 737261 w 4018603"/>
              <a:gd name="connsiteY38" fmla="*/ 1608474 h 1778312"/>
              <a:gd name="connsiteX39" fmla="*/ 696318 w 4018603"/>
              <a:gd name="connsiteY39" fmla="*/ 1649417 h 1778312"/>
              <a:gd name="connsiteX40" fmla="*/ 696318 w 4018603"/>
              <a:gd name="connsiteY40" fmla="*/ 1704008 h 1778312"/>
              <a:gd name="connsiteX41" fmla="*/ 750909 w 4018603"/>
              <a:gd name="connsiteY41" fmla="*/ 1772247 h 1778312"/>
              <a:gd name="connsiteX42" fmla="*/ 846443 w 4018603"/>
              <a:gd name="connsiteY42" fmla="*/ 1772247 h 1778312"/>
              <a:gd name="connsiteX43" fmla="*/ 1078455 w 4018603"/>
              <a:gd name="connsiteY43" fmla="*/ 1772247 h 1778312"/>
              <a:gd name="connsiteX44" fmla="*/ 1460593 w 4018603"/>
              <a:gd name="connsiteY44" fmla="*/ 1690360 h 1778312"/>
              <a:gd name="connsiteX45" fmla="*/ 2211219 w 4018603"/>
              <a:gd name="connsiteY45" fmla="*/ 1676712 h 1778312"/>
              <a:gd name="connsiteX46" fmla="*/ 2770778 w 4018603"/>
              <a:gd name="connsiteY46" fmla="*/ 1663065 h 1778312"/>
              <a:gd name="connsiteX47" fmla="*/ 2989142 w 4018603"/>
              <a:gd name="connsiteY47" fmla="*/ 1649417 h 1778312"/>
              <a:gd name="connsiteX48" fmla="*/ 3562348 w 4018603"/>
              <a:gd name="connsiteY48" fmla="*/ 1649417 h 1778312"/>
              <a:gd name="connsiteX49" fmla="*/ 3671530 w 4018603"/>
              <a:gd name="connsiteY49" fmla="*/ 1649417 h 1778312"/>
              <a:gd name="connsiteX50" fmla="*/ 3821655 w 4018603"/>
              <a:gd name="connsiteY50" fmla="*/ 1649417 h 1778312"/>
              <a:gd name="connsiteX51" fmla="*/ 3903542 w 4018603"/>
              <a:gd name="connsiteY51" fmla="*/ 1649417 h 1778312"/>
              <a:gd name="connsiteX52" fmla="*/ 4012724 w 4018603"/>
              <a:gd name="connsiteY52" fmla="*/ 1649417 h 1778312"/>
              <a:gd name="connsiteX53" fmla="*/ 3999076 w 4018603"/>
              <a:gd name="connsiteY53" fmla="*/ 1540235 h 1778312"/>
              <a:gd name="connsiteX54" fmla="*/ 3958133 w 4018603"/>
              <a:gd name="connsiteY54" fmla="*/ 1431053 h 1778312"/>
              <a:gd name="connsiteX55" fmla="*/ 3917190 w 4018603"/>
              <a:gd name="connsiteY55" fmla="*/ 1062563 h 1778312"/>
              <a:gd name="connsiteX56" fmla="*/ 3889893 w 4018603"/>
              <a:gd name="connsiteY56" fmla="*/ 803256 h 1778312"/>
              <a:gd name="connsiteX57" fmla="*/ 3794360 w 4018603"/>
              <a:gd name="connsiteY57" fmla="*/ 284641 h 1778312"/>
              <a:gd name="connsiteX58" fmla="*/ 3644234 w 4018603"/>
              <a:gd name="connsiteY58" fmla="*/ 134515 h 1778312"/>
              <a:gd name="connsiteX59" fmla="*/ 3371279 w 4018603"/>
              <a:gd name="connsiteY59" fmla="*/ 134515 h 1778312"/>
              <a:gd name="connsiteX60" fmla="*/ 2647948 w 4018603"/>
              <a:gd name="connsiteY60" fmla="*/ 93572 h 1778312"/>
              <a:gd name="connsiteX61" fmla="*/ 2142981 w 4018603"/>
              <a:gd name="connsiteY61" fmla="*/ 93572 h 1778312"/>
              <a:gd name="connsiteX62" fmla="*/ 1569775 w 4018603"/>
              <a:gd name="connsiteY62" fmla="*/ 93572 h 1778312"/>
              <a:gd name="connsiteX63" fmla="*/ 969273 w 4018603"/>
              <a:gd name="connsiteY63" fmla="*/ 38981 h 1778312"/>
              <a:gd name="connsiteX64" fmla="*/ 464306 w 4018603"/>
              <a:gd name="connsiteY64" fmla="*/ 25333 h 1778312"/>
              <a:gd name="connsiteX65" fmla="*/ 286885 w 4018603"/>
              <a:gd name="connsiteY65" fmla="*/ 393824 h 1778312"/>
              <a:gd name="connsiteX66" fmla="*/ 283 w 4018603"/>
              <a:gd name="connsiteY66" fmla="*/ 475709 h 1778312"/>
              <a:gd name="connsiteX67" fmla="*/ 232294 w 4018603"/>
              <a:gd name="connsiteY67" fmla="*/ 803256 h 1778312"/>
              <a:gd name="connsiteX68" fmla="*/ 164055 w 4018603"/>
              <a:gd name="connsiteY68" fmla="*/ 1130802 h 1778312"/>
              <a:gd name="connsiteX69" fmla="*/ 123112 w 4018603"/>
              <a:gd name="connsiteY69" fmla="*/ 1403757 h 1778312"/>
              <a:gd name="connsiteX70" fmla="*/ 123112 w 4018603"/>
              <a:gd name="connsiteY70" fmla="*/ 1704008 h 1778312"/>
              <a:gd name="connsiteX71" fmla="*/ 123112 w 4018603"/>
              <a:gd name="connsiteY71" fmla="*/ 1758599 h 1778312"/>
              <a:gd name="connsiteX72" fmla="*/ 123112 w 4018603"/>
              <a:gd name="connsiteY72" fmla="*/ 1772247 h 1778312"/>
              <a:gd name="connsiteX0" fmla="*/ 357875 w 3898524"/>
              <a:gd name="connsiteY0" fmla="*/ 871494 h 1778312"/>
              <a:gd name="connsiteX1" fmla="*/ 453410 w 3898524"/>
              <a:gd name="connsiteY1" fmla="*/ 243698 h 1778312"/>
              <a:gd name="connsiteX2" fmla="*/ 808251 w 3898524"/>
              <a:gd name="connsiteY2" fmla="*/ 230049 h 1778312"/>
              <a:gd name="connsiteX3" fmla="*/ 3182961 w 3898524"/>
              <a:gd name="connsiteY3" fmla="*/ 270993 h 1778312"/>
              <a:gd name="connsiteX4" fmla="*/ 3401325 w 3898524"/>
              <a:gd name="connsiteY4" fmla="*/ 284641 h 1778312"/>
              <a:gd name="connsiteX5" fmla="*/ 3510508 w 3898524"/>
              <a:gd name="connsiteY5" fmla="*/ 325584 h 1778312"/>
              <a:gd name="connsiteX6" fmla="*/ 3565099 w 3898524"/>
              <a:gd name="connsiteY6" fmla="*/ 694074 h 1778312"/>
              <a:gd name="connsiteX7" fmla="*/ 3619690 w 3898524"/>
              <a:gd name="connsiteY7" fmla="*/ 994324 h 1778312"/>
              <a:gd name="connsiteX8" fmla="*/ 3646985 w 3898524"/>
              <a:gd name="connsiteY8" fmla="*/ 1239984 h 1778312"/>
              <a:gd name="connsiteX9" fmla="*/ 3142018 w 3898524"/>
              <a:gd name="connsiteY9" fmla="*/ 1280927 h 1778312"/>
              <a:gd name="connsiteX10" fmla="*/ 2623403 w 3898524"/>
              <a:gd name="connsiteY10" fmla="*/ 1226336 h 1778312"/>
              <a:gd name="connsiteX11" fmla="*/ 1859128 w 3898524"/>
              <a:gd name="connsiteY11" fmla="*/ 1226336 h 1778312"/>
              <a:gd name="connsiteX12" fmla="*/ 1381457 w 3898524"/>
              <a:gd name="connsiteY12" fmla="*/ 1158097 h 1778312"/>
              <a:gd name="connsiteX13" fmla="*/ 958376 w 3898524"/>
              <a:gd name="connsiteY13" fmla="*/ 1158097 h 1778312"/>
              <a:gd name="connsiteX14" fmla="*/ 699069 w 3898524"/>
              <a:gd name="connsiteY14" fmla="*/ 1158097 h 1778312"/>
              <a:gd name="connsiteX15" fmla="*/ 576239 w 3898524"/>
              <a:gd name="connsiteY15" fmla="*/ 1144450 h 1778312"/>
              <a:gd name="connsiteX16" fmla="*/ 589887 w 3898524"/>
              <a:gd name="connsiteY16" fmla="*/ 1253632 h 1778312"/>
              <a:gd name="connsiteX17" fmla="*/ 740012 w 3898524"/>
              <a:gd name="connsiteY17" fmla="*/ 1349166 h 1778312"/>
              <a:gd name="connsiteX18" fmla="*/ 1190388 w 3898524"/>
              <a:gd name="connsiteY18" fmla="*/ 1321871 h 1778312"/>
              <a:gd name="connsiteX19" fmla="*/ 1476991 w 3898524"/>
              <a:gd name="connsiteY19" fmla="*/ 1321871 h 1778312"/>
              <a:gd name="connsiteX20" fmla="*/ 1981958 w 3898524"/>
              <a:gd name="connsiteY20" fmla="*/ 1321871 h 1778312"/>
              <a:gd name="connsiteX21" fmla="*/ 2555164 w 3898524"/>
              <a:gd name="connsiteY21" fmla="*/ 1376462 h 1778312"/>
              <a:gd name="connsiteX22" fmla="*/ 2609755 w 3898524"/>
              <a:gd name="connsiteY22" fmla="*/ 1376462 h 1778312"/>
              <a:gd name="connsiteX23" fmla="*/ 2910006 w 3898524"/>
              <a:gd name="connsiteY23" fmla="*/ 1376462 h 1778312"/>
              <a:gd name="connsiteX24" fmla="*/ 3032836 w 3898524"/>
              <a:gd name="connsiteY24" fmla="*/ 1376462 h 1778312"/>
              <a:gd name="connsiteX25" fmla="*/ 3223905 w 3898524"/>
              <a:gd name="connsiteY25" fmla="*/ 1376462 h 1778312"/>
              <a:gd name="connsiteX26" fmla="*/ 3305791 w 3898524"/>
              <a:gd name="connsiteY26" fmla="*/ 1376462 h 1778312"/>
              <a:gd name="connsiteX27" fmla="*/ 3360382 w 3898524"/>
              <a:gd name="connsiteY27" fmla="*/ 1431053 h 1778312"/>
              <a:gd name="connsiteX28" fmla="*/ 3401325 w 3898524"/>
              <a:gd name="connsiteY28" fmla="*/ 1512939 h 1778312"/>
              <a:gd name="connsiteX29" fmla="*/ 3333087 w 3898524"/>
              <a:gd name="connsiteY29" fmla="*/ 1567530 h 1778312"/>
              <a:gd name="connsiteX30" fmla="*/ 2541517 w 3898524"/>
              <a:gd name="connsiteY30" fmla="*/ 1567530 h 1778312"/>
              <a:gd name="connsiteX31" fmla="*/ 2405039 w 3898524"/>
              <a:gd name="connsiteY31" fmla="*/ 1540235 h 1778312"/>
              <a:gd name="connsiteX32" fmla="*/ 2050197 w 3898524"/>
              <a:gd name="connsiteY32" fmla="*/ 1553883 h 1778312"/>
              <a:gd name="connsiteX33" fmla="*/ 1681708 w 3898524"/>
              <a:gd name="connsiteY33" fmla="*/ 1581178 h 1778312"/>
              <a:gd name="connsiteX34" fmla="*/ 1231331 w 3898524"/>
              <a:gd name="connsiteY34" fmla="*/ 1581178 h 1778312"/>
              <a:gd name="connsiteX35" fmla="*/ 1026615 w 3898524"/>
              <a:gd name="connsiteY35" fmla="*/ 1581178 h 1778312"/>
              <a:gd name="connsiteX36" fmla="*/ 794603 w 3898524"/>
              <a:gd name="connsiteY36" fmla="*/ 1608474 h 1778312"/>
              <a:gd name="connsiteX37" fmla="*/ 685421 w 3898524"/>
              <a:gd name="connsiteY37" fmla="*/ 1608474 h 1778312"/>
              <a:gd name="connsiteX38" fmla="*/ 617182 w 3898524"/>
              <a:gd name="connsiteY38" fmla="*/ 1608474 h 1778312"/>
              <a:gd name="connsiteX39" fmla="*/ 576239 w 3898524"/>
              <a:gd name="connsiteY39" fmla="*/ 1649417 h 1778312"/>
              <a:gd name="connsiteX40" fmla="*/ 576239 w 3898524"/>
              <a:gd name="connsiteY40" fmla="*/ 1704008 h 1778312"/>
              <a:gd name="connsiteX41" fmla="*/ 630830 w 3898524"/>
              <a:gd name="connsiteY41" fmla="*/ 1772247 h 1778312"/>
              <a:gd name="connsiteX42" fmla="*/ 726364 w 3898524"/>
              <a:gd name="connsiteY42" fmla="*/ 1772247 h 1778312"/>
              <a:gd name="connsiteX43" fmla="*/ 958376 w 3898524"/>
              <a:gd name="connsiteY43" fmla="*/ 1772247 h 1778312"/>
              <a:gd name="connsiteX44" fmla="*/ 1340514 w 3898524"/>
              <a:gd name="connsiteY44" fmla="*/ 1690360 h 1778312"/>
              <a:gd name="connsiteX45" fmla="*/ 2091140 w 3898524"/>
              <a:gd name="connsiteY45" fmla="*/ 1676712 h 1778312"/>
              <a:gd name="connsiteX46" fmla="*/ 2650699 w 3898524"/>
              <a:gd name="connsiteY46" fmla="*/ 1663065 h 1778312"/>
              <a:gd name="connsiteX47" fmla="*/ 2869063 w 3898524"/>
              <a:gd name="connsiteY47" fmla="*/ 1649417 h 1778312"/>
              <a:gd name="connsiteX48" fmla="*/ 3442269 w 3898524"/>
              <a:gd name="connsiteY48" fmla="*/ 1649417 h 1778312"/>
              <a:gd name="connsiteX49" fmla="*/ 3551451 w 3898524"/>
              <a:gd name="connsiteY49" fmla="*/ 1649417 h 1778312"/>
              <a:gd name="connsiteX50" fmla="*/ 3701576 w 3898524"/>
              <a:gd name="connsiteY50" fmla="*/ 1649417 h 1778312"/>
              <a:gd name="connsiteX51" fmla="*/ 3783463 w 3898524"/>
              <a:gd name="connsiteY51" fmla="*/ 1649417 h 1778312"/>
              <a:gd name="connsiteX52" fmla="*/ 3892645 w 3898524"/>
              <a:gd name="connsiteY52" fmla="*/ 1649417 h 1778312"/>
              <a:gd name="connsiteX53" fmla="*/ 3878997 w 3898524"/>
              <a:gd name="connsiteY53" fmla="*/ 1540235 h 1778312"/>
              <a:gd name="connsiteX54" fmla="*/ 3838054 w 3898524"/>
              <a:gd name="connsiteY54" fmla="*/ 1431053 h 1778312"/>
              <a:gd name="connsiteX55" fmla="*/ 3797111 w 3898524"/>
              <a:gd name="connsiteY55" fmla="*/ 1062563 h 1778312"/>
              <a:gd name="connsiteX56" fmla="*/ 3769814 w 3898524"/>
              <a:gd name="connsiteY56" fmla="*/ 803256 h 1778312"/>
              <a:gd name="connsiteX57" fmla="*/ 3674281 w 3898524"/>
              <a:gd name="connsiteY57" fmla="*/ 284641 h 1778312"/>
              <a:gd name="connsiteX58" fmla="*/ 3524155 w 3898524"/>
              <a:gd name="connsiteY58" fmla="*/ 134515 h 1778312"/>
              <a:gd name="connsiteX59" fmla="*/ 3251200 w 3898524"/>
              <a:gd name="connsiteY59" fmla="*/ 134515 h 1778312"/>
              <a:gd name="connsiteX60" fmla="*/ 2527869 w 3898524"/>
              <a:gd name="connsiteY60" fmla="*/ 93572 h 1778312"/>
              <a:gd name="connsiteX61" fmla="*/ 2022902 w 3898524"/>
              <a:gd name="connsiteY61" fmla="*/ 93572 h 1778312"/>
              <a:gd name="connsiteX62" fmla="*/ 1449696 w 3898524"/>
              <a:gd name="connsiteY62" fmla="*/ 93572 h 1778312"/>
              <a:gd name="connsiteX63" fmla="*/ 849194 w 3898524"/>
              <a:gd name="connsiteY63" fmla="*/ 38981 h 1778312"/>
              <a:gd name="connsiteX64" fmla="*/ 344227 w 3898524"/>
              <a:gd name="connsiteY64" fmla="*/ 25333 h 1778312"/>
              <a:gd name="connsiteX65" fmla="*/ 166806 w 3898524"/>
              <a:gd name="connsiteY65" fmla="*/ 393824 h 1778312"/>
              <a:gd name="connsiteX66" fmla="*/ 139512 w 3898524"/>
              <a:gd name="connsiteY66" fmla="*/ 639483 h 1778312"/>
              <a:gd name="connsiteX67" fmla="*/ 112215 w 3898524"/>
              <a:gd name="connsiteY67" fmla="*/ 803256 h 1778312"/>
              <a:gd name="connsiteX68" fmla="*/ 43976 w 3898524"/>
              <a:gd name="connsiteY68" fmla="*/ 1130802 h 1778312"/>
              <a:gd name="connsiteX69" fmla="*/ 3033 w 3898524"/>
              <a:gd name="connsiteY69" fmla="*/ 1403757 h 1778312"/>
              <a:gd name="connsiteX70" fmla="*/ 3033 w 3898524"/>
              <a:gd name="connsiteY70" fmla="*/ 1704008 h 1778312"/>
              <a:gd name="connsiteX71" fmla="*/ 3033 w 3898524"/>
              <a:gd name="connsiteY71" fmla="*/ 1758599 h 1778312"/>
              <a:gd name="connsiteX72" fmla="*/ 3033 w 3898524"/>
              <a:gd name="connsiteY72" fmla="*/ 1772247 h 1778312"/>
              <a:gd name="connsiteX0" fmla="*/ 357875 w 3898524"/>
              <a:gd name="connsiteY0" fmla="*/ 871494 h 1777301"/>
              <a:gd name="connsiteX1" fmla="*/ 453410 w 3898524"/>
              <a:gd name="connsiteY1" fmla="*/ 243698 h 1777301"/>
              <a:gd name="connsiteX2" fmla="*/ 808251 w 3898524"/>
              <a:gd name="connsiteY2" fmla="*/ 230049 h 1777301"/>
              <a:gd name="connsiteX3" fmla="*/ 3182961 w 3898524"/>
              <a:gd name="connsiteY3" fmla="*/ 270993 h 1777301"/>
              <a:gd name="connsiteX4" fmla="*/ 3401325 w 3898524"/>
              <a:gd name="connsiteY4" fmla="*/ 284641 h 1777301"/>
              <a:gd name="connsiteX5" fmla="*/ 3510508 w 3898524"/>
              <a:gd name="connsiteY5" fmla="*/ 325584 h 1777301"/>
              <a:gd name="connsiteX6" fmla="*/ 3565099 w 3898524"/>
              <a:gd name="connsiteY6" fmla="*/ 694074 h 1777301"/>
              <a:gd name="connsiteX7" fmla="*/ 3619690 w 3898524"/>
              <a:gd name="connsiteY7" fmla="*/ 994324 h 1777301"/>
              <a:gd name="connsiteX8" fmla="*/ 3646985 w 3898524"/>
              <a:gd name="connsiteY8" fmla="*/ 1239984 h 1777301"/>
              <a:gd name="connsiteX9" fmla="*/ 3142018 w 3898524"/>
              <a:gd name="connsiteY9" fmla="*/ 1280927 h 1777301"/>
              <a:gd name="connsiteX10" fmla="*/ 2623403 w 3898524"/>
              <a:gd name="connsiteY10" fmla="*/ 1226336 h 1777301"/>
              <a:gd name="connsiteX11" fmla="*/ 1859128 w 3898524"/>
              <a:gd name="connsiteY11" fmla="*/ 1226336 h 1777301"/>
              <a:gd name="connsiteX12" fmla="*/ 1381457 w 3898524"/>
              <a:gd name="connsiteY12" fmla="*/ 1158097 h 1777301"/>
              <a:gd name="connsiteX13" fmla="*/ 958376 w 3898524"/>
              <a:gd name="connsiteY13" fmla="*/ 1158097 h 1777301"/>
              <a:gd name="connsiteX14" fmla="*/ 699069 w 3898524"/>
              <a:gd name="connsiteY14" fmla="*/ 1158097 h 1777301"/>
              <a:gd name="connsiteX15" fmla="*/ 576239 w 3898524"/>
              <a:gd name="connsiteY15" fmla="*/ 1144450 h 1777301"/>
              <a:gd name="connsiteX16" fmla="*/ 589887 w 3898524"/>
              <a:gd name="connsiteY16" fmla="*/ 1253632 h 1777301"/>
              <a:gd name="connsiteX17" fmla="*/ 740012 w 3898524"/>
              <a:gd name="connsiteY17" fmla="*/ 1349166 h 1777301"/>
              <a:gd name="connsiteX18" fmla="*/ 1190388 w 3898524"/>
              <a:gd name="connsiteY18" fmla="*/ 1321871 h 1777301"/>
              <a:gd name="connsiteX19" fmla="*/ 1476991 w 3898524"/>
              <a:gd name="connsiteY19" fmla="*/ 1321871 h 1777301"/>
              <a:gd name="connsiteX20" fmla="*/ 1981958 w 3898524"/>
              <a:gd name="connsiteY20" fmla="*/ 1321871 h 1777301"/>
              <a:gd name="connsiteX21" fmla="*/ 2555164 w 3898524"/>
              <a:gd name="connsiteY21" fmla="*/ 1376462 h 1777301"/>
              <a:gd name="connsiteX22" fmla="*/ 2609755 w 3898524"/>
              <a:gd name="connsiteY22" fmla="*/ 1376462 h 1777301"/>
              <a:gd name="connsiteX23" fmla="*/ 2910006 w 3898524"/>
              <a:gd name="connsiteY23" fmla="*/ 1376462 h 1777301"/>
              <a:gd name="connsiteX24" fmla="*/ 3032836 w 3898524"/>
              <a:gd name="connsiteY24" fmla="*/ 1376462 h 1777301"/>
              <a:gd name="connsiteX25" fmla="*/ 3223905 w 3898524"/>
              <a:gd name="connsiteY25" fmla="*/ 1376462 h 1777301"/>
              <a:gd name="connsiteX26" fmla="*/ 3305791 w 3898524"/>
              <a:gd name="connsiteY26" fmla="*/ 1376462 h 1777301"/>
              <a:gd name="connsiteX27" fmla="*/ 3360382 w 3898524"/>
              <a:gd name="connsiteY27" fmla="*/ 1431053 h 1777301"/>
              <a:gd name="connsiteX28" fmla="*/ 3401325 w 3898524"/>
              <a:gd name="connsiteY28" fmla="*/ 1512939 h 1777301"/>
              <a:gd name="connsiteX29" fmla="*/ 3333087 w 3898524"/>
              <a:gd name="connsiteY29" fmla="*/ 1567530 h 1777301"/>
              <a:gd name="connsiteX30" fmla="*/ 2541517 w 3898524"/>
              <a:gd name="connsiteY30" fmla="*/ 1567530 h 1777301"/>
              <a:gd name="connsiteX31" fmla="*/ 2405039 w 3898524"/>
              <a:gd name="connsiteY31" fmla="*/ 1540235 h 1777301"/>
              <a:gd name="connsiteX32" fmla="*/ 2050197 w 3898524"/>
              <a:gd name="connsiteY32" fmla="*/ 1553883 h 1777301"/>
              <a:gd name="connsiteX33" fmla="*/ 1681708 w 3898524"/>
              <a:gd name="connsiteY33" fmla="*/ 1581178 h 1777301"/>
              <a:gd name="connsiteX34" fmla="*/ 1231331 w 3898524"/>
              <a:gd name="connsiteY34" fmla="*/ 1581178 h 1777301"/>
              <a:gd name="connsiteX35" fmla="*/ 1026615 w 3898524"/>
              <a:gd name="connsiteY35" fmla="*/ 1581178 h 1777301"/>
              <a:gd name="connsiteX36" fmla="*/ 794603 w 3898524"/>
              <a:gd name="connsiteY36" fmla="*/ 1608474 h 1777301"/>
              <a:gd name="connsiteX37" fmla="*/ 685421 w 3898524"/>
              <a:gd name="connsiteY37" fmla="*/ 1608474 h 1777301"/>
              <a:gd name="connsiteX38" fmla="*/ 617182 w 3898524"/>
              <a:gd name="connsiteY38" fmla="*/ 1608474 h 1777301"/>
              <a:gd name="connsiteX39" fmla="*/ 576239 w 3898524"/>
              <a:gd name="connsiteY39" fmla="*/ 1649417 h 1777301"/>
              <a:gd name="connsiteX40" fmla="*/ 576239 w 3898524"/>
              <a:gd name="connsiteY40" fmla="*/ 1704008 h 1777301"/>
              <a:gd name="connsiteX41" fmla="*/ 630830 w 3898524"/>
              <a:gd name="connsiteY41" fmla="*/ 1772247 h 1777301"/>
              <a:gd name="connsiteX42" fmla="*/ 726364 w 3898524"/>
              <a:gd name="connsiteY42" fmla="*/ 1772247 h 1777301"/>
              <a:gd name="connsiteX43" fmla="*/ 958376 w 3898524"/>
              <a:gd name="connsiteY43" fmla="*/ 1772247 h 1777301"/>
              <a:gd name="connsiteX44" fmla="*/ 1367810 w 3898524"/>
              <a:gd name="connsiteY44" fmla="*/ 1731304 h 1777301"/>
              <a:gd name="connsiteX45" fmla="*/ 2091140 w 3898524"/>
              <a:gd name="connsiteY45" fmla="*/ 1676712 h 1777301"/>
              <a:gd name="connsiteX46" fmla="*/ 2650699 w 3898524"/>
              <a:gd name="connsiteY46" fmla="*/ 1663065 h 1777301"/>
              <a:gd name="connsiteX47" fmla="*/ 2869063 w 3898524"/>
              <a:gd name="connsiteY47" fmla="*/ 1649417 h 1777301"/>
              <a:gd name="connsiteX48" fmla="*/ 3442269 w 3898524"/>
              <a:gd name="connsiteY48" fmla="*/ 1649417 h 1777301"/>
              <a:gd name="connsiteX49" fmla="*/ 3551451 w 3898524"/>
              <a:gd name="connsiteY49" fmla="*/ 1649417 h 1777301"/>
              <a:gd name="connsiteX50" fmla="*/ 3701576 w 3898524"/>
              <a:gd name="connsiteY50" fmla="*/ 1649417 h 1777301"/>
              <a:gd name="connsiteX51" fmla="*/ 3783463 w 3898524"/>
              <a:gd name="connsiteY51" fmla="*/ 1649417 h 1777301"/>
              <a:gd name="connsiteX52" fmla="*/ 3892645 w 3898524"/>
              <a:gd name="connsiteY52" fmla="*/ 1649417 h 1777301"/>
              <a:gd name="connsiteX53" fmla="*/ 3878997 w 3898524"/>
              <a:gd name="connsiteY53" fmla="*/ 1540235 h 1777301"/>
              <a:gd name="connsiteX54" fmla="*/ 3838054 w 3898524"/>
              <a:gd name="connsiteY54" fmla="*/ 1431053 h 1777301"/>
              <a:gd name="connsiteX55" fmla="*/ 3797111 w 3898524"/>
              <a:gd name="connsiteY55" fmla="*/ 1062563 h 1777301"/>
              <a:gd name="connsiteX56" fmla="*/ 3769814 w 3898524"/>
              <a:gd name="connsiteY56" fmla="*/ 803256 h 1777301"/>
              <a:gd name="connsiteX57" fmla="*/ 3674281 w 3898524"/>
              <a:gd name="connsiteY57" fmla="*/ 284641 h 1777301"/>
              <a:gd name="connsiteX58" fmla="*/ 3524155 w 3898524"/>
              <a:gd name="connsiteY58" fmla="*/ 134515 h 1777301"/>
              <a:gd name="connsiteX59" fmla="*/ 3251200 w 3898524"/>
              <a:gd name="connsiteY59" fmla="*/ 134515 h 1777301"/>
              <a:gd name="connsiteX60" fmla="*/ 2527869 w 3898524"/>
              <a:gd name="connsiteY60" fmla="*/ 93572 h 1777301"/>
              <a:gd name="connsiteX61" fmla="*/ 2022902 w 3898524"/>
              <a:gd name="connsiteY61" fmla="*/ 93572 h 1777301"/>
              <a:gd name="connsiteX62" fmla="*/ 1449696 w 3898524"/>
              <a:gd name="connsiteY62" fmla="*/ 93572 h 1777301"/>
              <a:gd name="connsiteX63" fmla="*/ 849194 w 3898524"/>
              <a:gd name="connsiteY63" fmla="*/ 38981 h 1777301"/>
              <a:gd name="connsiteX64" fmla="*/ 344227 w 3898524"/>
              <a:gd name="connsiteY64" fmla="*/ 25333 h 1777301"/>
              <a:gd name="connsiteX65" fmla="*/ 166806 w 3898524"/>
              <a:gd name="connsiteY65" fmla="*/ 393824 h 1777301"/>
              <a:gd name="connsiteX66" fmla="*/ 139512 w 3898524"/>
              <a:gd name="connsiteY66" fmla="*/ 639483 h 1777301"/>
              <a:gd name="connsiteX67" fmla="*/ 112215 w 3898524"/>
              <a:gd name="connsiteY67" fmla="*/ 803256 h 1777301"/>
              <a:gd name="connsiteX68" fmla="*/ 43976 w 3898524"/>
              <a:gd name="connsiteY68" fmla="*/ 1130802 h 1777301"/>
              <a:gd name="connsiteX69" fmla="*/ 3033 w 3898524"/>
              <a:gd name="connsiteY69" fmla="*/ 1403757 h 1777301"/>
              <a:gd name="connsiteX70" fmla="*/ 3033 w 3898524"/>
              <a:gd name="connsiteY70" fmla="*/ 1704008 h 1777301"/>
              <a:gd name="connsiteX71" fmla="*/ 3033 w 3898524"/>
              <a:gd name="connsiteY71" fmla="*/ 1758599 h 1777301"/>
              <a:gd name="connsiteX72" fmla="*/ 3033 w 3898524"/>
              <a:gd name="connsiteY72" fmla="*/ 1772247 h 1777301"/>
              <a:gd name="connsiteX0" fmla="*/ 357875 w 3898524"/>
              <a:gd name="connsiteY0" fmla="*/ 871494 h 1777301"/>
              <a:gd name="connsiteX1" fmla="*/ 453410 w 3898524"/>
              <a:gd name="connsiteY1" fmla="*/ 243698 h 1777301"/>
              <a:gd name="connsiteX2" fmla="*/ 808251 w 3898524"/>
              <a:gd name="connsiteY2" fmla="*/ 230049 h 1777301"/>
              <a:gd name="connsiteX3" fmla="*/ 3182961 w 3898524"/>
              <a:gd name="connsiteY3" fmla="*/ 270993 h 1777301"/>
              <a:gd name="connsiteX4" fmla="*/ 3401325 w 3898524"/>
              <a:gd name="connsiteY4" fmla="*/ 284641 h 1777301"/>
              <a:gd name="connsiteX5" fmla="*/ 3510508 w 3898524"/>
              <a:gd name="connsiteY5" fmla="*/ 325584 h 1777301"/>
              <a:gd name="connsiteX6" fmla="*/ 3565099 w 3898524"/>
              <a:gd name="connsiteY6" fmla="*/ 694074 h 1777301"/>
              <a:gd name="connsiteX7" fmla="*/ 3619690 w 3898524"/>
              <a:gd name="connsiteY7" fmla="*/ 994324 h 1777301"/>
              <a:gd name="connsiteX8" fmla="*/ 3646985 w 3898524"/>
              <a:gd name="connsiteY8" fmla="*/ 1239984 h 1777301"/>
              <a:gd name="connsiteX9" fmla="*/ 3142018 w 3898524"/>
              <a:gd name="connsiteY9" fmla="*/ 1280927 h 1777301"/>
              <a:gd name="connsiteX10" fmla="*/ 2623403 w 3898524"/>
              <a:gd name="connsiteY10" fmla="*/ 1226336 h 1777301"/>
              <a:gd name="connsiteX11" fmla="*/ 1859128 w 3898524"/>
              <a:gd name="connsiteY11" fmla="*/ 1226336 h 1777301"/>
              <a:gd name="connsiteX12" fmla="*/ 1381457 w 3898524"/>
              <a:gd name="connsiteY12" fmla="*/ 1158097 h 1777301"/>
              <a:gd name="connsiteX13" fmla="*/ 958376 w 3898524"/>
              <a:gd name="connsiteY13" fmla="*/ 1158097 h 1777301"/>
              <a:gd name="connsiteX14" fmla="*/ 699069 w 3898524"/>
              <a:gd name="connsiteY14" fmla="*/ 1158097 h 1777301"/>
              <a:gd name="connsiteX15" fmla="*/ 576239 w 3898524"/>
              <a:gd name="connsiteY15" fmla="*/ 1144450 h 1777301"/>
              <a:gd name="connsiteX16" fmla="*/ 589887 w 3898524"/>
              <a:gd name="connsiteY16" fmla="*/ 1253632 h 1777301"/>
              <a:gd name="connsiteX17" fmla="*/ 740012 w 3898524"/>
              <a:gd name="connsiteY17" fmla="*/ 1349166 h 1777301"/>
              <a:gd name="connsiteX18" fmla="*/ 1190388 w 3898524"/>
              <a:gd name="connsiteY18" fmla="*/ 1321871 h 1777301"/>
              <a:gd name="connsiteX19" fmla="*/ 1476991 w 3898524"/>
              <a:gd name="connsiteY19" fmla="*/ 1321871 h 1777301"/>
              <a:gd name="connsiteX20" fmla="*/ 1981958 w 3898524"/>
              <a:gd name="connsiteY20" fmla="*/ 1321871 h 1777301"/>
              <a:gd name="connsiteX21" fmla="*/ 2555164 w 3898524"/>
              <a:gd name="connsiteY21" fmla="*/ 1376462 h 1777301"/>
              <a:gd name="connsiteX22" fmla="*/ 2609755 w 3898524"/>
              <a:gd name="connsiteY22" fmla="*/ 1376462 h 1777301"/>
              <a:gd name="connsiteX23" fmla="*/ 2910006 w 3898524"/>
              <a:gd name="connsiteY23" fmla="*/ 1376462 h 1777301"/>
              <a:gd name="connsiteX24" fmla="*/ 3032836 w 3898524"/>
              <a:gd name="connsiteY24" fmla="*/ 1376462 h 1777301"/>
              <a:gd name="connsiteX25" fmla="*/ 3223905 w 3898524"/>
              <a:gd name="connsiteY25" fmla="*/ 1376462 h 1777301"/>
              <a:gd name="connsiteX26" fmla="*/ 3305791 w 3898524"/>
              <a:gd name="connsiteY26" fmla="*/ 1376462 h 1777301"/>
              <a:gd name="connsiteX27" fmla="*/ 3360382 w 3898524"/>
              <a:gd name="connsiteY27" fmla="*/ 1431053 h 1777301"/>
              <a:gd name="connsiteX28" fmla="*/ 3401325 w 3898524"/>
              <a:gd name="connsiteY28" fmla="*/ 1512939 h 1777301"/>
              <a:gd name="connsiteX29" fmla="*/ 3333087 w 3898524"/>
              <a:gd name="connsiteY29" fmla="*/ 1567530 h 1777301"/>
              <a:gd name="connsiteX30" fmla="*/ 2541517 w 3898524"/>
              <a:gd name="connsiteY30" fmla="*/ 1567530 h 1777301"/>
              <a:gd name="connsiteX31" fmla="*/ 2405039 w 3898524"/>
              <a:gd name="connsiteY31" fmla="*/ 1540235 h 1777301"/>
              <a:gd name="connsiteX32" fmla="*/ 2050197 w 3898524"/>
              <a:gd name="connsiteY32" fmla="*/ 1553883 h 1777301"/>
              <a:gd name="connsiteX33" fmla="*/ 1681708 w 3898524"/>
              <a:gd name="connsiteY33" fmla="*/ 1581178 h 1777301"/>
              <a:gd name="connsiteX34" fmla="*/ 1231331 w 3898524"/>
              <a:gd name="connsiteY34" fmla="*/ 1581178 h 1777301"/>
              <a:gd name="connsiteX35" fmla="*/ 1026615 w 3898524"/>
              <a:gd name="connsiteY35" fmla="*/ 1581178 h 1777301"/>
              <a:gd name="connsiteX36" fmla="*/ 794603 w 3898524"/>
              <a:gd name="connsiteY36" fmla="*/ 1608474 h 1777301"/>
              <a:gd name="connsiteX37" fmla="*/ 685421 w 3898524"/>
              <a:gd name="connsiteY37" fmla="*/ 1608474 h 1777301"/>
              <a:gd name="connsiteX38" fmla="*/ 617182 w 3898524"/>
              <a:gd name="connsiteY38" fmla="*/ 1608474 h 1777301"/>
              <a:gd name="connsiteX39" fmla="*/ 576239 w 3898524"/>
              <a:gd name="connsiteY39" fmla="*/ 1649417 h 1777301"/>
              <a:gd name="connsiteX40" fmla="*/ 576239 w 3898524"/>
              <a:gd name="connsiteY40" fmla="*/ 1704008 h 1777301"/>
              <a:gd name="connsiteX41" fmla="*/ 630830 w 3898524"/>
              <a:gd name="connsiteY41" fmla="*/ 1772247 h 1777301"/>
              <a:gd name="connsiteX42" fmla="*/ 726364 w 3898524"/>
              <a:gd name="connsiteY42" fmla="*/ 1772247 h 1777301"/>
              <a:gd name="connsiteX43" fmla="*/ 958376 w 3898524"/>
              <a:gd name="connsiteY43" fmla="*/ 1772247 h 1777301"/>
              <a:gd name="connsiteX44" fmla="*/ 1367810 w 3898524"/>
              <a:gd name="connsiteY44" fmla="*/ 1731304 h 1777301"/>
              <a:gd name="connsiteX45" fmla="*/ 2104787 w 3898524"/>
              <a:gd name="connsiteY45" fmla="*/ 1717655 h 1777301"/>
              <a:gd name="connsiteX46" fmla="*/ 2650699 w 3898524"/>
              <a:gd name="connsiteY46" fmla="*/ 1663065 h 1777301"/>
              <a:gd name="connsiteX47" fmla="*/ 2869063 w 3898524"/>
              <a:gd name="connsiteY47" fmla="*/ 1649417 h 1777301"/>
              <a:gd name="connsiteX48" fmla="*/ 3442269 w 3898524"/>
              <a:gd name="connsiteY48" fmla="*/ 1649417 h 1777301"/>
              <a:gd name="connsiteX49" fmla="*/ 3551451 w 3898524"/>
              <a:gd name="connsiteY49" fmla="*/ 1649417 h 1777301"/>
              <a:gd name="connsiteX50" fmla="*/ 3701576 w 3898524"/>
              <a:gd name="connsiteY50" fmla="*/ 1649417 h 1777301"/>
              <a:gd name="connsiteX51" fmla="*/ 3783463 w 3898524"/>
              <a:gd name="connsiteY51" fmla="*/ 1649417 h 1777301"/>
              <a:gd name="connsiteX52" fmla="*/ 3892645 w 3898524"/>
              <a:gd name="connsiteY52" fmla="*/ 1649417 h 1777301"/>
              <a:gd name="connsiteX53" fmla="*/ 3878997 w 3898524"/>
              <a:gd name="connsiteY53" fmla="*/ 1540235 h 1777301"/>
              <a:gd name="connsiteX54" fmla="*/ 3838054 w 3898524"/>
              <a:gd name="connsiteY54" fmla="*/ 1431053 h 1777301"/>
              <a:gd name="connsiteX55" fmla="*/ 3797111 w 3898524"/>
              <a:gd name="connsiteY55" fmla="*/ 1062563 h 1777301"/>
              <a:gd name="connsiteX56" fmla="*/ 3769814 w 3898524"/>
              <a:gd name="connsiteY56" fmla="*/ 803256 h 1777301"/>
              <a:gd name="connsiteX57" fmla="*/ 3674281 w 3898524"/>
              <a:gd name="connsiteY57" fmla="*/ 284641 h 1777301"/>
              <a:gd name="connsiteX58" fmla="*/ 3524155 w 3898524"/>
              <a:gd name="connsiteY58" fmla="*/ 134515 h 1777301"/>
              <a:gd name="connsiteX59" fmla="*/ 3251200 w 3898524"/>
              <a:gd name="connsiteY59" fmla="*/ 134515 h 1777301"/>
              <a:gd name="connsiteX60" fmla="*/ 2527869 w 3898524"/>
              <a:gd name="connsiteY60" fmla="*/ 93572 h 1777301"/>
              <a:gd name="connsiteX61" fmla="*/ 2022902 w 3898524"/>
              <a:gd name="connsiteY61" fmla="*/ 93572 h 1777301"/>
              <a:gd name="connsiteX62" fmla="*/ 1449696 w 3898524"/>
              <a:gd name="connsiteY62" fmla="*/ 93572 h 1777301"/>
              <a:gd name="connsiteX63" fmla="*/ 849194 w 3898524"/>
              <a:gd name="connsiteY63" fmla="*/ 38981 h 1777301"/>
              <a:gd name="connsiteX64" fmla="*/ 344227 w 3898524"/>
              <a:gd name="connsiteY64" fmla="*/ 25333 h 1777301"/>
              <a:gd name="connsiteX65" fmla="*/ 166806 w 3898524"/>
              <a:gd name="connsiteY65" fmla="*/ 393824 h 1777301"/>
              <a:gd name="connsiteX66" fmla="*/ 139512 w 3898524"/>
              <a:gd name="connsiteY66" fmla="*/ 639483 h 1777301"/>
              <a:gd name="connsiteX67" fmla="*/ 112215 w 3898524"/>
              <a:gd name="connsiteY67" fmla="*/ 803256 h 1777301"/>
              <a:gd name="connsiteX68" fmla="*/ 43976 w 3898524"/>
              <a:gd name="connsiteY68" fmla="*/ 1130802 h 1777301"/>
              <a:gd name="connsiteX69" fmla="*/ 3033 w 3898524"/>
              <a:gd name="connsiteY69" fmla="*/ 1403757 h 1777301"/>
              <a:gd name="connsiteX70" fmla="*/ 3033 w 3898524"/>
              <a:gd name="connsiteY70" fmla="*/ 1704008 h 1777301"/>
              <a:gd name="connsiteX71" fmla="*/ 3033 w 3898524"/>
              <a:gd name="connsiteY71" fmla="*/ 1758599 h 1777301"/>
              <a:gd name="connsiteX72" fmla="*/ 3033 w 3898524"/>
              <a:gd name="connsiteY72" fmla="*/ 1772247 h 1777301"/>
              <a:gd name="connsiteX0" fmla="*/ 355854 w 3896503"/>
              <a:gd name="connsiteY0" fmla="*/ 871494 h 1777301"/>
              <a:gd name="connsiteX1" fmla="*/ 451389 w 3896503"/>
              <a:gd name="connsiteY1" fmla="*/ 243698 h 1777301"/>
              <a:gd name="connsiteX2" fmla="*/ 806230 w 3896503"/>
              <a:gd name="connsiteY2" fmla="*/ 230049 h 1777301"/>
              <a:gd name="connsiteX3" fmla="*/ 3180940 w 3896503"/>
              <a:gd name="connsiteY3" fmla="*/ 270993 h 1777301"/>
              <a:gd name="connsiteX4" fmla="*/ 3399304 w 3896503"/>
              <a:gd name="connsiteY4" fmla="*/ 284641 h 1777301"/>
              <a:gd name="connsiteX5" fmla="*/ 3508487 w 3896503"/>
              <a:gd name="connsiteY5" fmla="*/ 325584 h 1777301"/>
              <a:gd name="connsiteX6" fmla="*/ 3563078 w 3896503"/>
              <a:gd name="connsiteY6" fmla="*/ 694074 h 1777301"/>
              <a:gd name="connsiteX7" fmla="*/ 3617669 w 3896503"/>
              <a:gd name="connsiteY7" fmla="*/ 994324 h 1777301"/>
              <a:gd name="connsiteX8" fmla="*/ 3644964 w 3896503"/>
              <a:gd name="connsiteY8" fmla="*/ 1239984 h 1777301"/>
              <a:gd name="connsiteX9" fmla="*/ 3139997 w 3896503"/>
              <a:gd name="connsiteY9" fmla="*/ 1280927 h 1777301"/>
              <a:gd name="connsiteX10" fmla="*/ 2621382 w 3896503"/>
              <a:gd name="connsiteY10" fmla="*/ 1226336 h 1777301"/>
              <a:gd name="connsiteX11" fmla="*/ 1857107 w 3896503"/>
              <a:gd name="connsiteY11" fmla="*/ 1226336 h 1777301"/>
              <a:gd name="connsiteX12" fmla="*/ 1379436 w 3896503"/>
              <a:gd name="connsiteY12" fmla="*/ 1158097 h 1777301"/>
              <a:gd name="connsiteX13" fmla="*/ 956355 w 3896503"/>
              <a:gd name="connsiteY13" fmla="*/ 1158097 h 1777301"/>
              <a:gd name="connsiteX14" fmla="*/ 697048 w 3896503"/>
              <a:gd name="connsiteY14" fmla="*/ 1158097 h 1777301"/>
              <a:gd name="connsiteX15" fmla="*/ 574218 w 3896503"/>
              <a:gd name="connsiteY15" fmla="*/ 1144450 h 1777301"/>
              <a:gd name="connsiteX16" fmla="*/ 587866 w 3896503"/>
              <a:gd name="connsiteY16" fmla="*/ 1253632 h 1777301"/>
              <a:gd name="connsiteX17" fmla="*/ 737991 w 3896503"/>
              <a:gd name="connsiteY17" fmla="*/ 1349166 h 1777301"/>
              <a:gd name="connsiteX18" fmla="*/ 1188367 w 3896503"/>
              <a:gd name="connsiteY18" fmla="*/ 1321871 h 1777301"/>
              <a:gd name="connsiteX19" fmla="*/ 1474970 w 3896503"/>
              <a:gd name="connsiteY19" fmla="*/ 1321871 h 1777301"/>
              <a:gd name="connsiteX20" fmla="*/ 1979937 w 3896503"/>
              <a:gd name="connsiteY20" fmla="*/ 1321871 h 1777301"/>
              <a:gd name="connsiteX21" fmla="*/ 2553143 w 3896503"/>
              <a:gd name="connsiteY21" fmla="*/ 1376462 h 1777301"/>
              <a:gd name="connsiteX22" fmla="*/ 2607734 w 3896503"/>
              <a:gd name="connsiteY22" fmla="*/ 1376462 h 1777301"/>
              <a:gd name="connsiteX23" fmla="*/ 2907985 w 3896503"/>
              <a:gd name="connsiteY23" fmla="*/ 1376462 h 1777301"/>
              <a:gd name="connsiteX24" fmla="*/ 3030815 w 3896503"/>
              <a:gd name="connsiteY24" fmla="*/ 1376462 h 1777301"/>
              <a:gd name="connsiteX25" fmla="*/ 3221884 w 3896503"/>
              <a:gd name="connsiteY25" fmla="*/ 1376462 h 1777301"/>
              <a:gd name="connsiteX26" fmla="*/ 3303770 w 3896503"/>
              <a:gd name="connsiteY26" fmla="*/ 1376462 h 1777301"/>
              <a:gd name="connsiteX27" fmla="*/ 3358361 w 3896503"/>
              <a:gd name="connsiteY27" fmla="*/ 1431053 h 1777301"/>
              <a:gd name="connsiteX28" fmla="*/ 3399304 w 3896503"/>
              <a:gd name="connsiteY28" fmla="*/ 1512939 h 1777301"/>
              <a:gd name="connsiteX29" fmla="*/ 3331066 w 3896503"/>
              <a:gd name="connsiteY29" fmla="*/ 1567530 h 1777301"/>
              <a:gd name="connsiteX30" fmla="*/ 2539496 w 3896503"/>
              <a:gd name="connsiteY30" fmla="*/ 1567530 h 1777301"/>
              <a:gd name="connsiteX31" fmla="*/ 2403018 w 3896503"/>
              <a:gd name="connsiteY31" fmla="*/ 1540235 h 1777301"/>
              <a:gd name="connsiteX32" fmla="*/ 2048176 w 3896503"/>
              <a:gd name="connsiteY32" fmla="*/ 1553883 h 1777301"/>
              <a:gd name="connsiteX33" fmla="*/ 1679687 w 3896503"/>
              <a:gd name="connsiteY33" fmla="*/ 1581178 h 1777301"/>
              <a:gd name="connsiteX34" fmla="*/ 1229310 w 3896503"/>
              <a:gd name="connsiteY34" fmla="*/ 1581178 h 1777301"/>
              <a:gd name="connsiteX35" fmla="*/ 1024594 w 3896503"/>
              <a:gd name="connsiteY35" fmla="*/ 1581178 h 1777301"/>
              <a:gd name="connsiteX36" fmla="*/ 792582 w 3896503"/>
              <a:gd name="connsiteY36" fmla="*/ 1608474 h 1777301"/>
              <a:gd name="connsiteX37" fmla="*/ 683400 w 3896503"/>
              <a:gd name="connsiteY37" fmla="*/ 1608474 h 1777301"/>
              <a:gd name="connsiteX38" fmla="*/ 615161 w 3896503"/>
              <a:gd name="connsiteY38" fmla="*/ 1608474 h 1777301"/>
              <a:gd name="connsiteX39" fmla="*/ 574218 w 3896503"/>
              <a:gd name="connsiteY39" fmla="*/ 1649417 h 1777301"/>
              <a:gd name="connsiteX40" fmla="*/ 574218 w 3896503"/>
              <a:gd name="connsiteY40" fmla="*/ 1704008 h 1777301"/>
              <a:gd name="connsiteX41" fmla="*/ 628809 w 3896503"/>
              <a:gd name="connsiteY41" fmla="*/ 1772247 h 1777301"/>
              <a:gd name="connsiteX42" fmla="*/ 724343 w 3896503"/>
              <a:gd name="connsiteY42" fmla="*/ 1772247 h 1777301"/>
              <a:gd name="connsiteX43" fmla="*/ 956355 w 3896503"/>
              <a:gd name="connsiteY43" fmla="*/ 1772247 h 1777301"/>
              <a:gd name="connsiteX44" fmla="*/ 1365789 w 3896503"/>
              <a:gd name="connsiteY44" fmla="*/ 1731304 h 1777301"/>
              <a:gd name="connsiteX45" fmla="*/ 2102766 w 3896503"/>
              <a:gd name="connsiteY45" fmla="*/ 1717655 h 1777301"/>
              <a:gd name="connsiteX46" fmla="*/ 2648678 w 3896503"/>
              <a:gd name="connsiteY46" fmla="*/ 1663065 h 1777301"/>
              <a:gd name="connsiteX47" fmla="*/ 2867042 w 3896503"/>
              <a:gd name="connsiteY47" fmla="*/ 1649417 h 1777301"/>
              <a:gd name="connsiteX48" fmla="*/ 3440248 w 3896503"/>
              <a:gd name="connsiteY48" fmla="*/ 1649417 h 1777301"/>
              <a:gd name="connsiteX49" fmla="*/ 3549430 w 3896503"/>
              <a:gd name="connsiteY49" fmla="*/ 1649417 h 1777301"/>
              <a:gd name="connsiteX50" fmla="*/ 3699555 w 3896503"/>
              <a:gd name="connsiteY50" fmla="*/ 1649417 h 1777301"/>
              <a:gd name="connsiteX51" fmla="*/ 3781442 w 3896503"/>
              <a:gd name="connsiteY51" fmla="*/ 1649417 h 1777301"/>
              <a:gd name="connsiteX52" fmla="*/ 3890624 w 3896503"/>
              <a:gd name="connsiteY52" fmla="*/ 1649417 h 1777301"/>
              <a:gd name="connsiteX53" fmla="*/ 3876976 w 3896503"/>
              <a:gd name="connsiteY53" fmla="*/ 1540235 h 1777301"/>
              <a:gd name="connsiteX54" fmla="*/ 3836033 w 3896503"/>
              <a:gd name="connsiteY54" fmla="*/ 1431053 h 1777301"/>
              <a:gd name="connsiteX55" fmla="*/ 3795090 w 3896503"/>
              <a:gd name="connsiteY55" fmla="*/ 1062563 h 1777301"/>
              <a:gd name="connsiteX56" fmla="*/ 3767793 w 3896503"/>
              <a:gd name="connsiteY56" fmla="*/ 803256 h 1777301"/>
              <a:gd name="connsiteX57" fmla="*/ 3672260 w 3896503"/>
              <a:gd name="connsiteY57" fmla="*/ 284641 h 1777301"/>
              <a:gd name="connsiteX58" fmla="*/ 3522134 w 3896503"/>
              <a:gd name="connsiteY58" fmla="*/ 134515 h 1777301"/>
              <a:gd name="connsiteX59" fmla="*/ 3249179 w 3896503"/>
              <a:gd name="connsiteY59" fmla="*/ 134515 h 1777301"/>
              <a:gd name="connsiteX60" fmla="*/ 2525848 w 3896503"/>
              <a:gd name="connsiteY60" fmla="*/ 93572 h 1777301"/>
              <a:gd name="connsiteX61" fmla="*/ 2020881 w 3896503"/>
              <a:gd name="connsiteY61" fmla="*/ 93572 h 1777301"/>
              <a:gd name="connsiteX62" fmla="*/ 1447675 w 3896503"/>
              <a:gd name="connsiteY62" fmla="*/ 93572 h 1777301"/>
              <a:gd name="connsiteX63" fmla="*/ 847173 w 3896503"/>
              <a:gd name="connsiteY63" fmla="*/ 38981 h 1777301"/>
              <a:gd name="connsiteX64" fmla="*/ 342206 w 3896503"/>
              <a:gd name="connsiteY64" fmla="*/ 25333 h 1777301"/>
              <a:gd name="connsiteX65" fmla="*/ 164785 w 3896503"/>
              <a:gd name="connsiteY65" fmla="*/ 393824 h 1777301"/>
              <a:gd name="connsiteX66" fmla="*/ 137491 w 3896503"/>
              <a:gd name="connsiteY66" fmla="*/ 639483 h 1777301"/>
              <a:gd name="connsiteX67" fmla="*/ 110194 w 3896503"/>
              <a:gd name="connsiteY67" fmla="*/ 803256 h 1777301"/>
              <a:gd name="connsiteX68" fmla="*/ 14660 w 3896503"/>
              <a:gd name="connsiteY68" fmla="*/ 1267280 h 1777301"/>
              <a:gd name="connsiteX69" fmla="*/ 1012 w 3896503"/>
              <a:gd name="connsiteY69" fmla="*/ 1403757 h 1777301"/>
              <a:gd name="connsiteX70" fmla="*/ 1012 w 3896503"/>
              <a:gd name="connsiteY70" fmla="*/ 1704008 h 1777301"/>
              <a:gd name="connsiteX71" fmla="*/ 1012 w 3896503"/>
              <a:gd name="connsiteY71" fmla="*/ 1758599 h 1777301"/>
              <a:gd name="connsiteX72" fmla="*/ 1012 w 3896503"/>
              <a:gd name="connsiteY72" fmla="*/ 1772247 h 17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896503" h="1777301">
                <a:moveTo>
                  <a:pt x="355854" y="871494"/>
                </a:moveTo>
                <a:cubicBezTo>
                  <a:pt x="378600" y="782784"/>
                  <a:pt x="376326" y="350606"/>
                  <a:pt x="451389" y="243698"/>
                </a:cubicBezTo>
                <a:cubicBezTo>
                  <a:pt x="526452" y="136790"/>
                  <a:pt x="351305" y="225500"/>
                  <a:pt x="806230" y="230049"/>
                </a:cubicBezTo>
                <a:lnTo>
                  <a:pt x="3180940" y="270993"/>
                </a:lnTo>
                <a:cubicBezTo>
                  <a:pt x="3613119" y="280092"/>
                  <a:pt x="3344713" y="275543"/>
                  <a:pt x="3399304" y="284641"/>
                </a:cubicBezTo>
                <a:cubicBezTo>
                  <a:pt x="3453895" y="293739"/>
                  <a:pt x="3481191" y="257345"/>
                  <a:pt x="3508487" y="325584"/>
                </a:cubicBezTo>
                <a:cubicBezTo>
                  <a:pt x="3535783" y="393823"/>
                  <a:pt x="3544881" y="582617"/>
                  <a:pt x="3563078" y="694074"/>
                </a:cubicBezTo>
                <a:cubicBezTo>
                  <a:pt x="3581275" y="805531"/>
                  <a:pt x="3604021" y="903339"/>
                  <a:pt x="3617669" y="994324"/>
                </a:cubicBezTo>
                <a:cubicBezTo>
                  <a:pt x="3631317" y="1085309"/>
                  <a:pt x="3724576" y="1192217"/>
                  <a:pt x="3644964" y="1239984"/>
                </a:cubicBezTo>
                <a:cubicBezTo>
                  <a:pt x="3565352" y="1287751"/>
                  <a:pt x="3310594" y="1283202"/>
                  <a:pt x="3139997" y="1280927"/>
                </a:cubicBezTo>
                <a:cubicBezTo>
                  <a:pt x="2969400" y="1278652"/>
                  <a:pt x="2835197" y="1235434"/>
                  <a:pt x="2621382" y="1226336"/>
                </a:cubicBezTo>
                <a:cubicBezTo>
                  <a:pt x="2407567" y="1217238"/>
                  <a:pt x="2064098" y="1237709"/>
                  <a:pt x="1857107" y="1226336"/>
                </a:cubicBezTo>
                <a:cubicBezTo>
                  <a:pt x="1650116" y="1214963"/>
                  <a:pt x="1529561" y="1169470"/>
                  <a:pt x="1379436" y="1158097"/>
                </a:cubicBezTo>
                <a:cubicBezTo>
                  <a:pt x="1229311" y="1146724"/>
                  <a:pt x="956355" y="1158097"/>
                  <a:pt x="956355" y="1158097"/>
                </a:cubicBezTo>
                <a:cubicBezTo>
                  <a:pt x="842624" y="1158097"/>
                  <a:pt x="760737" y="1160371"/>
                  <a:pt x="697048" y="1158097"/>
                </a:cubicBezTo>
                <a:cubicBezTo>
                  <a:pt x="633359" y="1155823"/>
                  <a:pt x="592415" y="1128528"/>
                  <a:pt x="574218" y="1144450"/>
                </a:cubicBezTo>
                <a:cubicBezTo>
                  <a:pt x="556021" y="1160373"/>
                  <a:pt x="560571" y="1219513"/>
                  <a:pt x="587866" y="1253632"/>
                </a:cubicBezTo>
                <a:cubicBezTo>
                  <a:pt x="615161" y="1287751"/>
                  <a:pt x="637908" y="1337793"/>
                  <a:pt x="737991" y="1349166"/>
                </a:cubicBezTo>
                <a:cubicBezTo>
                  <a:pt x="838074" y="1360539"/>
                  <a:pt x="1065537" y="1326420"/>
                  <a:pt x="1188367" y="1321871"/>
                </a:cubicBezTo>
                <a:cubicBezTo>
                  <a:pt x="1311197" y="1317322"/>
                  <a:pt x="1474970" y="1321871"/>
                  <a:pt x="1474970" y="1321871"/>
                </a:cubicBezTo>
                <a:cubicBezTo>
                  <a:pt x="1606898" y="1321871"/>
                  <a:pt x="1800242" y="1312773"/>
                  <a:pt x="1979937" y="1321871"/>
                </a:cubicBezTo>
                <a:cubicBezTo>
                  <a:pt x="2159633" y="1330970"/>
                  <a:pt x="2448510" y="1367364"/>
                  <a:pt x="2553143" y="1376462"/>
                </a:cubicBezTo>
                <a:cubicBezTo>
                  <a:pt x="2657776" y="1385560"/>
                  <a:pt x="2607734" y="1376462"/>
                  <a:pt x="2607734" y="1376462"/>
                </a:cubicBezTo>
                <a:lnTo>
                  <a:pt x="2907985" y="1376462"/>
                </a:lnTo>
                <a:lnTo>
                  <a:pt x="3030815" y="1376462"/>
                </a:lnTo>
                <a:lnTo>
                  <a:pt x="3221884" y="1376462"/>
                </a:lnTo>
                <a:cubicBezTo>
                  <a:pt x="3267376" y="1376462"/>
                  <a:pt x="3281024" y="1367364"/>
                  <a:pt x="3303770" y="1376462"/>
                </a:cubicBezTo>
                <a:cubicBezTo>
                  <a:pt x="3326516" y="1385560"/>
                  <a:pt x="3342439" y="1408307"/>
                  <a:pt x="3358361" y="1431053"/>
                </a:cubicBezTo>
                <a:cubicBezTo>
                  <a:pt x="3374283" y="1453799"/>
                  <a:pt x="3403853" y="1490193"/>
                  <a:pt x="3399304" y="1512939"/>
                </a:cubicBezTo>
                <a:cubicBezTo>
                  <a:pt x="3394755" y="1535685"/>
                  <a:pt x="3474367" y="1558432"/>
                  <a:pt x="3331066" y="1567530"/>
                </a:cubicBezTo>
                <a:cubicBezTo>
                  <a:pt x="3187765" y="1576628"/>
                  <a:pt x="2694171" y="1572079"/>
                  <a:pt x="2539496" y="1567530"/>
                </a:cubicBezTo>
                <a:cubicBezTo>
                  <a:pt x="2384821" y="1562981"/>
                  <a:pt x="2484905" y="1542509"/>
                  <a:pt x="2403018" y="1540235"/>
                </a:cubicBezTo>
                <a:cubicBezTo>
                  <a:pt x="2321131" y="1537961"/>
                  <a:pt x="2168731" y="1547059"/>
                  <a:pt x="2048176" y="1553883"/>
                </a:cubicBezTo>
                <a:cubicBezTo>
                  <a:pt x="1927621" y="1560707"/>
                  <a:pt x="1816164" y="1576629"/>
                  <a:pt x="1679687" y="1581178"/>
                </a:cubicBezTo>
                <a:cubicBezTo>
                  <a:pt x="1543210" y="1585727"/>
                  <a:pt x="1229310" y="1581178"/>
                  <a:pt x="1229310" y="1581178"/>
                </a:cubicBezTo>
                <a:cubicBezTo>
                  <a:pt x="1120128" y="1581178"/>
                  <a:pt x="1097382" y="1576629"/>
                  <a:pt x="1024594" y="1581178"/>
                </a:cubicBezTo>
                <a:cubicBezTo>
                  <a:pt x="951806" y="1585727"/>
                  <a:pt x="849448" y="1603925"/>
                  <a:pt x="792582" y="1608474"/>
                </a:cubicBezTo>
                <a:cubicBezTo>
                  <a:pt x="735716" y="1613023"/>
                  <a:pt x="683400" y="1608474"/>
                  <a:pt x="683400" y="1608474"/>
                </a:cubicBezTo>
                <a:cubicBezTo>
                  <a:pt x="653830" y="1608474"/>
                  <a:pt x="633358" y="1601650"/>
                  <a:pt x="615161" y="1608474"/>
                </a:cubicBezTo>
                <a:cubicBezTo>
                  <a:pt x="596964" y="1615298"/>
                  <a:pt x="581042" y="1633495"/>
                  <a:pt x="574218" y="1649417"/>
                </a:cubicBezTo>
                <a:cubicBezTo>
                  <a:pt x="567394" y="1665339"/>
                  <a:pt x="565120" y="1683536"/>
                  <a:pt x="574218" y="1704008"/>
                </a:cubicBezTo>
                <a:cubicBezTo>
                  <a:pt x="583316" y="1724480"/>
                  <a:pt x="603788" y="1760874"/>
                  <a:pt x="628809" y="1772247"/>
                </a:cubicBezTo>
                <a:cubicBezTo>
                  <a:pt x="653830" y="1783620"/>
                  <a:pt x="724343" y="1772247"/>
                  <a:pt x="724343" y="1772247"/>
                </a:cubicBezTo>
                <a:cubicBezTo>
                  <a:pt x="778934" y="1772247"/>
                  <a:pt x="849447" y="1779071"/>
                  <a:pt x="956355" y="1772247"/>
                </a:cubicBezTo>
                <a:cubicBezTo>
                  <a:pt x="1063263" y="1765423"/>
                  <a:pt x="1174721" y="1740403"/>
                  <a:pt x="1365789" y="1731304"/>
                </a:cubicBezTo>
                <a:cubicBezTo>
                  <a:pt x="1556857" y="1722205"/>
                  <a:pt x="1857107" y="1722205"/>
                  <a:pt x="2102766" y="1717655"/>
                </a:cubicBezTo>
                <a:cubicBezTo>
                  <a:pt x="2316581" y="1706282"/>
                  <a:pt x="2521299" y="1674438"/>
                  <a:pt x="2648678" y="1663065"/>
                </a:cubicBezTo>
                <a:cubicBezTo>
                  <a:pt x="2776057" y="1651692"/>
                  <a:pt x="2735114" y="1651692"/>
                  <a:pt x="2867042" y="1649417"/>
                </a:cubicBezTo>
                <a:cubicBezTo>
                  <a:pt x="2998970" y="1647142"/>
                  <a:pt x="3440248" y="1649417"/>
                  <a:pt x="3440248" y="1649417"/>
                </a:cubicBezTo>
                <a:lnTo>
                  <a:pt x="3549430" y="1649417"/>
                </a:lnTo>
                <a:lnTo>
                  <a:pt x="3699555" y="1649417"/>
                </a:lnTo>
                <a:lnTo>
                  <a:pt x="3781442" y="1649417"/>
                </a:lnTo>
                <a:cubicBezTo>
                  <a:pt x="3813287" y="1649417"/>
                  <a:pt x="3874702" y="1667614"/>
                  <a:pt x="3890624" y="1649417"/>
                </a:cubicBezTo>
                <a:cubicBezTo>
                  <a:pt x="3906546" y="1631220"/>
                  <a:pt x="3886074" y="1576629"/>
                  <a:pt x="3876976" y="1540235"/>
                </a:cubicBezTo>
                <a:cubicBezTo>
                  <a:pt x="3867878" y="1503841"/>
                  <a:pt x="3849681" y="1510665"/>
                  <a:pt x="3836033" y="1431053"/>
                </a:cubicBezTo>
                <a:cubicBezTo>
                  <a:pt x="3822385" y="1351441"/>
                  <a:pt x="3806463" y="1167196"/>
                  <a:pt x="3795090" y="1062563"/>
                </a:cubicBezTo>
                <a:cubicBezTo>
                  <a:pt x="3783717" y="957930"/>
                  <a:pt x="3788265" y="932910"/>
                  <a:pt x="3767793" y="803256"/>
                </a:cubicBezTo>
                <a:cubicBezTo>
                  <a:pt x="3747321" y="673602"/>
                  <a:pt x="3713203" y="396098"/>
                  <a:pt x="3672260" y="284641"/>
                </a:cubicBezTo>
                <a:cubicBezTo>
                  <a:pt x="3631317" y="173184"/>
                  <a:pt x="3592648" y="159536"/>
                  <a:pt x="3522134" y="134515"/>
                </a:cubicBezTo>
                <a:cubicBezTo>
                  <a:pt x="3451621" y="109494"/>
                  <a:pt x="3415227" y="141339"/>
                  <a:pt x="3249179" y="134515"/>
                </a:cubicBezTo>
                <a:cubicBezTo>
                  <a:pt x="3083131" y="127691"/>
                  <a:pt x="2730564" y="100396"/>
                  <a:pt x="2525848" y="93572"/>
                </a:cubicBezTo>
                <a:cubicBezTo>
                  <a:pt x="2321132" y="86748"/>
                  <a:pt x="2020881" y="93572"/>
                  <a:pt x="2020881" y="93572"/>
                </a:cubicBezTo>
                <a:cubicBezTo>
                  <a:pt x="1841186" y="93572"/>
                  <a:pt x="1643293" y="102670"/>
                  <a:pt x="1447675" y="93572"/>
                </a:cubicBezTo>
                <a:cubicBezTo>
                  <a:pt x="1252057" y="84474"/>
                  <a:pt x="1031418" y="50354"/>
                  <a:pt x="847173" y="38981"/>
                </a:cubicBezTo>
                <a:cubicBezTo>
                  <a:pt x="662928" y="27608"/>
                  <a:pt x="455937" y="-33807"/>
                  <a:pt x="342206" y="25333"/>
                </a:cubicBezTo>
                <a:cubicBezTo>
                  <a:pt x="228475" y="84473"/>
                  <a:pt x="198904" y="291466"/>
                  <a:pt x="164785" y="393824"/>
                </a:cubicBezTo>
                <a:cubicBezTo>
                  <a:pt x="130666" y="496182"/>
                  <a:pt x="146589" y="571244"/>
                  <a:pt x="137491" y="639483"/>
                </a:cubicBezTo>
                <a:cubicBezTo>
                  <a:pt x="128393" y="707722"/>
                  <a:pt x="130666" y="698623"/>
                  <a:pt x="110194" y="803256"/>
                </a:cubicBezTo>
                <a:cubicBezTo>
                  <a:pt x="89722" y="907889"/>
                  <a:pt x="32857" y="1167197"/>
                  <a:pt x="14660" y="1267280"/>
                </a:cubicBezTo>
                <a:cubicBezTo>
                  <a:pt x="-3537" y="1367363"/>
                  <a:pt x="3287" y="1330969"/>
                  <a:pt x="1012" y="1403757"/>
                </a:cubicBezTo>
                <a:cubicBezTo>
                  <a:pt x="-1263" y="1476545"/>
                  <a:pt x="1012" y="1704008"/>
                  <a:pt x="1012" y="1704008"/>
                </a:cubicBezTo>
                <a:lnTo>
                  <a:pt x="1012" y="1758599"/>
                </a:lnTo>
                <a:lnTo>
                  <a:pt x="1012" y="177224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 rot="11160000">
            <a:off x="3380110" y="3329923"/>
            <a:ext cx="169345" cy="625843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ângulo 24"/>
          <p:cNvSpPr/>
          <p:nvPr/>
        </p:nvSpPr>
        <p:spPr>
          <a:xfrm rot="3745223">
            <a:off x="2808004" y="4218606"/>
            <a:ext cx="332944" cy="13570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86578" y="620688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630337"/>
            <a:ext cx="2586037" cy="14773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 e Meta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1ª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BTT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2ª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Transição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15" name="Rectângulo 24"/>
          <p:cNvSpPr/>
          <p:nvPr/>
        </p:nvSpPr>
        <p:spPr>
          <a:xfrm>
            <a:off x="6545916" y="785913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 rot="5400000">
            <a:off x="6605577" y="960313"/>
            <a:ext cx="133351" cy="3163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 rot="10800000">
            <a:off x="6545916" y="1565243"/>
            <a:ext cx="252672" cy="154777"/>
          </a:xfrm>
          <a:prstGeom prst="rect">
            <a:avLst/>
          </a:prstGeom>
          <a:solidFill>
            <a:srgbClr val="EC12A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 rot="10800000">
            <a:off x="6533906" y="1824344"/>
            <a:ext cx="252672" cy="15477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6625393" y="1235634"/>
            <a:ext cx="133351" cy="31632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 rot="5789698">
            <a:off x="3460385" y="2649730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20498515">
            <a:off x="2322775" y="4301080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 rot="980261">
            <a:off x="3817628" y="4158440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 rot="14924552">
            <a:off x="1250270" y="5723594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6528585">
            <a:off x="3449072" y="3579638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 rot="15820083">
            <a:off x="6551652" y="2729788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4929839" y="3235487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0800000">
            <a:off x="5082239" y="3793616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4881842">
            <a:off x="6789124" y="2649729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>
            <a:off x="4846683" y="2129202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1" name="AutoShape 56"/>
          <p:cNvSpPr>
            <a:spLocks noChangeArrowheads="1"/>
          </p:cNvSpPr>
          <p:nvPr/>
        </p:nvSpPr>
        <p:spPr bwMode="auto">
          <a:xfrm rot="16480870">
            <a:off x="3030095" y="3416127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50177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ângulo 29"/>
          <p:cNvSpPr/>
          <p:nvPr/>
        </p:nvSpPr>
        <p:spPr>
          <a:xfrm>
            <a:off x="468789" y="194338"/>
            <a:ext cx="5354954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Infantis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400m/1550m/400m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(tudo 1 volta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Conexão recta unidireccional 21"/>
          <p:cNvCxnSpPr/>
          <p:nvPr/>
        </p:nvCxnSpPr>
        <p:spPr>
          <a:xfrm rot="16200000" flipV="1">
            <a:off x="6750859" y="2894355"/>
            <a:ext cx="857256" cy="64294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786578" y="1572752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 rot="887619">
            <a:off x="4850031" y="4600672"/>
            <a:ext cx="1893082" cy="369332"/>
          </a:xfrm>
          <a:prstGeom prst="rect">
            <a:avLst/>
          </a:prstGeom>
          <a:solidFill>
            <a:srgbClr val="B2B2B2">
              <a:alpha val="25882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pt-PT" b="1" dirty="0"/>
              <a:t>Zona de Transição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5964"/>
            <a:ext cx="9144000" cy="5663436"/>
          </a:xfrm>
          <a:prstGeom prst="rect">
            <a:avLst/>
          </a:prstGeom>
        </p:spPr>
      </p:pic>
      <p:sp>
        <p:nvSpPr>
          <p:cNvPr id="27" name="Forma livre 26"/>
          <p:cNvSpPr/>
          <p:nvPr/>
        </p:nvSpPr>
        <p:spPr>
          <a:xfrm>
            <a:off x="1153967" y="4156458"/>
            <a:ext cx="3709874" cy="2594771"/>
          </a:xfrm>
          <a:custGeom>
            <a:avLst/>
            <a:gdLst>
              <a:gd name="connsiteX0" fmla="*/ 1930427 w 3709874"/>
              <a:gd name="connsiteY0" fmla="*/ 259307 h 2594771"/>
              <a:gd name="connsiteX1" fmla="*/ 1384517 w 3709874"/>
              <a:gd name="connsiteY1" fmla="*/ 423080 h 2594771"/>
              <a:gd name="connsiteX2" fmla="*/ 906845 w 3709874"/>
              <a:gd name="connsiteY2" fmla="*/ 545910 h 2594771"/>
              <a:gd name="connsiteX3" fmla="*/ 579299 w 3709874"/>
              <a:gd name="connsiteY3" fmla="*/ 545910 h 2594771"/>
              <a:gd name="connsiteX4" fmla="*/ 292696 w 3709874"/>
              <a:gd name="connsiteY4" fmla="*/ 477671 h 2594771"/>
              <a:gd name="connsiteX5" fmla="*/ 87979 w 3709874"/>
              <a:gd name="connsiteY5" fmla="*/ 436728 h 2594771"/>
              <a:gd name="connsiteX6" fmla="*/ 6093 w 3709874"/>
              <a:gd name="connsiteY6" fmla="*/ 477671 h 2594771"/>
              <a:gd name="connsiteX7" fmla="*/ 19740 w 3709874"/>
              <a:gd name="connsiteY7" fmla="*/ 668740 h 2594771"/>
              <a:gd name="connsiteX8" fmla="*/ 128923 w 3709874"/>
              <a:gd name="connsiteY8" fmla="*/ 1173707 h 2594771"/>
              <a:gd name="connsiteX9" fmla="*/ 715776 w 3709874"/>
              <a:gd name="connsiteY9" fmla="*/ 2483892 h 2594771"/>
              <a:gd name="connsiteX10" fmla="*/ 893197 w 3709874"/>
              <a:gd name="connsiteY10" fmla="*/ 2497540 h 2594771"/>
              <a:gd name="connsiteX11" fmla="*/ 1507346 w 3709874"/>
              <a:gd name="connsiteY11" fmla="*/ 2265528 h 2594771"/>
              <a:gd name="connsiteX12" fmla="*/ 1971370 w 3709874"/>
              <a:gd name="connsiteY12" fmla="*/ 2006221 h 2594771"/>
              <a:gd name="connsiteX13" fmla="*/ 2244326 w 3709874"/>
              <a:gd name="connsiteY13" fmla="*/ 1924334 h 2594771"/>
              <a:gd name="connsiteX14" fmla="*/ 2803884 w 3709874"/>
              <a:gd name="connsiteY14" fmla="*/ 1733265 h 2594771"/>
              <a:gd name="connsiteX15" fmla="*/ 3404385 w 3709874"/>
              <a:gd name="connsiteY15" fmla="*/ 1501254 h 2594771"/>
              <a:gd name="connsiteX16" fmla="*/ 3568158 w 3709874"/>
              <a:gd name="connsiteY16" fmla="*/ 1296537 h 2594771"/>
              <a:gd name="connsiteX17" fmla="*/ 3609102 w 3709874"/>
              <a:gd name="connsiteY17" fmla="*/ 968991 h 2594771"/>
              <a:gd name="connsiteX18" fmla="*/ 3650045 w 3709874"/>
              <a:gd name="connsiteY18" fmla="*/ 682388 h 2594771"/>
              <a:gd name="connsiteX19" fmla="*/ 3677340 w 3709874"/>
              <a:gd name="connsiteY19" fmla="*/ 423080 h 2594771"/>
              <a:gd name="connsiteX20" fmla="*/ 3690988 w 3709874"/>
              <a:gd name="connsiteY20" fmla="*/ 245659 h 2594771"/>
              <a:gd name="connsiteX21" fmla="*/ 3704636 w 3709874"/>
              <a:gd name="connsiteY21" fmla="*/ 177421 h 2594771"/>
              <a:gd name="connsiteX22" fmla="*/ 3595454 w 3709874"/>
              <a:gd name="connsiteY22" fmla="*/ 122830 h 2594771"/>
              <a:gd name="connsiteX23" fmla="*/ 3390737 w 3709874"/>
              <a:gd name="connsiteY23" fmla="*/ 109182 h 2594771"/>
              <a:gd name="connsiteX24" fmla="*/ 3076839 w 3709874"/>
              <a:gd name="connsiteY24" fmla="*/ 95534 h 2594771"/>
              <a:gd name="connsiteX25" fmla="*/ 2776588 w 3709874"/>
              <a:gd name="connsiteY25" fmla="*/ 95534 h 2594771"/>
              <a:gd name="connsiteX26" fmla="*/ 2489985 w 3709874"/>
              <a:gd name="connsiteY26" fmla="*/ 109182 h 2594771"/>
              <a:gd name="connsiteX27" fmla="*/ 2326212 w 3709874"/>
              <a:gd name="connsiteY27" fmla="*/ 95534 h 2594771"/>
              <a:gd name="connsiteX28" fmla="*/ 2257973 w 3709874"/>
              <a:gd name="connsiteY28" fmla="*/ 0 h 259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09874" h="2594771">
                <a:moveTo>
                  <a:pt x="1930427" y="259307"/>
                </a:moveTo>
                <a:lnTo>
                  <a:pt x="1384517" y="423080"/>
                </a:lnTo>
                <a:cubicBezTo>
                  <a:pt x="1213920" y="470847"/>
                  <a:pt x="1041048" y="525438"/>
                  <a:pt x="906845" y="545910"/>
                </a:cubicBezTo>
                <a:cubicBezTo>
                  <a:pt x="772642" y="566382"/>
                  <a:pt x="681657" y="557283"/>
                  <a:pt x="579299" y="545910"/>
                </a:cubicBezTo>
                <a:cubicBezTo>
                  <a:pt x="476941" y="534537"/>
                  <a:pt x="374583" y="495868"/>
                  <a:pt x="292696" y="477671"/>
                </a:cubicBezTo>
                <a:cubicBezTo>
                  <a:pt x="210809" y="459474"/>
                  <a:pt x="135746" y="436728"/>
                  <a:pt x="87979" y="436728"/>
                </a:cubicBezTo>
                <a:cubicBezTo>
                  <a:pt x="40212" y="436728"/>
                  <a:pt x="17466" y="439002"/>
                  <a:pt x="6093" y="477671"/>
                </a:cubicBezTo>
                <a:cubicBezTo>
                  <a:pt x="-5280" y="516340"/>
                  <a:pt x="-732" y="552734"/>
                  <a:pt x="19740" y="668740"/>
                </a:cubicBezTo>
                <a:cubicBezTo>
                  <a:pt x="40212" y="784746"/>
                  <a:pt x="12917" y="871182"/>
                  <a:pt x="128923" y="1173707"/>
                </a:cubicBezTo>
                <a:cubicBezTo>
                  <a:pt x="244929" y="1476232"/>
                  <a:pt x="588397" y="2263253"/>
                  <a:pt x="715776" y="2483892"/>
                </a:cubicBezTo>
                <a:cubicBezTo>
                  <a:pt x="843155" y="2704531"/>
                  <a:pt x="761269" y="2533934"/>
                  <a:pt x="893197" y="2497540"/>
                </a:cubicBezTo>
                <a:cubicBezTo>
                  <a:pt x="1025125" y="2461146"/>
                  <a:pt x="1327650" y="2347415"/>
                  <a:pt x="1507346" y="2265528"/>
                </a:cubicBezTo>
                <a:cubicBezTo>
                  <a:pt x="1687041" y="2183642"/>
                  <a:pt x="1848540" y="2063087"/>
                  <a:pt x="1971370" y="2006221"/>
                </a:cubicBezTo>
                <a:cubicBezTo>
                  <a:pt x="2094200" y="1949355"/>
                  <a:pt x="2105574" y="1969827"/>
                  <a:pt x="2244326" y="1924334"/>
                </a:cubicBezTo>
                <a:cubicBezTo>
                  <a:pt x="2383078" y="1878841"/>
                  <a:pt x="2610541" y="1803778"/>
                  <a:pt x="2803884" y="1733265"/>
                </a:cubicBezTo>
                <a:cubicBezTo>
                  <a:pt x="2997227" y="1662752"/>
                  <a:pt x="3277006" y="1574042"/>
                  <a:pt x="3404385" y="1501254"/>
                </a:cubicBezTo>
                <a:cubicBezTo>
                  <a:pt x="3531764" y="1428466"/>
                  <a:pt x="3534039" y="1385247"/>
                  <a:pt x="3568158" y="1296537"/>
                </a:cubicBezTo>
                <a:cubicBezTo>
                  <a:pt x="3602277" y="1207827"/>
                  <a:pt x="3595454" y="1071349"/>
                  <a:pt x="3609102" y="968991"/>
                </a:cubicBezTo>
                <a:cubicBezTo>
                  <a:pt x="3622750" y="866633"/>
                  <a:pt x="3638672" y="773373"/>
                  <a:pt x="3650045" y="682388"/>
                </a:cubicBezTo>
                <a:cubicBezTo>
                  <a:pt x="3661418" y="591403"/>
                  <a:pt x="3670516" y="495868"/>
                  <a:pt x="3677340" y="423080"/>
                </a:cubicBezTo>
                <a:cubicBezTo>
                  <a:pt x="3684164" y="350292"/>
                  <a:pt x="3686439" y="286602"/>
                  <a:pt x="3690988" y="245659"/>
                </a:cubicBezTo>
                <a:cubicBezTo>
                  <a:pt x="3695537" y="204716"/>
                  <a:pt x="3720558" y="197892"/>
                  <a:pt x="3704636" y="177421"/>
                </a:cubicBezTo>
                <a:cubicBezTo>
                  <a:pt x="3688714" y="156950"/>
                  <a:pt x="3647770" y="134203"/>
                  <a:pt x="3595454" y="122830"/>
                </a:cubicBezTo>
                <a:cubicBezTo>
                  <a:pt x="3543138" y="111457"/>
                  <a:pt x="3390737" y="109182"/>
                  <a:pt x="3390737" y="109182"/>
                </a:cubicBezTo>
                <a:cubicBezTo>
                  <a:pt x="3304301" y="104633"/>
                  <a:pt x="3179197" y="97809"/>
                  <a:pt x="3076839" y="95534"/>
                </a:cubicBezTo>
                <a:cubicBezTo>
                  <a:pt x="2974481" y="93259"/>
                  <a:pt x="2874397" y="93259"/>
                  <a:pt x="2776588" y="95534"/>
                </a:cubicBezTo>
                <a:cubicBezTo>
                  <a:pt x="2678779" y="97809"/>
                  <a:pt x="2565048" y="109182"/>
                  <a:pt x="2489985" y="109182"/>
                </a:cubicBezTo>
                <a:cubicBezTo>
                  <a:pt x="2414922" y="109182"/>
                  <a:pt x="2364881" y="113731"/>
                  <a:pt x="2326212" y="95534"/>
                </a:cubicBezTo>
                <a:cubicBezTo>
                  <a:pt x="2287543" y="77337"/>
                  <a:pt x="2272758" y="38668"/>
                  <a:pt x="2257973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orma livre 27"/>
          <p:cNvSpPr/>
          <p:nvPr/>
        </p:nvSpPr>
        <p:spPr>
          <a:xfrm flipH="1">
            <a:off x="3525253" y="3364886"/>
            <a:ext cx="572795" cy="918612"/>
          </a:xfrm>
          <a:custGeom>
            <a:avLst/>
            <a:gdLst>
              <a:gd name="connsiteX0" fmla="*/ 436728 w 574217"/>
              <a:gd name="connsiteY0" fmla="*/ 134420 h 1144354"/>
              <a:gd name="connsiteX1" fmla="*/ 491319 w 574217"/>
              <a:gd name="connsiteY1" fmla="*/ 11590 h 1144354"/>
              <a:gd name="connsiteX2" fmla="*/ 559558 w 574217"/>
              <a:gd name="connsiteY2" fmla="*/ 25238 h 1144354"/>
              <a:gd name="connsiteX3" fmla="*/ 573206 w 574217"/>
              <a:gd name="connsiteY3" fmla="*/ 189011 h 1144354"/>
              <a:gd name="connsiteX4" fmla="*/ 573206 w 574217"/>
              <a:gd name="connsiteY4" fmla="*/ 393727 h 1144354"/>
              <a:gd name="connsiteX5" fmla="*/ 573206 w 574217"/>
              <a:gd name="connsiteY5" fmla="*/ 557501 h 1144354"/>
              <a:gd name="connsiteX6" fmla="*/ 559558 w 574217"/>
              <a:gd name="connsiteY6" fmla="*/ 762217 h 1144354"/>
              <a:gd name="connsiteX7" fmla="*/ 545910 w 574217"/>
              <a:gd name="connsiteY7" fmla="*/ 939638 h 1144354"/>
              <a:gd name="connsiteX8" fmla="*/ 450376 w 574217"/>
              <a:gd name="connsiteY8" fmla="*/ 1007877 h 1144354"/>
              <a:gd name="connsiteX9" fmla="*/ 313898 w 574217"/>
              <a:gd name="connsiteY9" fmla="*/ 1021524 h 1144354"/>
              <a:gd name="connsiteX10" fmla="*/ 204716 w 574217"/>
              <a:gd name="connsiteY10" fmla="*/ 1035172 h 1144354"/>
              <a:gd name="connsiteX11" fmla="*/ 81886 w 574217"/>
              <a:gd name="connsiteY11" fmla="*/ 1103411 h 1144354"/>
              <a:gd name="connsiteX12" fmla="*/ 0 w 574217"/>
              <a:gd name="connsiteY12" fmla="*/ 1144354 h 1144354"/>
              <a:gd name="connsiteX0" fmla="*/ 491319 w 574217"/>
              <a:gd name="connsiteY0" fmla="*/ 11590 h 1144354"/>
              <a:gd name="connsiteX1" fmla="*/ 559558 w 574217"/>
              <a:gd name="connsiteY1" fmla="*/ 25238 h 1144354"/>
              <a:gd name="connsiteX2" fmla="*/ 573206 w 574217"/>
              <a:gd name="connsiteY2" fmla="*/ 189011 h 1144354"/>
              <a:gd name="connsiteX3" fmla="*/ 573206 w 574217"/>
              <a:gd name="connsiteY3" fmla="*/ 393727 h 1144354"/>
              <a:gd name="connsiteX4" fmla="*/ 573206 w 574217"/>
              <a:gd name="connsiteY4" fmla="*/ 557501 h 1144354"/>
              <a:gd name="connsiteX5" fmla="*/ 559558 w 574217"/>
              <a:gd name="connsiteY5" fmla="*/ 762217 h 1144354"/>
              <a:gd name="connsiteX6" fmla="*/ 545910 w 574217"/>
              <a:gd name="connsiteY6" fmla="*/ 939638 h 1144354"/>
              <a:gd name="connsiteX7" fmla="*/ 450376 w 574217"/>
              <a:gd name="connsiteY7" fmla="*/ 1007877 h 1144354"/>
              <a:gd name="connsiteX8" fmla="*/ 313898 w 574217"/>
              <a:gd name="connsiteY8" fmla="*/ 1021524 h 1144354"/>
              <a:gd name="connsiteX9" fmla="*/ 204716 w 574217"/>
              <a:gd name="connsiteY9" fmla="*/ 1035172 h 1144354"/>
              <a:gd name="connsiteX10" fmla="*/ 81886 w 574217"/>
              <a:gd name="connsiteY10" fmla="*/ 1103411 h 1144354"/>
              <a:gd name="connsiteX11" fmla="*/ 0 w 574217"/>
              <a:gd name="connsiteY11" fmla="*/ 1144354 h 1144354"/>
              <a:gd name="connsiteX0" fmla="*/ 491319 w 717778"/>
              <a:gd name="connsiteY0" fmla="*/ 49814 h 1182578"/>
              <a:gd name="connsiteX1" fmla="*/ 716801 w 717778"/>
              <a:gd name="connsiteY1" fmla="*/ 8871 h 1182578"/>
              <a:gd name="connsiteX2" fmla="*/ 573206 w 717778"/>
              <a:gd name="connsiteY2" fmla="*/ 227235 h 1182578"/>
              <a:gd name="connsiteX3" fmla="*/ 573206 w 717778"/>
              <a:gd name="connsiteY3" fmla="*/ 431951 h 1182578"/>
              <a:gd name="connsiteX4" fmla="*/ 573206 w 717778"/>
              <a:gd name="connsiteY4" fmla="*/ 595725 h 1182578"/>
              <a:gd name="connsiteX5" fmla="*/ 559558 w 717778"/>
              <a:gd name="connsiteY5" fmla="*/ 800441 h 1182578"/>
              <a:gd name="connsiteX6" fmla="*/ 545910 w 717778"/>
              <a:gd name="connsiteY6" fmla="*/ 977862 h 1182578"/>
              <a:gd name="connsiteX7" fmla="*/ 450376 w 717778"/>
              <a:gd name="connsiteY7" fmla="*/ 1046101 h 1182578"/>
              <a:gd name="connsiteX8" fmla="*/ 313898 w 717778"/>
              <a:gd name="connsiteY8" fmla="*/ 1059748 h 1182578"/>
              <a:gd name="connsiteX9" fmla="*/ 204716 w 717778"/>
              <a:gd name="connsiteY9" fmla="*/ 1073396 h 1182578"/>
              <a:gd name="connsiteX10" fmla="*/ 81886 w 717778"/>
              <a:gd name="connsiteY10" fmla="*/ 1141635 h 1182578"/>
              <a:gd name="connsiteX11" fmla="*/ 0 w 717778"/>
              <a:gd name="connsiteY11" fmla="*/ 1182578 h 1182578"/>
              <a:gd name="connsiteX0" fmla="*/ 491319 w 574217"/>
              <a:gd name="connsiteY0" fmla="*/ 0 h 1132764"/>
              <a:gd name="connsiteX1" fmla="*/ 573206 w 574217"/>
              <a:gd name="connsiteY1" fmla="*/ 177421 h 1132764"/>
              <a:gd name="connsiteX2" fmla="*/ 573206 w 574217"/>
              <a:gd name="connsiteY2" fmla="*/ 382137 h 1132764"/>
              <a:gd name="connsiteX3" fmla="*/ 573206 w 574217"/>
              <a:gd name="connsiteY3" fmla="*/ 545911 h 1132764"/>
              <a:gd name="connsiteX4" fmla="*/ 559558 w 574217"/>
              <a:gd name="connsiteY4" fmla="*/ 750627 h 1132764"/>
              <a:gd name="connsiteX5" fmla="*/ 545910 w 574217"/>
              <a:gd name="connsiteY5" fmla="*/ 928048 h 1132764"/>
              <a:gd name="connsiteX6" fmla="*/ 450376 w 574217"/>
              <a:gd name="connsiteY6" fmla="*/ 996287 h 1132764"/>
              <a:gd name="connsiteX7" fmla="*/ 313898 w 574217"/>
              <a:gd name="connsiteY7" fmla="*/ 1009934 h 1132764"/>
              <a:gd name="connsiteX8" fmla="*/ 204716 w 574217"/>
              <a:gd name="connsiteY8" fmla="*/ 1023582 h 1132764"/>
              <a:gd name="connsiteX9" fmla="*/ 81886 w 574217"/>
              <a:gd name="connsiteY9" fmla="*/ 1091821 h 1132764"/>
              <a:gd name="connsiteX10" fmla="*/ 0 w 574217"/>
              <a:gd name="connsiteY10" fmla="*/ 1132764 h 1132764"/>
              <a:gd name="connsiteX0" fmla="*/ 727185 w 728572"/>
              <a:gd name="connsiteY0" fmla="*/ 0 h 1105469"/>
              <a:gd name="connsiteX1" fmla="*/ 573206 w 728572"/>
              <a:gd name="connsiteY1" fmla="*/ 150126 h 1105469"/>
              <a:gd name="connsiteX2" fmla="*/ 573206 w 728572"/>
              <a:gd name="connsiteY2" fmla="*/ 354842 h 1105469"/>
              <a:gd name="connsiteX3" fmla="*/ 573206 w 728572"/>
              <a:gd name="connsiteY3" fmla="*/ 518616 h 1105469"/>
              <a:gd name="connsiteX4" fmla="*/ 559558 w 728572"/>
              <a:gd name="connsiteY4" fmla="*/ 723332 h 1105469"/>
              <a:gd name="connsiteX5" fmla="*/ 545910 w 728572"/>
              <a:gd name="connsiteY5" fmla="*/ 900753 h 1105469"/>
              <a:gd name="connsiteX6" fmla="*/ 450376 w 728572"/>
              <a:gd name="connsiteY6" fmla="*/ 968992 h 1105469"/>
              <a:gd name="connsiteX7" fmla="*/ 313898 w 728572"/>
              <a:gd name="connsiteY7" fmla="*/ 982639 h 1105469"/>
              <a:gd name="connsiteX8" fmla="*/ 204716 w 728572"/>
              <a:gd name="connsiteY8" fmla="*/ 996287 h 1105469"/>
              <a:gd name="connsiteX9" fmla="*/ 81886 w 728572"/>
              <a:gd name="connsiteY9" fmla="*/ 1064526 h 1105469"/>
              <a:gd name="connsiteX10" fmla="*/ 0 w 728572"/>
              <a:gd name="connsiteY10" fmla="*/ 1105469 h 1105469"/>
              <a:gd name="connsiteX0" fmla="*/ 727185 w 728466"/>
              <a:gd name="connsiteY0" fmla="*/ 0 h 1105469"/>
              <a:gd name="connsiteX1" fmla="*/ 560102 w 728466"/>
              <a:gd name="connsiteY1" fmla="*/ 81887 h 1105469"/>
              <a:gd name="connsiteX2" fmla="*/ 573206 w 728466"/>
              <a:gd name="connsiteY2" fmla="*/ 354842 h 1105469"/>
              <a:gd name="connsiteX3" fmla="*/ 573206 w 728466"/>
              <a:gd name="connsiteY3" fmla="*/ 518616 h 1105469"/>
              <a:gd name="connsiteX4" fmla="*/ 559558 w 728466"/>
              <a:gd name="connsiteY4" fmla="*/ 723332 h 1105469"/>
              <a:gd name="connsiteX5" fmla="*/ 545910 w 728466"/>
              <a:gd name="connsiteY5" fmla="*/ 900753 h 1105469"/>
              <a:gd name="connsiteX6" fmla="*/ 450376 w 728466"/>
              <a:gd name="connsiteY6" fmla="*/ 968992 h 1105469"/>
              <a:gd name="connsiteX7" fmla="*/ 313898 w 728466"/>
              <a:gd name="connsiteY7" fmla="*/ 982639 h 1105469"/>
              <a:gd name="connsiteX8" fmla="*/ 204716 w 728466"/>
              <a:gd name="connsiteY8" fmla="*/ 996287 h 1105469"/>
              <a:gd name="connsiteX9" fmla="*/ 81886 w 728466"/>
              <a:gd name="connsiteY9" fmla="*/ 1064526 h 1105469"/>
              <a:gd name="connsiteX10" fmla="*/ 0 w 728466"/>
              <a:gd name="connsiteY10" fmla="*/ 1105469 h 1105469"/>
              <a:gd name="connsiteX0" fmla="*/ 645299 w 646580"/>
              <a:gd name="connsiteY0" fmla="*/ 0 h 1064526"/>
              <a:gd name="connsiteX1" fmla="*/ 478216 w 646580"/>
              <a:gd name="connsiteY1" fmla="*/ 81887 h 1064526"/>
              <a:gd name="connsiteX2" fmla="*/ 491320 w 646580"/>
              <a:gd name="connsiteY2" fmla="*/ 354842 h 1064526"/>
              <a:gd name="connsiteX3" fmla="*/ 491320 w 646580"/>
              <a:gd name="connsiteY3" fmla="*/ 518616 h 1064526"/>
              <a:gd name="connsiteX4" fmla="*/ 477672 w 646580"/>
              <a:gd name="connsiteY4" fmla="*/ 723332 h 1064526"/>
              <a:gd name="connsiteX5" fmla="*/ 464024 w 646580"/>
              <a:gd name="connsiteY5" fmla="*/ 900753 h 1064526"/>
              <a:gd name="connsiteX6" fmla="*/ 368490 w 646580"/>
              <a:gd name="connsiteY6" fmla="*/ 968992 h 1064526"/>
              <a:gd name="connsiteX7" fmla="*/ 232012 w 646580"/>
              <a:gd name="connsiteY7" fmla="*/ 982639 h 1064526"/>
              <a:gd name="connsiteX8" fmla="*/ 122830 w 646580"/>
              <a:gd name="connsiteY8" fmla="*/ 996287 h 1064526"/>
              <a:gd name="connsiteX9" fmla="*/ 0 w 646580"/>
              <a:gd name="connsiteY9" fmla="*/ 1064526 h 1064526"/>
              <a:gd name="connsiteX0" fmla="*/ 522469 w 523750"/>
              <a:gd name="connsiteY0" fmla="*/ 0 h 996287"/>
              <a:gd name="connsiteX1" fmla="*/ 355386 w 523750"/>
              <a:gd name="connsiteY1" fmla="*/ 81887 h 996287"/>
              <a:gd name="connsiteX2" fmla="*/ 368490 w 523750"/>
              <a:gd name="connsiteY2" fmla="*/ 354842 h 996287"/>
              <a:gd name="connsiteX3" fmla="*/ 368490 w 523750"/>
              <a:gd name="connsiteY3" fmla="*/ 518616 h 996287"/>
              <a:gd name="connsiteX4" fmla="*/ 354842 w 523750"/>
              <a:gd name="connsiteY4" fmla="*/ 723332 h 996287"/>
              <a:gd name="connsiteX5" fmla="*/ 341194 w 523750"/>
              <a:gd name="connsiteY5" fmla="*/ 900753 h 996287"/>
              <a:gd name="connsiteX6" fmla="*/ 245660 w 523750"/>
              <a:gd name="connsiteY6" fmla="*/ 968992 h 996287"/>
              <a:gd name="connsiteX7" fmla="*/ 109182 w 523750"/>
              <a:gd name="connsiteY7" fmla="*/ 982639 h 996287"/>
              <a:gd name="connsiteX8" fmla="*/ 0 w 523750"/>
              <a:gd name="connsiteY8" fmla="*/ 996287 h 996287"/>
              <a:gd name="connsiteX0" fmla="*/ 548677 w 549958"/>
              <a:gd name="connsiteY0" fmla="*/ 0 h 986301"/>
              <a:gd name="connsiteX1" fmla="*/ 381594 w 549958"/>
              <a:gd name="connsiteY1" fmla="*/ 81887 h 986301"/>
              <a:gd name="connsiteX2" fmla="*/ 394698 w 549958"/>
              <a:gd name="connsiteY2" fmla="*/ 354842 h 986301"/>
              <a:gd name="connsiteX3" fmla="*/ 394698 w 549958"/>
              <a:gd name="connsiteY3" fmla="*/ 518616 h 986301"/>
              <a:gd name="connsiteX4" fmla="*/ 381050 w 549958"/>
              <a:gd name="connsiteY4" fmla="*/ 723332 h 986301"/>
              <a:gd name="connsiteX5" fmla="*/ 367402 w 549958"/>
              <a:gd name="connsiteY5" fmla="*/ 900753 h 986301"/>
              <a:gd name="connsiteX6" fmla="*/ 271868 w 549958"/>
              <a:gd name="connsiteY6" fmla="*/ 968992 h 986301"/>
              <a:gd name="connsiteX7" fmla="*/ 135390 w 549958"/>
              <a:gd name="connsiteY7" fmla="*/ 982639 h 986301"/>
              <a:gd name="connsiteX8" fmla="*/ 0 w 549958"/>
              <a:gd name="connsiteY8" fmla="*/ 914400 h 986301"/>
              <a:gd name="connsiteX0" fmla="*/ 548677 w 549958"/>
              <a:gd name="connsiteY0" fmla="*/ 0 h 968992"/>
              <a:gd name="connsiteX1" fmla="*/ 381594 w 549958"/>
              <a:gd name="connsiteY1" fmla="*/ 81887 h 968992"/>
              <a:gd name="connsiteX2" fmla="*/ 394698 w 549958"/>
              <a:gd name="connsiteY2" fmla="*/ 354842 h 968992"/>
              <a:gd name="connsiteX3" fmla="*/ 394698 w 549958"/>
              <a:gd name="connsiteY3" fmla="*/ 518616 h 968992"/>
              <a:gd name="connsiteX4" fmla="*/ 381050 w 549958"/>
              <a:gd name="connsiteY4" fmla="*/ 723332 h 968992"/>
              <a:gd name="connsiteX5" fmla="*/ 367402 w 549958"/>
              <a:gd name="connsiteY5" fmla="*/ 900753 h 968992"/>
              <a:gd name="connsiteX6" fmla="*/ 271868 w 549958"/>
              <a:gd name="connsiteY6" fmla="*/ 968992 h 968992"/>
              <a:gd name="connsiteX7" fmla="*/ 135390 w 549958"/>
              <a:gd name="connsiteY7" fmla="*/ 900752 h 968992"/>
              <a:gd name="connsiteX8" fmla="*/ 0 w 549958"/>
              <a:gd name="connsiteY8" fmla="*/ 914400 h 968992"/>
              <a:gd name="connsiteX0" fmla="*/ 548677 w 549958"/>
              <a:gd name="connsiteY0" fmla="*/ 0 h 969074"/>
              <a:gd name="connsiteX1" fmla="*/ 381594 w 549958"/>
              <a:gd name="connsiteY1" fmla="*/ 81887 h 969074"/>
              <a:gd name="connsiteX2" fmla="*/ 394698 w 549958"/>
              <a:gd name="connsiteY2" fmla="*/ 354842 h 969074"/>
              <a:gd name="connsiteX3" fmla="*/ 394698 w 549958"/>
              <a:gd name="connsiteY3" fmla="*/ 518616 h 969074"/>
              <a:gd name="connsiteX4" fmla="*/ 381050 w 549958"/>
              <a:gd name="connsiteY4" fmla="*/ 723332 h 969074"/>
              <a:gd name="connsiteX5" fmla="*/ 367402 w 549958"/>
              <a:gd name="connsiteY5" fmla="*/ 900753 h 969074"/>
              <a:gd name="connsiteX6" fmla="*/ 271868 w 549958"/>
              <a:gd name="connsiteY6" fmla="*/ 968992 h 969074"/>
              <a:gd name="connsiteX7" fmla="*/ 0 w 549958"/>
              <a:gd name="connsiteY7" fmla="*/ 914400 h 969074"/>
              <a:gd name="connsiteX0" fmla="*/ 548677 w 549958"/>
              <a:gd name="connsiteY0" fmla="*/ 0 h 918612"/>
              <a:gd name="connsiteX1" fmla="*/ 381594 w 549958"/>
              <a:gd name="connsiteY1" fmla="*/ 81887 h 918612"/>
              <a:gd name="connsiteX2" fmla="*/ 394698 w 549958"/>
              <a:gd name="connsiteY2" fmla="*/ 354842 h 918612"/>
              <a:gd name="connsiteX3" fmla="*/ 394698 w 549958"/>
              <a:gd name="connsiteY3" fmla="*/ 518616 h 918612"/>
              <a:gd name="connsiteX4" fmla="*/ 381050 w 549958"/>
              <a:gd name="connsiteY4" fmla="*/ 723332 h 918612"/>
              <a:gd name="connsiteX5" fmla="*/ 367402 w 549958"/>
              <a:gd name="connsiteY5" fmla="*/ 900753 h 918612"/>
              <a:gd name="connsiteX6" fmla="*/ 0 w 549958"/>
              <a:gd name="connsiteY6" fmla="*/ 914400 h 91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58" h="918612">
                <a:moveTo>
                  <a:pt x="548677" y="0"/>
                </a:moveTo>
                <a:cubicBezTo>
                  <a:pt x="565737" y="36963"/>
                  <a:pt x="407257" y="22747"/>
                  <a:pt x="381594" y="81887"/>
                </a:cubicBezTo>
                <a:cubicBezTo>
                  <a:pt x="355931" y="141027"/>
                  <a:pt x="392514" y="282054"/>
                  <a:pt x="394698" y="354842"/>
                </a:cubicBezTo>
                <a:cubicBezTo>
                  <a:pt x="396882" y="427630"/>
                  <a:pt x="396973" y="457201"/>
                  <a:pt x="394698" y="518616"/>
                </a:cubicBezTo>
                <a:cubicBezTo>
                  <a:pt x="392423" y="580031"/>
                  <a:pt x="385599" y="659643"/>
                  <a:pt x="381050" y="723332"/>
                </a:cubicBezTo>
                <a:cubicBezTo>
                  <a:pt x="376501" y="787021"/>
                  <a:pt x="430910" y="868908"/>
                  <a:pt x="367402" y="900753"/>
                </a:cubicBezTo>
                <a:cubicBezTo>
                  <a:pt x="303894" y="932598"/>
                  <a:pt x="76542" y="911557"/>
                  <a:pt x="0" y="914400"/>
                </a:cubicBezTo>
              </a:path>
            </a:pathLst>
          </a:custGeom>
          <a:noFill/>
          <a:ln w="57150">
            <a:solidFill>
              <a:srgbClr val="EC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Forma livre 2"/>
          <p:cNvSpPr/>
          <p:nvPr/>
        </p:nvSpPr>
        <p:spPr>
          <a:xfrm>
            <a:off x="125215" y="2151227"/>
            <a:ext cx="7006157" cy="2044707"/>
          </a:xfrm>
          <a:custGeom>
            <a:avLst/>
            <a:gdLst>
              <a:gd name="connsiteX0" fmla="*/ 3454215 w 7009874"/>
              <a:gd name="connsiteY0" fmla="*/ 1110587 h 1970636"/>
              <a:gd name="connsiteX1" fmla="*/ 3522454 w 7009874"/>
              <a:gd name="connsiteY1" fmla="*/ 919518 h 1970636"/>
              <a:gd name="connsiteX2" fmla="*/ 3549750 w 7009874"/>
              <a:gd name="connsiteY2" fmla="*/ 742097 h 1970636"/>
              <a:gd name="connsiteX3" fmla="*/ 3549750 w 7009874"/>
              <a:gd name="connsiteY3" fmla="*/ 619268 h 1970636"/>
              <a:gd name="connsiteX4" fmla="*/ 3549750 w 7009874"/>
              <a:gd name="connsiteY4" fmla="*/ 455494 h 1970636"/>
              <a:gd name="connsiteX5" fmla="*/ 3645284 w 7009874"/>
              <a:gd name="connsiteY5" fmla="*/ 414551 h 1970636"/>
              <a:gd name="connsiteX6" fmla="*/ 4218490 w 7009874"/>
              <a:gd name="connsiteY6" fmla="*/ 359960 h 1970636"/>
              <a:gd name="connsiteX7" fmla="*/ 5310311 w 7009874"/>
              <a:gd name="connsiteY7" fmla="*/ 359960 h 1970636"/>
              <a:gd name="connsiteX8" fmla="*/ 5910812 w 7009874"/>
              <a:gd name="connsiteY8" fmla="*/ 428199 h 1970636"/>
              <a:gd name="connsiteX9" fmla="*/ 6552257 w 7009874"/>
              <a:gd name="connsiteY9" fmla="*/ 482790 h 1970636"/>
              <a:gd name="connsiteX10" fmla="*/ 6661439 w 7009874"/>
              <a:gd name="connsiteY10" fmla="*/ 591972 h 1970636"/>
              <a:gd name="connsiteX11" fmla="*/ 6688735 w 7009874"/>
              <a:gd name="connsiteY11" fmla="*/ 1001405 h 1970636"/>
              <a:gd name="connsiteX12" fmla="*/ 6716030 w 7009874"/>
              <a:gd name="connsiteY12" fmla="*/ 1301656 h 1970636"/>
              <a:gd name="connsiteX13" fmla="*/ 6634144 w 7009874"/>
              <a:gd name="connsiteY13" fmla="*/ 1438133 h 1970636"/>
              <a:gd name="connsiteX14" fmla="*/ 6019995 w 7009874"/>
              <a:gd name="connsiteY14" fmla="*/ 1438133 h 1970636"/>
              <a:gd name="connsiteX15" fmla="*/ 5160186 w 7009874"/>
              <a:gd name="connsiteY15" fmla="*/ 1424485 h 1970636"/>
              <a:gd name="connsiteX16" fmla="*/ 4546036 w 7009874"/>
              <a:gd name="connsiteY16" fmla="*/ 1410838 h 1970636"/>
              <a:gd name="connsiteX17" fmla="*/ 4041069 w 7009874"/>
              <a:gd name="connsiteY17" fmla="*/ 1383542 h 1970636"/>
              <a:gd name="connsiteX18" fmla="*/ 3713523 w 7009874"/>
              <a:gd name="connsiteY18" fmla="*/ 1356247 h 1970636"/>
              <a:gd name="connsiteX19" fmla="*/ 3686227 w 7009874"/>
              <a:gd name="connsiteY19" fmla="*/ 1465429 h 1970636"/>
              <a:gd name="connsiteX20" fmla="*/ 4082012 w 7009874"/>
              <a:gd name="connsiteY20" fmla="*/ 1533668 h 1970636"/>
              <a:gd name="connsiteX21" fmla="*/ 4859935 w 7009874"/>
              <a:gd name="connsiteY21" fmla="*/ 1520020 h 1970636"/>
              <a:gd name="connsiteX22" fmla="*/ 5528675 w 7009874"/>
              <a:gd name="connsiteY22" fmla="*/ 1520020 h 1970636"/>
              <a:gd name="connsiteX23" fmla="*/ 6183768 w 7009874"/>
              <a:gd name="connsiteY23" fmla="*/ 1520020 h 1970636"/>
              <a:gd name="connsiteX24" fmla="*/ 6484018 w 7009874"/>
              <a:gd name="connsiteY24" fmla="*/ 1520020 h 1970636"/>
              <a:gd name="connsiteX25" fmla="*/ 6620496 w 7009874"/>
              <a:gd name="connsiteY25" fmla="*/ 1629202 h 1970636"/>
              <a:gd name="connsiteX26" fmla="*/ 6538609 w 7009874"/>
              <a:gd name="connsiteY26" fmla="*/ 1711088 h 1970636"/>
              <a:gd name="connsiteX27" fmla="*/ 5719744 w 7009874"/>
              <a:gd name="connsiteY27" fmla="*/ 1752032 h 1970636"/>
              <a:gd name="connsiteX28" fmla="*/ 5214777 w 7009874"/>
              <a:gd name="connsiteY28" fmla="*/ 1752032 h 1970636"/>
              <a:gd name="connsiteX29" fmla="*/ 4614275 w 7009874"/>
              <a:gd name="connsiteY29" fmla="*/ 1765679 h 1970636"/>
              <a:gd name="connsiteX30" fmla="*/ 4232138 w 7009874"/>
              <a:gd name="connsiteY30" fmla="*/ 1752032 h 1970636"/>
              <a:gd name="connsiteX31" fmla="*/ 3904592 w 7009874"/>
              <a:gd name="connsiteY31" fmla="*/ 1752032 h 1970636"/>
              <a:gd name="connsiteX32" fmla="*/ 3740818 w 7009874"/>
              <a:gd name="connsiteY32" fmla="*/ 1752032 h 1970636"/>
              <a:gd name="connsiteX33" fmla="*/ 3699875 w 7009874"/>
              <a:gd name="connsiteY33" fmla="*/ 1874862 h 1970636"/>
              <a:gd name="connsiteX34" fmla="*/ 4000126 w 7009874"/>
              <a:gd name="connsiteY34" fmla="*/ 1970396 h 1970636"/>
              <a:gd name="connsiteX35" fmla="*/ 4505093 w 7009874"/>
              <a:gd name="connsiteY35" fmla="*/ 1902157 h 1970636"/>
              <a:gd name="connsiteX36" fmla="*/ 5051003 w 7009874"/>
              <a:gd name="connsiteY36" fmla="*/ 1902157 h 1970636"/>
              <a:gd name="connsiteX37" fmla="*/ 5419493 w 7009874"/>
              <a:gd name="connsiteY37" fmla="*/ 1888509 h 1970636"/>
              <a:gd name="connsiteX38" fmla="*/ 5992699 w 7009874"/>
              <a:gd name="connsiteY38" fmla="*/ 1888509 h 1970636"/>
              <a:gd name="connsiteX39" fmla="*/ 6538609 w 7009874"/>
              <a:gd name="connsiteY39" fmla="*/ 1888509 h 1970636"/>
              <a:gd name="connsiteX40" fmla="*/ 6879803 w 7009874"/>
              <a:gd name="connsiteY40" fmla="*/ 1847566 h 1970636"/>
              <a:gd name="connsiteX41" fmla="*/ 7002633 w 7009874"/>
              <a:gd name="connsiteY41" fmla="*/ 1806623 h 1970636"/>
              <a:gd name="connsiteX42" fmla="*/ 6988986 w 7009874"/>
              <a:gd name="connsiteY42" fmla="*/ 1588259 h 1970636"/>
              <a:gd name="connsiteX43" fmla="*/ 6934395 w 7009874"/>
              <a:gd name="connsiteY43" fmla="*/ 1219769 h 1970636"/>
              <a:gd name="connsiteX44" fmla="*/ 6920747 w 7009874"/>
              <a:gd name="connsiteY44" fmla="*/ 823984 h 1970636"/>
              <a:gd name="connsiteX45" fmla="*/ 6825212 w 7009874"/>
              <a:gd name="connsiteY45" fmla="*/ 660211 h 1970636"/>
              <a:gd name="connsiteX46" fmla="*/ 6743326 w 7009874"/>
              <a:gd name="connsiteY46" fmla="*/ 387256 h 1970636"/>
              <a:gd name="connsiteX47" fmla="*/ 6565905 w 7009874"/>
              <a:gd name="connsiteY47" fmla="*/ 346312 h 1970636"/>
              <a:gd name="connsiteX48" fmla="*/ 5610562 w 7009874"/>
              <a:gd name="connsiteY48" fmla="*/ 305369 h 1970636"/>
              <a:gd name="connsiteX49" fmla="*/ 4450502 w 7009874"/>
              <a:gd name="connsiteY49" fmla="*/ 264426 h 1970636"/>
              <a:gd name="connsiteX50" fmla="*/ 3713523 w 7009874"/>
              <a:gd name="connsiteY50" fmla="*/ 196187 h 1970636"/>
              <a:gd name="connsiteX51" fmla="*/ 3222203 w 7009874"/>
              <a:gd name="connsiteY51" fmla="*/ 291721 h 1970636"/>
              <a:gd name="connsiteX52" fmla="*/ 2376042 w 7009874"/>
              <a:gd name="connsiteY52" fmla="*/ 319017 h 1970636"/>
              <a:gd name="connsiteX53" fmla="*/ 1925666 w 7009874"/>
              <a:gd name="connsiteY53" fmla="*/ 223482 h 1970636"/>
              <a:gd name="connsiteX54" fmla="*/ 1215983 w 7009874"/>
              <a:gd name="connsiteY54" fmla="*/ 114300 h 1970636"/>
              <a:gd name="connsiteX55" fmla="*/ 806550 w 7009874"/>
              <a:gd name="connsiteY55" fmla="*/ 87005 h 1970636"/>
              <a:gd name="connsiteX56" fmla="*/ 588186 w 7009874"/>
              <a:gd name="connsiteY56" fmla="*/ 87005 h 1970636"/>
              <a:gd name="connsiteX57" fmla="*/ 260639 w 7009874"/>
              <a:gd name="connsiteY57" fmla="*/ 46062 h 1970636"/>
              <a:gd name="connsiteX58" fmla="*/ 124162 w 7009874"/>
              <a:gd name="connsiteY58" fmla="*/ 5118 h 1970636"/>
              <a:gd name="connsiteX59" fmla="*/ 42275 w 7009874"/>
              <a:gd name="connsiteY59" fmla="*/ 5118 h 1970636"/>
              <a:gd name="connsiteX60" fmla="*/ 14980 w 7009874"/>
              <a:gd name="connsiteY60" fmla="*/ 46062 h 1970636"/>
              <a:gd name="connsiteX61" fmla="*/ 42275 w 7009874"/>
              <a:gd name="connsiteY61" fmla="*/ 141596 h 1970636"/>
              <a:gd name="connsiteX62" fmla="*/ 465356 w 7009874"/>
              <a:gd name="connsiteY62" fmla="*/ 168891 h 1970636"/>
              <a:gd name="connsiteX63" fmla="*/ 997618 w 7009874"/>
              <a:gd name="connsiteY63" fmla="*/ 264426 h 1970636"/>
              <a:gd name="connsiteX64" fmla="*/ 1461642 w 7009874"/>
              <a:gd name="connsiteY64" fmla="*/ 305369 h 1970636"/>
              <a:gd name="connsiteX65" fmla="*/ 1775541 w 7009874"/>
              <a:gd name="connsiteY65" fmla="*/ 305369 h 1970636"/>
              <a:gd name="connsiteX66" fmla="*/ 2253212 w 7009874"/>
              <a:gd name="connsiteY66" fmla="*/ 400903 h 1970636"/>
              <a:gd name="connsiteX67" fmla="*/ 2881009 w 7009874"/>
              <a:gd name="connsiteY67" fmla="*/ 414551 h 1970636"/>
              <a:gd name="connsiteX68" fmla="*/ 3099374 w 7009874"/>
              <a:gd name="connsiteY68" fmla="*/ 469142 h 1970636"/>
              <a:gd name="connsiteX69" fmla="*/ 3331386 w 7009874"/>
              <a:gd name="connsiteY69" fmla="*/ 496438 h 1970636"/>
              <a:gd name="connsiteX70" fmla="*/ 3358681 w 7009874"/>
              <a:gd name="connsiteY70" fmla="*/ 578324 h 1970636"/>
              <a:gd name="connsiteX71" fmla="*/ 3358681 w 7009874"/>
              <a:gd name="connsiteY71" fmla="*/ 783041 h 1970636"/>
              <a:gd name="connsiteX72" fmla="*/ 3276795 w 7009874"/>
              <a:gd name="connsiteY72" fmla="*/ 1015053 h 1970636"/>
              <a:gd name="connsiteX73" fmla="*/ 3140317 w 7009874"/>
              <a:gd name="connsiteY73" fmla="*/ 1192473 h 1970636"/>
              <a:gd name="connsiteX74" fmla="*/ 3126669 w 7009874"/>
              <a:gd name="connsiteY74" fmla="*/ 1356247 h 1970636"/>
              <a:gd name="connsiteX75" fmla="*/ 3140317 w 7009874"/>
              <a:gd name="connsiteY75" fmla="*/ 1533668 h 1970636"/>
              <a:gd name="connsiteX76" fmla="*/ 3126669 w 7009874"/>
              <a:gd name="connsiteY76" fmla="*/ 1738384 h 1970636"/>
              <a:gd name="connsiteX77" fmla="*/ 3126669 w 7009874"/>
              <a:gd name="connsiteY77" fmla="*/ 1888509 h 1970636"/>
              <a:gd name="connsiteX78" fmla="*/ 3153965 w 7009874"/>
              <a:gd name="connsiteY78" fmla="*/ 1970396 h 1970636"/>
              <a:gd name="connsiteX0" fmla="*/ 3454215 w 7009874"/>
              <a:gd name="connsiteY0" fmla="*/ 1110587 h 1970567"/>
              <a:gd name="connsiteX1" fmla="*/ 3522454 w 7009874"/>
              <a:gd name="connsiteY1" fmla="*/ 919518 h 1970567"/>
              <a:gd name="connsiteX2" fmla="*/ 3549750 w 7009874"/>
              <a:gd name="connsiteY2" fmla="*/ 742097 h 1970567"/>
              <a:gd name="connsiteX3" fmla="*/ 3549750 w 7009874"/>
              <a:gd name="connsiteY3" fmla="*/ 619268 h 1970567"/>
              <a:gd name="connsiteX4" fmla="*/ 3549750 w 7009874"/>
              <a:gd name="connsiteY4" fmla="*/ 455494 h 1970567"/>
              <a:gd name="connsiteX5" fmla="*/ 3645284 w 7009874"/>
              <a:gd name="connsiteY5" fmla="*/ 414551 h 1970567"/>
              <a:gd name="connsiteX6" fmla="*/ 4218490 w 7009874"/>
              <a:gd name="connsiteY6" fmla="*/ 359960 h 1970567"/>
              <a:gd name="connsiteX7" fmla="*/ 5310311 w 7009874"/>
              <a:gd name="connsiteY7" fmla="*/ 359960 h 1970567"/>
              <a:gd name="connsiteX8" fmla="*/ 5910812 w 7009874"/>
              <a:gd name="connsiteY8" fmla="*/ 428199 h 1970567"/>
              <a:gd name="connsiteX9" fmla="*/ 6552257 w 7009874"/>
              <a:gd name="connsiteY9" fmla="*/ 482790 h 1970567"/>
              <a:gd name="connsiteX10" fmla="*/ 6661439 w 7009874"/>
              <a:gd name="connsiteY10" fmla="*/ 591972 h 1970567"/>
              <a:gd name="connsiteX11" fmla="*/ 6688735 w 7009874"/>
              <a:gd name="connsiteY11" fmla="*/ 1001405 h 1970567"/>
              <a:gd name="connsiteX12" fmla="*/ 6716030 w 7009874"/>
              <a:gd name="connsiteY12" fmla="*/ 1301656 h 1970567"/>
              <a:gd name="connsiteX13" fmla="*/ 6634144 w 7009874"/>
              <a:gd name="connsiteY13" fmla="*/ 1438133 h 1970567"/>
              <a:gd name="connsiteX14" fmla="*/ 6019995 w 7009874"/>
              <a:gd name="connsiteY14" fmla="*/ 1438133 h 1970567"/>
              <a:gd name="connsiteX15" fmla="*/ 5160186 w 7009874"/>
              <a:gd name="connsiteY15" fmla="*/ 1424485 h 1970567"/>
              <a:gd name="connsiteX16" fmla="*/ 4546036 w 7009874"/>
              <a:gd name="connsiteY16" fmla="*/ 1410838 h 1970567"/>
              <a:gd name="connsiteX17" fmla="*/ 4041069 w 7009874"/>
              <a:gd name="connsiteY17" fmla="*/ 1383542 h 1970567"/>
              <a:gd name="connsiteX18" fmla="*/ 3713523 w 7009874"/>
              <a:gd name="connsiteY18" fmla="*/ 1356247 h 1970567"/>
              <a:gd name="connsiteX19" fmla="*/ 3686227 w 7009874"/>
              <a:gd name="connsiteY19" fmla="*/ 1465429 h 1970567"/>
              <a:gd name="connsiteX20" fmla="*/ 4082012 w 7009874"/>
              <a:gd name="connsiteY20" fmla="*/ 1533668 h 1970567"/>
              <a:gd name="connsiteX21" fmla="*/ 4859935 w 7009874"/>
              <a:gd name="connsiteY21" fmla="*/ 1520020 h 1970567"/>
              <a:gd name="connsiteX22" fmla="*/ 5528675 w 7009874"/>
              <a:gd name="connsiteY22" fmla="*/ 1520020 h 1970567"/>
              <a:gd name="connsiteX23" fmla="*/ 6183768 w 7009874"/>
              <a:gd name="connsiteY23" fmla="*/ 1520020 h 1970567"/>
              <a:gd name="connsiteX24" fmla="*/ 6484018 w 7009874"/>
              <a:gd name="connsiteY24" fmla="*/ 1520020 h 1970567"/>
              <a:gd name="connsiteX25" fmla="*/ 6620496 w 7009874"/>
              <a:gd name="connsiteY25" fmla="*/ 1629202 h 1970567"/>
              <a:gd name="connsiteX26" fmla="*/ 6538609 w 7009874"/>
              <a:gd name="connsiteY26" fmla="*/ 1711088 h 1970567"/>
              <a:gd name="connsiteX27" fmla="*/ 5719744 w 7009874"/>
              <a:gd name="connsiteY27" fmla="*/ 1752032 h 1970567"/>
              <a:gd name="connsiteX28" fmla="*/ 5214777 w 7009874"/>
              <a:gd name="connsiteY28" fmla="*/ 1752032 h 1970567"/>
              <a:gd name="connsiteX29" fmla="*/ 4614275 w 7009874"/>
              <a:gd name="connsiteY29" fmla="*/ 1765679 h 1970567"/>
              <a:gd name="connsiteX30" fmla="*/ 4232138 w 7009874"/>
              <a:gd name="connsiteY30" fmla="*/ 1752032 h 1970567"/>
              <a:gd name="connsiteX31" fmla="*/ 3904592 w 7009874"/>
              <a:gd name="connsiteY31" fmla="*/ 1752032 h 1970567"/>
              <a:gd name="connsiteX32" fmla="*/ 3740818 w 7009874"/>
              <a:gd name="connsiteY32" fmla="*/ 1752032 h 1970567"/>
              <a:gd name="connsiteX33" fmla="*/ 3645284 w 7009874"/>
              <a:gd name="connsiteY33" fmla="*/ 1915806 h 1970567"/>
              <a:gd name="connsiteX34" fmla="*/ 4000126 w 7009874"/>
              <a:gd name="connsiteY34" fmla="*/ 1970396 h 1970567"/>
              <a:gd name="connsiteX35" fmla="*/ 4505093 w 7009874"/>
              <a:gd name="connsiteY35" fmla="*/ 1902157 h 1970567"/>
              <a:gd name="connsiteX36" fmla="*/ 5051003 w 7009874"/>
              <a:gd name="connsiteY36" fmla="*/ 1902157 h 1970567"/>
              <a:gd name="connsiteX37" fmla="*/ 5419493 w 7009874"/>
              <a:gd name="connsiteY37" fmla="*/ 1888509 h 1970567"/>
              <a:gd name="connsiteX38" fmla="*/ 5992699 w 7009874"/>
              <a:gd name="connsiteY38" fmla="*/ 1888509 h 1970567"/>
              <a:gd name="connsiteX39" fmla="*/ 6538609 w 7009874"/>
              <a:gd name="connsiteY39" fmla="*/ 1888509 h 1970567"/>
              <a:gd name="connsiteX40" fmla="*/ 6879803 w 7009874"/>
              <a:gd name="connsiteY40" fmla="*/ 1847566 h 1970567"/>
              <a:gd name="connsiteX41" fmla="*/ 7002633 w 7009874"/>
              <a:gd name="connsiteY41" fmla="*/ 1806623 h 1970567"/>
              <a:gd name="connsiteX42" fmla="*/ 6988986 w 7009874"/>
              <a:gd name="connsiteY42" fmla="*/ 1588259 h 1970567"/>
              <a:gd name="connsiteX43" fmla="*/ 6934395 w 7009874"/>
              <a:gd name="connsiteY43" fmla="*/ 1219769 h 1970567"/>
              <a:gd name="connsiteX44" fmla="*/ 6920747 w 7009874"/>
              <a:gd name="connsiteY44" fmla="*/ 823984 h 1970567"/>
              <a:gd name="connsiteX45" fmla="*/ 6825212 w 7009874"/>
              <a:gd name="connsiteY45" fmla="*/ 660211 h 1970567"/>
              <a:gd name="connsiteX46" fmla="*/ 6743326 w 7009874"/>
              <a:gd name="connsiteY46" fmla="*/ 387256 h 1970567"/>
              <a:gd name="connsiteX47" fmla="*/ 6565905 w 7009874"/>
              <a:gd name="connsiteY47" fmla="*/ 346312 h 1970567"/>
              <a:gd name="connsiteX48" fmla="*/ 5610562 w 7009874"/>
              <a:gd name="connsiteY48" fmla="*/ 305369 h 1970567"/>
              <a:gd name="connsiteX49" fmla="*/ 4450502 w 7009874"/>
              <a:gd name="connsiteY49" fmla="*/ 264426 h 1970567"/>
              <a:gd name="connsiteX50" fmla="*/ 3713523 w 7009874"/>
              <a:gd name="connsiteY50" fmla="*/ 196187 h 1970567"/>
              <a:gd name="connsiteX51" fmla="*/ 3222203 w 7009874"/>
              <a:gd name="connsiteY51" fmla="*/ 291721 h 1970567"/>
              <a:gd name="connsiteX52" fmla="*/ 2376042 w 7009874"/>
              <a:gd name="connsiteY52" fmla="*/ 319017 h 1970567"/>
              <a:gd name="connsiteX53" fmla="*/ 1925666 w 7009874"/>
              <a:gd name="connsiteY53" fmla="*/ 223482 h 1970567"/>
              <a:gd name="connsiteX54" fmla="*/ 1215983 w 7009874"/>
              <a:gd name="connsiteY54" fmla="*/ 114300 h 1970567"/>
              <a:gd name="connsiteX55" fmla="*/ 806550 w 7009874"/>
              <a:gd name="connsiteY55" fmla="*/ 87005 h 1970567"/>
              <a:gd name="connsiteX56" fmla="*/ 588186 w 7009874"/>
              <a:gd name="connsiteY56" fmla="*/ 87005 h 1970567"/>
              <a:gd name="connsiteX57" fmla="*/ 260639 w 7009874"/>
              <a:gd name="connsiteY57" fmla="*/ 46062 h 1970567"/>
              <a:gd name="connsiteX58" fmla="*/ 124162 w 7009874"/>
              <a:gd name="connsiteY58" fmla="*/ 5118 h 1970567"/>
              <a:gd name="connsiteX59" fmla="*/ 42275 w 7009874"/>
              <a:gd name="connsiteY59" fmla="*/ 5118 h 1970567"/>
              <a:gd name="connsiteX60" fmla="*/ 14980 w 7009874"/>
              <a:gd name="connsiteY60" fmla="*/ 46062 h 1970567"/>
              <a:gd name="connsiteX61" fmla="*/ 42275 w 7009874"/>
              <a:gd name="connsiteY61" fmla="*/ 141596 h 1970567"/>
              <a:gd name="connsiteX62" fmla="*/ 465356 w 7009874"/>
              <a:gd name="connsiteY62" fmla="*/ 168891 h 1970567"/>
              <a:gd name="connsiteX63" fmla="*/ 997618 w 7009874"/>
              <a:gd name="connsiteY63" fmla="*/ 264426 h 1970567"/>
              <a:gd name="connsiteX64" fmla="*/ 1461642 w 7009874"/>
              <a:gd name="connsiteY64" fmla="*/ 305369 h 1970567"/>
              <a:gd name="connsiteX65" fmla="*/ 1775541 w 7009874"/>
              <a:gd name="connsiteY65" fmla="*/ 305369 h 1970567"/>
              <a:gd name="connsiteX66" fmla="*/ 2253212 w 7009874"/>
              <a:gd name="connsiteY66" fmla="*/ 400903 h 1970567"/>
              <a:gd name="connsiteX67" fmla="*/ 2881009 w 7009874"/>
              <a:gd name="connsiteY67" fmla="*/ 414551 h 1970567"/>
              <a:gd name="connsiteX68" fmla="*/ 3099374 w 7009874"/>
              <a:gd name="connsiteY68" fmla="*/ 469142 h 1970567"/>
              <a:gd name="connsiteX69" fmla="*/ 3331386 w 7009874"/>
              <a:gd name="connsiteY69" fmla="*/ 496438 h 1970567"/>
              <a:gd name="connsiteX70" fmla="*/ 3358681 w 7009874"/>
              <a:gd name="connsiteY70" fmla="*/ 578324 h 1970567"/>
              <a:gd name="connsiteX71" fmla="*/ 3358681 w 7009874"/>
              <a:gd name="connsiteY71" fmla="*/ 783041 h 1970567"/>
              <a:gd name="connsiteX72" fmla="*/ 3276795 w 7009874"/>
              <a:gd name="connsiteY72" fmla="*/ 1015053 h 1970567"/>
              <a:gd name="connsiteX73" fmla="*/ 3140317 w 7009874"/>
              <a:gd name="connsiteY73" fmla="*/ 1192473 h 1970567"/>
              <a:gd name="connsiteX74" fmla="*/ 3126669 w 7009874"/>
              <a:gd name="connsiteY74" fmla="*/ 1356247 h 1970567"/>
              <a:gd name="connsiteX75" fmla="*/ 3140317 w 7009874"/>
              <a:gd name="connsiteY75" fmla="*/ 1533668 h 1970567"/>
              <a:gd name="connsiteX76" fmla="*/ 3126669 w 7009874"/>
              <a:gd name="connsiteY76" fmla="*/ 1738384 h 1970567"/>
              <a:gd name="connsiteX77" fmla="*/ 3126669 w 7009874"/>
              <a:gd name="connsiteY77" fmla="*/ 1888509 h 1970567"/>
              <a:gd name="connsiteX78" fmla="*/ 3153965 w 7009874"/>
              <a:gd name="connsiteY78" fmla="*/ 1970396 h 1970567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310311 w 7009874"/>
              <a:gd name="connsiteY7" fmla="*/ 359960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620496 w 7009874"/>
              <a:gd name="connsiteY25" fmla="*/ 1629202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52032 h 1970396"/>
              <a:gd name="connsiteX29" fmla="*/ 4614275 w 7009874"/>
              <a:gd name="connsiteY29" fmla="*/ 1765679 h 1970396"/>
              <a:gd name="connsiteX30" fmla="*/ 4232138 w 7009874"/>
              <a:gd name="connsiteY30" fmla="*/ 1752032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88509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920747 w 7009874"/>
              <a:gd name="connsiteY44" fmla="*/ 823984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310311 w 7009874"/>
              <a:gd name="connsiteY7" fmla="*/ 359960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620496 w 7009874"/>
              <a:gd name="connsiteY25" fmla="*/ 1629202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52032 h 1970396"/>
              <a:gd name="connsiteX29" fmla="*/ 4614275 w 7009874"/>
              <a:gd name="connsiteY29" fmla="*/ 1765679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88509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920747 w 7009874"/>
              <a:gd name="connsiteY44" fmla="*/ 823984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310311 w 7009874"/>
              <a:gd name="connsiteY7" fmla="*/ 359960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620496 w 7009874"/>
              <a:gd name="connsiteY25" fmla="*/ 1629202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52032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88509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920747 w 7009874"/>
              <a:gd name="connsiteY44" fmla="*/ 823984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310311 w 7009874"/>
              <a:gd name="connsiteY7" fmla="*/ 359960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620496 w 7009874"/>
              <a:gd name="connsiteY25" fmla="*/ 1629202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88509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920747 w 7009874"/>
              <a:gd name="connsiteY44" fmla="*/ 823984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310311 w 7009874"/>
              <a:gd name="connsiteY7" fmla="*/ 359960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88509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920747 w 7009874"/>
              <a:gd name="connsiteY44" fmla="*/ 823984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310311 w 7009874"/>
              <a:gd name="connsiteY7" fmla="*/ 359960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920747 w 7009874"/>
              <a:gd name="connsiteY44" fmla="*/ 823984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310311 w 7009874"/>
              <a:gd name="connsiteY7" fmla="*/ 359960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296663 w 7009874"/>
              <a:gd name="connsiteY7" fmla="*/ 469142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359960 h 1970396"/>
              <a:gd name="connsiteX7" fmla="*/ 5269368 w 7009874"/>
              <a:gd name="connsiteY7" fmla="*/ 428199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400903 h 1970396"/>
              <a:gd name="connsiteX7" fmla="*/ 5269368 w 7009874"/>
              <a:gd name="connsiteY7" fmla="*/ 428199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196187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400903 h 1970396"/>
              <a:gd name="connsiteX7" fmla="*/ 5269368 w 7009874"/>
              <a:gd name="connsiteY7" fmla="*/ 428199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346312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237130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400903 h 1970396"/>
              <a:gd name="connsiteX7" fmla="*/ 5269368 w 7009874"/>
              <a:gd name="connsiteY7" fmla="*/ 428199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291721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237130 h 1970396"/>
              <a:gd name="connsiteX51" fmla="*/ 3222203 w 7009874"/>
              <a:gd name="connsiteY51" fmla="*/ 291721 h 1970396"/>
              <a:gd name="connsiteX52" fmla="*/ 2376042 w 7009874"/>
              <a:gd name="connsiteY52" fmla="*/ 319017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400903 h 1970396"/>
              <a:gd name="connsiteX7" fmla="*/ 5269368 w 7009874"/>
              <a:gd name="connsiteY7" fmla="*/ 428199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291721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237130 h 1970396"/>
              <a:gd name="connsiteX51" fmla="*/ 3222203 w 7009874"/>
              <a:gd name="connsiteY51" fmla="*/ 291721 h 1970396"/>
              <a:gd name="connsiteX52" fmla="*/ 2444281 w 7009874"/>
              <a:gd name="connsiteY52" fmla="*/ 291721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775541 w 7009874"/>
              <a:gd name="connsiteY65" fmla="*/ 305369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4215 w 7009874"/>
              <a:gd name="connsiteY0" fmla="*/ 1110587 h 1970396"/>
              <a:gd name="connsiteX1" fmla="*/ 3522454 w 7009874"/>
              <a:gd name="connsiteY1" fmla="*/ 919518 h 1970396"/>
              <a:gd name="connsiteX2" fmla="*/ 3549750 w 7009874"/>
              <a:gd name="connsiteY2" fmla="*/ 742097 h 1970396"/>
              <a:gd name="connsiteX3" fmla="*/ 3549750 w 7009874"/>
              <a:gd name="connsiteY3" fmla="*/ 619268 h 1970396"/>
              <a:gd name="connsiteX4" fmla="*/ 3549750 w 7009874"/>
              <a:gd name="connsiteY4" fmla="*/ 455494 h 1970396"/>
              <a:gd name="connsiteX5" fmla="*/ 3645284 w 7009874"/>
              <a:gd name="connsiteY5" fmla="*/ 414551 h 1970396"/>
              <a:gd name="connsiteX6" fmla="*/ 4218490 w 7009874"/>
              <a:gd name="connsiteY6" fmla="*/ 400903 h 1970396"/>
              <a:gd name="connsiteX7" fmla="*/ 5269368 w 7009874"/>
              <a:gd name="connsiteY7" fmla="*/ 428199 h 1970396"/>
              <a:gd name="connsiteX8" fmla="*/ 5910812 w 7009874"/>
              <a:gd name="connsiteY8" fmla="*/ 428199 h 1970396"/>
              <a:gd name="connsiteX9" fmla="*/ 6552257 w 7009874"/>
              <a:gd name="connsiteY9" fmla="*/ 482790 h 1970396"/>
              <a:gd name="connsiteX10" fmla="*/ 6661439 w 7009874"/>
              <a:gd name="connsiteY10" fmla="*/ 591972 h 1970396"/>
              <a:gd name="connsiteX11" fmla="*/ 6688735 w 7009874"/>
              <a:gd name="connsiteY11" fmla="*/ 1001405 h 1970396"/>
              <a:gd name="connsiteX12" fmla="*/ 6716030 w 7009874"/>
              <a:gd name="connsiteY12" fmla="*/ 1301656 h 1970396"/>
              <a:gd name="connsiteX13" fmla="*/ 6634144 w 7009874"/>
              <a:gd name="connsiteY13" fmla="*/ 1438133 h 1970396"/>
              <a:gd name="connsiteX14" fmla="*/ 6019995 w 7009874"/>
              <a:gd name="connsiteY14" fmla="*/ 1438133 h 1970396"/>
              <a:gd name="connsiteX15" fmla="*/ 5160186 w 7009874"/>
              <a:gd name="connsiteY15" fmla="*/ 1424485 h 1970396"/>
              <a:gd name="connsiteX16" fmla="*/ 4546036 w 7009874"/>
              <a:gd name="connsiteY16" fmla="*/ 1410838 h 1970396"/>
              <a:gd name="connsiteX17" fmla="*/ 4041069 w 7009874"/>
              <a:gd name="connsiteY17" fmla="*/ 1383542 h 1970396"/>
              <a:gd name="connsiteX18" fmla="*/ 3713523 w 7009874"/>
              <a:gd name="connsiteY18" fmla="*/ 1356247 h 1970396"/>
              <a:gd name="connsiteX19" fmla="*/ 3686227 w 7009874"/>
              <a:gd name="connsiteY19" fmla="*/ 1465429 h 1970396"/>
              <a:gd name="connsiteX20" fmla="*/ 4082012 w 7009874"/>
              <a:gd name="connsiteY20" fmla="*/ 1533668 h 1970396"/>
              <a:gd name="connsiteX21" fmla="*/ 4859935 w 7009874"/>
              <a:gd name="connsiteY21" fmla="*/ 1520020 h 1970396"/>
              <a:gd name="connsiteX22" fmla="*/ 5528675 w 7009874"/>
              <a:gd name="connsiteY22" fmla="*/ 1520020 h 1970396"/>
              <a:gd name="connsiteX23" fmla="*/ 6183768 w 7009874"/>
              <a:gd name="connsiteY23" fmla="*/ 1520020 h 1970396"/>
              <a:gd name="connsiteX24" fmla="*/ 6484018 w 7009874"/>
              <a:gd name="connsiteY24" fmla="*/ 1520020 h 1970396"/>
              <a:gd name="connsiteX25" fmla="*/ 6524962 w 7009874"/>
              <a:gd name="connsiteY25" fmla="*/ 1615555 h 1970396"/>
              <a:gd name="connsiteX26" fmla="*/ 6538609 w 7009874"/>
              <a:gd name="connsiteY26" fmla="*/ 1711088 h 1970396"/>
              <a:gd name="connsiteX27" fmla="*/ 5719744 w 7009874"/>
              <a:gd name="connsiteY27" fmla="*/ 1752032 h 1970396"/>
              <a:gd name="connsiteX28" fmla="*/ 5214777 w 7009874"/>
              <a:gd name="connsiteY28" fmla="*/ 1738384 h 1970396"/>
              <a:gd name="connsiteX29" fmla="*/ 4655218 w 7009874"/>
              <a:gd name="connsiteY29" fmla="*/ 1724736 h 1970396"/>
              <a:gd name="connsiteX30" fmla="*/ 4245785 w 7009874"/>
              <a:gd name="connsiteY30" fmla="*/ 1738384 h 1970396"/>
              <a:gd name="connsiteX31" fmla="*/ 3904592 w 7009874"/>
              <a:gd name="connsiteY31" fmla="*/ 1752032 h 1970396"/>
              <a:gd name="connsiteX32" fmla="*/ 3740818 w 7009874"/>
              <a:gd name="connsiteY32" fmla="*/ 1752032 h 1970396"/>
              <a:gd name="connsiteX33" fmla="*/ 3645284 w 7009874"/>
              <a:gd name="connsiteY33" fmla="*/ 1915806 h 1970396"/>
              <a:gd name="connsiteX34" fmla="*/ 4013774 w 7009874"/>
              <a:gd name="connsiteY34" fmla="*/ 1956748 h 1970396"/>
              <a:gd name="connsiteX35" fmla="*/ 4505093 w 7009874"/>
              <a:gd name="connsiteY35" fmla="*/ 1902157 h 1970396"/>
              <a:gd name="connsiteX36" fmla="*/ 5051003 w 7009874"/>
              <a:gd name="connsiteY36" fmla="*/ 1902157 h 1970396"/>
              <a:gd name="connsiteX37" fmla="*/ 5419493 w 7009874"/>
              <a:gd name="connsiteY37" fmla="*/ 1888509 h 1970396"/>
              <a:gd name="connsiteX38" fmla="*/ 5992699 w 7009874"/>
              <a:gd name="connsiteY38" fmla="*/ 1888509 h 1970396"/>
              <a:gd name="connsiteX39" fmla="*/ 6538609 w 7009874"/>
              <a:gd name="connsiteY39" fmla="*/ 1861214 h 1970396"/>
              <a:gd name="connsiteX40" fmla="*/ 6879803 w 7009874"/>
              <a:gd name="connsiteY40" fmla="*/ 1847566 h 1970396"/>
              <a:gd name="connsiteX41" fmla="*/ 7002633 w 7009874"/>
              <a:gd name="connsiteY41" fmla="*/ 1806623 h 1970396"/>
              <a:gd name="connsiteX42" fmla="*/ 6988986 w 7009874"/>
              <a:gd name="connsiteY42" fmla="*/ 1588259 h 1970396"/>
              <a:gd name="connsiteX43" fmla="*/ 6934395 w 7009874"/>
              <a:gd name="connsiteY43" fmla="*/ 1219769 h 1970396"/>
              <a:gd name="connsiteX44" fmla="*/ 6879803 w 7009874"/>
              <a:gd name="connsiteY44" fmla="*/ 864927 h 1970396"/>
              <a:gd name="connsiteX45" fmla="*/ 6825212 w 7009874"/>
              <a:gd name="connsiteY45" fmla="*/ 660211 h 1970396"/>
              <a:gd name="connsiteX46" fmla="*/ 6743326 w 7009874"/>
              <a:gd name="connsiteY46" fmla="*/ 387256 h 1970396"/>
              <a:gd name="connsiteX47" fmla="*/ 6565905 w 7009874"/>
              <a:gd name="connsiteY47" fmla="*/ 291721 h 1970396"/>
              <a:gd name="connsiteX48" fmla="*/ 5610562 w 7009874"/>
              <a:gd name="connsiteY48" fmla="*/ 305369 h 1970396"/>
              <a:gd name="connsiteX49" fmla="*/ 4450502 w 7009874"/>
              <a:gd name="connsiteY49" fmla="*/ 264426 h 1970396"/>
              <a:gd name="connsiteX50" fmla="*/ 3713523 w 7009874"/>
              <a:gd name="connsiteY50" fmla="*/ 237130 h 1970396"/>
              <a:gd name="connsiteX51" fmla="*/ 3222203 w 7009874"/>
              <a:gd name="connsiteY51" fmla="*/ 291721 h 1970396"/>
              <a:gd name="connsiteX52" fmla="*/ 2444281 w 7009874"/>
              <a:gd name="connsiteY52" fmla="*/ 291721 h 1970396"/>
              <a:gd name="connsiteX53" fmla="*/ 1925666 w 7009874"/>
              <a:gd name="connsiteY53" fmla="*/ 223482 h 1970396"/>
              <a:gd name="connsiteX54" fmla="*/ 1215983 w 7009874"/>
              <a:gd name="connsiteY54" fmla="*/ 114300 h 1970396"/>
              <a:gd name="connsiteX55" fmla="*/ 806550 w 7009874"/>
              <a:gd name="connsiteY55" fmla="*/ 87005 h 1970396"/>
              <a:gd name="connsiteX56" fmla="*/ 588186 w 7009874"/>
              <a:gd name="connsiteY56" fmla="*/ 87005 h 1970396"/>
              <a:gd name="connsiteX57" fmla="*/ 260639 w 7009874"/>
              <a:gd name="connsiteY57" fmla="*/ 46062 h 1970396"/>
              <a:gd name="connsiteX58" fmla="*/ 124162 w 7009874"/>
              <a:gd name="connsiteY58" fmla="*/ 5118 h 1970396"/>
              <a:gd name="connsiteX59" fmla="*/ 42275 w 7009874"/>
              <a:gd name="connsiteY59" fmla="*/ 5118 h 1970396"/>
              <a:gd name="connsiteX60" fmla="*/ 14980 w 7009874"/>
              <a:gd name="connsiteY60" fmla="*/ 46062 h 1970396"/>
              <a:gd name="connsiteX61" fmla="*/ 42275 w 7009874"/>
              <a:gd name="connsiteY61" fmla="*/ 141596 h 1970396"/>
              <a:gd name="connsiteX62" fmla="*/ 465356 w 7009874"/>
              <a:gd name="connsiteY62" fmla="*/ 168891 h 1970396"/>
              <a:gd name="connsiteX63" fmla="*/ 997618 w 7009874"/>
              <a:gd name="connsiteY63" fmla="*/ 264426 h 1970396"/>
              <a:gd name="connsiteX64" fmla="*/ 1461642 w 7009874"/>
              <a:gd name="connsiteY64" fmla="*/ 305369 h 1970396"/>
              <a:gd name="connsiteX65" fmla="*/ 1816484 w 7009874"/>
              <a:gd name="connsiteY65" fmla="*/ 359960 h 1970396"/>
              <a:gd name="connsiteX66" fmla="*/ 2253212 w 7009874"/>
              <a:gd name="connsiteY66" fmla="*/ 400903 h 1970396"/>
              <a:gd name="connsiteX67" fmla="*/ 2881009 w 7009874"/>
              <a:gd name="connsiteY67" fmla="*/ 414551 h 1970396"/>
              <a:gd name="connsiteX68" fmla="*/ 3099374 w 7009874"/>
              <a:gd name="connsiteY68" fmla="*/ 469142 h 1970396"/>
              <a:gd name="connsiteX69" fmla="*/ 3331386 w 7009874"/>
              <a:gd name="connsiteY69" fmla="*/ 496438 h 1970396"/>
              <a:gd name="connsiteX70" fmla="*/ 3358681 w 7009874"/>
              <a:gd name="connsiteY70" fmla="*/ 578324 h 1970396"/>
              <a:gd name="connsiteX71" fmla="*/ 3358681 w 7009874"/>
              <a:gd name="connsiteY71" fmla="*/ 783041 h 1970396"/>
              <a:gd name="connsiteX72" fmla="*/ 3276795 w 7009874"/>
              <a:gd name="connsiteY72" fmla="*/ 1015053 h 1970396"/>
              <a:gd name="connsiteX73" fmla="*/ 3140317 w 7009874"/>
              <a:gd name="connsiteY73" fmla="*/ 1192473 h 1970396"/>
              <a:gd name="connsiteX74" fmla="*/ 3126669 w 7009874"/>
              <a:gd name="connsiteY74" fmla="*/ 1356247 h 1970396"/>
              <a:gd name="connsiteX75" fmla="*/ 3140317 w 7009874"/>
              <a:gd name="connsiteY75" fmla="*/ 1533668 h 1970396"/>
              <a:gd name="connsiteX76" fmla="*/ 3126669 w 7009874"/>
              <a:gd name="connsiteY76" fmla="*/ 1738384 h 1970396"/>
              <a:gd name="connsiteX77" fmla="*/ 3126669 w 7009874"/>
              <a:gd name="connsiteY77" fmla="*/ 1888509 h 1970396"/>
              <a:gd name="connsiteX78" fmla="*/ 3153965 w 7009874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16278 w 7006157"/>
              <a:gd name="connsiteY14" fmla="*/ 1438133 h 1970396"/>
              <a:gd name="connsiteX15" fmla="*/ 5156469 w 7006157"/>
              <a:gd name="connsiteY15" fmla="*/ 1424485 h 1970396"/>
              <a:gd name="connsiteX16" fmla="*/ 4542319 w 7006157"/>
              <a:gd name="connsiteY16" fmla="*/ 1410838 h 1970396"/>
              <a:gd name="connsiteX17" fmla="*/ 4037352 w 7006157"/>
              <a:gd name="connsiteY17" fmla="*/ 1383542 h 1970396"/>
              <a:gd name="connsiteX18" fmla="*/ 3709806 w 7006157"/>
              <a:gd name="connsiteY18" fmla="*/ 1356247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212266 w 7006157"/>
              <a:gd name="connsiteY54" fmla="*/ 114300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16278 w 7006157"/>
              <a:gd name="connsiteY14" fmla="*/ 1438133 h 1970396"/>
              <a:gd name="connsiteX15" fmla="*/ 5156469 w 7006157"/>
              <a:gd name="connsiteY15" fmla="*/ 1424485 h 1970396"/>
              <a:gd name="connsiteX16" fmla="*/ 4542319 w 7006157"/>
              <a:gd name="connsiteY16" fmla="*/ 1410838 h 1970396"/>
              <a:gd name="connsiteX17" fmla="*/ 4037352 w 7006157"/>
              <a:gd name="connsiteY17" fmla="*/ 1383542 h 1970396"/>
              <a:gd name="connsiteX18" fmla="*/ 3709806 w 7006157"/>
              <a:gd name="connsiteY18" fmla="*/ 1356247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16278 w 7006157"/>
              <a:gd name="connsiteY14" fmla="*/ 1438133 h 1970396"/>
              <a:gd name="connsiteX15" fmla="*/ 5156469 w 7006157"/>
              <a:gd name="connsiteY15" fmla="*/ 1424485 h 1970396"/>
              <a:gd name="connsiteX16" fmla="*/ 4542319 w 7006157"/>
              <a:gd name="connsiteY16" fmla="*/ 1410838 h 1970396"/>
              <a:gd name="connsiteX17" fmla="*/ 4037352 w 7006157"/>
              <a:gd name="connsiteY17" fmla="*/ 1383542 h 1970396"/>
              <a:gd name="connsiteX18" fmla="*/ 3709806 w 7006157"/>
              <a:gd name="connsiteY18" fmla="*/ 1356247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16278 w 7006157"/>
              <a:gd name="connsiteY14" fmla="*/ 1438133 h 1970396"/>
              <a:gd name="connsiteX15" fmla="*/ 5156469 w 7006157"/>
              <a:gd name="connsiteY15" fmla="*/ 1424485 h 1970396"/>
              <a:gd name="connsiteX16" fmla="*/ 4542319 w 7006157"/>
              <a:gd name="connsiteY16" fmla="*/ 1410838 h 1970396"/>
              <a:gd name="connsiteX17" fmla="*/ 4051000 w 7006157"/>
              <a:gd name="connsiteY17" fmla="*/ 1315303 h 1970396"/>
              <a:gd name="connsiteX18" fmla="*/ 3709806 w 7006157"/>
              <a:gd name="connsiteY18" fmla="*/ 1356247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16278 w 7006157"/>
              <a:gd name="connsiteY14" fmla="*/ 1438133 h 1970396"/>
              <a:gd name="connsiteX15" fmla="*/ 5156469 w 7006157"/>
              <a:gd name="connsiteY15" fmla="*/ 1424485 h 1970396"/>
              <a:gd name="connsiteX16" fmla="*/ 4542319 w 7006157"/>
              <a:gd name="connsiteY16" fmla="*/ 1410838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16278 w 7006157"/>
              <a:gd name="connsiteY14" fmla="*/ 1438133 h 1970396"/>
              <a:gd name="connsiteX15" fmla="*/ 5156469 w 7006157"/>
              <a:gd name="connsiteY15" fmla="*/ 1424485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16278 w 7006157"/>
              <a:gd name="connsiteY14" fmla="*/ 1438133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33668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6534892 w 7006157"/>
              <a:gd name="connsiteY26" fmla="*/ 1711088 h 1970396"/>
              <a:gd name="connsiteX27" fmla="*/ 5716027 w 7006157"/>
              <a:gd name="connsiteY27" fmla="*/ 1752032 h 1970396"/>
              <a:gd name="connsiteX28" fmla="*/ 5211060 w 7006157"/>
              <a:gd name="connsiteY28" fmla="*/ 1738384 h 1970396"/>
              <a:gd name="connsiteX29" fmla="*/ 4651501 w 7006157"/>
              <a:gd name="connsiteY29" fmla="*/ 1724736 h 1970396"/>
              <a:gd name="connsiteX30" fmla="*/ 4242068 w 7006157"/>
              <a:gd name="connsiteY30" fmla="*/ 1738384 h 1970396"/>
              <a:gd name="connsiteX31" fmla="*/ 3900875 w 7006157"/>
              <a:gd name="connsiteY31" fmla="*/ 1752032 h 1970396"/>
              <a:gd name="connsiteX32" fmla="*/ 3737101 w 7006157"/>
              <a:gd name="connsiteY32" fmla="*/ 1752032 h 1970396"/>
              <a:gd name="connsiteX33" fmla="*/ 3641567 w 7006157"/>
              <a:gd name="connsiteY33" fmla="*/ 1915806 h 1970396"/>
              <a:gd name="connsiteX34" fmla="*/ 4010057 w 7006157"/>
              <a:gd name="connsiteY34" fmla="*/ 1956748 h 1970396"/>
              <a:gd name="connsiteX35" fmla="*/ 4501376 w 7006157"/>
              <a:gd name="connsiteY35" fmla="*/ 1902157 h 1970396"/>
              <a:gd name="connsiteX36" fmla="*/ 5047286 w 7006157"/>
              <a:gd name="connsiteY36" fmla="*/ 1902157 h 1970396"/>
              <a:gd name="connsiteX37" fmla="*/ 5415776 w 7006157"/>
              <a:gd name="connsiteY37" fmla="*/ 1888509 h 1970396"/>
              <a:gd name="connsiteX38" fmla="*/ 5988982 w 7006157"/>
              <a:gd name="connsiteY38" fmla="*/ 1888509 h 1970396"/>
              <a:gd name="connsiteX39" fmla="*/ 6534892 w 7006157"/>
              <a:gd name="connsiteY39" fmla="*/ 1861214 h 1970396"/>
              <a:gd name="connsiteX40" fmla="*/ 6876086 w 7006157"/>
              <a:gd name="connsiteY40" fmla="*/ 1847566 h 1970396"/>
              <a:gd name="connsiteX41" fmla="*/ 6998916 w 7006157"/>
              <a:gd name="connsiteY41" fmla="*/ 1806623 h 1970396"/>
              <a:gd name="connsiteX42" fmla="*/ 6985269 w 7006157"/>
              <a:gd name="connsiteY42" fmla="*/ 1588259 h 1970396"/>
              <a:gd name="connsiteX43" fmla="*/ 6930678 w 7006157"/>
              <a:gd name="connsiteY43" fmla="*/ 1219769 h 1970396"/>
              <a:gd name="connsiteX44" fmla="*/ 6876086 w 7006157"/>
              <a:gd name="connsiteY44" fmla="*/ 864927 h 1970396"/>
              <a:gd name="connsiteX45" fmla="*/ 6821495 w 7006157"/>
              <a:gd name="connsiteY45" fmla="*/ 660211 h 1970396"/>
              <a:gd name="connsiteX46" fmla="*/ 6739609 w 7006157"/>
              <a:gd name="connsiteY46" fmla="*/ 387256 h 1970396"/>
              <a:gd name="connsiteX47" fmla="*/ 6562188 w 7006157"/>
              <a:gd name="connsiteY47" fmla="*/ 291721 h 1970396"/>
              <a:gd name="connsiteX48" fmla="*/ 5606845 w 7006157"/>
              <a:gd name="connsiteY48" fmla="*/ 305369 h 1970396"/>
              <a:gd name="connsiteX49" fmla="*/ 4446785 w 7006157"/>
              <a:gd name="connsiteY49" fmla="*/ 264426 h 1970396"/>
              <a:gd name="connsiteX50" fmla="*/ 3709806 w 7006157"/>
              <a:gd name="connsiteY50" fmla="*/ 237130 h 1970396"/>
              <a:gd name="connsiteX51" fmla="*/ 3218486 w 7006157"/>
              <a:gd name="connsiteY51" fmla="*/ 291721 h 1970396"/>
              <a:gd name="connsiteX52" fmla="*/ 2440564 w 7006157"/>
              <a:gd name="connsiteY52" fmla="*/ 291721 h 1970396"/>
              <a:gd name="connsiteX53" fmla="*/ 1921949 w 7006157"/>
              <a:gd name="connsiteY53" fmla="*/ 223482 h 1970396"/>
              <a:gd name="connsiteX54" fmla="*/ 1171323 w 7006157"/>
              <a:gd name="connsiteY54" fmla="*/ 141595 h 1970396"/>
              <a:gd name="connsiteX55" fmla="*/ 802833 w 7006157"/>
              <a:gd name="connsiteY55" fmla="*/ 87005 h 1970396"/>
              <a:gd name="connsiteX56" fmla="*/ 584469 w 7006157"/>
              <a:gd name="connsiteY56" fmla="*/ 87005 h 1970396"/>
              <a:gd name="connsiteX57" fmla="*/ 256922 w 7006157"/>
              <a:gd name="connsiteY57" fmla="*/ 46062 h 1970396"/>
              <a:gd name="connsiteX58" fmla="*/ 120445 w 7006157"/>
              <a:gd name="connsiteY58" fmla="*/ 5118 h 1970396"/>
              <a:gd name="connsiteX59" fmla="*/ 38558 w 7006157"/>
              <a:gd name="connsiteY59" fmla="*/ 5118 h 1970396"/>
              <a:gd name="connsiteX60" fmla="*/ 11263 w 7006157"/>
              <a:gd name="connsiteY60" fmla="*/ 46062 h 1970396"/>
              <a:gd name="connsiteX61" fmla="*/ 38558 w 7006157"/>
              <a:gd name="connsiteY61" fmla="*/ 141596 h 1970396"/>
              <a:gd name="connsiteX62" fmla="*/ 407048 w 7006157"/>
              <a:gd name="connsiteY62" fmla="*/ 182539 h 1970396"/>
              <a:gd name="connsiteX63" fmla="*/ 993901 w 7006157"/>
              <a:gd name="connsiteY63" fmla="*/ 264426 h 1970396"/>
              <a:gd name="connsiteX64" fmla="*/ 1457925 w 7006157"/>
              <a:gd name="connsiteY64" fmla="*/ 305369 h 1970396"/>
              <a:gd name="connsiteX65" fmla="*/ 1812767 w 7006157"/>
              <a:gd name="connsiteY65" fmla="*/ 359960 h 1970396"/>
              <a:gd name="connsiteX66" fmla="*/ 2249495 w 7006157"/>
              <a:gd name="connsiteY66" fmla="*/ 400903 h 1970396"/>
              <a:gd name="connsiteX67" fmla="*/ 2877292 w 7006157"/>
              <a:gd name="connsiteY67" fmla="*/ 414551 h 1970396"/>
              <a:gd name="connsiteX68" fmla="*/ 3095657 w 7006157"/>
              <a:gd name="connsiteY68" fmla="*/ 469142 h 1970396"/>
              <a:gd name="connsiteX69" fmla="*/ 3327669 w 7006157"/>
              <a:gd name="connsiteY69" fmla="*/ 496438 h 1970396"/>
              <a:gd name="connsiteX70" fmla="*/ 3354964 w 7006157"/>
              <a:gd name="connsiteY70" fmla="*/ 578324 h 1970396"/>
              <a:gd name="connsiteX71" fmla="*/ 3354964 w 7006157"/>
              <a:gd name="connsiteY71" fmla="*/ 783041 h 1970396"/>
              <a:gd name="connsiteX72" fmla="*/ 3273078 w 7006157"/>
              <a:gd name="connsiteY72" fmla="*/ 1015053 h 1970396"/>
              <a:gd name="connsiteX73" fmla="*/ 3136600 w 7006157"/>
              <a:gd name="connsiteY73" fmla="*/ 1192473 h 1970396"/>
              <a:gd name="connsiteX74" fmla="*/ 3122952 w 7006157"/>
              <a:gd name="connsiteY74" fmla="*/ 1356247 h 1970396"/>
              <a:gd name="connsiteX75" fmla="*/ 3136600 w 7006157"/>
              <a:gd name="connsiteY75" fmla="*/ 1533668 h 1970396"/>
              <a:gd name="connsiteX76" fmla="*/ 3122952 w 7006157"/>
              <a:gd name="connsiteY76" fmla="*/ 1738384 h 1970396"/>
              <a:gd name="connsiteX77" fmla="*/ 3122952 w 7006157"/>
              <a:gd name="connsiteY77" fmla="*/ 1888509 h 1970396"/>
              <a:gd name="connsiteX78" fmla="*/ 3150248 w 7006157"/>
              <a:gd name="connsiteY78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15555 h 1970396"/>
              <a:gd name="connsiteX26" fmla="*/ 5716027 w 7006157"/>
              <a:gd name="connsiteY26" fmla="*/ 1752032 h 1970396"/>
              <a:gd name="connsiteX27" fmla="*/ 5211060 w 7006157"/>
              <a:gd name="connsiteY27" fmla="*/ 1738384 h 1970396"/>
              <a:gd name="connsiteX28" fmla="*/ 4651501 w 7006157"/>
              <a:gd name="connsiteY28" fmla="*/ 1724736 h 1970396"/>
              <a:gd name="connsiteX29" fmla="*/ 4242068 w 7006157"/>
              <a:gd name="connsiteY29" fmla="*/ 1738384 h 1970396"/>
              <a:gd name="connsiteX30" fmla="*/ 3900875 w 7006157"/>
              <a:gd name="connsiteY30" fmla="*/ 1752032 h 1970396"/>
              <a:gd name="connsiteX31" fmla="*/ 3737101 w 7006157"/>
              <a:gd name="connsiteY31" fmla="*/ 1752032 h 1970396"/>
              <a:gd name="connsiteX32" fmla="*/ 3641567 w 7006157"/>
              <a:gd name="connsiteY32" fmla="*/ 1915806 h 1970396"/>
              <a:gd name="connsiteX33" fmla="*/ 4010057 w 7006157"/>
              <a:gd name="connsiteY33" fmla="*/ 1956748 h 1970396"/>
              <a:gd name="connsiteX34" fmla="*/ 4501376 w 7006157"/>
              <a:gd name="connsiteY34" fmla="*/ 1902157 h 1970396"/>
              <a:gd name="connsiteX35" fmla="*/ 5047286 w 7006157"/>
              <a:gd name="connsiteY35" fmla="*/ 1902157 h 1970396"/>
              <a:gd name="connsiteX36" fmla="*/ 5415776 w 7006157"/>
              <a:gd name="connsiteY36" fmla="*/ 1888509 h 1970396"/>
              <a:gd name="connsiteX37" fmla="*/ 5988982 w 7006157"/>
              <a:gd name="connsiteY37" fmla="*/ 1888509 h 1970396"/>
              <a:gd name="connsiteX38" fmla="*/ 6534892 w 7006157"/>
              <a:gd name="connsiteY38" fmla="*/ 1861214 h 1970396"/>
              <a:gd name="connsiteX39" fmla="*/ 6876086 w 7006157"/>
              <a:gd name="connsiteY39" fmla="*/ 1847566 h 1970396"/>
              <a:gd name="connsiteX40" fmla="*/ 6998916 w 7006157"/>
              <a:gd name="connsiteY40" fmla="*/ 1806623 h 1970396"/>
              <a:gd name="connsiteX41" fmla="*/ 6985269 w 7006157"/>
              <a:gd name="connsiteY41" fmla="*/ 1588259 h 1970396"/>
              <a:gd name="connsiteX42" fmla="*/ 6930678 w 7006157"/>
              <a:gd name="connsiteY42" fmla="*/ 1219769 h 1970396"/>
              <a:gd name="connsiteX43" fmla="*/ 6876086 w 7006157"/>
              <a:gd name="connsiteY43" fmla="*/ 864927 h 1970396"/>
              <a:gd name="connsiteX44" fmla="*/ 6821495 w 7006157"/>
              <a:gd name="connsiteY44" fmla="*/ 660211 h 1970396"/>
              <a:gd name="connsiteX45" fmla="*/ 6739609 w 7006157"/>
              <a:gd name="connsiteY45" fmla="*/ 387256 h 1970396"/>
              <a:gd name="connsiteX46" fmla="*/ 6562188 w 7006157"/>
              <a:gd name="connsiteY46" fmla="*/ 291721 h 1970396"/>
              <a:gd name="connsiteX47" fmla="*/ 5606845 w 7006157"/>
              <a:gd name="connsiteY47" fmla="*/ 305369 h 1970396"/>
              <a:gd name="connsiteX48" fmla="*/ 4446785 w 7006157"/>
              <a:gd name="connsiteY48" fmla="*/ 264426 h 1970396"/>
              <a:gd name="connsiteX49" fmla="*/ 3709806 w 7006157"/>
              <a:gd name="connsiteY49" fmla="*/ 237130 h 1970396"/>
              <a:gd name="connsiteX50" fmla="*/ 3218486 w 7006157"/>
              <a:gd name="connsiteY50" fmla="*/ 291721 h 1970396"/>
              <a:gd name="connsiteX51" fmla="*/ 2440564 w 7006157"/>
              <a:gd name="connsiteY51" fmla="*/ 291721 h 1970396"/>
              <a:gd name="connsiteX52" fmla="*/ 1921949 w 7006157"/>
              <a:gd name="connsiteY52" fmla="*/ 223482 h 1970396"/>
              <a:gd name="connsiteX53" fmla="*/ 1171323 w 7006157"/>
              <a:gd name="connsiteY53" fmla="*/ 141595 h 1970396"/>
              <a:gd name="connsiteX54" fmla="*/ 802833 w 7006157"/>
              <a:gd name="connsiteY54" fmla="*/ 87005 h 1970396"/>
              <a:gd name="connsiteX55" fmla="*/ 584469 w 7006157"/>
              <a:gd name="connsiteY55" fmla="*/ 87005 h 1970396"/>
              <a:gd name="connsiteX56" fmla="*/ 256922 w 7006157"/>
              <a:gd name="connsiteY56" fmla="*/ 46062 h 1970396"/>
              <a:gd name="connsiteX57" fmla="*/ 120445 w 7006157"/>
              <a:gd name="connsiteY57" fmla="*/ 5118 h 1970396"/>
              <a:gd name="connsiteX58" fmla="*/ 38558 w 7006157"/>
              <a:gd name="connsiteY58" fmla="*/ 5118 h 1970396"/>
              <a:gd name="connsiteX59" fmla="*/ 11263 w 7006157"/>
              <a:gd name="connsiteY59" fmla="*/ 46062 h 1970396"/>
              <a:gd name="connsiteX60" fmla="*/ 38558 w 7006157"/>
              <a:gd name="connsiteY60" fmla="*/ 141596 h 1970396"/>
              <a:gd name="connsiteX61" fmla="*/ 407048 w 7006157"/>
              <a:gd name="connsiteY61" fmla="*/ 182539 h 1970396"/>
              <a:gd name="connsiteX62" fmla="*/ 993901 w 7006157"/>
              <a:gd name="connsiteY62" fmla="*/ 264426 h 1970396"/>
              <a:gd name="connsiteX63" fmla="*/ 1457925 w 7006157"/>
              <a:gd name="connsiteY63" fmla="*/ 305369 h 1970396"/>
              <a:gd name="connsiteX64" fmla="*/ 1812767 w 7006157"/>
              <a:gd name="connsiteY64" fmla="*/ 359960 h 1970396"/>
              <a:gd name="connsiteX65" fmla="*/ 2249495 w 7006157"/>
              <a:gd name="connsiteY65" fmla="*/ 400903 h 1970396"/>
              <a:gd name="connsiteX66" fmla="*/ 2877292 w 7006157"/>
              <a:gd name="connsiteY66" fmla="*/ 414551 h 1970396"/>
              <a:gd name="connsiteX67" fmla="*/ 3095657 w 7006157"/>
              <a:gd name="connsiteY67" fmla="*/ 469142 h 1970396"/>
              <a:gd name="connsiteX68" fmla="*/ 3327669 w 7006157"/>
              <a:gd name="connsiteY68" fmla="*/ 496438 h 1970396"/>
              <a:gd name="connsiteX69" fmla="*/ 3354964 w 7006157"/>
              <a:gd name="connsiteY69" fmla="*/ 578324 h 1970396"/>
              <a:gd name="connsiteX70" fmla="*/ 3354964 w 7006157"/>
              <a:gd name="connsiteY70" fmla="*/ 783041 h 1970396"/>
              <a:gd name="connsiteX71" fmla="*/ 3273078 w 7006157"/>
              <a:gd name="connsiteY71" fmla="*/ 1015053 h 1970396"/>
              <a:gd name="connsiteX72" fmla="*/ 3136600 w 7006157"/>
              <a:gd name="connsiteY72" fmla="*/ 1192473 h 1970396"/>
              <a:gd name="connsiteX73" fmla="*/ 3122952 w 7006157"/>
              <a:gd name="connsiteY73" fmla="*/ 1356247 h 1970396"/>
              <a:gd name="connsiteX74" fmla="*/ 3136600 w 7006157"/>
              <a:gd name="connsiteY74" fmla="*/ 1533668 h 1970396"/>
              <a:gd name="connsiteX75" fmla="*/ 3122952 w 7006157"/>
              <a:gd name="connsiteY75" fmla="*/ 1738384 h 1970396"/>
              <a:gd name="connsiteX76" fmla="*/ 3122952 w 7006157"/>
              <a:gd name="connsiteY76" fmla="*/ 1888509 h 1970396"/>
              <a:gd name="connsiteX77" fmla="*/ 3150248 w 7006157"/>
              <a:gd name="connsiteY77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83794 h 1970396"/>
              <a:gd name="connsiteX26" fmla="*/ 5716027 w 7006157"/>
              <a:gd name="connsiteY26" fmla="*/ 1752032 h 1970396"/>
              <a:gd name="connsiteX27" fmla="*/ 5211060 w 7006157"/>
              <a:gd name="connsiteY27" fmla="*/ 1738384 h 1970396"/>
              <a:gd name="connsiteX28" fmla="*/ 4651501 w 7006157"/>
              <a:gd name="connsiteY28" fmla="*/ 1724736 h 1970396"/>
              <a:gd name="connsiteX29" fmla="*/ 4242068 w 7006157"/>
              <a:gd name="connsiteY29" fmla="*/ 1738384 h 1970396"/>
              <a:gd name="connsiteX30" fmla="*/ 3900875 w 7006157"/>
              <a:gd name="connsiteY30" fmla="*/ 1752032 h 1970396"/>
              <a:gd name="connsiteX31" fmla="*/ 3737101 w 7006157"/>
              <a:gd name="connsiteY31" fmla="*/ 1752032 h 1970396"/>
              <a:gd name="connsiteX32" fmla="*/ 3641567 w 7006157"/>
              <a:gd name="connsiteY32" fmla="*/ 1915806 h 1970396"/>
              <a:gd name="connsiteX33" fmla="*/ 4010057 w 7006157"/>
              <a:gd name="connsiteY33" fmla="*/ 1956748 h 1970396"/>
              <a:gd name="connsiteX34" fmla="*/ 4501376 w 7006157"/>
              <a:gd name="connsiteY34" fmla="*/ 1902157 h 1970396"/>
              <a:gd name="connsiteX35" fmla="*/ 5047286 w 7006157"/>
              <a:gd name="connsiteY35" fmla="*/ 1902157 h 1970396"/>
              <a:gd name="connsiteX36" fmla="*/ 5415776 w 7006157"/>
              <a:gd name="connsiteY36" fmla="*/ 1888509 h 1970396"/>
              <a:gd name="connsiteX37" fmla="*/ 5988982 w 7006157"/>
              <a:gd name="connsiteY37" fmla="*/ 1888509 h 1970396"/>
              <a:gd name="connsiteX38" fmla="*/ 6534892 w 7006157"/>
              <a:gd name="connsiteY38" fmla="*/ 1861214 h 1970396"/>
              <a:gd name="connsiteX39" fmla="*/ 6876086 w 7006157"/>
              <a:gd name="connsiteY39" fmla="*/ 1847566 h 1970396"/>
              <a:gd name="connsiteX40" fmla="*/ 6998916 w 7006157"/>
              <a:gd name="connsiteY40" fmla="*/ 1806623 h 1970396"/>
              <a:gd name="connsiteX41" fmla="*/ 6985269 w 7006157"/>
              <a:gd name="connsiteY41" fmla="*/ 1588259 h 1970396"/>
              <a:gd name="connsiteX42" fmla="*/ 6930678 w 7006157"/>
              <a:gd name="connsiteY42" fmla="*/ 1219769 h 1970396"/>
              <a:gd name="connsiteX43" fmla="*/ 6876086 w 7006157"/>
              <a:gd name="connsiteY43" fmla="*/ 864927 h 1970396"/>
              <a:gd name="connsiteX44" fmla="*/ 6821495 w 7006157"/>
              <a:gd name="connsiteY44" fmla="*/ 660211 h 1970396"/>
              <a:gd name="connsiteX45" fmla="*/ 6739609 w 7006157"/>
              <a:gd name="connsiteY45" fmla="*/ 387256 h 1970396"/>
              <a:gd name="connsiteX46" fmla="*/ 6562188 w 7006157"/>
              <a:gd name="connsiteY46" fmla="*/ 291721 h 1970396"/>
              <a:gd name="connsiteX47" fmla="*/ 5606845 w 7006157"/>
              <a:gd name="connsiteY47" fmla="*/ 305369 h 1970396"/>
              <a:gd name="connsiteX48" fmla="*/ 4446785 w 7006157"/>
              <a:gd name="connsiteY48" fmla="*/ 264426 h 1970396"/>
              <a:gd name="connsiteX49" fmla="*/ 3709806 w 7006157"/>
              <a:gd name="connsiteY49" fmla="*/ 237130 h 1970396"/>
              <a:gd name="connsiteX50" fmla="*/ 3218486 w 7006157"/>
              <a:gd name="connsiteY50" fmla="*/ 291721 h 1970396"/>
              <a:gd name="connsiteX51" fmla="*/ 2440564 w 7006157"/>
              <a:gd name="connsiteY51" fmla="*/ 291721 h 1970396"/>
              <a:gd name="connsiteX52" fmla="*/ 1921949 w 7006157"/>
              <a:gd name="connsiteY52" fmla="*/ 223482 h 1970396"/>
              <a:gd name="connsiteX53" fmla="*/ 1171323 w 7006157"/>
              <a:gd name="connsiteY53" fmla="*/ 141595 h 1970396"/>
              <a:gd name="connsiteX54" fmla="*/ 802833 w 7006157"/>
              <a:gd name="connsiteY54" fmla="*/ 87005 h 1970396"/>
              <a:gd name="connsiteX55" fmla="*/ 584469 w 7006157"/>
              <a:gd name="connsiteY55" fmla="*/ 87005 h 1970396"/>
              <a:gd name="connsiteX56" fmla="*/ 256922 w 7006157"/>
              <a:gd name="connsiteY56" fmla="*/ 46062 h 1970396"/>
              <a:gd name="connsiteX57" fmla="*/ 120445 w 7006157"/>
              <a:gd name="connsiteY57" fmla="*/ 5118 h 1970396"/>
              <a:gd name="connsiteX58" fmla="*/ 38558 w 7006157"/>
              <a:gd name="connsiteY58" fmla="*/ 5118 h 1970396"/>
              <a:gd name="connsiteX59" fmla="*/ 11263 w 7006157"/>
              <a:gd name="connsiteY59" fmla="*/ 46062 h 1970396"/>
              <a:gd name="connsiteX60" fmla="*/ 38558 w 7006157"/>
              <a:gd name="connsiteY60" fmla="*/ 141596 h 1970396"/>
              <a:gd name="connsiteX61" fmla="*/ 407048 w 7006157"/>
              <a:gd name="connsiteY61" fmla="*/ 182539 h 1970396"/>
              <a:gd name="connsiteX62" fmla="*/ 993901 w 7006157"/>
              <a:gd name="connsiteY62" fmla="*/ 264426 h 1970396"/>
              <a:gd name="connsiteX63" fmla="*/ 1457925 w 7006157"/>
              <a:gd name="connsiteY63" fmla="*/ 305369 h 1970396"/>
              <a:gd name="connsiteX64" fmla="*/ 1812767 w 7006157"/>
              <a:gd name="connsiteY64" fmla="*/ 359960 h 1970396"/>
              <a:gd name="connsiteX65" fmla="*/ 2249495 w 7006157"/>
              <a:gd name="connsiteY65" fmla="*/ 400903 h 1970396"/>
              <a:gd name="connsiteX66" fmla="*/ 2877292 w 7006157"/>
              <a:gd name="connsiteY66" fmla="*/ 414551 h 1970396"/>
              <a:gd name="connsiteX67" fmla="*/ 3095657 w 7006157"/>
              <a:gd name="connsiteY67" fmla="*/ 469142 h 1970396"/>
              <a:gd name="connsiteX68" fmla="*/ 3327669 w 7006157"/>
              <a:gd name="connsiteY68" fmla="*/ 496438 h 1970396"/>
              <a:gd name="connsiteX69" fmla="*/ 3354964 w 7006157"/>
              <a:gd name="connsiteY69" fmla="*/ 578324 h 1970396"/>
              <a:gd name="connsiteX70" fmla="*/ 3354964 w 7006157"/>
              <a:gd name="connsiteY70" fmla="*/ 783041 h 1970396"/>
              <a:gd name="connsiteX71" fmla="*/ 3273078 w 7006157"/>
              <a:gd name="connsiteY71" fmla="*/ 1015053 h 1970396"/>
              <a:gd name="connsiteX72" fmla="*/ 3136600 w 7006157"/>
              <a:gd name="connsiteY72" fmla="*/ 1192473 h 1970396"/>
              <a:gd name="connsiteX73" fmla="*/ 3122952 w 7006157"/>
              <a:gd name="connsiteY73" fmla="*/ 1356247 h 1970396"/>
              <a:gd name="connsiteX74" fmla="*/ 3136600 w 7006157"/>
              <a:gd name="connsiteY74" fmla="*/ 1533668 h 1970396"/>
              <a:gd name="connsiteX75" fmla="*/ 3122952 w 7006157"/>
              <a:gd name="connsiteY75" fmla="*/ 1738384 h 1970396"/>
              <a:gd name="connsiteX76" fmla="*/ 3122952 w 7006157"/>
              <a:gd name="connsiteY76" fmla="*/ 1888509 h 1970396"/>
              <a:gd name="connsiteX77" fmla="*/ 3150248 w 7006157"/>
              <a:gd name="connsiteY77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83794 h 1970396"/>
              <a:gd name="connsiteX26" fmla="*/ 5716027 w 7006157"/>
              <a:gd name="connsiteY26" fmla="*/ 1752032 h 1970396"/>
              <a:gd name="connsiteX27" fmla="*/ 5211060 w 7006157"/>
              <a:gd name="connsiteY27" fmla="*/ 1738384 h 1970396"/>
              <a:gd name="connsiteX28" fmla="*/ 4651501 w 7006157"/>
              <a:gd name="connsiteY28" fmla="*/ 1724736 h 1970396"/>
              <a:gd name="connsiteX29" fmla="*/ 4242068 w 7006157"/>
              <a:gd name="connsiteY29" fmla="*/ 1738384 h 1970396"/>
              <a:gd name="connsiteX30" fmla="*/ 3900875 w 7006157"/>
              <a:gd name="connsiteY30" fmla="*/ 1752032 h 1970396"/>
              <a:gd name="connsiteX31" fmla="*/ 3737101 w 7006157"/>
              <a:gd name="connsiteY31" fmla="*/ 1752032 h 1970396"/>
              <a:gd name="connsiteX32" fmla="*/ 3641567 w 7006157"/>
              <a:gd name="connsiteY32" fmla="*/ 1915806 h 1970396"/>
              <a:gd name="connsiteX33" fmla="*/ 4010057 w 7006157"/>
              <a:gd name="connsiteY33" fmla="*/ 1956748 h 1970396"/>
              <a:gd name="connsiteX34" fmla="*/ 4501376 w 7006157"/>
              <a:gd name="connsiteY34" fmla="*/ 1902157 h 1970396"/>
              <a:gd name="connsiteX35" fmla="*/ 5047286 w 7006157"/>
              <a:gd name="connsiteY35" fmla="*/ 1902157 h 1970396"/>
              <a:gd name="connsiteX36" fmla="*/ 5415776 w 7006157"/>
              <a:gd name="connsiteY36" fmla="*/ 1888509 h 1970396"/>
              <a:gd name="connsiteX37" fmla="*/ 5988982 w 7006157"/>
              <a:gd name="connsiteY37" fmla="*/ 1888509 h 1970396"/>
              <a:gd name="connsiteX38" fmla="*/ 6534892 w 7006157"/>
              <a:gd name="connsiteY38" fmla="*/ 1861214 h 1970396"/>
              <a:gd name="connsiteX39" fmla="*/ 6876086 w 7006157"/>
              <a:gd name="connsiteY39" fmla="*/ 1847566 h 1970396"/>
              <a:gd name="connsiteX40" fmla="*/ 6998916 w 7006157"/>
              <a:gd name="connsiteY40" fmla="*/ 1806623 h 1970396"/>
              <a:gd name="connsiteX41" fmla="*/ 6985269 w 7006157"/>
              <a:gd name="connsiteY41" fmla="*/ 1588259 h 1970396"/>
              <a:gd name="connsiteX42" fmla="*/ 6930678 w 7006157"/>
              <a:gd name="connsiteY42" fmla="*/ 1219769 h 1970396"/>
              <a:gd name="connsiteX43" fmla="*/ 6876086 w 7006157"/>
              <a:gd name="connsiteY43" fmla="*/ 864927 h 1970396"/>
              <a:gd name="connsiteX44" fmla="*/ 6821495 w 7006157"/>
              <a:gd name="connsiteY44" fmla="*/ 660211 h 1970396"/>
              <a:gd name="connsiteX45" fmla="*/ 6739609 w 7006157"/>
              <a:gd name="connsiteY45" fmla="*/ 387256 h 1970396"/>
              <a:gd name="connsiteX46" fmla="*/ 6562188 w 7006157"/>
              <a:gd name="connsiteY46" fmla="*/ 291721 h 1970396"/>
              <a:gd name="connsiteX47" fmla="*/ 5606845 w 7006157"/>
              <a:gd name="connsiteY47" fmla="*/ 305369 h 1970396"/>
              <a:gd name="connsiteX48" fmla="*/ 4446785 w 7006157"/>
              <a:gd name="connsiteY48" fmla="*/ 264426 h 1970396"/>
              <a:gd name="connsiteX49" fmla="*/ 3709806 w 7006157"/>
              <a:gd name="connsiteY49" fmla="*/ 237130 h 1970396"/>
              <a:gd name="connsiteX50" fmla="*/ 3218486 w 7006157"/>
              <a:gd name="connsiteY50" fmla="*/ 291721 h 1970396"/>
              <a:gd name="connsiteX51" fmla="*/ 2440564 w 7006157"/>
              <a:gd name="connsiteY51" fmla="*/ 291721 h 1970396"/>
              <a:gd name="connsiteX52" fmla="*/ 1921949 w 7006157"/>
              <a:gd name="connsiteY52" fmla="*/ 223482 h 1970396"/>
              <a:gd name="connsiteX53" fmla="*/ 1171323 w 7006157"/>
              <a:gd name="connsiteY53" fmla="*/ 141595 h 1970396"/>
              <a:gd name="connsiteX54" fmla="*/ 802833 w 7006157"/>
              <a:gd name="connsiteY54" fmla="*/ 87005 h 1970396"/>
              <a:gd name="connsiteX55" fmla="*/ 584469 w 7006157"/>
              <a:gd name="connsiteY55" fmla="*/ 87005 h 1970396"/>
              <a:gd name="connsiteX56" fmla="*/ 256922 w 7006157"/>
              <a:gd name="connsiteY56" fmla="*/ 46062 h 1970396"/>
              <a:gd name="connsiteX57" fmla="*/ 120445 w 7006157"/>
              <a:gd name="connsiteY57" fmla="*/ 5118 h 1970396"/>
              <a:gd name="connsiteX58" fmla="*/ 38558 w 7006157"/>
              <a:gd name="connsiteY58" fmla="*/ 5118 h 1970396"/>
              <a:gd name="connsiteX59" fmla="*/ 11263 w 7006157"/>
              <a:gd name="connsiteY59" fmla="*/ 46062 h 1970396"/>
              <a:gd name="connsiteX60" fmla="*/ 38558 w 7006157"/>
              <a:gd name="connsiteY60" fmla="*/ 141596 h 1970396"/>
              <a:gd name="connsiteX61" fmla="*/ 407048 w 7006157"/>
              <a:gd name="connsiteY61" fmla="*/ 182539 h 1970396"/>
              <a:gd name="connsiteX62" fmla="*/ 993901 w 7006157"/>
              <a:gd name="connsiteY62" fmla="*/ 264426 h 1970396"/>
              <a:gd name="connsiteX63" fmla="*/ 1457925 w 7006157"/>
              <a:gd name="connsiteY63" fmla="*/ 305369 h 1970396"/>
              <a:gd name="connsiteX64" fmla="*/ 1812767 w 7006157"/>
              <a:gd name="connsiteY64" fmla="*/ 359960 h 1970396"/>
              <a:gd name="connsiteX65" fmla="*/ 2249495 w 7006157"/>
              <a:gd name="connsiteY65" fmla="*/ 400903 h 1970396"/>
              <a:gd name="connsiteX66" fmla="*/ 2877292 w 7006157"/>
              <a:gd name="connsiteY66" fmla="*/ 414551 h 1970396"/>
              <a:gd name="connsiteX67" fmla="*/ 3095657 w 7006157"/>
              <a:gd name="connsiteY67" fmla="*/ 469142 h 1970396"/>
              <a:gd name="connsiteX68" fmla="*/ 3327669 w 7006157"/>
              <a:gd name="connsiteY68" fmla="*/ 496438 h 1970396"/>
              <a:gd name="connsiteX69" fmla="*/ 3354964 w 7006157"/>
              <a:gd name="connsiteY69" fmla="*/ 578324 h 1970396"/>
              <a:gd name="connsiteX70" fmla="*/ 3354964 w 7006157"/>
              <a:gd name="connsiteY70" fmla="*/ 783041 h 1970396"/>
              <a:gd name="connsiteX71" fmla="*/ 3273078 w 7006157"/>
              <a:gd name="connsiteY71" fmla="*/ 1015053 h 1970396"/>
              <a:gd name="connsiteX72" fmla="*/ 3136600 w 7006157"/>
              <a:gd name="connsiteY72" fmla="*/ 1192473 h 1970396"/>
              <a:gd name="connsiteX73" fmla="*/ 3122952 w 7006157"/>
              <a:gd name="connsiteY73" fmla="*/ 1356247 h 1970396"/>
              <a:gd name="connsiteX74" fmla="*/ 3136600 w 7006157"/>
              <a:gd name="connsiteY74" fmla="*/ 1533668 h 1970396"/>
              <a:gd name="connsiteX75" fmla="*/ 3122952 w 7006157"/>
              <a:gd name="connsiteY75" fmla="*/ 1738384 h 1970396"/>
              <a:gd name="connsiteX76" fmla="*/ 3122952 w 7006157"/>
              <a:gd name="connsiteY76" fmla="*/ 1888509 h 1970396"/>
              <a:gd name="connsiteX77" fmla="*/ 3150248 w 7006157"/>
              <a:gd name="connsiteY77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83794 h 1970396"/>
              <a:gd name="connsiteX26" fmla="*/ 5729674 w 7006157"/>
              <a:gd name="connsiteY26" fmla="*/ 1724736 h 1970396"/>
              <a:gd name="connsiteX27" fmla="*/ 5211060 w 7006157"/>
              <a:gd name="connsiteY27" fmla="*/ 1738384 h 1970396"/>
              <a:gd name="connsiteX28" fmla="*/ 4651501 w 7006157"/>
              <a:gd name="connsiteY28" fmla="*/ 1724736 h 1970396"/>
              <a:gd name="connsiteX29" fmla="*/ 4242068 w 7006157"/>
              <a:gd name="connsiteY29" fmla="*/ 1738384 h 1970396"/>
              <a:gd name="connsiteX30" fmla="*/ 3900875 w 7006157"/>
              <a:gd name="connsiteY30" fmla="*/ 1752032 h 1970396"/>
              <a:gd name="connsiteX31" fmla="*/ 3737101 w 7006157"/>
              <a:gd name="connsiteY31" fmla="*/ 1752032 h 1970396"/>
              <a:gd name="connsiteX32" fmla="*/ 3641567 w 7006157"/>
              <a:gd name="connsiteY32" fmla="*/ 1915806 h 1970396"/>
              <a:gd name="connsiteX33" fmla="*/ 4010057 w 7006157"/>
              <a:gd name="connsiteY33" fmla="*/ 1956748 h 1970396"/>
              <a:gd name="connsiteX34" fmla="*/ 4501376 w 7006157"/>
              <a:gd name="connsiteY34" fmla="*/ 1902157 h 1970396"/>
              <a:gd name="connsiteX35" fmla="*/ 5047286 w 7006157"/>
              <a:gd name="connsiteY35" fmla="*/ 1902157 h 1970396"/>
              <a:gd name="connsiteX36" fmla="*/ 5415776 w 7006157"/>
              <a:gd name="connsiteY36" fmla="*/ 1888509 h 1970396"/>
              <a:gd name="connsiteX37" fmla="*/ 5988982 w 7006157"/>
              <a:gd name="connsiteY37" fmla="*/ 1888509 h 1970396"/>
              <a:gd name="connsiteX38" fmla="*/ 6534892 w 7006157"/>
              <a:gd name="connsiteY38" fmla="*/ 1861214 h 1970396"/>
              <a:gd name="connsiteX39" fmla="*/ 6876086 w 7006157"/>
              <a:gd name="connsiteY39" fmla="*/ 1847566 h 1970396"/>
              <a:gd name="connsiteX40" fmla="*/ 6998916 w 7006157"/>
              <a:gd name="connsiteY40" fmla="*/ 1806623 h 1970396"/>
              <a:gd name="connsiteX41" fmla="*/ 6985269 w 7006157"/>
              <a:gd name="connsiteY41" fmla="*/ 1588259 h 1970396"/>
              <a:gd name="connsiteX42" fmla="*/ 6930678 w 7006157"/>
              <a:gd name="connsiteY42" fmla="*/ 1219769 h 1970396"/>
              <a:gd name="connsiteX43" fmla="*/ 6876086 w 7006157"/>
              <a:gd name="connsiteY43" fmla="*/ 864927 h 1970396"/>
              <a:gd name="connsiteX44" fmla="*/ 6821495 w 7006157"/>
              <a:gd name="connsiteY44" fmla="*/ 660211 h 1970396"/>
              <a:gd name="connsiteX45" fmla="*/ 6739609 w 7006157"/>
              <a:gd name="connsiteY45" fmla="*/ 387256 h 1970396"/>
              <a:gd name="connsiteX46" fmla="*/ 6562188 w 7006157"/>
              <a:gd name="connsiteY46" fmla="*/ 291721 h 1970396"/>
              <a:gd name="connsiteX47" fmla="*/ 5606845 w 7006157"/>
              <a:gd name="connsiteY47" fmla="*/ 305369 h 1970396"/>
              <a:gd name="connsiteX48" fmla="*/ 4446785 w 7006157"/>
              <a:gd name="connsiteY48" fmla="*/ 264426 h 1970396"/>
              <a:gd name="connsiteX49" fmla="*/ 3709806 w 7006157"/>
              <a:gd name="connsiteY49" fmla="*/ 237130 h 1970396"/>
              <a:gd name="connsiteX50" fmla="*/ 3218486 w 7006157"/>
              <a:gd name="connsiteY50" fmla="*/ 291721 h 1970396"/>
              <a:gd name="connsiteX51" fmla="*/ 2440564 w 7006157"/>
              <a:gd name="connsiteY51" fmla="*/ 291721 h 1970396"/>
              <a:gd name="connsiteX52" fmla="*/ 1921949 w 7006157"/>
              <a:gd name="connsiteY52" fmla="*/ 223482 h 1970396"/>
              <a:gd name="connsiteX53" fmla="*/ 1171323 w 7006157"/>
              <a:gd name="connsiteY53" fmla="*/ 141595 h 1970396"/>
              <a:gd name="connsiteX54" fmla="*/ 802833 w 7006157"/>
              <a:gd name="connsiteY54" fmla="*/ 87005 h 1970396"/>
              <a:gd name="connsiteX55" fmla="*/ 584469 w 7006157"/>
              <a:gd name="connsiteY55" fmla="*/ 87005 h 1970396"/>
              <a:gd name="connsiteX56" fmla="*/ 256922 w 7006157"/>
              <a:gd name="connsiteY56" fmla="*/ 46062 h 1970396"/>
              <a:gd name="connsiteX57" fmla="*/ 120445 w 7006157"/>
              <a:gd name="connsiteY57" fmla="*/ 5118 h 1970396"/>
              <a:gd name="connsiteX58" fmla="*/ 38558 w 7006157"/>
              <a:gd name="connsiteY58" fmla="*/ 5118 h 1970396"/>
              <a:gd name="connsiteX59" fmla="*/ 11263 w 7006157"/>
              <a:gd name="connsiteY59" fmla="*/ 46062 h 1970396"/>
              <a:gd name="connsiteX60" fmla="*/ 38558 w 7006157"/>
              <a:gd name="connsiteY60" fmla="*/ 141596 h 1970396"/>
              <a:gd name="connsiteX61" fmla="*/ 407048 w 7006157"/>
              <a:gd name="connsiteY61" fmla="*/ 182539 h 1970396"/>
              <a:gd name="connsiteX62" fmla="*/ 993901 w 7006157"/>
              <a:gd name="connsiteY62" fmla="*/ 264426 h 1970396"/>
              <a:gd name="connsiteX63" fmla="*/ 1457925 w 7006157"/>
              <a:gd name="connsiteY63" fmla="*/ 305369 h 1970396"/>
              <a:gd name="connsiteX64" fmla="*/ 1812767 w 7006157"/>
              <a:gd name="connsiteY64" fmla="*/ 359960 h 1970396"/>
              <a:gd name="connsiteX65" fmla="*/ 2249495 w 7006157"/>
              <a:gd name="connsiteY65" fmla="*/ 400903 h 1970396"/>
              <a:gd name="connsiteX66" fmla="*/ 2877292 w 7006157"/>
              <a:gd name="connsiteY66" fmla="*/ 414551 h 1970396"/>
              <a:gd name="connsiteX67" fmla="*/ 3095657 w 7006157"/>
              <a:gd name="connsiteY67" fmla="*/ 469142 h 1970396"/>
              <a:gd name="connsiteX68" fmla="*/ 3327669 w 7006157"/>
              <a:gd name="connsiteY68" fmla="*/ 496438 h 1970396"/>
              <a:gd name="connsiteX69" fmla="*/ 3354964 w 7006157"/>
              <a:gd name="connsiteY69" fmla="*/ 578324 h 1970396"/>
              <a:gd name="connsiteX70" fmla="*/ 3354964 w 7006157"/>
              <a:gd name="connsiteY70" fmla="*/ 783041 h 1970396"/>
              <a:gd name="connsiteX71" fmla="*/ 3273078 w 7006157"/>
              <a:gd name="connsiteY71" fmla="*/ 1015053 h 1970396"/>
              <a:gd name="connsiteX72" fmla="*/ 3136600 w 7006157"/>
              <a:gd name="connsiteY72" fmla="*/ 1192473 h 1970396"/>
              <a:gd name="connsiteX73" fmla="*/ 3122952 w 7006157"/>
              <a:gd name="connsiteY73" fmla="*/ 1356247 h 1970396"/>
              <a:gd name="connsiteX74" fmla="*/ 3136600 w 7006157"/>
              <a:gd name="connsiteY74" fmla="*/ 1533668 h 1970396"/>
              <a:gd name="connsiteX75" fmla="*/ 3122952 w 7006157"/>
              <a:gd name="connsiteY75" fmla="*/ 1738384 h 1970396"/>
              <a:gd name="connsiteX76" fmla="*/ 3122952 w 7006157"/>
              <a:gd name="connsiteY76" fmla="*/ 1888509 h 1970396"/>
              <a:gd name="connsiteX77" fmla="*/ 3150248 w 7006157"/>
              <a:gd name="connsiteY77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83794 h 1970396"/>
              <a:gd name="connsiteX26" fmla="*/ 5729674 w 7006157"/>
              <a:gd name="connsiteY26" fmla="*/ 1724736 h 1970396"/>
              <a:gd name="connsiteX27" fmla="*/ 5211060 w 7006157"/>
              <a:gd name="connsiteY27" fmla="*/ 1738384 h 1970396"/>
              <a:gd name="connsiteX28" fmla="*/ 4651501 w 7006157"/>
              <a:gd name="connsiteY28" fmla="*/ 1724736 h 1970396"/>
              <a:gd name="connsiteX29" fmla="*/ 4242068 w 7006157"/>
              <a:gd name="connsiteY29" fmla="*/ 1738384 h 1970396"/>
              <a:gd name="connsiteX30" fmla="*/ 3900875 w 7006157"/>
              <a:gd name="connsiteY30" fmla="*/ 1752032 h 1970396"/>
              <a:gd name="connsiteX31" fmla="*/ 3737101 w 7006157"/>
              <a:gd name="connsiteY31" fmla="*/ 1752032 h 1970396"/>
              <a:gd name="connsiteX32" fmla="*/ 3641567 w 7006157"/>
              <a:gd name="connsiteY32" fmla="*/ 1915806 h 1970396"/>
              <a:gd name="connsiteX33" fmla="*/ 4010057 w 7006157"/>
              <a:gd name="connsiteY33" fmla="*/ 1956748 h 1970396"/>
              <a:gd name="connsiteX34" fmla="*/ 4501376 w 7006157"/>
              <a:gd name="connsiteY34" fmla="*/ 1902157 h 1970396"/>
              <a:gd name="connsiteX35" fmla="*/ 5047286 w 7006157"/>
              <a:gd name="connsiteY35" fmla="*/ 1902157 h 1970396"/>
              <a:gd name="connsiteX36" fmla="*/ 5415776 w 7006157"/>
              <a:gd name="connsiteY36" fmla="*/ 1888509 h 1970396"/>
              <a:gd name="connsiteX37" fmla="*/ 5988982 w 7006157"/>
              <a:gd name="connsiteY37" fmla="*/ 1888509 h 1970396"/>
              <a:gd name="connsiteX38" fmla="*/ 6534892 w 7006157"/>
              <a:gd name="connsiteY38" fmla="*/ 1861214 h 1970396"/>
              <a:gd name="connsiteX39" fmla="*/ 6876086 w 7006157"/>
              <a:gd name="connsiteY39" fmla="*/ 1847566 h 1970396"/>
              <a:gd name="connsiteX40" fmla="*/ 6998916 w 7006157"/>
              <a:gd name="connsiteY40" fmla="*/ 1806623 h 1970396"/>
              <a:gd name="connsiteX41" fmla="*/ 6985269 w 7006157"/>
              <a:gd name="connsiteY41" fmla="*/ 1588259 h 1970396"/>
              <a:gd name="connsiteX42" fmla="*/ 6930678 w 7006157"/>
              <a:gd name="connsiteY42" fmla="*/ 1219769 h 1970396"/>
              <a:gd name="connsiteX43" fmla="*/ 6876086 w 7006157"/>
              <a:gd name="connsiteY43" fmla="*/ 864927 h 1970396"/>
              <a:gd name="connsiteX44" fmla="*/ 6821495 w 7006157"/>
              <a:gd name="connsiteY44" fmla="*/ 660211 h 1970396"/>
              <a:gd name="connsiteX45" fmla="*/ 6739609 w 7006157"/>
              <a:gd name="connsiteY45" fmla="*/ 387256 h 1970396"/>
              <a:gd name="connsiteX46" fmla="*/ 6562188 w 7006157"/>
              <a:gd name="connsiteY46" fmla="*/ 291721 h 1970396"/>
              <a:gd name="connsiteX47" fmla="*/ 5606845 w 7006157"/>
              <a:gd name="connsiteY47" fmla="*/ 305369 h 1970396"/>
              <a:gd name="connsiteX48" fmla="*/ 4446785 w 7006157"/>
              <a:gd name="connsiteY48" fmla="*/ 264426 h 1970396"/>
              <a:gd name="connsiteX49" fmla="*/ 3709806 w 7006157"/>
              <a:gd name="connsiteY49" fmla="*/ 237130 h 1970396"/>
              <a:gd name="connsiteX50" fmla="*/ 3218486 w 7006157"/>
              <a:gd name="connsiteY50" fmla="*/ 291721 h 1970396"/>
              <a:gd name="connsiteX51" fmla="*/ 2440564 w 7006157"/>
              <a:gd name="connsiteY51" fmla="*/ 291721 h 1970396"/>
              <a:gd name="connsiteX52" fmla="*/ 1921949 w 7006157"/>
              <a:gd name="connsiteY52" fmla="*/ 223482 h 1970396"/>
              <a:gd name="connsiteX53" fmla="*/ 1171323 w 7006157"/>
              <a:gd name="connsiteY53" fmla="*/ 141595 h 1970396"/>
              <a:gd name="connsiteX54" fmla="*/ 802833 w 7006157"/>
              <a:gd name="connsiteY54" fmla="*/ 87005 h 1970396"/>
              <a:gd name="connsiteX55" fmla="*/ 584469 w 7006157"/>
              <a:gd name="connsiteY55" fmla="*/ 87005 h 1970396"/>
              <a:gd name="connsiteX56" fmla="*/ 256922 w 7006157"/>
              <a:gd name="connsiteY56" fmla="*/ 46062 h 1970396"/>
              <a:gd name="connsiteX57" fmla="*/ 120445 w 7006157"/>
              <a:gd name="connsiteY57" fmla="*/ 5118 h 1970396"/>
              <a:gd name="connsiteX58" fmla="*/ 38558 w 7006157"/>
              <a:gd name="connsiteY58" fmla="*/ 5118 h 1970396"/>
              <a:gd name="connsiteX59" fmla="*/ 11263 w 7006157"/>
              <a:gd name="connsiteY59" fmla="*/ 46062 h 1970396"/>
              <a:gd name="connsiteX60" fmla="*/ 38558 w 7006157"/>
              <a:gd name="connsiteY60" fmla="*/ 141596 h 1970396"/>
              <a:gd name="connsiteX61" fmla="*/ 407048 w 7006157"/>
              <a:gd name="connsiteY61" fmla="*/ 182539 h 1970396"/>
              <a:gd name="connsiteX62" fmla="*/ 993901 w 7006157"/>
              <a:gd name="connsiteY62" fmla="*/ 264426 h 1970396"/>
              <a:gd name="connsiteX63" fmla="*/ 1457925 w 7006157"/>
              <a:gd name="connsiteY63" fmla="*/ 305369 h 1970396"/>
              <a:gd name="connsiteX64" fmla="*/ 1812767 w 7006157"/>
              <a:gd name="connsiteY64" fmla="*/ 359960 h 1970396"/>
              <a:gd name="connsiteX65" fmla="*/ 2249495 w 7006157"/>
              <a:gd name="connsiteY65" fmla="*/ 400903 h 1970396"/>
              <a:gd name="connsiteX66" fmla="*/ 2877292 w 7006157"/>
              <a:gd name="connsiteY66" fmla="*/ 414551 h 1970396"/>
              <a:gd name="connsiteX67" fmla="*/ 3095657 w 7006157"/>
              <a:gd name="connsiteY67" fmla="*/ 469142 h 1970396"/>
              <a:gd name="connsiteX68" fmla="*/ 3327669 w 7006157"/>
              <a:gd name="connsiteY68" fmla="*/ 496438 h 1970396"/>
              <a:gd name="connsiteX69" fmla="*/ 3354964 w 7006157"/>
              <a:gd name="connsiteY69" fmla="*/ 578324 h 1970396"/>
              <a:gd name="connsiteX70" fmla="*/ 3354964 w 7006157"/>
              <a:gd name="connsiteY70" fmla="*/ 783041 h 1970396"/>
              <a:gd name="connsiteX71" fmla="*/ 3273078 w 7006157"/>
              <a:gd name="connsiteY71" fmla="*/ 1015053 h 1970396"/>
              <a:gd name="connsiteX72" fmla="*/ 3136600 w 7006157"/>
              <a:gd name="connsiteY72" fmla="*/ 1192473 h 1970396"/>
              <a:gd name="connsiteX73" fmla="*/ 3122952 w 7006157"/>
              <a:gd name="connsiteY73" fmla="*/ 1356247 h 1970396"/>
              <a:gd name="connsiteX74" fmla="*/ 3136600 w 7006157"/>
              <a:gd name="connsiteY74" fmla="*/ 1533668 h 1970396"/>
              <a:gd name="connsiteX75" fmla="*/ 3122952 w 7006157"/>
              <a:gd name="connsiteY75" fmla="*/ 1738384 h 1970396"/>
              <a:gd name="connsiteX76" fmla="*/ 3122952 w 7006157"/>
              <a:gd name="connsiteY76" fmla="*/ 1888509 h 1970396"/>
              <a:gd name="connsiteX77" fmla="*/ 3286726 w 7006157"/>
              <a:gd name="connsiteY77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83794 h 1970396"/>
              <a:gd name="connsiteX26" fmla="*/ 5729674 w 7006157"/>
              <a:gd name="connsiteY26" fmla="*/ 1724736 h 1970396"/>
              <a:gd name="connsiteX27" fmla="*/ 5211060 w 7006157"/>
              <a:gd name="connsiteY27" fmla="*/ 1738384 h 1970396"/>
              <a:gd name="connsiteX28" fmla="*/ 4651501 w 7006157"/>
              <a:gd name="connsiteY28" fmla="*/ 1724736 h 1970396"/>
              <a:gd name="connsiteX29" fmla="*/ 4242068 w 7006157"/>
              <a:gd name="connsiteY29" fmla="*/ 1738384 h 1970396"/>
              <a:gd name="connsiteX30" fmla="*/ 3900875 w 7006157"/>
              <a:gd name="connsiteY30" fmla="*/ 1752032 h 1970396"/>
              <a:gd name="connsiteX31" fmla="*/ 3737101 w 7006157"/>
              <a:gd name="connsiteY31" fmla="*/ 1752032 h 1970396"/>
              <a:gd name="connsiteX32" fmla="*/ 3641567 w 7006157"/>
              <a:gd name="connsiteY32" fmla="*/ 1915806 h 1970396"/>
              <a:gd name="connsiteX33" fmla="*/ 4010057 w 7006157"/>
              <a:gd name="connsiteY33" fmla="*/ 1956748 h 1970396"/>
              <a:gd name="connsiteX34" fmla="*/ 4501376 w 7006157"/>
              <a:gd name="connsiteY34" fmla="*/ 1902157 h 1970396"/>
              <a:gd name="connsiteX35" fmla="*/ 5047286 w 7006157"/>
              <a:gd name="connsiteY35" fmla="*/ 1902157 h 1970396"/>
              <a:gd name="connsiteX36" fmla="*/ 5415776 w 7006157"/>
              <a:gd name="connsiteY36" fmla="*/ 1888509 h 1970396"/>
              <a:gd name="connsiteX37" fmla="*/ 5988982 w 7006157"/>
              <a:gd name="connsiteY37" fmla="*/ 1888509 h 1970396"/>
              <a:gd name="connsiteX38" fmla="*/ 6534892 w 7006157"/>
              <a:gd name="connsiteY38" fmla="*/ 1861214 h 1970396"/>
              <a:gd name="connsiteX39" fmla="*/ 6876086 w 7006157"/>
              <a:gd name="connsiteY39" fmla="*/ 1847566 h 1970396"/>
              <a:gd name="connsiteX40" fmla="*/ 6998916 w 7006157"/>
              <a:gd name="connsiteY40" fmla="*/ 1806623 h 1970396"/>
              <a:gd name="connsiteX41" fmla="*/ 6985269 w 7006157"/>
              <a:gd name="connsiteY41" fmla="*/ 1588259 h 1970396"/>
              <a:gd name="connsiteX42" fmla="*/ 6930678 w 7006157"/>
              <a:gd name="connsiteY42" fmla="*/ 1219769 h 1970396"/>
              <a:gd name="connsiteX43" fmla="*/ 6876086 w 7006157"/>
              <a:gd name="connsiteY43" fmla="*/ 864927 h 1970396"/>
              <a:gd name="connsiteX44" fmla="*/ 6821495 w 7006157"/>
              <a:gd name="connsiteY44" fmla="*/ 660211 h 1970396"/>
              <a:gd name="connsiteX45" fmla="*/ 6739609 w 7006157"/>
              <a:gd name="connsiteY45" fmla="*/ 387256 h 1970396"/>
              <a:gd name="connsiteX46" fmla="*/ 6562188 w 7006157"/>
              <a:gd name="connsiteY46" fmla="*/ 291721 h 1970396"/>
              <a:gd name="connsiteX47" fmla="*/ 5606845 w 7006157"/>
              <a:gd name="connsiteY47" fmla="*/ 305369 h 1970396"/>
              <a:gd name="connsiteX48" fmla="*/ 4446785 w 7006157"/>
              <a:gd name="connsiteY48" fmla="*/ 264426 h 1970396"/>
              <a:gd name="connsiteX49" fmla="*/ 3709806 w 7006157"/>
              <a:gd name="connsiteY49" fmla="*/ 237130 h 1970396"/>
              <a:gd name="connsiteX50" fmla="*/ 3218486 w 7006157"/>
              <a:gd name="connsiteY50" fmla="*/ 291721 h 1970396"/>
              <a:gd name="connsiteX51" fmla="*/ 2440564 w 7006157"/>
              <a:gd name="connsiteY51" fmla="*/ 291721 h 1970396"/>
              <a:gd name="connsiteX52" fmla="*/ 1921949 w 7006157"/>
              <a:gd name="connsiteY52" fmla="*/ 223482 h 1970396"/>
              <a:gd name="connsiteX53" fmla="*/ 1171323 w 7006157"/>
              <a:gd name="connsiteY53" fmla="*/ 141595 h 1970396"/>
              <a:gd name="connsiteX54" fmla="*/ 802833 w 7006157"/>
              <a:gd name="connsiteY54" fmla="*/ 87005 h 1970396"/>
              <a:gd name="connsiteX55" fmla="*/ 584469 w 7006157"/>
              <a:gd name="connsiteY55" fmla="*/ 87005 h 1970396"/>
              <a:gd name="connsiteX56" fmla="*/ 256922 w 7006157"/>
              <a:gd name="connsiteY56" fmla="*/ 46062 h 1970396"/>
              <a:gd name="connsiteX57" fmla="*/ 120445 w 7006157"/>
              <a:gd name="connsiteY57" fmla="*/ 5118 h 1970396"/>
              <a:gd name="connsiteX58" fmla="*/ 38558 w 7006157"/>
              <a:gd name="connsiteY58" fmla="*/ 5118 h 1970396"/>
              <a:gd name="connsiteX59" fmla="*/ 11263 w 7006157"/>
              <a:gd name="connsiteY59" fmla="*/ 46062 h 1970396"/>
              <a:gd name="connsiteX60" fmla="*/ 38558 w 7006157"/>
              <a:gd name="connsiteY60" fmla="*/ 141596 h 1970396"/>
              <a:gd name="connsiteX61" fmla="*/ 407048 w 7006157"/>
              <a:gd name="connsiteY61" fmla="*/ 182539 h 1970396"/>
              <a:gd name="connsiteX62" fmla="*/ 993901 w 7006157"/>
              <a:gd name="connsiteY62" fmla="*/ 264426 h 1970396"/>
              <a:gd name="connsiteX63" fmla="*/ 1457925 w 7006157"/>
              <a:gd name="connsiteY63" fmla="*/ 305369 h 1970396"/>
              <a:gd name="connsiteX64" fmla="*/ 1812767 w 7006157"/>
              <a:gd name="connsiteY64" fmla="*/ 359960 h 1970396"/>
              <a:gd name="connsiteX65" fmla="*/ 2249495 w 7006157"/>
              <a:gd name="connsiteY65" fmla="*/ 400903 h 1970396"/>
              <a:gd name="connsiteX66" fmla="*/ 2877292 w 7006157"/>
              <a:gd name="connsiteY66" fmla="*/ 414551 h 1970396"/>
              <a:gd name="connsiteX67" fmla="*/ 3095657 w 7006157"/>
              <a:gd name="connsiteY67" fmla="*/ 469142 h 1970396"/>
              <a:gd name="connsiteX68" fmla="*/ 3327669 w 7006157"/>
              <a:gd name="connsiteY68" fmla="*/ 496438 h 1970396"/>
              <a:gd name="connsiteX69" fmla="*/ 3354964 w 7006157"/>
              <a:gd name="connsiteY69" fmla="*/ 578324 h 1970396"/>
              <a:gd name="connsiteX70" fmla="*/ 3354964 w 7006157"/>
              <a:gd name="connsiteY70" fmla="*/ 783041 h 1970396"/>
              <a:gd name="connsiteX71" fmla="*/ 3273078 w 7006157"/>
              <a:gd name="connsiteY71" fmla="*/ 1015053 h 1970396"/>
              <a:gd name="connsiteX72" fmla="*/ 3136600 w 7006157"/>
              <a:gd name="connsiteY72" fmla="*/ 1192473 h 1970396"/>
              <a:gd name="connsiteX73" fmla="*/ 3122952 w 7006157"/>
              <a:gd name="connsiteY73" fmla="*/ 1356247 h 1970396"/>
              <a:gd name="connsiteX74" fmla="*/ 3136600 w 7006157"/>
              <a:gd name="connsiteY74" fmla="*/ 1533668 h 1970396"/>
              <a:gd name="connsiteX75" fmla="*/ 3122952 w 7006157"/>
              <a:gd name="connsiteY75" fmla="*/ 1738384 h 1970396"/>
              <a:gd name="connsiteX76" fmla="*/ 3122952 w 7006157"/>
              <a:gd name="connsiteY76" fmla="*/ 1888509 h 1970396"/>
              <a:gd name="connsiteX77" fmla="*/ 3286726 w 7006157"/>
              <a:gd name="connsiteY77" fmla="*/ 1970396 h 1970396"/>
              <a:gd name="connsiteX0" fmla="*/ 3450498 w 7006157"/>
              <a:gd name="connsiteY0" fmla="*/ 1110587 h 1970396"/>
              <a:gd name="connsiteX1" fmla="*/ 3518737 w 7006157"/>
              <a:gd name="connsiteY1" fmla="*/ 919518 h 1970396"/>
              <a:gd name="connsiteX2" fmla="*/ 3546033 w 7006157"/>
              <a:gd name="connsiteY2" fmla="*/ 742097 h 1970396"/>
              <a:gd name="connsiteX3" fmla="*/ 3546033 w 7006157"/>
              <a:gd name="connsiteY3" fmla="*/ 619268 h 1970396"/>
              <a:gd name="connsiteX4" fmla="*/ 3546033 w 7006157"/>
              <a:gd name="connsiteY4" fmla="*/ 455494 h 1970396"/>
              <a:gd name="connsiteX5" fmla="*/ 3641567 w 7006157"/>
              <a:gd name="connsiteY5" fmla="*/ 414551 h 1970396"/>
              <a:gd name="connsiteX6" fmla="*/ 4214773 w 7006157"/>
              <a:gd name="connsiteY6" fmla="*/ 400903 h 1970396"/>
              <a:gd name="connsiteX7" fmla="*/ 5265651 w 7006157"/>
              <a:gd name="connsiteY7" fmla="*/ 428199 h 1970396"/>
              <a:gd name="connsiteX8" fmla="*/ 5907095 w 7006157"/>
              <a:gd name="connsiteY8" fmla="*/ 428199 h 1970396"/>
              <a:gd name="connsiteX9" fmla="*/ 6548540 w 7006157"/>
              <a:gd name="connsiteY9" fmla="*/ 482790 h 1970396"/>
              <a:gd name="connsiteX10" fmla="*/ 6657722 w 7006157"/>
              <a:gd name="connsiteY10" fmla="*/ 591972 h 1970396"/>
              <a:gd name="connsiteX11" fmla="*/ 6685018 w 7006157"/>
              <a:gd name="connsiteY11" fmla="*/ 1001405 h 1970396"/>
              <a:gd name="connsiteX12" fmla="*/ 6712313 w 7006157"/>
              <a:gd name="connsiteY12" fmla="*/ 1301656 h 1970396"/>
              <a:gd name="connsiteX13" fmla="*/ 6630427 w 7006157"/>
              <a:gd name="connsiteY13" fmla="*/ 1438133 h 1970396"/>
              <a:gd name="connsiteX14" fmla="*/ 6043573 w 7006157"/>
              <a:gd name="connsiteY14" fmla="*/ 1397190 h 1970396"/>
              <a:gd name="connsiteX15" fmla="*/ 5211060 w 7006157"/>
              <a:gd name="connsiteY15" fmla="*/ 1342598 h 1970396"/>
              <a:gd name="connsiteX16" fmla="*/ 4665149 w 7006157"/>
              <a:gd name="connsiteY16" fmla="*/ 1342599 h 1970396"/>
              <a:gd name="connsiteX17" fmla="*/ 4051000 w 7006157"/>
              <a:gd name="connsiteY17" fmla="*/ 1315303 h 1970396"/>
              <a:gd name="connsiteX18" fmla="*/ 3737102 w 7006157"/>
              <a:gd name="connsiteY18" fmla="*/ 1315304 h 1970396"/>
              <a:gd name="connsiteX19" fmla="*/ 3682510 w 7006157"/>
              <a:gd name="connsiteY19" fmla="*/ 1465429 h 1970396"/>
              <a:gd name="connsiteX20" fmla="*/ 4078295 w 7006157"/>
              <a:gd name="connsiteY20" fmla="*/ 1520020 h 1970396"/>
              <a:gd name="connsiteX21" fmla="*/ 4856218 w 7006157"/>
              <a:gd name="connsiteY21" fmla="*/ 1520020 h 1970396"/>
              <a:gd name="connsiteX22" fmla="*/ 5524958 w 7006157"/>
              <a:gd name="connsiteY22" fmla="*/ 1520020 h 1970396"/>
              <a:gd name="connsiteX23" fmla="*/ 6180051 w 7006157"/>
              <a:gd name="connsiteY23" fmla="*/ 1520020 h 1970396"/>
              <a:gd name="connsiteX24" fmla="*/ 6480301 w 7006157"/>
              <a:gd name="connsiteY24" fmla="*/ 1520020 h 1970396"/>
              <a:gd name="connsiteX25" fmla="*/ 6521245 w 7006157"/>
              <a:gd name="connsiteY25" fmla="*/ 1683794 h 1970396"/>
              <a:gd name="connsiteX26" fmla="*/ 5729674 w 7006157"/>
              <a:gd name="connsiteY26" fmla="*/ 1724736 h 1970396"/>
              <a:gd name="connsiteX27" fmla="*/ 5211060 w 7006157"/>
              <a:gd name="connsiteY27" fmla="*/ 1738384 h 1970396"/>
              <a:gd name="connsiteX28" fmla="*/ 4651501 w 7006157"/>
              <a:gd name="connsiteY28" fmla="*/ 1724736 h 1970396"/>
              <a:gd name="connsiteX29" fmla="*/ 4242068 w 7006157"/>
              <a:gd name="connsiteY29" fmla="*/ 1738384 h 1970396"/>
              <a:gd name="connsiteX30" fmla="*/ 3900875 w 7006157"/>
              <a:gd name="connsiteY30" fmla="*/ 1752032 h 1970396"/>
              <a:gd name="connsiteX31" fmla="*/ 3737101 w 7006157"/>
              <a:gd name="connsiteY31" fmla="*/ 1752032 h 1970396"/>
              <a:gd name="connsiteX32" fmla="*/ 3641567 w 7006157"/>
              <a:gd name="connsiteY32" fmla="*/ 1915806 h 1970396"/>
              <a:gd name="connsiteX33" fmla="*/ 4010057 w 7006157"/>
              <a:gd name="connsiteY33" fmla="*/ 1956748 h 1970396"/>
              <a:gd name="connsiteX34" fmla="*/ 4501376 w 7006157"/>
              <a:gd name="connsiteY34" fmla="*/ 1902157 h 1970396"/>
              <a:gd name="connsiteX35" fmla="*/ 5047286 w 7006157"/>
              <a:gd name="connsiteY35" fmla="*/ 1902157 h 1970396"/>
              <a:gd name="connsiteX36" fmla="*/ 5415776 w 7006157"/>
              <a:gd name="connsiteY36" fmla="*/ 1888509 h 1970396"/>
              <a:gd name="connsiteX37" fmla="*/ 5988982 w 7006157"/>
              <a:gd name="connsiteY37" fmla="*/ 1888509 h 1970396"/>
              <a:gd name="connsiteX38" fmla="*/ 6534892 w 7006157"/>
              <a:gd name="connsiteY38" fmla="*/ 1861214 h 1970396"/>
              <a:gd name="connsiteX39" fmla="*/ 6876086 w 7006157"/>
              <a:gd name="connsiteY39" fmla="*/ 1847566 h 1970396"/>
              <a:gd name="connsiteX40" fmla="*/ 6998916 w 7006157"/>
              <a:gd name="connsiteY40" fmla="*/ 1806623 h 1970396"/>
              <a:gd name="connsiteX41" fmla="*/ 6985269 w 7006157"/>
              <a:gd name="connsiteY41" fmla="*/ 1588259 h 1970396"/>
              <a:gd name="connsiteX42" fmla="*/ 6930678 w 7006157"/>
              <a:gd name="connsiteY42" fmla="*/ 1219769 h 1970396"/>
              <a:gd name="connsiteX43" fmla="*/ 6876086 w 7006157"/>
              <a:gd name="connsiteY43" fmla="*/ 864927 h 1970396"/>
              <a:gd name="connsiteX44" fmla="*/ 6821495 w 7006157"/>
              <a:gd name="connsiteY44" fmla="*/ 660211 h 1970396"/>
              <a:gd name="connsiteX45" fmla="*/ 6739609 w 7006157"/>
              <a:gd name="connsiteY45" fmla="*/ 387256 h 1970396"/>
              <a:gd name="connsiteX46" fmla="*/ 6562188 w 7006157"/>
              <a:gd name="connsiteY46" fmla="*/ 291721 h 1970396"/>
              <a:gd name="connsiteX47" fmla="*/ 5606845 w 7006157"/>
              <a:gd name="connsiteY47" fmla="*/ 305369 h 1970396"/>
              <a:gd name="connsiteX48" fmla="*/ 4446785 w 7006157"/>
              <a:gd name="connsiteY48" fmla="*/ 264426 h 1970396"/>
              <a:gd name="connsiteX49" fmla="*/ 3709806 w 7006157"/>
              <a:gd name="connsiteY49" fmla="*/ 237130 h 1970396"/>
              <a:gd name="connsiteX50" fmla="*/ 3218486 w 7006157"/>
              <a:gd name="connsiteY50" fmla="*/ 291721 h 1970396"/>
              <a:gd name="connsiteX51" fmla="*/ 2440564 w 7006157"/>
              <a:gd name="connsiteY51" fmla="*/ 291721 h 1970396"/>
              <a:gd name="connsiteX52" fmla="*/ 1921949 w 7006157"/>
              <a:gd name="connsiteY52" fmla="*/ 223482 h 1970396"/>
              <a:gd name="connsiteX53" fmla="*/ 1171323 w 7006157"/>
              <a:gd name="connsiteY53" fmla="*/ 141595 h 1970396"/>
              <a:gd name="connsiteX54" fmla="*/ 802833 w 7006157"/>
              <a:gd name="connsiteY54" fmla="*/ 87005 h 1970396"/>
              <a:gd name="connsiteX55" fmla="*/ 584469 w 7006157"/>
              <a:gd name="connsiteY55" fmla="*/ 87005 h 1970396"/>
              <a:gd name="connsiteX56" fmla="*/ 256922 w 7006157"/>
              <a:gd name="connsiteY56" fmla="*/ 46062 h 1970396"/>
              <a:gd name="connsiteX57" fmla="*/ 120445 w 7006157"/>
              <a:gd name="connsiteY57" fmla="*/ 5118 h 1970396"/>
              <a:gd name="connsiteX58" fmla="*/ 38558 w 7006157"/>
              <a:gd name="connsiteY58" fmla="*/ 5118 h 1970396"/>
              <a:gd name="connsiteX59" fmla="*/ 11263 w 7006157"/>
              <a:gd name="connsiteY59" fmla="*/ 46062 h 1970396"/>
              <a:gd name="connsiteX60" fmla="*/ 38558 w 7006157"/>
              <a:gd name="connsiteY60" fmla="*/ 141596 h 1970396"/>
              <a:gd name="connsiteX61" fmla="*/ 407048 w 7006157"/>
              <a:gd name="connsiteY61" fmla="*/ 182539 h 1970396"/>
              <a:gd name="connsiteX62" fmla="*/ 993901 w 7006157"/>
              <a:gd name="connsiteY62" fmla="*/ 264426 h 1970396"/>
              <a:gd name="connsiteX63" fmla="*/ 1457925 w 7006157"/>
              <a:gd name="connsiteY63" fmla="*/ 305369 h 1970396"/>
              <a:gd name="connsiteX64" fmla="*/ 1812767 w 7006157"/>
              <a:gd name="connsiteY64" fmla="*/ 359960 h 1970396"/>
              <a:gd name="connsiteX65" fmla="*/ 2249495 w 7006157"/>
              <a:gd name="connsiteY65" fmla="*/ 400903 h 1970396"/>
              <a:gd name="connsiteX66" fmla="*/ 2877292 w 7006157"/>
              <a:gd name="connsiteY66" fmla="*/ 414551 h 1970396"/>
              <a:gd name="connsiteX67" fmla="*/ 3095657 w 7006157"/>
              <a:gd name="connsiteY67" fmla="*/ 469142 h 1970396"/>
              <a:gd name="connsiteX68" fmla="*/ 3327669 w 7006157"/>
              <a:gd name="connsiteY68" fmla="*/ 496438 h 1970396"/>
              <a:gd name="connsiteX69" fmla="*/ 3354964 w 7006157"/>
              <a:gd name="connsiteY69" fmla="*/ 578324 h 1970396"/>
              <a:gd name="connsiteX70" fmla="*/ 3354964 w 7006157"/>
              <a:gd name="connsiteY70" fmla="*/ 783041 h 1970396"/>
              <a:gd name="connsiteX71" fmla="*/ 3273078 w 7006157"/>
              <a:gd name="connsiteY71" fmla="*/ 1015053 h 1970396"/>
              <a:gd name="connsiteX72" fmla="*/ 3136600 w 7006157"/>
              <a:gd name="connsiteY72" fmla="*/ 1192473 h 1970396"/>
              <a:gd name="connsiteX73" fmla="*/ 3122952 w 7006157"/>
              <a:gd name="connsiteY73" fmla="*/ 1356247 h 1970396"/>
              <a:gd name="connsiteX74" fmla="*/ 3136600 w 7006157"/>
              <a:gd name="connsiteY74" fmla="*/ 1533668 h 1970396"/>
              <a:gd name="connsiteX75" fmla="*/ 3122952 w 7006157"/>
              <a:gd name="connsiteY75" fmla="*/ 1738384 h 1970396"/>
              <a:gd name="connsiteX76" fmla="*/ 3286726 w 7006157"/>
              <a:gd name="connsiteY76" fmla="*/ 1970396 h 1970396"/>
              <a:gd name="connsiteX0" fmla="*/ 3450498 w 7006157"/>
              <a:gd name="connsiteY0" fmla="*/ 1110587 h 2038635"/>
              <a:gd name="connsiteX1" fmla="*/ 3518737 w 7006157"/>
              <a:gd name="connsiteY1" fmla="*/ 919518 h 2038635"/>
              <a:gd name="connsiteX2" fmla="*/ 3546033 w 7006157"/>
              <a:gd name="connsiteY2" fmla="*/ 742097 h 2038635"/>
              <a:gd name="connsiteX3" fmla="*/ 3546033 w 7006157"/>
              <a:gd name="connsiteY3" fmla="*/ 619268 h 2038635"/>
              <a:gd name="connsiteX4" fmla="*/ 3546033 w 7006157"/>
              <a:gd name="connsiteY4" fmla="*/ 455494 h 2038635"/>
              <a:gd name="connsiteX5" fmla="*/ 3641567 w 7006157"/>
              <a:gd name="connsiteY5" fmla="*/ 414551 h 2038635"/>
              <a:gd name="connsiteX6" fmla="*/ 4214773 w 7006157"/>
              <a:gd name="connsiteY6" fmla="*/ 400903 h 2038635"/>
              <a:gd name="connsiteX7" fmla="*/ 5265651 w 7006157"/>
              <a:gd name="connsiteY7" fmla="*/ 428199 h 2038635"/>
              <a:gd name="connsiteX8" fmla="*/ 5907095 w 7006157"/>
              <a:gd name="connsiteY8" fmla="*/ 428199 h 2038635"/>
              <a:gd name="connsiteX9" fmla="*/ 6548540 w 7006157"/>
              <a:gd name="connsiteY9" fmla="*/ 482790 h 2038635"/>
              <a:gd name="connsiteX10" fmla="*/ 6657722 w 7006157"/>
              <a:gd name="connsiteY10" fmla="*/ 591972 h 2038635"/>
              <a:gd name="connsiteX11" fmla="*/ 6685018 w 7006157"/>
              <a:gd name="connsiteY11" fmla="*/ 1001405 h 2038635"/>
              <a:gd name="connsiteX12" fmla="*/ 6712313 w 7006157"/>
              <a:gd name="connsiteY12" fmla="*/ 1301656 h 2038635"/>
              <a:gd name="connsiteX13" fmla="*/ 6630427 w 7006157"/>
              <a:gd name="connsiteY13" fmla="*/ 1438133 h 2038635"/>
              <a:gd name="connsiteX14" fmla="*/ 6043573 w 7006157"/>
              <a:gd name="connsiteY14" fmla="*/ 1397190 h 2038635"/>
              <a:gd name="connsiteX15" fmla="*/ 5211060 w 7006157"/>
              <a:gd name="connsiteY15" fmla="*/ 1342598 h 2038635"/>
              <a:gd name="connsiteX16" fmla="*/ 4665149 w 7006157"/>
              <a:gd name="connsiteY16" fmla="*/ 1342599 h 2038635"/>
              <a:gd name="connsiteX17" fmla="*/ 4051000 w 7006157"/>
              <a:gd name="connsiteY17" fmla="*/ 1315303 h 2038635"/>
              <a:gd name="connsiteX18" fmla="*/ 3737102 w 7006157"/>
              <a:gd name="connsiteY18" fmla="*/ 1315304 h 2038635"/>
              <a:gd name="connsiteX19" fmla="*/ 3682510 w 7006157"/>
              <a:gd name="connsiteY19" fmla="*/ 1465429 h 2038635"/>
              <a:gd name="connsiteX20" fmla="*/ 4078295 w 7006157"/>
              <a:gd name="connsiteY20" fmla="*/ 1520020 h 2038635"/>
              <a:gd name="connsiteX21" fmla="*/ 4856218 w 7006157"/>
              <a:gd name="connsiteY21" fmla="*/ 1520020 h 2038635"/>
              <a:gd name="connsiteX22" fmla="*/ 5524958 w 7006157"/>
              <a:gd name="connsiteY22" fmla="*/ 1520020 h 2038635"/>
              <a:gd name="connsiteX23" fmla="*/ 6180051 w 7006157"/>
              <a:gd name="connsiteY23" fmla="*/ 1520020 h 2038635"/>
              <a:gd name="connsiteX24" fmla="*/ 6480301 w 7006157"/>
              <a:gd name="connsiteY24" fmla="*/ 1520020 h 2038635"/>
              <a:gd name="connsiteX25" fmla="*/ 6521245 w 7006157"/>
              <a:gd name="connsiteY25" fmla="*/ 1683794 h 2038635"/>
              <a:gd name="connsiteX26" fmla="*/ 5729674 w 7006157"/>
              <a:gd name="connsiteY26" fmla="*/ 1724736 h 2038635"/>
              <a:gd name="connsiteX27" fmla="*/ 5211060 w 7006157"/>
              <a:gd name="connsiteY27" fmla="*/ 1738384 h 2038635"/>
              <a:gd name="connsiteX28" fmla="*/ 4651501 w 7006157"/>
              <a:gd name="connsiteY28" fmla="*/ 1724736 h 2038635"/>
              <a:gd name="connsiteX29" fmla="*/ 4242068 w 7006157"/>
              <a:gd name="connsiteY29" fmla="*/ 1738384 h 2038635"/>
              <a:gd name="connsiteX30" fmla="*/ 3900875 w 7006157"/>
              <a:gd name="connsiteY30" fmla="*/ 1752032 h 2038635"/>
              <a:gd name="connsiteX31" fmla="*/ 3737101 w 7006157"/>
              <a:gd name="connsiteY31" fmla="*/ 1752032 h 2038635"/>
              <a:gd name="connsiteX32" fmla="*/ 3641567 w 7006157"/>
              <a:gd name="connsiteY32" fmla="*/ 1915806 h 2038635"/>
              <a:gd name="connsiteX33" fmla="*/ 4010057 w 7006157"/>
              <a:gd name="connsiteY33" fmla="*/ 1956748 h 2038635"/>
              <a:gd name="connsiteX34" fmla="*/ 4501376 w 7006157"/>
              <a:gd name="connsiteY34" fmla="*/ 1902157 h 2038635"/>
              <a:gd name="connsiteX35" fmla="*/ 5047286 w 7006157"/>
              <a:gd name="connsiteY35" fmla="*/ 1902157 h 2038635"/>
              <a:gd name="connsiteX36" fmla="*/ 5415776 w 7006157"/>
              <a:gd name="connsiteY36" fmla="*/ 1888509 h 2038635"/>
              <a:gd name="connsiteX37" fmla="*/ 5988982 w 7006157"/>
              <a:gd name="connsiteY37" fmla="*/ 1888509 h 2038635"/>
              <a:gd name="connsiteX38" fmla="*/ 6534892 w 7006157"/>
              <a:gd name="connsiteY38" fmla="*/ 1861214 h 2038635"/>
              <a:gd name="connsiteX39" fmla="*/ 6876086 w 7006157"/>
              <a:gd name="connsiteY39" fmla="*/ 1847566 h 2038635"/>
              <a:gd name="connsiteX40" fmla="*/ 6998916 w 7006157"/>
              <a:gd name="connsiteY40" fmla="*/ 1806623 h 2038635"/>
              <a:gd name="connsiteX41" fmla="*/ 6985269 w 7006157"/>
              <a:gd name="connsiteY41" fmla="*/ 1588259 h 2038635"/>
              <a:gd name="connsiteX42" fmla="*/ 6930678 w 7006157"/>
              <a:gd name="connsiteY42" fmla="*/ 1219769 h 2038635"/>
              <a:gd name="connsiteX43" fmla="*/ 6876086 w 7006157"/>
              <a:gd name="connsiteY43" fmla="*/ 864927 h 2038635"/>
              <a:gd name="connsiteX44" fmla="*/ 6821495 w 7006157"/>
              <a:gd name="connsiteY44" fmla="*/ 660211 h 2038635"/>
              <a:gd name="connsiteX45" fmla="*/ 6739609 w 7006157"/>
              <a:gd name="connsiteY45" fmla="*/ 387256 h 2038635"/>
              <a:gd name="connsiteX46" fmla="*/ 6562188 w 7006157"/>
              <a:gd name="connsiteY46" fmla="*/ 291721 h 2038635"/>
              <a:gd name="connsiteX47" fmla="*/ 5606845 w 7006157"/>
              <a:gd name="connsiteY47" fmla="*/ 305369 h 2038635"/>
              <a:gd name="connsiteX48" fmla="*/ 4446785 w 7006157"/>
              <a:gd name="connsiteY48" fmla="*/ 264426 h 2038635"/>
              <a:gd name="connsiteX49" fmla="*/ 3709806 w 7006157"/>
              <a:gd name="connsiteY49" fmla="*/ 237130 h 2038635"/>
              <a:gd name="connsiteX50" fmla="*/ 3218486 w 7006157"/>
              <a:gd name="connsiteY50" fmla="*/ 291721 h 2038635"/>
              <a:gd name="connsiteX51" fmla="*/ 2440564 w 7006157"/>
              <a:gd name="connsiteY51" fmla="*/ 291721 h 2038635"/>
              <a:gd name="connsiteX52" fmla="*/ 1921949 w 7006157"/>
              <a:gd name="connsiteY52" fmla="*/ 223482 h 2038635"/>
              <a:gd name="connsiteX53" fmla="*/ 1171323 w 7006157"/>
              <a:gd name="connsiteY53" fmla="*/ 141595 h 2038635"/>
              <a:gd name="connsiteX54" fmla="*/ 802833 w 7006157"/>
              <a:gd name="connsiteY54" fmla="*/ 87005 h 2038635"/>
              <a:gd name="connsiteX55" fmla="*/ 584469 w 7006157"/>
              <a:gd name="connsiteY55" fmla="*/ 87005 h 2038635"/>
              <a:gd name="connsiteX56" fmla="*/ 256922 w 7006157"/>
              <a:gd name="connsiteY56" fmla="*/ 46062 h 2038635"/>
              <a:gd name="connsiteX57" fmla="*/ 120445 w 7006157"/>
              <a:gd name="connsiteY57" fmla="*/ 5118 h 2038635"/>
              <a:gd name="connsiteX58" fmla="*/ 38558 w 7006157"/>
              <a:gd name="connsiteY58" fmla="*/ 5118 h 2038635"/>
              <a:gd name="connsiteX59" fmla="*/ 11263 w 7006157"/>
              <a:gd name="connsiteY59" fmla="*/ 46062 h 2038635"/>
              <a:gd name="connsiteX60" fmla="*/ 38558 w 7006157"/>
              <a:gd name="connsiteY60" fmla="*/ 141596 h 2038635"/>
              <a:gd name="connsiteX61" fmla="*/ 407048 w 7006157"/>
              <a:gd name="connsiteY61" fmla="*/ 182539 h 2038635"/>
              <a:gd name="connsiteX62" fmla="*/ 993901 w 7006157"/>
              <a:gd name="connsiteY62" fmla="*/ 264426 h 2038635"/>
              <a:gd name="connsiteX63" fmla="*/ 1457925 w 7006157"/>
              <a:gd name="connsiteY63" fmla="*/ 305369 h 2038635"/>
              <a:gd name="connsiteX64" fmla="*/ 1812767 w 7006157"/>
              <a:gd name="connsiteY64" fmla="*/ 359960 h 2038635"/>
              <a:gd name="connsiteX65" fmla="*/ 2249495 w 7006157"/>
              <a:gd name="connsiteY65" fmla="*/ 400903 h 2038635"/>
              <a:gd name="connsiteX66" fmla="*/ 2877292 w 7006157"/>
              <a:gd name="connsiteY66" fmla="*/ 414551 h 2038635"/>
              <a:gd name="connsiteX67" fmla="*/ 3095657 w 7006157"/>
              <a:gd name="connsiteY67" fmla="*/ 469142 h 2038635"/>
              <a:gd name="connsiteX68" fmla="*/ 3327669 w 7006157"/>
              <a:gd name="connsiteY68" fmla="*/ 496438 h 2038635"/>
              <a:gd name="connsiteX69" fmla="*/ 3354964 w 7006157"/>
              <a:gd name="connsiteY69" fmla="*/ 578324 h 2038635"/>
              <a:gd name="connsiteX70" fmla="*/ 3354964 w 7006157"/>
              <a:gd name="connsiteY70" fmla="*/ 783041 h 2038635"/>
              <a:gd name="connsiteX71" fmla="*/ 3273078 w 7006157"/>
              <a:gd name="connsiteY71" fmla="*/ 1015053 h 2038635"/>
              <a:gd name="connsiteX72" fmla="*/ 3136600 w 7006157"/>
              <a:gd name="connsiteY72" fmla="*/ 1192473 h 2038635"/>
              <a:gd name="connsiteX73" fmla="*/ 3122952 w 7006157"/>
              <a:gd name="connsiteY73" fmla="*/ 1356247 h 2038635"/>
              <a:gd name="connsiteX74" fmla="*/ 3136600 w 7006157"/>
              <a:gd name="connsiteY74" fmla="*/ 1533668 h 2038635"/>
              <a:gd name="connsiteX75" fmla="*/ 3122952 w 7006157"/>
              <a:gd name="connsiteY75" fmla="*/ 1738384 h 2038635"/>
              <a:gd name="connsiteX76" fmla="*/ 3136600 w 7006157"/>
              <a:gd name="connsiteY76" fmla="*/ 2038635 h 2038635"/>
              <a:gd name="connsiteX0" fmla="*/ 3450498 w 7006157"/>
              <a:gd name="connsiteY0" fmla="*/ 1110587 h 2057316"/>
              <a:gd name="connsiteX1" fmla="*/ 3518737 w 7006157"/>
              <a:gd name="connsiteY1" fmla="*/ 919518 h 2057316"/>
              <a:gd name="connsiteX2" fmla="*/ 3546033 w 7006157"/>
              <a:gd name="connsiteY2" fmla="*/ 742097 h 2057316"/>
              <a:gd name="connsiteX3" fmla="*/ 3546033 w 7006157"/>
              <a:gd name="connsiteY3" fmla="*/ 619268 h 2057316"/>
              <a:gd name="connsiteX4" fmla="*/ 3546033 w 7006157"/>
              <a:gd name="connsiteY4" fmla="*/ 455494 h 2057316"/>
              <a:gd name="connsiteX5" fmla="*/ 3641567 w 7006157"/>
              <a:gd name="connsiteY5" fmla="*/ 414551 h 2057316"/>
              <a:gd name="connsiteX6" fmla="*/ 4214773 w 7006157"/>
              <a:gd name="connsiteY6" fmla="*/ 400903 h 2057316"/>
              <a:gd name="connsiteX7" fmla="*/ 5265651 w 7006157"/>
              <a:gd name="connsiteY7" fmla="*/ 428199 h 2057316"/>
              <a:gd name="connsiteX8" fmla="*/ 5907095 w 7006157"/>
              <a:gd name="connsiteY8" fmla="*/ 428199 h 2057316"/>
              <a:gd name="connsiteX9" fmla="*/ 6548540 w 7006157"/>
              <a:gd name="connsiteY9" fmla="*/ 482790 h 2057316"/>
              <a:gd name="connsiteX10" fmla="*/ 6657722 w 7006157"/>
              <a:gd name="connsiteY10" fmla="*/ 591972 h 2057316"/>
              <a:gd name="connsiteX11" fmla="*/ 6685018 w 7006157"/>
              <a:gd name="connsiteY11" fmla="*/ 1001405 h 2057316"/>
              <a:gd name="connsiteX12" fmla="*/ 6712313 w 7006157"/>
              <a:gd name="connsiteY12" fmla="*/ 1301656 h 2057316"/>
              <a:gd name="connsiteX13" fmla="*/ 6630427 w 7006157"/>
              <a:gd name="connsiteY13" fmla="*/ 1438133 h 2057316"/>
              <a:gd name="connsiteX14" fmla="*/ 6043573 w 7006157"/>
              <a:gd name="connsiteY14" fmla="*/ 1397190 h 2057316"/>
              <a:gd name="connsiteX15" fmla="*/ 5211060 w 7006157"/>
              <a:gd name="connsiteY15" fmla="*/ 1342598 h 2057316"/>
              <a:gd name="connsiteX16" fmla="*/ 4665149 w 7006157"/>
              <a:gd name="connsiteY16" fmla="*/ 1342599 h 2057316"/>
              <a:gd name="connsiteX17" fmla="*/ 4051000 w 7006157"/>
              <a:gd name="connsiteY17" fmla="*/ 1315303 h 2057316"/>
              <a:gd name="connsiteX18" fmla="*/ 3737102 w 7006157"/>
              <a:gd name="connsiteY18" fmla="*/ 1315304 h 2057316"/>
              <a:gd name="connsiteX19" fmla="*/ 3682510 w 7006157"/>
              <a:gd name="connsiteY19" fmla="*/ 1465429 h 2057316"/>
              <a:gd name="connsiteX20" fmla="*/ 4078295 w 7006157"/>
              <a:gd name="connsiteY20" fmla="*/ 1520020 h 2057316"/>
              <a:gd name="connsiteX21" fmla="*/ 4856218 w 7006157"/>
              <a:gd name="connsiteY21" fmla="*/ 1520020 h 2057316"/>
              <a:gd name="connsiteX22" fmla="*/ 5524958 w 7006157"/>
              <a:gd name="connsiteY22" fmla="*/ 1520020 h 2057316"/>
              <a:gd name="connsiteX23" fmla="*/ 6180051 w 7006157"/>
              <a:gd name="connsiteY23" fmla="*/ 1520020 h 2057316"/>
              <a:gd name="connsiteX24" fmla="*/ 6480301 w 7006157"/>
              <a:gd name="connsiteY24" fmla="*/ 1520020 h 2057316"/>
              <a:gd name="connsiteX25" fmla="*/ 6521245 w 7006157"/>
              <a:gd name="connsiteY25" fmla="*/ 1683794 h 2057316"/>
              <a:gd name="connsiteX26" fmla="*/ 5729674 w 7006157"/>
              <a:gd name="connsiteY26" fmla="*/ 1724736 h 2057316"/>
              <a:gd name="connsiteX27" fmla="*/ 5211060 w 7006157"/>
              <a:gd name="connsiteY27" fmla="*/ 1738384 h 2057316"/>
              <a:gd name="connsiteX28" fmla="*/ 4651501 w 7006157"/>
              <a:gd name="connsiteY28" fmla="*/ 1724736 h 2057316"/>
              <a:gd name="connsiteX29" fmla="*/ 4242068 w 7006157"/>
              <a:gd name="connsiteY29" fmla="*/ 1738384 h 2057316"/>
              <a:gd name="connsiteX30" fmla="*/ 3900875 w 7006157"/>
              <a:gd name="connsiteY30" fmla="*/ 1752032 h 2057316"/>
              <a:gd name="connsiteX31" fmla="*/ 3737101 w 7006157"/>
              <a:gd name="connsiteY31" fmla="*/ 1752032 h 2057316"/>
              <a:gd name="connsiteX32" fmla="*/ 3641567 w 7006157"/>
              <a:gd name="connsiteY32" fmla="*/ 1915806 h 2057316"/>
              <a:gd name="connsiteX33" fmla="*/ 4010057 w 7006157"/>
              <a:gd name="connsiteY33" fmla="*/ 1956748 h 2057316"/>
              <a:gd name="connsiteX34" fmla="*/ 4501376 w 7006157"/>
              <a:gd name="connsiteY34" fmla="*/ 1902157 h 2057316"/>
              <a:gd name="connsiteX35" fmla="*/ 5047286 w 7006157"/>
              <a:gd name="connsiteY35" fmla="*/ 1902157 h 2057316"/>
              <a:gd name="connsiteX36" fmla="*/ 5415776 w 7006157"/>
              <a:gd name="connsiteY36" fmla="*/ 1888509 h 2057316"/>
              <a:gd name="connsiteX37" fmla="*/ 5988982 w 7006157"/>
              <a:gd name="connsiteY37" fmla="*/ 1888509 h 2057316"/>
              <a:gd name="connsiteX38" fmla="*/ 6534892 w 7006157"/>
              <a:gd name="connsiteY38" fmla="*/ 1861214 h 2057316"/>
              <a:gd name="connsiteX39" fmla="*/ 6876086 w 7006157"/>
              <a:gd name="connsiteY39" fmla="*/ 1847566 h 2057316"/>
              <a:gd name="connsiteX40" fmla="*/ 6998916 w 7006157"/>
              <a:gd name="connsiteY40" fmla="*/ 1806623 h 2057316"/>
              <a:gd name="connsiteX41" fmla="*/ 6985269 w 7006157"/>
              <a:gd name="connsiteY41" fmla="*/ 1588259 h 2057316"/>
              <a:gd name="connsiteX42" fmla="*/ 6930678 w 7006157"/>
              <a:gd name="connsiteY42" fmla="*/ 1219769 h 2057316"/>
              <a:gd name="connsiteX43" fmla="*/ 6876086 w 7006157"/>
              <a:gd name="connsiteY43" fmla="*/ 864927 h 2057316"/>
              <a:gd name="connsiteX44" fmla="*/ 6821495 w 7006157"/>
              <a:gd name="connsiteY44" fmla="*/ 660211 h 2057316"/>
              <a:gd name="connsiteX45" fmla="*/ 6739609 w 7006157"/>
              <a:gd name="connsiteY45" fmla="*/ 387256 h 2057316"/>
              <a:gd name="connsiteX46" fmla="*/ 6562188 w 7006157"/>
              <a:gd name="connsiteY46" fmla="*/ 291721 h 2057316"/>
              <a:gd name="connsiteX47" fmla="*/ 5606845 w 7006157"/>
              <a:gd name="connsiteY47" fmla="*/ 305369 h 2057316"/>
              <a:gd name="connsiteX48" fmla="*/ 4446785 w 7006157"/>
              <a:gd name="connsiteY48" fmla="*/ 264426 h 2057316"/>
              <a:gd name="connsiteX49" fmla="*/ 3709806 w 7006157"/>
              <a:gd name="connsiteY49" fmla="*/ 237130 h 2057316"/>
              <a:gd name="connsiteX50" fmla="*/ 3218486 w 7006157"/>
              <a:gd name="connsiteY50" fmla="*/ 291721 h 2057316"/>
              <a:gd name="connsiteX51" fmla="*/ 2440564 w 7006157"/>
              <a:gd name="connsiteY51" fmla="*/ 291721 h 2057316"/>
              <a:gd name="connsiteX52" fmla="*/ 1921949 w 7006157"/>
              <a:gd name="connsiteY52" fmla="*/ 223482 h 2057316"/>
              <a:gd name="connsiteX53" fmla="*/ 1171323 w 7006157"/>
              <a:gd name="connsiteY53" fmla="*/ 141595 h 2057316"/>
              <a:gd name="connsiteX54" fmla="*/ 802833 w 7006157"/>
              <a:gd name="connsiteY54" fmla="*/ 87005 h 2057316"/>
              <a:gd name="connsiteX55" fmla="*/ 584469 w 7006157"/>
              <a:gd name="connsiteY55" fmla="*/ 87005 h 2057316"/>
              <a:gd name="connsiteX56" fmla="*/ 256922 w 7006157"/>
              <a:gd name="connsiteY56" fmla="*/ 46062 h 2057316"/>
              <a:gd name="connsiteX57" fmla="*/ 120445 w 7006157"/>
              <a:gd name="connsiteY57" fmla="*/ 5118 h 2057316"/>
              <a:gd name="connsiteX58" fmla="*/ 38558 w 7006157"/>
              <a:gd name="connsiteY58" fmla="*/ 5118 h 2057316"/>
              <a:gd name="connsiteX59" fmla="*/ 11263 w 7006157"/>
              <a:gd name="connsiteY59" fmla="*/ 46062 h 2057316"/>
              <a:gd name="connsiteX60" fmla="*/ 38558 w 7006157"/>
              <a:gd name="connsiteY60" fmla="*/ 141596 h 2057316"/>
              <a:gd name="connsiteX61" fmla="*/ 407048 w 7006157"/>
              <a:gd name="connsiteY61" fmla="*/ 182539 h 2057316"/>
              <a:gd name="connsiteX62" fmla="*/ 993901 w 7006157"/>
              <a:gd name="connsiteY62" fmla="*/ 264426 h 2057316"/>
              <a:gd name="connsiteX63" fmla="*/ 1457925 w 7006157"/>
              <a:gd name="connsiteY63" fmla="*/ 305369 h 2057316"/>
              <a:gd name="connsiteX64" fmla="*/ 1812767 w 7006157"/>
              <a:gd name="connsiteY64" fmla="*/ 359960 h 2057316"/>
              <a:gd name="connsiteX65" fmla="*/ 2249495 w 7006157"/>
              <a:gd name="connsiteY65" fmla="*/ 400903 h 2057316"/>
              <a:gd name="connsiteX66" fmla="*/ 2877292 w 7006157"/>
              <a:gd name="connsiteY66" fmla="*/ 414551 h 2057316"/>
              <a:gd name="connsiteX67" fmla="*/ 3095657 w 7006157"/>
              <a:gd name="connsiteY67" fmla="*/ 469142 h 2057316"/>
              <a:gd name="connsiteX68" fmla="*/ 3327669 w 7006157"/>
              <a:gd name="connsiteY68" fmla="*/ 496438 h 2057316"/>
              <a:gd name="connsiteX69" fmla="*/ 3354964 w 7006157"/>
              <a:gd name="connsiteY69" fmla="*/ 578324 h 2057316"/>
              <a:gd name="connsiteX70" fmla="*/ 3354964 w 7006157"/>
              <a:gd name="connsiteY70" fmla="*/ 783041 h 2057316"/>
              <a:gd name="connsiteX71" fmla="*/ 3273078 w 7006157"/>
              <a:gd name="connsiteY71" fmla="*/ 1015053 h 2057316"/>
              <a:gd name="connsiteX72" fmla="*/ 3136600 w 7006157"/>
              <a:gd name="connsiteY72" fmla="*/ 1192473 h 2057316"/>
              <a:gd name="connsiteX73" fmla="*/ 3122952 w 7006157"/>
              <a:gd name="connsiteY73" fmla="*/ 1356247 h 2057316"/>
              <a:gd name="connsiteX74" fmla="*/ 3136600 w 7006157"/>
              <a:gd name="connsiteY74" fmla="*/ 1533668 h 2057316"/>
              <a:gd name="connsiteX75" fmla="*/ 3122952 w 7006157"/>
              <a:gd name="connsiteY75" fmla="*/ 1738384 h 2057316"/>
              <a:gd name="connsiteX76" fmla="*/ 3136600 w 7006157"/>
              <a:gd name="connsiteY76" fmla="*/ 2038635 h 2057316"/>
              <a:gd name="connsiteX77" fmla="*/ 3150248 w 7006157"/>
              <a:gd name="connsiteY77" fmla="*/ 2024988 h 2057316"/>
              <a:gd name="connsiteX0" fmla="*/ 3450498 w 7006157"/>
              <a:gd name="connsiteY0" fmla="*/ 1110587 h 2057316"/>
              <a:gd name="connsiteX1" fmla="*/ 3518737 w 7006157"/>
              <a:gd name="connsiteY1" fmla="*/ 919518 h 2057316"/>
              <a:gd name="connsiteX2" fmla="*/ 3546033 w 7006157"/>
              <a:gd name="connsiteY2" fmla="*/ 742097 h 2057316"/>
              <a:gd name="connsiteX3" fmla="*/ 3546033 w 7006157"/>
              <a:gd name="connsiteY3" fmla="*/ 619268 h 2057316"/>
              <a:gd name="connsiteX4" fmla="*/ 3546033 w 7006157"/>
              <a:gd name="connsiteY4" fmla="*/ 455494 h 2057316"/>
              <a:gd name="connsiteX5" fmla="*/ 3641567 w 7006157"/>
              <a:gd name="connsiteY5" fmla="*/ 414551 h 2057316"/>
              <a:gd name="connsiteX6" fmla="*/ 4214773 w 7006157"/>
              <a:gd name="connsiteY6" fmla="*/ 400903 h 2057316"/>
              <a:gd name="connsiteX7" fmla="*/ 5265651 w 7006157"/>
              <a:gd name="connsiteY7" fmla="*/ 428199 h 2057316"/>
              <a:gd name="connsiteX8" fmla="*/ 5907095 w 7006157"/>
              <a:gd name="connsiteY8" fmla="*/ 428199 h 2057316"/>
              <a:gd name="connsiteX9" fmla="*/ 6548540 w 7006157"/>
              <a:gd name="connsiteY9" fmla="*/ 482790 h 2057316"/>
              <a:gd name="connsiteX10" fmla="*/ 6657722 w 7006157"/>
              <a:gd name="connsiteY10" fmla="*/ 591972 h 2057316"/>
              <a:gd name="connsiteX11" fmla="*/ 6685018 w 7006157"/>
              <a:gd name="connsiteY11" fmla="*/ 1001405 h 2057316"/>
              <a:gd name="connsiteX12" fmla="*/ 6712313 w 7006157"/>
              <a:gd name="connsiteY12" fmla="*/ 1301656 h 2057316"/>
              <a:gd name="connsiteX13" fmla="*/ 6630427 w 7006157"/>
              <a:gd name="connsiteY13" fmla="*/ 1438133 h 2057316"/>
              <a:gd name="connsiteX14" fmla="*/ 6043573 w 7006157"/>
              <a:gd name="connsiteY14" fmla="*/ 1397190 h 2057316"/>
              <a:gd name="connsiteX15" fmla="*/ 5211060 w 7006157"/>
              <a:gd name="connsiteY15" fmla="*/ 1342598 h 2057316"/>
              <a:gd name="connsiteX16" fmla="*/ 4665149 w 7006157"/>
              <a:gd name="connsiteY16" fmla="*/ 1342599 h 2057316"/>
              <a:gd name="connsiteX17" fmla="*/ 4051000 w 7006157"/>
              <a:gd name="connsiteY17" fmla="*/ 1315303 h 2057316"/>
              <a:gd name="connsiteX18" fmla="*/ 3737102 w 7006157"/>
              <a:gd name="connsiteY18" fmla="*/ 1315304 h 2057316"/>
              <a:gd name="connsiteX19" fmla="*/ 3682510 w 7006157"/>
              <a:gd name="connsiteY19" fmla="*/ 1465429 h 2057316"/>
              <a:gd name="connsiteX20" fmla="*/ 4078295 w 7006157"/>
              <a:gd name="connsiteY20" fmla="*/ 1520020 h 2057316"/>
              <a:gd name="connsiteX21" fmla="*/ 4856218 w 7006157"/>
              <a:gd name="connsiteY21" fmla="*/ 1520020 h 2057316"/>
              <a:gd name="connsiteX22" fmla="*/ 5524958 w 7006157"/>
              <a:gd name="connsiteY22" fmla="*/ 1520020 h 2057316"/>
              <a:gd name="connsiteX23" fmla="*/ 6180051 w 7006157"/>
              <a:gd name="connsiteY23" fmla="*/ 1520020 h 2057316"/>
              <a:gd name="connsiteX24" fmla="*/ 6480301 w 7006157"/>
              <a:gd name="connsiteY24" fmla="*/ 1520020 h 2057316"/>
              <a:gd name="connsiteX25" fmla="*/ 6521245 w 7006157"/>
              <a:gd name="connsiteY25" fmla="*/ 1683794 h 2057316"/>
              <a:gd name="connsiteX26" fmla="*/ 5729674 w 7006157"/>
              <a:gd name="connsiteY26" fmla="*/ 1724736 h 2057316"/>
              <a:gd name="connsiteX27" fmla="*/ 5211060 w 7006157"/>
              <a:gd name="connsiteY27" fmla="*/ 1738384 h 2057316"/>
              <a:gd name="connsiteX28" fmla="*/ 4651501 w 7006157"/>
              <a:gd name="connsiteY28" fmla="*/ 1724736 h 2057316"/>
              <a:gd name="connsiteX29" fmla="*/ 4242068 w 7006157"/>
              <a:gd name="connsiteY29" fmla="*/ 1738384 h 2057316"/>
              <a:gd name="connsiteX30" fmla="*/ 3900875 w 7006157"/>
              <a:gd name="connsiteY30" fmla="*/ 1752032 h 2057316"/>
              <a:gd name="connsiteX31" fmla="*/ 3737101 w 7006157"/>
              <a:gd name="connsiteY31" fmla="*/ 1752032 h 2057316"/>
              <a:gd name="connsiteX32" fmla="*/ 3641567 w 7006157"/>
              <a:gd name="connsiteY32" fmla="*/ 1915806 h 2057316"/>
              <a:gd name="connsiteX33" fmla="*/ 4010057 w 7006157"/>
              <a:gd name="connsiteY33" fmla="*/ 1956748 h 2057316"/>
              <a:gd name="connsiteX34" fmla="*/ 4501376 w 7006157"/>
              <a:gd name="connsiteY34" fmla="*/ 1902157 h 2057316"/>
              <a:gd name="connsiteX35" fmla="*/ 5047286 w 7006157"/>
              <a:gd name="connsiteY35" fmla="*/ 1902157 h 2057316"/>
              <a:gd name="connsiteX36" fmla="*/ 5415776 w 7006157"/>
              <a:gd name="connsiteY36" fmla="*/ 1888509 h 2057316"/>
              <a:gd name="connsiteX37" fmla="*/ 5988982 w 7006157"/>
              <a:gd name="connsiteY37" fmla="*/ 1888509 h 2057316"/>
              <a:gd name="connsiteX38" fmla="*/ 6534892 w 7006157"/>
              <a:gd name="connsiteY38" fmla="*/ 1861214 h 2057316"/>
              <a:gd name="connsiteX39" fmla="*/ 6876086 w 7006157"/>
              <a:gd name="connsiteY39" fmla="*/ 1847566 h 2057316"/>
              <a:gd name="connsiteX40" fmla="*/ 6998916 w 7006157"/>
              <a:gd name="connsiteY40" fmla="*/ 1806623 h 2057316"/>
              <a:gd name="connsiteX41" fmla="*/ 6985269 w 7006157"/>
              <a:gd name="connsiteY41" fmla="*/ 1588259 h 2057316"/>
              <a:gd name="connsiteX42" fmla="*/ 6930678 w 7006157"/>
              <a:gd name="connsiteY42" fmla="*/ 1219769 h 2057316"/>
              <a:gd name="connsiteX43" fmla="*/ 6876086 w 7006157"/>
              <a:gd name="connsiteY43" fmla="*/ 864927 h 2057316"/>
              <a:gd name="connsiteX44" fmla="*/ 6821495 w 7006157"/>
              <a:gd name="connsiteY44" fmla="*/ 660211 h 2057316"/>
              <a:gd name="connsiteX45" fmla="*/ 6739609 w 7006157"/>
              <a:gd name="connsiteY45" fmla="*/ 387256 h 2057316"/>
              <a:gd name="connsiteX46" fmla="*/ 6562188 w 7006157"/>
              <a:gd name="connsiteY46" fmla="*/ 291721 h 2057316"/>
              <a:gd name="connsiteX47" fmla="*/ 5606845 w 7006157"/>
              <a:gd name="connsiteY47" fmla="*/ 305369 h 2057316"/>
              <a:gd name="connsiteX48" fmla="*/ 4446785 w 7006157"/>
              <a:gd name="connsiteY48" fmla="*/ 264426 h 2057316"/>
              <a:gd name="connsiteX49" fmla="*/ 3709806 w 7006157"/>
              <a:gd name="connsiteY49" fmla="*/ 237130 h 2057316"/>
              <a:gd name="connsiteX50" fmla="*/ 3218486 w 7006157"/>
              <a:gd name="connsiteY50" fmla="*/ 291721 h 2057316"/>
              <a:gd name="connsiteX51" fmla="*/ 2440564 w 7006157"/>
              <a:gd name="connsiteY51" fmla="*/ 291721 h 2057316"/>
              <a:gd name="connsiteX52" fmla="*/ 1921949 w 7006157"/>
              <a:gd name="connsiteY52" fmla="*/ 223482 h 2057316"/>
              <a:gd name="connsiteX53" fmla="*/ 1171323 w 7006157"/>
              <a:gd name="connsiteY53" fmla="*/ 141595 h 2057316"/>
              <a:gd name="connsiteX54" fmla="*/ 802833 w 7006157"/>
              <a:gd name="connsiteY54" fmla="*/ 87005 h 2057316"/>
              <a:gd name="connsiteX55" fmla="*/ 584469 w 7006157"/>
              <a:gd name="connsiteY55" fmla="*/ 87005 h 2057316"/>
              <a:gd name="connsiteX56" fmla="*/ 256922 w 7006157"/>
              <a:gd name="connsiteY56" fmla="*/ 46062 h 2057316"/>
              <a:gd name="connsiteX57" fmla="*/ 120445 w 7006157"/>
              <a:gd name="connsiteY57" fmla="*/ 5118 h 2057316"/>
              <a:gd name="connsiteX58" fmla="*/ 38558 w 7006157"/>
              <a:gd name="connsiteY58" fmla="*/ 5118 h 2057316"/>
              <a:gd name="connsiteX59" fmla="*/ 11263 w 7006157"/>
              <a:gd name="connsiteY59" fmla="*/ 46062 h 2057316"/>
              <a:gd name="connsiteX60" fmla="*/ 38558 w 7006157"/>
              <a:gd name="connsiteY60" fmla="*/ 141596 h 2057316"/>
              <a:gd name="connsiteX61" fmla="*/ 407048 w 7006157"/>
              <a:gd name="connsiteY61" fmla="*/ 182539 h 2057316"/>
              <a:gd name="connsiteX62" fmla="*/ 993901 w 7006157"/>
              <a:gd name="connsiteY62" fmla="*/ 264426 h 2057316"/>
              <a:gd name="connsiteX63" fmla="*/ 1457925 w 7006157"/>
              <a:gd name="connsiteY63" fmla="*/ 305369 h 2057316"/>
              <a:gd name="connsiteX64" fmla="*/ 1812767 w 7006157"/>
              <a:gd name="connsiteY64" fmla="*/ 359960 h 2057316"/>
              <a:gd name="connsiteX65" fmla="*/ 2249495 w 7006157"/>
              <a:gd name="connsiteY65" fmla="*/ 400903 h 2057316"/>
              <a:gd name="connsiteX66" fmla="*/ 2877292 w 7006157"/>
              <a:gd name="connsiteY66" fmla="*/ 414551 h 2057316"/>
              <a:gd name="connsiteX67" fmla="*/ 3095657 w 7006157"/>
              <a:gd name="connsiteY67" fmla="*/ 469142 h 2057316"/>
              <a:gd name="connsiteX68" fmla="*/ 3327669 w 7006157"/>
              <a:gd name="connsiteY68" fmla="*/ 496438 h 2057316"/>
              <a:gd name="connsiteX69" fmla="*/ 3354964 w 7006157"/>
              <a:gd name="connsiteY69" fmla="*/ 578324 h 2057316"/>
              <a:gd name="connsiteX70" fmla="*/ 3354964 w 7006157"/>
              <a:gd name="connsiteY70" fmla="*/ 783041 h 2057316"/>
              <a:gd name="connsiteX71" fmla="*/ 3273078 w 7006157"/>
              <a:gd name="connsiteY71" fmla="*/ 1015053 h 2057316"/>
              <a:gd name="connsiteX72" fmla="*/ 3136600 w 7006157"/>
              <a:gd name="connsiteY72" fmla="*/ 1192473 h 2057316"/>
              <a:gd name="connsiteX73" fmla="*/ 3122952 w 7006157"/>
              <a:gd name="connsiteY73" fmla="*/ 1356247 h 2057316"/>
              <a:gd name="connsiteX74" fmla="*/ 3136600 w 7006157"/>
              <a:gd name="connsiteY74" fmla="*/ 1533668 h 2057316"/>
              <a:gd name="connsiteX75" fmla="*/ 3122952 w 7006157"/>
              <a:gd name="connsiteY75" fmla="*/ 1738384 h 2057316"/>
              <a:gd name="connsiteX76" fmla="*/ 3136600 w 7006157"/>
              <a:gd name="connsiteY76" fmla="*/ 2038635 h 2057316"/>
              <a:gd name="connsiteX77" fmla="*/ 3245783 w 7006157"/>
              <a:gd name="connsiteY77" fmla="*/ 2024988 h 2057316"/>
              <a:gd name="connsiteX0" fmla="*/ 3450498 w 7006157"/>
              <a:gd name="connsiteY0" fmla="*/ 1110587 h 2049379"/>
              <a:gd name="connsiteX1" fmla="*/ 3518737 w 7006157"/>
              <a:gd name="connsiteY1" fmla="*/ 919518 h 2049379"/>
              <a:gd name="connsiteX2" fmla="*/ 3546033 w 7006157"/>
              <a:gd name="connsiteY2" fmla="*/ 742097 h 2049379"/>
              <a:gd name="connsiteX3" fmla="*/ 3546033 w 7006157"/>
              <a:gd name="connsiteY3" fmla="*/ 619268 h 2049379"/>
              <a:gd name="connsiteX4" fmla="*/ 3546033 w 7006157"/>
              <a:gd name="connsiteY4" fmla="*/ 455494 h 2049379"/>
              <a:gd name="connsiteX5" fmla="*/ 3641567 w 7006157"/>
              <a:gd name="connsiteY5" fmla="*/ 414551 h 2049379"/>
              <a:gd name="connsiteX6" fmla="*/ 4214773 w 7006157"/>
              <a:gd name="connsiteY6" fmla="*/ 400903 h 2049379"/>
              <a:gd name="connsiteX7" fmla="*/ 5265651 w 7006157"/>
              <a:gd name="connsiteY7" fmla="*/ 428199 h 2049379"/>
              <a:gd name="connsiteX8" fmla="*/ 5907095 w 7006157"/>
              <a:gd name="connsiteY8" fmla="*/ 428199 h 2049379"/>
              <a:gd name="connsiteX9" fmla="*/ 6548540 w 7006157"/>
              <a:gd name="connsiteY9" fmla="*/ 482790 h 2049379"/>
              <a:gd name="connsiteX10" fmla="*/ 6657722 w 7006157"/>
              <a:gd name="connsiteY10" fmla="*/ 591972 h 2049379"/>
              <a:gd name="connsiteX11" fmla="*/ 6685018 w 7006157"/>
              <a:gd name="connsiteY11" fmla="*/ 1001405 h 2049379"/>
              <a:gd name="connsiteX12" fmla="*/ 6712313 w 7006157"/>
              <a:gd name="connsiteY12" fmla="*/ 1301656 h 2049379"/>
              <a:gd name="connsiteX13" fmla="*/ 6630427 w 7006157"/>
              <a:gd name="connsiteY13" fmla="*/ 1438133 h 2049379"/>
              <a:gd name="connsiteX14" fmla="*/ 6043573 w 7006157"/>
              <a:gd name="connsiteY14" fmla="*/ 1397190 h 2049379"/>
              <a:gd name="connsiteX15" fmla="*/ 5211060 w 7006157"/>
              <a:gd name="connsiteY15" fmla="*/ 1342598 h 2049379"/>
              <a:gd name="connsiteX16" fmla="*/ 4665149 w 7006157"/>
              <a:gd name="connsiteY16" fmla="*/ 1342599 h 2049379"/>
              <a:gd name="connsiteX17" fmla="*/ 4051000 w 7006157"/>
              <a:gd name="connsiteY17" fmla="*/ 1315303 h 2049379"/>
              <a:gd name="connsiteX18" fmla="*/ 3737102 w 7006157"/>
              <a:gd name="connsiteY18" fmla="*/ 1315304 h 2049379"/>
              <a:gd name="connsiteX19" fmla="*/ 3682510 w 7006157"/>
              <a:gd name="connsiteY19" fmla="*/ 1465429 h 2049379"/>
              <a:gd name="connsiteX20" fmla="*/ 4078295 w 7006157"/>
              <a:gd name="connsiteY20" fmla="*/ 1520020 h 2049379"/>
              <a:gd name="connsiteX21" fmla="*/ 4856218 w 7006157"/>
              <a:gd name="connsiteY21" fmla="*/ 1520020 h 2049379"/>
              <a:gd name="connsiteX22" fmla="*/ 5524958 w 7006157"/>
              <a:gd name="connsiteY22" fmla="*/ 1520020 h 2049379"/>
              <a:gd name="connsiteX23" fmla="*/ 6180051 w 7006157"/>
              <a:gd name="connsiteY23" fmla="*/ 1520020 h 2049379"/>
              <a:gd name="connsiteX24" fmla="*/ 6480301 w 7006157"/>
              <a:gd name="connsiteY24" fmla="*/ 1520020 h 2049379"/>
              <a:gd name="connsiteX25" fmla="*/ 6521245 w 7006157"/>
              <a:gd name="connsiteY25" fmla="*/ 1683794 h 2049379"/>
              <a:gd name="connsiteX26" fmla="*/ 5729674 w 7006157"/>
              <a:gd name="connsiteY26" fmla="*/ 1724736 h 2049379"/>
              <a:gd name="connsiteX27" fmla="*/ 5211060 w 7006157"/>
              <a:gd name="connsiteY27" fmla="*/ 1738384 h 2049379"/>
              <a:gd name="connsiteX28" fmla="*/ 4651501 w 7006157"/>
              <a:gd name="connsiteY28" fmla="*/ 1724736 h 2049379"/>
              <a:gd name="connsiteX29" fmla="*/ 4242068 w 7006157"/>
              <a:gd name="connsiteY29" fmla="*/ 1738384 h 2049379"/>
              <a:gd name="connsiteX30" fmla="*/ 3900875 w 7006157"/>
              <a:gd name="connsiteY30" fmla="*/ 1752032 h 2049379"/>
              <a:gd name="connsiteX31" fmla="*/ 3737101 w 7006157"/>
              <a:gd name="connsiteY31" fmla="*/ 1752032 h 2049379"/>
              <a:gd name="connsiteX32" fmla="*/ 3641567 w 7006157"/>
              <a:gd name="connsiteY32" fmla="*/ 1915806 h 2049379"/>
              <a:gd name="connsiteX33" fmla="*/ 4010057 w 7006157"/>
              <a:gd name="connsiteY33" fmla="*/ 1956748 h 2049379"/>
              <a:gd name="connsiteX34" fmla="*/ 4501376 w 7006157"/>
              <a:gd name="connsiteY34" fmla="*/ 1902157 h 2049379"/>
              <a:gd name="connsiteX35" fmla="*/ 5047286 w 7006157"/>
              <a:gd name="connsiteY35" fmla="*/ 1902157 h 2049379"/>
              <a:gd name="connsiteX36" fmla="*/ 5415776 w 7006157"/>
              <a:gd name="connsiteY36" fmla="*/ 1888509 h 2049379"/>
              <a:gd name="connsiteX37" fmla="*/ 5988982 w 7006157"/>
              <a:gd name="connsiteY37" fmla="*/ 1888509 h 2049379"/>
              <a:gd name="connsiteX38" fmla="*/ 6534892 w 7006157"/>
              <a:gd name="connsiteY38" fmla="*/ 1861214 h 2049379"/>
              <a:gd name="connsiteX39" fmla="*/ 6876086 w 7006157"/>
              <a:gd name="connsiteY39" fmla="*/ 1847566 h 2049379"/>
              <a:gd name="connsiteX40" fmla="*/ 6998916 w 7006157"/>
              <a:gd name="connsiteY40" fmla="*/ 1806623 h 2049379"/>
              <a:gd name="connsiteX41" fmla="*/ 6985269 w 7006157"/>
              <a:gd name="connsiteY41" fmla="*/ 1588259 h 2049379"/>
              <a:gd name="connsiteX42" fmla="*/ 6930678 w 7006157"/>
              <a:gd name="connsiteY42" fmla="*/ 1219769 h 2049379"/>
              <a:gd name="connsiteX43" fmla="*/ 6876086 w 7006157"/>
              <a:gd name="connsiteY43" fmla="*/ 864927 h 2049379"/>
              <a:gd name="connsiteX44" fmla="*/ 6821495 w 7006157"/>
              <a:gd name="connsiteY44" fmla="*/ 660211 h 2049379"/>
              <a:gd name="connsiteX45" fmla="*/ 6739609 w 7006157"/>
              <a:gd name="connsiteY45" fmla="*/ 387256 h 2049379"/>
              <a:gd name="connsiteX46" fmla="*/ 6562188 w 7006157"/>
              <a:gd name="connsiteY46" fmla="*/ 291721 h 2049379"/>
              <a:gd name="connsiteX47" fmla="*/ 5606845 w 7006157"/>
              <a:gd name="connsiteY47" fmla="*/ 305369 h 2049379"/>
              <a:gd name="connsiteX48" fmla="*/ 4446785 w 7006157"/>
              <a:gd name="connsiteY48" fmla="*/ 264426 h 2049379"/>
              <a:gd name="connsiteX49" fmla="*/ 3709806 w 7006157"/>
              <a:gd name="connsiteY49" fmla="*/ 237130 h 2049379"/>
              <a:gd name="connsiteX50" fmla="*/ 3218486 w 7006157"/>
              <a:gd name="connsiteY50" fmla="*/ 291721 h 2049379"/>
              <a:gd name="connsiteX51" fmla="*/ 2440564 w 7006157"/>
              <a:gd name="connsiteY51" fmla="*/ 291721 h 2049379"/>
              <a:gd name="connsiteX52" fmla="*/ 1921949 w 7006157"/>
              <a:gd name="connsiteY52" fmla="*/ 223482 h 2049379"/>
              <a:gd name="connsiteX53" fmla="*/ 1171323 w 7006157"/>
              <a:gd name="connsiteY53" fmla="*/ 141595 h 2049379"/>
              <a:gd name="connsiteX54" fmla="*/ 802833 w 7006157"/>
              <a:gd name="connsiteY54" fmla="*/ 87005 h 2049379"/>
              <a:gd name="connsiteX55" fmla="*/ 584469 w 7006157"/>
              <a:gd name="connsiteY55" fmla="*/ 87005 h 2049379"/>
              <a:gd name="connsiteX56" fmla="*/ 256922 w 7006157"/>
              <a:gd name="connsiteY56" fmla="*/ 46062 h 2049379"/>
              <a:gd name="connsiteX57" fmla="*/ 120445 w 7006157"/>
              <a:gd name="connsiteY57" fmla="*/ 5118 h 2049379"/>
              <a:gd name="connsiteX58" fmla="*/ 38558 w 7006157"/>
              <a:gd name="connsiteY58" fmla="*/ 5118 h 2049379"/>
              <a:gd name="connsiteX59" fmla="*/ 11263 w 7006157"/>
              <a:gd name="connsiteY59" fmla="*/ 46062 h 2049379"/>
              <a:gd name="connsiteX60" fmla="*/ 38558 w 7006157"/>
              <a:gd name="connsiteY60" fmla="*/ 141596 h 2049379"/>
              <a:gd name="connsiteX61" fmla="*/ 407048 w 7006157"/>
              <a:gd name="connsiteY61" fmla="*/ 182539 h 2049379"/>
              <a:gd name="connsiteX62" fmla="*/ 993901 w 7006157"/>
              <a:gd name="connsiteY62" fmla="*/ 264426 h 2049379"/>
              <a:gd name="connsiteX63" fmla="*/ 1457925 w 7006157"/>
              <a:gd name="connsiteY63" fmla="*/ 305369 h 2049379"/>
              <a:gd name="connsiteX64" fmla="*/ 1812767 w 7006157"/>
              <a:gd name="connsiteY64" fmla="*/ 359960 h 2049379"/>
              <a:gd name="connsiteX65" fmla="*/ 2249495 w 7006157"/>
              <a:gd name="connsiteY65" fmla="*/ 400903 h 2049379"/>
              <a:gd name="connsiteX66" fmla="*/ 2877292 w 7006157"/>
              <a:gd name="connsiteY66" fmla="*/ 414551 h 2049379"/>
              <a:gd name="connsiteX67" fmla="*/ 3095657 w 7006157"/>
              <a:gd name="connsiteY67" fmla="*/ 469142 h 2049379"/>
              <a:gd name="connsiteX68" fmla="*/ 3327669 w 7006157"/>
              <a:gd name="connsiteY68" fmla="*/ 496438 h 2049379"/>
              <a:gd name="connsiteX69" fmla="*/ 3354964 w 7006157"/>
              <a:gd name="connsiteY69" fmla="*/ 578324 h 2049379"/>
              <a:gd name="connsiteX70" fmla="*/ 3354964 w 7006157"/>
              <a:gd name="connsiteY70" fmla="*/ 783041 h 2049379"/>
              <a:gd name="connsiteX71" fmla="*/ 3273078 w 7006157"/>
              <a:gd name="connsiteY71" fmla="*/ 1015053 h 2049379"/>
              <a:gd name="connsiteX72" fmla="*/ 3136600 w 7006157"/>
              <a:gd name="connsiteY72" fmla="*/ 1192473 h 2049379"/>
              <a:gd name="connsiteX73" fmla="*/ 3122952 w 7006157"/>
              <a:gd name="connsiteY73" fmla="*/ 1356247 h 2049379"/>
              <a:gd name="connsiteX74" fmla="*/ 3136600 w 7006157"/>
              <a:gd name="connsiteY74" fmla="*/ 1533668 h 2049379"/>
              <a:gd name="connsiteX75" fmla="*/ 3122952 w 7006157"/>
              <a:gd name="connsiteY75" fmla="*/ 1738384 h 2049379"/>
              <a:gd name="connsiteX76" fmla="*/ 3136600 w 7006157"/>
              <a:gd name="connsiteY76" fmla="*/ 2038635 h 2049379"/>
              <a:gd name="connsiteX77" fmla="*/ 3273079 w 7006157"/>
              <a:gd name="connsiteY77" fmla="*/ 1956749 h 2049379"/>
              <a:gd name="connsiteX0" fmla="*/ 3450498 w 7006157"/>
              <a:gd name="connsiteY0" fmla="*/ 1110587 h 2044707"/>
              <a:gd name="connsiteX1" fmla="*/ 3518737 w 7006157"/>
              <a:gd name="connsiteY1" fmla="*/ 919518 h 2044707"/>
              <a:gd name="connsiteX2" fmla="*/ 3546033 w 7006157"/>
              <a:gd name="connsiteY2" fmla="*/ 742097 h 2044707"/>
              <a:gd name="connsiteX3" fmla="*/ 3546033 w 7006157"/>
              <a:gd name="connsiteY3" fmla="*/ 619268 h 2044707"/>
              <a:gd name="connsiteX4" fmla="*/ 3546033 w 7006157"/>
              <a:gd name="connsiteY4" fmla="*/ 455494 h 2044707"/>
              <a:gd name="connsiteX5" fmla="*/ 3641567 w 7006157"/>
              <a:gd name="connsiteY5" fmla="*/ 414551 h 2044707"/>
              <a:gd name="connsiteX6" fmla="*/ 4214773 w 7006157"/>
              <a:gd name="connsiteY6" fmla="*/ 400903 h 2044707"/>
              <a:gd name="connsiteX7" fmla="*/ 5265651 w 7006157"/>
              <a:gd name="connsiteY7" fmla="*/ 428199 h 2044707"/>
              <a:gd name="connsiteX8" fmla="*/ 5907095 w 7006157"/>
              <a:gd name="connsiteY8" fmla="*/ 428199 h 2044707"/>
              <a:gd name="connsiteX9" fmla="*/ 6548540 w 7006157"/>
              <a:gd name="connsiteY9" fmla="*/ 482790 h 2044707"/>
              <a:gd name="connsiteX10" fmla="*/ 6657722 w 7006157"/>
              <a:gd name="connsiteY10" fmla="*/ 591972 h 2044707"/>
              <a:gd name="connsiteX11" fmla="*/ 6685018 w 7006157"/>
              <a:gd name="connsiteY11" fmla="*/ 1001405 h 2044707"/>
              <a:gd name="connsiteX12" fmla="*/ 6712313 w 7006157"/>
              <a:gd name="connsiteY12" fmla="*/ 1301656 h 2044707"/>
              <a:gd name="connsiteX13" fmla="*/ 6630427 w 7006157"/>
              <a:gd name="connsiteY13" fmla="*/ 1438133 h 2044707"/>
              <a:gd name="connsiteX14" fmla="*/ 6043573 w 7006157"/>
              <a:gd name="connsiteY14" fmla="*/ 1397190 h 2044707"/>
              <a:gd name="connsiteX15" fmla="*/ 5211060 w 7006157"/>
              <a:gd name="connsiteY15" fmla="*/ 1342598 h 2044707"/>
              <a:gd name="connsiteX16" fmla="*/ 4665149 w 7006157"/>
              <a:gd name="connsiteY16" fmla="*/ 1342599 h 2044707"/>
              <a:gd name="connsiteX17" fmla="*/ 4051000 w 7006157"/>
              <a:gd name="connsiteY17" fmla="*/ 1315303 h 2044707"/>
              <a:gd name="connsiteX18" fmla="*/ 3737102 w 7006157"/>
              <a:gd name="connsiteY18" fmla="*/ 1315304 h 2044707"/>
              <a:gd name="connsiteX19" fmla="*/ 3682510 w 7006157"/>
              <a:gd name="connsiteY19" fmla="*/ 1465429 h 2044707"/>
              <a:gd name="connsiteX20" fmla="*/ 4078295 w 7006157"/>
              <a:gd name="connsiteY20" fmla="*/ 1520020 h 2044707"/>
              <a:gd name="connsiteX21" fmla="*/ 4856218 w 7006157"/>
              <a:gd name="connsiteY21" fmla="*/ 1520020 h 2044707"/>
              <a:gd name="connsiteX22" fmla="*/ 5524958 w 7006157"/>
              <a:gd name="connsiteY22" fmla="*/ 1520020 h 2044707"/>
              <a:gd name="connsiteX23" fmla="*/ 6180051 w 7006157"/>
              <a:gd name="connsiteY23" fmla="*/ 1520020 h 2044707"/>
              <a:gd name="connsiteX24" fmla="*/ 6480301 w 7006157"/>
              <a:gd name="connsiteY24" fmla="*/ 1520020 h 2044707"/>
              <a:gd name="connsiteX25" fmla="*/ 6521245 w 7006157"/>
              <a:gd name="connsiteY25" fmla="*/ 1683794 h 2044707"/>
              <a:gd name="connsiteX26" fmla="*/ 5729674 w 7006157"/>
              <a:gd name="connsiteY26" fmla="*/ 1724736 h 2044707"/>
              <a:gd name="connsiteX27" fmla="*/ 5211060 w 7006157"/>
              <a:gd name="connsiteY27" fmla="*/ 1738384 h 2044707"/>
              <a:gd name="connsiteX28" fmla="*/ 4651501 w 7006157"/>
              <a:gd name="connsiteY28" fmla="*/ 1724736 h 2044707"/>
              <a:gd name="connsiteX29" fmla="*/ 4242068 w 7006157"/>
              <a:gd name="connsiteY29" fmla="*/ 1738384 h 2044707"/>
              <a:gd name="connsiteX30" fmla="*/ 3900875 w 7006157"/>
              <a:gd name="connsiteY30" fmla="*/ 1752032 h 2044707"/>
              <a:gd name="connsiteX31" fmla="*/ 3737101 w 7006157"/>
              <a:gd name="connsiteY31" fmla="*/ 1752032 h 2044707"/>
              <a:gd name="connsiteX32" fmla="*/ 3641567 w 7006157"/>
              <a:gd name="connsiteY32" fmla="*/ 1915806 h 2044707"/>
              <a:gd name="connsiteX33" fmla="*/ 4010057 w 7006157"/>
              <a:gd name="connsiteY33" fmla="*/ 1956748 h 2044707"/>
              <a:gd name="connsiteX34" fmla="*/ 4501376 w 7006157"/>
              <a:gd name="connsiteY34" fmla="*/ 1902157 h 2044707"/>
              <a:gd name="connsiteX35" fmla="*/ 5047286 w 7006157"/>
              <a:gd name="connsiteY35" fmla="*/ 1902157 h 2044707"/>
              <a:gd name="connsiteX36" fmla="*/ 5415776 w 7006157"/>
              <a:gd name="connsiteY36" fmla="*/ 1888509 h 2044707"/>
              <a:gd name="connsiteX37" fmla="*/ 5988982 w 7006157"/>
              <a:gd name="connsiteY37" fmla="*/ 1888509 h 2044707"/>
              <a:gd name="connsiteX38" fmla="*/ 6534892 w 7006157"/>
              <a:gd name="connsiteY38" fmla="*/ 1861214 h 2044707"/>
              <a:gd name="connsiteX39" fmla="*/ 6876086 w 7006157"/>
              <a:gd name="connsiteY39" fmla="*/ 1847566 h 2044707"/>
              <a:gd name="connsiteX40" fmla="*/ 6998916 w 7006157"/>
              <a:gd name="connsiteY40" fmla="*/ 1806623 h 2044707"/>
              <a:gd name="connsiteX41" fmla="*/ 6985269 w 7006157"/>
              <a:gd name="connsiteY41" fmla="*/ 1588259 h 2044707"/>
              <a:gd name="connsiteX42" fmla="*/ 6930678 w 7006157"/>
              <a:gd name="connsiteY42" fmla="*/ 1219769 h 2044707"/>
              <a:gd name="connsiteX43" fmla="*/ 6876086 w 7006157"/>
              <a:gd name="connsiteY43" fmla="*/ 864927 h 2044707"/>
              <a:gd name="connsiteX44" fmla="*/ 6821495 w 7006157"/>
              <a:gd name="connsiteY44" fmla="*/ 660211 h 2044707"/>
              <a:gd name="connsiteX45" fmla="*/ 6739609 w 7006157"/>
              <a:gd name="connsiteY45" fmla="*/ 387256 h 2044707"/>
              <a:gd name="connsiteX46" fmla="*/ 6562188 w 7006157"/>
              <a:gd name="connsiteY46" fmla="*/ 291721 h 2044707"/>
              <a:gd name="connsiteX47" fmla="*/ 5606845 w 7006157"/>
              <a:gd name="connsiteY47" fmla="*/ 305369 h 2044707"/>
              <a:gd name="connsiteX48" fmla="*/ 4446785 w 7006157"/>
              <a:gd name="connsiteY48" fmla="*/ 264426 h 2044707"/>
              <a:gd name="connsiteX49" fmla="*/ 3709806 w 7006157"/>
              <a:gd name="connsiteY49" fmla="*/ 237130 h 2044707"/>
              <a:gd name="connsiteX50" fmla="*/ 3218486 w 7006157"/>
              <a:gd name="connsiteY50" fmla="*/ 291721 h 2044707"/>
              <a:gd name="connsiteX51" fmla="*/ 2440564 w 7006157"/>
              <a:gd name="connsiteY51" fmla="*/ 291721 h 2044707"/>
              <a:gd name="connsiteX52" fmla="*/ 1921949 w 7006157"/>
              <a:gd name="connsiteY52" fmla="*/ 223482 h 2044707"/>
              <a:gd name="connsiteX53" fmla="*/ 1171323 w 7006157"/>
              <a:gd name="connsiteY53" fmla="*/ 141595 h 2044707"/>
              <a:gd name="connsiteX54" fmla="*/ 802833 w 7006157"/>
              <a:gd name="connsiteY54" fmla="*/ 87005 h 2044707"/>
              <a:gd name="connsiteX55" fmla="*/ 584469 w 7006157"/>
              <a:gd name="connsiteY55" fmla="*/ 87005 h 2044707"/>
              <a:gd name="connsiteX56" fmla="*/ 256922 w 7006157"/>
              <a:gd name="connsiteY56" fmla="*/ 46062 h 2044707"/>
              <a:gd name="connsiteX57" fmla="*/ 120445 w 7006157"/>
              <a:gd name="connsiteY57" fmla="*/ 5118 h 2044707"/>
              <a:gd name="connsiteX58" fmla="*/ 38558 w 7006157"/>
              <a:gd name="connsiteY58" fmla="*/ 5118 h 2044707"/>
              <a:gd name="connsiteX59" fmla="*/ 11263 w 7006157"/>
              <a:gd name="connsiteY59" fmla="*/ 46062 h 2044707"/>
              <a:gd name="connsiteX60" fmla="*/ 38558 w 7006157"/>
              <a:gd name="connsiteY60" fmla="*/ 141596 h 2044707"/>
              <a:gd name="connsiteX61" fmla="*/ 407048 w 7006157"/>
              <a:gd name="connsiteY61" fmla="*/ 182539 h 2044707"/>
              <a:gd name="connsiteX62" fmla="*/ 993901 w 7006157"/>
              <a:gd name="connsiteY62" fmla="*/ 264426 h 2044707"/>
              <a:gd name="connsiteX63" fmla="*/ 1457925 w 7006157"/>
              <a:gd name="connsiteY63" fmla="*/ 305369 h 2044707"/>
              <a:gd name="connsiteX64" fmla="*/ 1812767 w 7006157"/>
              <a:gd name="connsiteY64" fmla="*/ 359960 h 2044707"/>
              <a:gd name="connsiteX65" fmla="*/ 2249495 w 7006157"/>
              <a:gd name="connsiteY65" fmla="*/ 400903 h 2044707"/>
              <a:gd name="connsiteX66" fmla="*/ 2877292 w 7006157"/>
              <a:gd name="connsiteY66" fmla="*/ 414551 h 2044707"/>
              <a:gd name="connsiteX67" fmla="*/ 3095657 w 7006157"/>
              <a:gd name="connsiteY67" fmla="*/ 469142 h 2044707"/>
              <a:gd name="connsiteX68" fmla="*/ 3327669 w 7006157"/>
              <a:gd name="connsiteY68" fmla="*/ 496438 h 2044707"/>
              <a:gd name="connsiteX69" fmla="*/ 3354964 w 7006157"/>
              <a:gd name="connsiteY69" fmla="*/ 578324 h 2044707"/>
              <a:gd name="connsiteX70" fmla="*/ 3354964 w 7006157"/>
              <a:gd name="connsiteY70" fmla="*/ 783041 h 2044707"/>
              <a:gd name="connsiteX71" fmla="*/ 3273078 w 7006157"/>
              <a:gd name="connsiteY71" fmla="*/ 1015053 h 2044707"/>
              <a:gd name="connsiteX72" fmla="*/ 3136600 w 7006157"/>
              <a:gd name="connsiteY72" fmla="*/ 1192473 h 2044707"/>
              <a:gd name="connsiteX73" fmla="*/ 3122952 w 7006157"/>
              <a:gd name="connsiteY73" fmla="*/ 1356247 h 2044707"/>
              <a:gd name="connsiteX74" fmla="*/ 3136600 w 7006157"/>
              <a:gd name="connsiteY74" fmla="*/ 1533668 h 2044707"/>
              <a:gd name="connsiteX75" fmla="*/ 3122952 w 7006157"/>
              <a:gd name="connsiteY75" fmla="*/ 1738384 h 2044707"/>
              <a:gd name="connsiteX76" fmla="*/ 3136600 w 7006157"/>
              <a:gd name="connsiteY76" fmla="*/ 2038635 h 2044707"/>
              <a:gd name="connsiteX77" fmla="*/ 3273079 w 7006157"/>
              <a:gd name="connsiteY77" fmla="*/ 1833920 h 20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006157" h="2044707">
                <a:moveTo>
                  <a:pt x="3450498" y="1110587"/>
                </a:moveTo>
                <a:cubicBezTo>
                  <a:pt x="3476656" y="1045760"/>
                  <a:pt x="3502815" y="980933"/>
                  <a:pt x="3518737" y="919518"/>
                </a:cubicBezTo>
                <a:cubicBezTo>
                  <a:pt x="3534659" y="858103"/>
                  <a:pt x="3541484" y="792139"/>
                  <a:pt x="3546033" y="742097"/>
                </a:cubicBezTo>
                <a:cubicBezTo>
                  <a:pt x="3550582" y="692055"/>
                  <a:pt x="3546033" y="619268"/>
                  <a:pt x="3546033" y="619268"/>
                </a:cubicBezTo>
                <a:cubicBezTo>
                  <a:pt x="3546033" y="571501"/>
                  <a:pt x="3530111" y="489613"/>
                  <a:pt x="3546033" y="455494"/>
                </a:cubicBezTo>
                <a:cubicBezTo>
                  <a:pt x="3561955" y="421375"/>
                  <a:pt x="3530110" y="423650"/>
                  <a:pt x="3641567" y="414551"/>
                </a:cubicBezTo>
                <a:cubicBezTo>
                  <a:pt x="3753024" y="405453"/>
                  <a:pt x="3944092" y="398628"/>
                  <a:pt x="4214773" y="400903"/>
                </a:cubicBezTo>
                <a:cubicBezTo>
                  <a:pt x="4485454" y="403178"/>
                  <a:pt x="4983597" y="423650"/>
                  <a:pt x="5265651" y="428199"/>
                </a:cubicBezTo>
                <a:cubicBezTo>
                  <a:pt x="5547705" y="432748"/>
                  <a:pt x="5693280" y="419101"/>
                  <a:pt x="5907095" y="428199"/>
                </a:cubicBezTo>
                <a:cubicBezTo>
                  <a:pt x="6120910" y="437297"/>
                  <a:pt x="6423436" y="455494"/>
                  <a:pt x="6548540" y="482790"/>
                </a:cubicBezTo>
                <a:cubicBezTo>
                  <a:pt x="6673645" y="510085"/>
                  <a:pt x="6634976" y="505536"/>
                  <a:pt x="6657722" y="591972"/>
                </a:cubicBezTo>
                <a:cubicBezTo>
                  <a:pt x="6680468" y="678408"/>
                  <a:pt x="6675920" y="883124"/>
                  <a:pt x="6685018" y="1001405"/>
                </a:cubicBezTo>
                <a:cubicBezTo>
                  <a:pt x="6694116" y="1119686"/>
                  <a:pt x="6721411" y="1228868"/>
                  <a:pt x="6712313" y="1301656"/>
                </a:cubicBezTo>
                <a:cubicBezTo>
                  <a:pt x="6703215" y="1374444"/>
                  <a:pt x="6741884" y="1422211"/>
                  <a:pt x="6630427" y="1438133"/>
                </a:cubicBezTo>
                <a:cubicBezTo>
                  <a:pt x="6518970" y="1454055"/>
                  <a:pt x="6280134" y="1413112"/>
                  <a:pt x="6043573" y="1397190"/>
                </a:cubicBezTo>
                <a:lnTo>
                  <a:pt x="5211060" y="1342598"/>
                </a:lnTo>
                <a:cubicBezTo>
                  <a:pt x="4981323" y="1333500"/>
                  <a:pt x="4858492" y="1347148"/>
                  <a:pt x="4665149" y="1342599"/>
                </a:cubicBezTo>
                <a:cubicBezTo>
                  <a:pt x="4471806" y="1338050"/>
                  <a:pt x="4205674" y="1319852"/>
                  <a:pt x="4051000" y="1315303"/>
                </a:cubicBezTo>
                <a:cubicBezTo>
                  <a:pt x="3896326" y="1310754"/>
                  <a:pt x="3798517" y="1290283"/>
                  <a:pt x="3737102" y="1315304"/>
                </a:cubicBezTo>
                <a:cubicBezTo>
                  <a:pt x="3675687" y="1340325"/>
                  <a:pt x="3625645" y="1431310"/>
                  <a:pt x="3682510" y="1465429"/>
                </a:cubicBezTo>
                <a:cubicBezTo>
                  <a:pt x="3739375" y="1499548"/>
                  <a:pt x="3882677" y="1510922"/>
                  <a:pt x="4078295" y="1520020"/>
                </a:cubicBezTo>
                <a:cubicBezTo>
                  <a:pt x="4273913" y="1529118"/>
                  <a:pt x="4615108" y="1520020"/>
                  <a:pt x="4856218" y="1520020"/>
                </a:cubicBezTo>
                <a:lnTo>
                  <a:pt x="5524958" y="1520020"/>
                </a:lnTo>
                <a:lnTo>
                  <a:pt x="6180051" y="1520020"/>
                </a:lnTo>
                <a:cubicBezTo>
                  <a:pt x="6339275" y="1520020"/>
                  <a:pt x="6423435" y="1492724"/>
                  <a:pt x="6480301" y="1520020"/>
                </a:cubicBezTo>
                <a:cubicBezTo>
                  <a:pt x="6537167" y="1547316"/>
                  <a:pt x="6646350" y="1649675"/>
                  <a:pt x="6521245" y="1683794"/>
                </a:cubicBezTo>
                <a:cubicBezTo>
                  <a:pt x="6396140" y="1717913"/>
                  <a:pt x="5948038" y="1715638"/>
                  <a:pt x="5729674" y="1724736"/>
                </a:cubicBezTo>
                <a:cubicBezTo>
                  <a:pt x="5511310" y="1733834"/>
                  <a:pt x="5390755" y="1738384"/>
                  <a:pt x="5211060" y="1738384"/>
                </a:cubicBezTo>
                <a:cubicBezTo>
                  <a:pt x="5031365" y="1738384"/>
                  <a:pt x="4838021" y="1729285"/>
                  <a:pt x="4651501" y="1724736"/>
                </a:cubicBezTo>
                <a:cubicBezTo>
                  <a:pt x="4490002" y="1724736"/>
                  <a:pt x="4367172" y="1733835"/>
                  <a:pt x="4242068" y="1738384"/>
                </a:cubicBezTo>
                <a:lnTo>
                  <a:pt x="3900875" y="1752032"/>
                </a:lnTo>
                <a:cubicBezTo>
                  <a:pt x="3816714" y="1754307"/>
                  <a:pt x="3780319" y="1724736"/>
                  <a:pt x="3737101" y="1752032"/>
                </a:cubicBezTo>
                <a:cubicBezTo>
                  <a:pt x="3693883" y="1779328"/>
                  <a:pt x="3596074" y="1881687"/>
                  <a:pt x="3641567" y="1915806"/>
                </a:cubicBezTo>
                <a:cubicBezTo>
                  <a:pt x="3687060" y="1949925"/>
                  <a:pt x="3866756" y="1959023"/>
                  <a:pt x="4010057" y="1956748"/>
                </a:cubicBezTo>
                <a:cubicBezTo>
                  <a:pt x="4153358" y="1954473"/>
                  <a:pt x="4328505" y="1911256"/>
                  <a:pt x="4501376" y="1902157"/>
                </a:cubicBezTo>
                <a:cubicBezTo>
                  <a:pt x="4674248" y="1893059"/>
                  <a:pt x="4894886" y="1904432"/>
                  <a:pt x="5047286" y="1902157"/>
                </a:cubicBezTo>
                <a:cubicBezTo>
                  <a:pt x="5199686" y="1899882"/>
                  <a:pt x="5258827" y="1890784"/>
                  <a:pt x="5415776" y="1888509"/>
                </a:cubicBezTo>
                <a:cubicBezTo>
                  <a:pt x="5572725" y="1886234"/>
                  <a:pt x="5802463" y="1893058"/>
                  <a:pt x="5988982" y="1888509"/>
                </a:cubicBezTo>
                <a:cubicBezTo>
                  <a:pt x="6175501" y="1883960"/>
                  <a:pt x="6387041" y="1868038"/>
                  <a:pt x="6534892" y="1861214"/>
                </a:cubicBezTo>
                <a:cubicBezTo>
                  <a:pt x="6682743" y="1854390"/>
                  <a:pt x="6798749" y="1856664"/>
                  <a:pt x="6876086" y="1847566"/>
                </a:cubicBezTo>
                <a:cubicBezTo>
                  <a:pt x="6953423" y="1838468"/>
                  <a:pt x="6980719" y="1849841"/>
                  <a:pt x="6998916" y="1806623"/>
                </a:cubicBezTo>
                <a:cubicBezTo>
                  <a:pt x="7017113" y="1763405"/>
                  <a:pt x="6996642" y="1686068"/>
                  <a:pt x="6985269" y="1588259"/>
                </a:cubicBezTo>
                <a:cubicBezTo>
                  <a:pt x="6973896" y="1490450"/>
                  <a:pt x="6948875" y="1340324"/>
                  <a:pt x="6930678" y="1219769"/>
                </a:cubicBezTo>
                <a:cubicBezTo>
                  <a:pt x="6912481" y="1099214"/>
                  <a:pt x="6894283" y="958187"/>
                  <a:pt x="6876086" y="864927"/>
                </a:cubicBezTo>
                <a:cubicBezTo>
                  <a:pt x="6857889" y="771667"/>
                  <a:pt x="6844241" y="739823"/>
                  <a:pt x="6821495" y="660211"/>
                </a:cubicBezTo>
                <a:cubicBezTo>
                  <a:pt x="6798749" y="580599"/>
                  <a:pt x="6782827" y="448671"/>
                  <a:pt x="6739609" y="387256"/>
                </a:cubicBezTo>
                <a:cubicBezTo>
                  <a:pt x="6696391" y="325841"/>
                  <a:pt x="6750982" y="305369"/>
                  <a:pt x="6562188" y="291721"/>
                </a:cubicBezTo>
                <a:cubicBezTo>
                  <a:pt x="6373394" y="278073"/>
                  <a:pt x="5959412" y="309918"/>
                  <a:pt x="5606845" y="305369"/>
                </a:cubicBezTo>
                <a:cubicBezTo>
                  <a:pt x="5254278" y="300820"/>
                  <a:pt x="4833472" y="278074"/>
                  <a:pt x="4446785" y="264426"/>
                </a:cubicBezTo>
                <a:cubicBezTo>
                  <a:pt x="4130612" y="253053"/>
                  <a:pt x="3914522" y="232581"/>
                  <a:pt x="3709806" y="237130"/>
                </a:cubicBezTo>
                <a:cubicBezTo>
                  <a:pt x="3505090" y="241679"/>
                  <a:pt x="3430026" y="282623"/>
                  <a:pt x="3218486" y="291721"/>
                </a:cubicBezTo>
                <a:cubicBezTo>
                  <a:pt x="3006946" y="300819"/>
                  <a:pt x="2656653" y="303094"/>
                  <a:pt x="2440564" y="291721"/>
                </a:cubicBezTo>
                <a:cubicBezTo>
                  <a:pt x="2224474" y="280348"/>
                  <a:pt x="2133489" y="248503"/>
                  <a:pt x="1921949" y="223482"/>
                </a:cubicBezTo>
                <a:lnTo>
                  <a:pt x="1171323" y="141595"/>
                </a:lnTo>
                <a:cubicBezTo>
                  <a:pt x="984804" y="118849"/>
                  <a:pt x="900642" y="96103"/>
                  <a:pt x="802833" y="87005"/>
                </a:cubicBezTo>
                <a:cubicBezTo>
                  <a:pt x="705024" y="77907"/>
                  <a:pt x="675454" y="93829"/>
                  <a:pt x="584469" y="87005"/>
                </a:cubicBezTo>
                <a:cubicBezTo>
                  <a:pt x="493484" y="80181"/>
                  <a:pt x="334259" y="59710"/>
                  <a:pt x="256922" y="46062"/>
                </a:cubicBezTo>
                <a:cubicBezTo>
                  <a:pt x="179585" y="32414"/>
                  <a:pt x="156839" y="11942"/>
                  <a:pt x="120445" y="5118"/>
                </a:cubicBezTo>
                <a:cubicBezTo>
                  <a:pt x="84051" y="-1706"/>
                  <a:pt x="56755" y="-1706"/>
                  <a:pt x="38558" y="5118"/>
                </a:cubicBezTo>
                <a:cubicBezTo>
                  <a:pt x="20361" y="11942"/>
                  <a:pt x="11263" y="23316"/>
                  <a:pt x="11263" y="46062"/>
                </a:cubicBezTo>
                <a:cubicBezTo>
                  <a:pt x="11263" y="68808"/>
                  <a:pt x="-27406" y="118850"/>
                  <a:pt x="38558" y="141596"/>
                </a:cubicBezTo>
                <a:cubicBezTo>
                  <a:pt x="104522" y="164342"/>
                  <a:pt x="247824" y="162067"/>
                  <a:pt x="407048" y="182539"/>
                </a:cubicBezTo>
                <a:cubicBezTo>
                  <a:pt x="566272" y="203011"/>
                  <a:pt x="818755" y="243954"/>
                  <a:pt x="993901" y="264426"/>
                </a:cubicBezTo>
                <a:cubicBezTo>
                  <a:pt x="1169047" y="284898"/>
                  <a:pt x="1321447" y="289447"/>
                  <a:pt x="1457925" y="305369"/>
                </a:cubicBezTo>
                <a:cubicBezTo>
                  <a:pt x="1594403" y="321291"/>
                  <a:pt x="1680839" y="344038"/>
                  <a:pt x="1812767" y="359960"/>
                </a:cubicBezTo>
                <a:cubicBezTo>
                  <a:pt x="1944695" y="375882"/>
                  <a:pt x="2072074" y="391804"/>
                  <a:pt x="2249495" y="400903"/>
                </a:cubicBezTo>
                <a:cubicBezTo>
                  <a:pt x="2426916" y="410002"/>
                  <a:pt x="2736265" y="403178"/>
                  <a:pt x="2877292" y="414551"/>
                </a:cubicBezTo>
                <a:cubicBezTo>
                  <a:pt x="3018319" y="425924"/>
                  <a:pt x="3020594" y="455494"/>
                  <a:pt x="3095657" y="469142"/>
                </a:cubicBezTo>
                <a:cubicBezTo>
                  <a:pt x="3170720" y="482790"/>
                  <a:pt x="3284451" y="478241"/>
                  <a:pt x="3327669" y="496438"/>
                </a:cubicBezTo>
                <a:cubicBezTo>
                  <a:pt x="3370887" y="514635"/>
                  <a:pt x="3350415" y="530557"/>
                  <a:pt x="3354964" y="578324"/>
                </a:cubicBezTo>
                <a:cubicBezTo>
                  <a:pt x="3359513" y="626091"/>
                  <a:pt x="3368612" y="710253"/>
                  <a:pt x="3354964" y="783041"/>
                </a:cubicBezTo>
                <a:cubicBezTo>
                  <a:pt x="3341316" y="855829"/>
                  <a:pt x="3309472" y="946814"/>
                  <a:pt x="3273078" y="1015053"/>
                </a:cubicBezTo>
                <a:cubicBezTo>
                  <a:pt x="3236684" y="1083292"/>
                  <a:pt x="3161621" y="1135607"/>
                  <a:pt x="3136600" y="1192473"/>
                </a:cubicBezTo>
                <a:cubicBezTo>
                  <a:pt x="3111579" y="1249339"/>
                  <a:pt x="3122952" y="1299381"/>
                  <a:pt x="3122952" y="1356247"/>
                </a:cubicBezTo>
                <a:cubicBezTo>
                  <a:pt x="3122952" y="1413113"/>
                  <a:pt x="3136600" y="1469979"/>
                  <a:pt x="3136600" y="1533668"/>
                </a:cubicBezTo>
                <a:cubicBezTo>
                  <a:pt x="3136600" y="1597357"/>
                  <a:pt x="3122952" y="1654223"/>
                  <a:pt x="3122952" y="1738384"/>
                </a:cubicBezTo>
                <a:cubicBezTo>
                  <a:pt x="3122952" y="1822545"/>
                  <a:pt x="3102481" y="1990299"/>
                  <a:pt x="3136600" y="2038635"/>
                </a:cubicBezTo>
                <a:cubicBezTo>
                  <a:pt x="3141149" y="2086402"/>
                  <a:pt x="3270236" y="1836763"/>
                  <a:pt x="3273079" y="18339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 rot="11160000">
            <a:off x="3380110" y="3444092"/>
            <a:ext cx="169345" cy="625843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663175" y="1325533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786578" y="620688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372200" y="630337"/>
            <a:ext cx="2586037" cy="14773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 e Meta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1ª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BTT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2ª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Transição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48" name="Rectângulo 24"/>
          <p:cNvSpPr/>
          <p:nvPr/>
        </p:nvSpPr>
        <p:spPr>
          <a:xfrm>
            <a:off x="6545916" y="785913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 rot="5400000">
            <a:off x="6605577" y="960313"/>
            <a:ext cx="133351" cy="3163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 rot="10800000">
            <a:off x="6545916" y="1565243"/>
            <a:ext cx="252672" cy="154777"/>
          </a:xfrm>
          <a:prstGeom prst="rect">
            <a:avLst/>
          </a:prstGeom>
          <a:solidFill>
            <a:srgbClr val="EC12A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 rot="10800000">
            <a:off x="6533906" y="1824344"/>
            <a:ext cx="252672" cy="15477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 rot="5400000">
            <a:off x="6625393" y="1235634"/>
            <a:ext cx="133351" cy="31632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 rot="5789698">
            <a:off x="3460385" y="2649730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8" name="AutoShape 56"/>
          <p:cNvSpPr>
            <a:spLocks noChangeArrowheads="1"/>
          </p:cNvSpPr>
          <p:nvPr/>
        </p:nvSpPr>
        <p:spPr bwMode="auto">
          <a:xfrm rot="20498515">
            <a:off x="2237212" y="4504335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 rot="980261">
            <a:off x="3494359" y="433541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 rot="14924552">
            <a:off x="1250270" y="5723594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3" name="AutoShape 56"/>
          <p:cNvSpPr>
            <a:spLocks noChangeArrowheads="1"/>
          </p:cNvSpPr>
          <p:nvPr/>
        </p:nvSpPr>
        <p:spPr bwMode="auto">
          <a:xfrm rot="16200000">
            <a:off x="3461755" y="3771331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 rot="15820083">
            <a:off x="6561056" y="3016703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5" name="AutoShape 56"/>
          <p:cNvSpPr>
            <a:spLocks noChangeArrowheads="1"/>
          </p:cNvSpPr>
          <p:nvPr/>
        </p:nvSpPr>
        <p:spPr bwMode="auto">
          <a:xfrm>
            <a:off x="4873319" y="3358775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6" name="AutoShape 56"/>
          <p:cNvSpPr>
            <a:spLocks noChangeArrowheads="1"/>
          </p:cNvSpPr>
          <p:nvPr/>
        </p:nvSpPr>
        <p:spPr bwMode="auto">
          <a:xfrm rot="10800000">
            <a:off x="5072204" y="3945010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8" name="AutoShape 56"/>
          <p:cNvSpPr>
            <a:spLocks noChangeArrowheads="1"/>
          </p:cNvSpPr>
          <p:nvPr/>
        </p:nvSpPr>
        <p:spPr bwMode="auto">
          <a:xfrm rot="4881842">
            <a:off x="6763098" y="2757925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9" name="AutoShape 56"/>
          <p:cNvSpPr>
            <a:spLocks noChangeArrowheads="1"/>
          </p:cNvSpPr>
          <p:nvPr/>
        </p:nvSpPr>
        <p:spPr bwMode="auto">
          <a:xfrm rot="253872">
            <a:off x="1236679" y="2194047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0" name="AutoShape 56"/>
          <p:cNvSpPr>
            <a:spLocks noChangeArrowheads="1"/>
          </p:cNvSpPr>
          <p:nvPr/>
        </p:nvSpPr>
        <p:spPr bwMode="auto">
          <a:xfrm rot="16480870">
            <a:off x="2930144" y="3730095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1" name="AutoShape 56"/>
          <p:cNvSpPr>
            <a:spLocks noChangeArrowheads="1"/>
          </p:cNvSpPr>
          <p:nvPr/>
        </p:nvSpPr>
        <p:spPr bwMode="auto">
          <a:xfrm rot="11107270">
            <a:off x="489665" y="2296581"/>
            <a:ext cx="451043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2" name="Rectângulo 24"/>
          <p:cNvSpPr/>
          <p:nvPr/>
        </p:nvSpPr>
        <p:spPr>
          <a:xfrm rot="3745223">
            <a:off x="2808004" y="4334307"/>
            <a:ext cx="332944" cy="13570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73" name="AutoShape 56"/>
          <p:cNvSpPr>
            <a:spLocks noChangeArrowheads="1"/>
          </p:cNvSpPr>
          <p:nvPr/>
        </p:nvSpPr>
        <p:spPr bwMode="auto">
          <a:xfrm rot="10800000">
            <a:off x="3923929" y="4192066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4" name="AutoShape 56"/>
          <p:cNvSpPr>
            <a:spLocks noChangeArrowheads="1"/>
          </p:cNvSpPr>
          <p:nvPr/>
        </p:nvSpPr>
        <p:spPr bwMode="auto">
          <a:xfrm rot="10800000">
            <a:off x="1783683" y="4590854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5" name="AutoShape 56"/>
          <p:cNvSpPr>
            <a:spLocks noChangeArrowheads="1"/>
          </p:cNvSpPr>
          <p:nvPr/>
        </p:nvSpPr>
        <p:spPr bwMode="auto">
          <a:xfrm rot="20411021">
            <a:off x="3258206" y="5861044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1948"/>
            <a:ext cx="9144000" cy="5663436"/>
          </a:xfrm>
          <a:prstGeom prst="rect">
            <a:avLst/>
          </a:prstGeom>
        </p:spPr>
      </p:pic>
      <p:sp>
        <p:nvSpPr>
          <p:cNvPr id="30" name="Rectângulo 29"/>
          <p:cNvSpPr/>
          <p:nvPr/>
        </p:nvSpPr>
        <p:spPr>
          <a:xfrm>
            <a:off x="625470" y="252175"/>
            <a:ext cx="5328592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Iniciados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600m/1900m/600m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(tudo 1 volta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        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orma livre 3"/>
          <p:cNvSpPr/>
          <p:nvPr/>
        </p:nvSpPr>
        <p:spPr>
          <a:xfrm>
            <a:off x="643923" y="2925740"/>
            <a:ext cx="8172438" cy="1509782"/>
          </a:xfrm>
          <a:custGeom>
            <a:avLst/>
            <a:gdLst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27896 h 1501734"/>
              <a:gd name="connsiteX48" fmla="*/ 5333796 w 5566852"/>
              <a:gd name="connsiteY48" fmla="*/ 1468839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33796 w 5566852"/>
              <a:gd name="connsiteY48" fmla="*/ 1468839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890847 w 5566852"/>
              <a:gd name="connsiteY78" fmla="*/ 1182236 h 1501734"/>
              <a:gd name="connsiteX79" fmla="*/ 2877199 w 5566852"/>
              <a:gd name="connsiteY79" fmla="*/ 1346009 h 1501734"/>
              <a:gd name="connsiteX80" fmla="*/ 2795313 w 5566852"/>
              <a:gd name="connsiteY80" fmla="*/ 1455191 h 1501734"/>
              <a:gd name="connsiteX81" fmla="*/ 2795313 w 5566852"/>
              <a:gd name="connsiteY81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90847 w 5566852"/>
              <a:gd name="connsiteY77" fmla="*/ 1182236 h 1501734"/>
              <a:gd name="connsiteX78" fmla="*/ 2877199 w 5566852"/>
              <a:gd name="connsiteY78" fmla="*/ 1346009 h 1501734"/>
              <a:gd name="connsiteX79" fmla="*/ 2795313 w 5566852"/>
              <a:gd name="connsiteY79" fmla="*/ 1455191 h 1501734"/>
              <a:gd name="connsiteX80" fmla="*/ 2795313 w 5566852"/>
              <a:gd name="connsiteY80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90847 w 5566852"/>
              <a:gd name="connsiteY76" fmla="*/ 1182236 h 1501734"/>
              <a:gd name="connsiteX77" fmla="*/ 2877199 w 5566852"/>
              <a:gd name="connsiteY77" fmla="*/ 1346009 h 1501734"/>
              <a:gd name="connsiteX78" fmla="*/ 2795313 w 5566852"/>
              <a:gd name="connsiteY78" fmla="*/ 1455191 h 1501734"/>
              <a:gd name="connsiteX79" fmla="*/ 2795313 w 5566852"/>
              <a:gd name="connsiteY79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1182236 h 1501734"/>
              <a:gd name="connsiteX76" fmla="*/ 2877199 w 5566852"/>
              <a:gd name="connsiteY76" fmla="*/ 1346009 h 1501734"/>
              <a:gd name="connsiteX77" fmla="*/ 2795313 w 5566852"/>
              <a:gd name="connsiteY77" fmla="*/ 1455191 h 1501734"/>
              <a:gd name="connsiteX78" fmla="*/ 2795313 w 5566852"/>
              <a:gd name="connsiteY78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890847 w 5566852"/>
              <a:gd name="connsiteY74" fmla="*/ 1182236 h 1501734"/>
              <a:gd name="connsiteX75" fmla="*/ 2877199 w 5566852"/>
              <a:gd name="connsiteY75" fmla="*/ 1346009 h 1501734"/>
              <a:gd name="connsiteX76" fmla="*/ 2795313 w 5566852"/>
              <a:gd name="connsiteY76" fmla="*/ 1455191 h 1501734"/>
              <a:gd name="connsiteX77" fmla="*/ 2795313 w 5566852"/>
              <a:gd name="connsiteY77" fmla="*/ 1455191 h 1501734"/>
              <a:gd name="connsiteX0" fmla="*/ 3095564 w 5566852"/>
              <a:gd name="connsiteY0" fmla="*/ 1018463 h 1537078"/>
              <a:gd name="connsiteX1" fmla="*/ 3109211 w 5566852"/>
              <a:gd name="connsiteY1" fmla="*/ 813747 h 1537078"/>
              <a:gd name="connsiteX2" fmla="*/ 3163802 w 5566852"/>
              <a:gd name="connsiteY2" fmla="*/ 609030 h 1537078"/>
              <a:gd name="connsiteX3" fmla="*/ 3191098 w 5566852"/>
              <a:gd name="connsiteY3" fmla="*/ 445257 h 1537078"/>
              <a:gd name="connsiteX4" fmla="*/ 3204746 w 5566852"/>
              <a:gd name="connsiteY4" fmla="*/ 377018 h 1537078"/>
              <a:gd name="connsiteX5" fmla="*/ 3395815 w 5566852"/>
              <a:gd name="connsiteY5" fmla="*/ 377018 h 1537078"/>
              <a:gd name="connsiteX6" fmla="*/ 3696065 w 5566852"/>
              <a:gd name="connsiteY6" fmla="*/ 349723 h 1537078"/>
              <a:gd name="connsiteX7" fmla="*/ 3846190 w 5566852"/>
              <a:gd name="connsiteY7" fmla="*/ 349723 h 1537078"/>
              <a:gd name="connsiteX8" fmla="*/ 4160089 w 5566852"/>
              <a:gd name="connsiteY8" fmla="*/ 363370 h 1537078"/>
              <a:gd name="connsiteX9" fmla="*/ 4446692 w 5566852"/>
              <a:gd name="connsiteY9" fmla="*/ 390666 h 1537078"/>
              <a:gd name="connsiteX10" fmla="*/ 4651408 w 5566852"/>
              <a:gd name="connsiteY10" fmla="*/ 390666 h 1537078"/>
              <a:gd name="connsiteX11" fmla="*/ 5006250 w 5566852"/>
              <a:gd name="connsiteY11" fmla="*/ 390666 h 1537078"/>
              <a:gd name="connsiteX12" fmla="*/ 5279205 w 5566852"/>
              <a:gd name="connsiteY12" fmla="*/ 431609 h 1537078"/>
              <a:gd name="connsiteX13" fmla="*/ 5333796 w 5566852"/>
              <a:gd name="connsiteY13" fmla="*/ 663621 h 1537078"/>
              <a:gd name="connsiteX14" fmla="*/ 5333796 w 5566852"/>
              <a:gd name="connsiteY14" fmla="*/ 909281 h 1537078"/>
              <a:gd name="connsiteX15" fmla="*/ 5374740 w 5566852"/>
              <a:gd name="connsiteY15" fmla="*/ 1086702 h 1537078"/>
              <a:gd name="connsiteX16" fmla="*/ 5101784 w 5566852"/>
              <a:gd name="connsiteY16" fmla="*/ 1113997 h 1537078"/>
              <a:gd name="connsiteX17" fmla="*/ 4651408 w 5566852"/>
              <a:gd name="connsiteY17" fmla="*/ 1127645 h 1537078"/>
              <a:gd name="connsiteX18" fmla="*/ 4364805 w 5566852"/>
              <a:gd name="connsiteY18" fmla="*/ 1127645 h 1537078"/>
              <a:gd name="connsiteX19" fmla="*/ 4064555 w 5566852"/>
              <a:gd name="connsiteY19" fmla="*/ 1127645 h 1537078"/>
              <a:gd name="connsiteX20" fmla="*/ 3777952 w 5566852"/>
              <a:gd name="connsiteY20" fmla="*/ 1127645 h 1537078"/>
              <a:gd name="connsiteX21" fmla="*/ 3450405 w 5566852"/>
              <a:gd name="connsiteY21" fmla="*/ 1113997 h 1537078"/>
              <a:gd name="connsiteX22" fmla="*/ 3300280 w 5566852"/>
              <a:gd name="connsiteY22" fmla="*/ 1141293 h 1537078"/>
              <a:gd name="connsiteX23" fmla="*/ 3272984 w 5566852"/>
              <a:gd name="connsiteY23" fmla="*/ 1250475 h 1537078"/>
              <a:gd name="connsiteX24" fmla="*/ 3450405 w 5566852"/>
              <a:gd name="connsiteY24" fmla="*/ 1264123 h 1537078"/>
              <a:gd name="connsiteX25" fmla="*/ 3709713 w 5566852"/>
              <a:gd name="connsiteY25" fmla="*/ 1264123 h 1537078"/>
              <a:gd name="connsiteX26" fmla="*/ 3941725 w 5566852"/>
              <a:gd name="connsiteY26" fmla="*/ 1264123 h 1537078"/>
              <a:gd name="connsiteX27" fmla="*/ 4228328 w 5566852"/>
              <a:gd name="connsiteY27" fmla="*/ 1264123 h 1537078"/>
              <a:gd name="connsiteX28" fmla="*/ 4569522 w 5566852"/>
              <a:gd name="connsiteY28" fmla="*/ 1264123 h 1537078"/>
              <a:gd name="connsiteX29" fmla="*/ 4869773 w 5566852"/>
              <a:gd name="connsiteY29" fmla="*/ 1264123 h 1537078"/>
              <a:gd name="connsiteX30" fmla="*/ 5115432 w 5566852"/>
              <a:gd name="connsiteY30" fmla="*/ 1264123 h 1537078"/>
              <a:gd name="connsiteX31" fmla="*/ 5238262 w 5566852"/>
              <a:gd name="connsiteY31" fmla="*/ 1264123 h 1537078"/>
              <a:gd name="connsiteX32" fmla="*/ 5306501 w 5566852"/>
              <a:gd name="connsiteY32" fmla="*/ 1264123 h 1537078"/>
              <a:gd name="connsiteX33" fmla="*/ 5333796 w 5566852"/>
              <a:gd name="connsiteY33" fmla="*/ 1332361 h 1537078"/>
              <a:gd name="connsiteX34" fmla="*/ 5210967 w 5566852"/>
              <a:gd name="connsiteY34" fmla="*/ 1386952 h 1537078"/>
              <a:gd name="connsiteX35" fmla="*/ 4801534 w 5566852"/>
              <a:gd name="connsiteY35" fmla="*/ 1373305 h 1537078"/>
              <a:gd name="connsiteX36" fmla="*/ 4433044 w 5566852"/>
              <a:gd name="connsiteY36" fmla="*/ 1373305 h 1537078"/>
              <a:gd name="connsiteX37" fmla="*/ 4119146 w 5566852"/>
              <a:gd name="connsiteY37" fmla="*/ 1373305 h 1537078"/>
              <a:gd name="connsiteX38" fmla="*/ 3832543 w 5566852"/>
              <a:gd name="connsiteY38" fmla="*/ 1373305 h 1537078"/>
              <a:gd name="connsiteX39" fmla="*/ 3655122 w 5566852"/>
              <a:gd name="connsiteY39" fmla="*/ 1373305 h 1537078"/>
              <a:gd name="connsiteX40" fmla="*/ 3504996 w 5566852"/>
              <a:gd name="connsiteY40" fmla="*/ 1373305 h 1537078"/>
              <a:gd name="connsiteX41" fmla="*/ 3327576 w 5566852"/>
              <a:gd name="connsiteY41" fmla="*/ 1373305 h 1537078"/>
              <a:gd name="connsiteX42" fmla="*/ 3300280 w 5566852"/>
              <a:gd name="connsiteY42" fmla="*/ 1427896 h 1537078"/>
              <a:gd name="connsiteX43" fmla="*/ 3395814 w 5566852"/>
              <a:gd name="connsiteY43" fmla="*/ 1496135 h 1537078"/>
              <a:gd name="connsiteX44" fmla="*/ 3696065 w 5566852"/>
              <a:gd name="connsiteY44" fmla="*/ 1496135 h 1537078"/>
              <a:gd name="connsiteX45" fmla="*/ 4119146 w 5566852"/>
              <a:gd name="connsiteY45" fmla="*/ 1482487 h 1537078"/>
              <a:gd name="connsiteX46" fmla="*/ 4637761 w 5566852"/>
              <a:gd name="connsiteY46" fmla="*/ 1482487 h 1537078"/>
              <a:gd name="connsiteX47" fmla="*/ 5006250 w 5566852"/>
              <a:gd name="connsiteY47" fmla="*/ 1496135 h 1537078"/>
              <a:gd name="connsiteX48" fmla="*/ 5374739 w 5566852"/>
              <a:gd name="connsiteY48" fmla="*/ 1496134 h 1537078"/>
              <a:gd name="connsiteX49" fmla="*/ 5524865 w 5566852"/>
              <a:gd name="connsiteY49" fmla="*/ 1468839 h 1537078"/>
              <a:gd name="connsiteX50" fmla="*/ 5565808 w 5566852"/>
              <a:gd name="connsiteY50" fmla="*/ 1305066 h 1537078"/>
              <a:gd name="connsiteX51" fmla="*/ 5552161 w 5566852"/>
              <a:gd name="connsiteY51" fmla="*/ 1100350 h 1537078"/>
              <a:gd name="connsiteX52" fmla="*/ 5524865 w 5566852"/>
              <a:gd name="connsiteY52" fmla="*/ 881985 h 1537078"/>
              <a:gd name="connsiteX53" fmla="*/ 5511217 w 5566852"/>
              <a:gd name="connsiteY53" fmla="*/ 609030 h 1537078"/>
              <a:gd name="connsiteX54" fmla="*/ 5511217 w 5566852"/>
              <a:gd name="connsiteY54" fmla="*/ 404314 h 1537078"/>
              <a:gd name="connsiteX55" fmla="*/ 5456626 w 5566852"/>
              <a:gd name="connsiteY55" fmla="*/ 295132 h 1537078"/>
              <a:gd name="connsiteX56" fmla="*/ 5402035 w 5566852"/>
              <a:gd name="connsiteY56" fmla="*/ 254188 h 1537078"/>
              <a:gd name="connsiteX57" fmla="*/ 5197319 w 5566852"/>
              <a:gd name="connsiteY57" fmla="*/ 267836 h 1537078"/>
              <a:gd name="connsiteX58" fmla="*/ 3204746 w 5566852"/>
              <a:gd name="connsiteY58" fmla="*/ 240541 h 1537078"/>
              <a:gd name="connsiteX59" fmla="*/ 2549654 w 5566852"/>
              <a:gd name="connsiteY59" fmla="*/ 308779 h 1537078"/>
              <a:gd name="connsiteX60" fmla="*/ 1717140 w 5566852"/>
              <a:gd name="connsiteY60" fmla="*/ 240541 h 1537078"/>
              <a:gd name="connsiteX61" fmla="*/ 1239468 w 5566852"/>
              <a:gd name="connsiteY61" fmla="*/ 199598 h 1537078"/>
              <a:gd name="connsiteX62" fmla="*/ 734501 w 5566852"/>
              <a:gd name="connsiteY62" fmla="*/ 117711 h 1537078"/>
              <a:gd name="connsiteX63" fmla="*/ 420602 w 5566852"/>
              <a:gd name="connsiteY63" fmla="*/ 76767 h 1537078"/>
              <a:gd name="connsiteX64" fmla="*/ 202238 w 5566852"/>
              <a:gd name="connsiteY64" fmla="*/ 8529 h 1537078"/>
              <a:gd name="connsiteX65" fmla="*/ 38465 w 5566852"/>
              <a:gd name="connsiteY65" fmla="*/ 8529 h 1537078"/>
              <a:gd name="connsiteX66" fmla="*/ 11170 w 5566852"/>
              <a:gd name="connsiteY66" fmla="*/ 76767 h 1537078"/>
              <a:gd name="connsiteX67" fmla="*/ 188590 w 5566852"/>
              <a:gd name="connsiteY67" fmla="*/ 145006 h 1537078"/>
              <a:gd name="connsiteX68" fmla="*/ 611671 w 5566852"/>
              <a:gd name="connsiteY68" fmla="*/ 199597 h 1537078"/>
              <a:gd name="connsiteX69" fmla="*/ 1416889 w 5566852"/>
              <a:gd name="connsiteY69" fmla="*/ 336075 h 1537078"/>
              <a:gd name="connsiteX70" fmla="*/ 2631540 w 5566852"/>
              <a:gd name="connsiteY70" fmla="*/ 431609 h 1537078"/>
              <a:gd name="connsiteX71" fmla="*/ 2863552 w 5566852"/>
              <a:gd name="connsiteY71" fmla="*/ 390666 h 1537078"/>
              <a:gd name="connsiteX72" fmla="*/ 3040973 w 5566852"/>
              <a:gd name="connsiteY72" fmla="*/ 431609 h 1537078"/>
              <a:gd name="connsiteX73" fmla="*/ 3027325 w 5566852"/>
              <a:gd name="connsiteY73" fmla="*/ 568087 h 1537078"/>
              <a:gd name="connsiteX74" fmla="*/ 2890847 w 5566852"/>
              <a:gd name="connsiteY74" fmla="*/ 1182236 h 1537078"/>
              <a:gd name="connsiteX75" fmla="*/ 2877199 w 5566852"/>
              <a:gd name="connsiteY75" fmla="*/ 1346009 h 1537078"/>
              <a:gd name="connsiteX76" fmla="*/ 2795313 w 5566852"/>
              <a:gd name="connsiteY76" fmla="*/ 1455191 h 1537078"/>
              <a:gd name="connsiteX77" fmla="*/ 2890847 w 5566852"/>
              <a:gd name="connsiteY77" fmla="*/ 1537078 h 1537078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890847 w 5566852"/>
              <a:gd name="connsiteY74" fmla="*/ 1182236 h 1501734"/>
              <a:gd name="connsiteX75" fmla="*/ 2877199 w 5566852"/>
              <a:gd name="connsiteY75" fmla="*/ 1346009 h 1501734"/>
              <a:gd name="connsiteX76" fmla="*/ 2795313 w 5566852"/>
              <a:gd name="connsiteY76" fmla="*/ 1455191 h 1501734"/>
              <a:gd name="connsiteX0" fmla="*/ 3095564 w 5566852"/>
              <a:gd name="connsiteY0" fmla="*/ 1018463 h 1578021"/>
              <a:gd name="connsiteX1" fmla="*/ 3109211 w 5566852"/>
              <a:gd name="connsiteY1" fmla="*/ 813747 h 1578021"/>
              <a:gd name="connsiteX2" fmla="*/ 3163802 w 5566852"/>
              <a:gd name="connsiteY2" fmla="*/ 609030 h 1578021"/>
              <a:gd name="connsiteX3" fmla="*/ 3191098 w 5566852"/>
              <a:gd name="connsiteY3" fmla="*/ 445257 h 1578021"/>
              <a:gd name="connsiteX4" fmla="*/ 3204746 w 5566852"/>
              <a:gd name="connsiteY4" fmla="*/ 377018 h 1578021"/>
              <a:gd name="connsiteX5" fmla="*/ 3395815 w 5566852"/>
              <a:gd name="connsiteY5" fmla="*/ 377018 h 1578021"/>
              <a:gd name="connsiteX6" fmla="*/ 3696065 w 5566852"/>
              <a:gd name="connsiteY6" fmla="*/ 349723 h 1578021"/>
              <a:gd name="connsiteX7" fmla="*/ 3846190 w 5566852"/>
              <a:gd name="connsiteY7" fmla="*/ 349723 h 1578021"/>
              <a:gd name="connsiteX8" fmla="*/ 4160089 w 5566852"/>
              <a:gd name="connsiteY8" fmla="*/ 363370 h 1578021"/>
              <a:gd name="connsiteX9" fmla="*/ 4446692 w 5566852"/>
              <a:gd name="connsiteY9" fmla="*/ 390666 h 1578021"/>
              <a:gd name="connsiteX10" fmla="*/ 4651408 w 5566852"/>
              <a:gd name="connsiteY10" fmla="*/ 390666 h 1578021"/>
              <a:gd name="connsiteX11" fmla="*/ 5006250 w 5566852"/>
              <a:gd name="connsiteY11" fmla="*/ 390666 h 1578021"/>
              <a:gd name="connsiteX12" fmla="*/ 5279205 w 5566852"/>
              <a:gd name="connsiteY12" fmla="*/ 431609 h 1578021"/>
              <a:gd name="connsiteX13" fmla="*/ 5333796 w 5566852"/>
              <a:gd name="connsiteY13" fmla="*/ 663621 h 1578021"/>
              <a:gd name="connsiteX14" fmla="*/ 5333796 w 5566852"/>
              <a:gd name="connsiteY14" fmla="*/ 909281 h 1578021"/>
              <a:gd name="connsiteX15" fmla="*/ 5374740 w 5566852"/>
              <a:gd name="connsiteY15" fmla="*/ 1086702 h 1578021"/>
              <a:gd name="connsiteX16" fmla="*/ 5101784 w 5566852"/>
              <a:gd name="connsiteY16" fmla="*/ 1113997 h 1578021"/>
              <a:gd name="connsiteX17" fmla="*/ 4651408 w 5566852"/>
              <a:gd name="connsiteY17" fmla="*/ 1127645 h 1578021"/>
              <a:gd name="connsiteX18" fmla="*/ 4364805 w 5566852"/>
              <a:gd name="connsiteY18" fmla="*/ 1127645 h 1578021"/>
              <a:gd name="connsiteX19" fmla="*/ 4064555 w 5566852"/>
              <a:gd name="connsiteY19" fmla="*/ 1127645 h 1578021"/>
              <a:gd name="connsiteX20" fmla="*/ 3777952 w 5566852"/>
              <a:gd name="connsiteY20" fmla="*/ 1127645 h 1578021"/>
              <a:gd name="connsiteX21" fmla="*/ 3450405 w 5566852"/>
              <a:gd name="connsiteY21" fmla="*/ 1113997 h 1578021"/>
              <a:gd name="connsiteX22" fmla="*/ 3300280 w 5566852"/>
              <a:gd name="connsiteY22" fmla="*/ 1141293 h 1578021"/>
              <a:gd name="connsiteX23" fmla="*/ 3272984 w 5566852"/>
              <a:gd name="connsiteY23" fmla="*/ 1250475 h 1578021"/>
              <a:gd name="connsiteX24" fmla="*/ 3450405 w 5566852"/>
              <a:gd name="connsiteY24" fmla="*/ 1264123 h 1578021"/>
              <a:gd name="connsiteX25" fmla="*/ 3709713 w 5566852"/>
              <a:gd name="connsiteY25" fmla="*/ 1264123 h 1578021"/>
              <a:gd name="connsiteX26" fmla="*/ 3941725 w 5566852"/>
              <a:gd name="connsiteY26" fmla="*/ 1264123 h 1578021"/>
              <a:gd name="connsiteX27" fmla="*/ 4228328 w 5566852"/>
              <a:gd name="connsiteY27" fmla="*/ 1264123 h 1578021"/>
              <a:gd name="connsiteX28" fmla="*/ 4569522 w 5566852"/>
              <a:gd name="connsiteY28" fmla="*/ 1264123 h 1578021"/>
              <a:gd name="connsiteX29" fmla="*/ 4869773 w 5566852"/>
              <a:gd name="connsiteY29" fmla="*/ 1264123 h 1578021"/>
              <a:gd name="connsiteX30" fmla="*/ 5115432 w 5566852"/>
              <a:gd name="connsiteY30" fmla="*/ 1264123 h 1578021"/>
              <a:gd name="connsiteX31" fmla="*/ 5238262 w 5566852"/>
              <a:gd name="connsiteY31" fmla="*/ 1264123 h 1578021"/>
              <a:gd name="connsiteX32" fmla="*/ 5306501 w 5566852"/>
              <a:gd name="connsiteY32" fmla="*/ 1264123 h 1578021"/>
              <a:gd name="connsiteX33" fmla="*/ 5333796 w 5566852"/>
              <a:gd name="connsiteY33" fmla="*/ 1332361 h 1578021"/>
              <a:gd name="connsiteX34" fmla="*/ 5210967 w 5566852"/>
              <a:gd name="connsiteY34" fmla="*/ 1386952 h 1578021"/>
              <a:gd name="connsiteX35" fmla="*/ 4801534 w 5566852"/>
              <a:gd name="connsiteY35" fmla="*/ 1373305 h 1578021"/>
              <a:gd name="connsiteX36" fmla="*/ 4433044 w 5566852"/>
              <a:gd name="connsiteY36" fmla="*/ 1373305 h 1578021"/>
              <a:gd name="connsiteX37" fmla="*/ 4119146 w 5566852"/>
              <a:gd name="connsiteY37" fmla="*/ 1373305 h 1578021"/>
              <a:gd name="connsiteX38" fmla="*/ 3832543 w 5566852"/>
              <a:gd name="connsiteY38" fmla="*/ 1373305 h 1578021"/>
              <a:gd name="connsiteX39" fmla="*/ 3655122 w 5566852"/>
              <a:gd name="connsiteY39" fmla="*/ 1373305 h 1578021"/>
              <a:gd name="connsiteX40" fmla="*/ 3504996 w 5566852"/>
              <a:gd name="connsiteY40" fmla="*/ 1373305 h 1578021"/>
              <a:gd name="connsiteX41" fmla="*/ 3327576 w 5566852"/>
              <a:gd name="connsiteY41" fmla="*/ 1373305 h 1578021"/>
              <a:gd name="connsiteX42" fmla="*/ 3300280 w 5566852"/>
              <a:gd name="connsiteY42" fmla="*/ 1427896 h 1578021"/>
              <a:gd name="connsiteX43" fmla="*/ 3395814 w 5566852"/>
              <a:gd name="connsiteY43" fmla="*/ 1496135 h 1578021"/>
              <a:gd name="connsiteX44" fmla="*/ 3696065 w 5566852"/>
              <a:gd name="connsiteY44" fmla="*/ 1496135 h 1578021"/>
              <a:gd name="connsiteX45" fmla="*/ 4119146 w 5566852"/>
              <a:gd name="connsiteY45" fmla="*/ 1482487 h 1578021"/>
              <a:gd name="connsiteX46" fmla="*/ 4637761 w 5566852"/>
              <a:gd name="connsiteY46" fmla="*/ 1482487 h 1578021"/>
              <a:gd name="connsiteX47" fmla="*/ 5006250 w 5566852"/>
              <a:gd name="connsiteY47" fmla="*/ 1496135 h 1578021"/>
              <a:gd name="connsiteX48" fmla="*/ 5374739 w 5566852"/>
              <a:gd name="connsiteY48" fmla="*/ 1496134 h 1578021"/>
              <a:gd name="connsiteX49" fmla="*/ 5524865 w 5566852"/>
              <a:gd name="connsiteY49" fmla="*/ 1468839 h 1578021"/>
              <a:gd name="connsiteX50" fmla="*/ 5565808 w 5566852"/>
              <a:gd name="connsiteY50" fmla="*/ 1305066 h 1578021"/>
              <a:gd name="connsiteX51" fmla="*/ 5552161 w 5566852"/>
              <a:gd name="connsiteY51" fmla="*/ 1100350 h 1578021"/>
              <a:gd name="connsiteX52" fmla="*/ 5524865 w 5566852"/>
              <a:gd name="connsiteY52" fmla="*/ 881985 h 1578021"/>
              <a:gd name="connsiteX53" fmla="*/ 5511217 w 5566852"/>
              <a:gd name="connsiteY53" fmla="*/ 609030 h 1578021"/>
              <a:gd name="connsiteX54" fmla="*/ 5511217 w 5566852"/>
              <a:gd name="connsiteY54" fmla="*/ 404314 h 1578021"/>
              <a:gd name="connsiteX55" fmla="*/ 5456626 w 5566852"/>
              <a:gd name="connsiteY55" fmla="*/ 295132 h 1578021"/>
              <a:gd name="connsiteX56" fmla="*/ 5402035 w 5566852"/>
              <a:gd name="connsiteY56" fmla="*/ 254188 h 1578021"/>
              <a:gd name="connsiteX57" fmla="*/ 5197319 w 5566852"/>
              <a:gd name="connsiteY57" fmla="*/ 267836 h 1578021"/>
              <a:gd name="connsiteX58" fmla="*/ 3204746 w 5566852"/>
              <a:gd name="connsiteY58" fmla="*/ 240541 h 1578021"/>
              <a:gd name="connsiteX59" fmla="*/ 2549654 w 5566852"/>
              <a:gd name="connsiteY59" fmla="*/ 308779 h 1578021"/>
              <a:gd name="connsiteX60" fmla="*/ 1717140 w 5566852"/>
              <a:gd name="connsiteY60" fmla="*/ 240541 h 1578021"/>
              <a:gd name="connsiteX61" fmla="*/ 1239468 w 5566852"/>
              <a:gd name="connsiteY61" fmla="*/ 199598 h 1578021"/>
              <a:gd name="connsiteX62" fmla="*/ 734501 w 5566852"/>
              <a:gd name="connsiteY62" fmla="*/ 117711 h 1578021"/>
              <a:gd name="connsiteX63" fmla="*/ 420602 w 5566852"/>
              <a:gd name="connsiteY63" fmla="*/ 76767 h 1578021"/>
              <a:gd name="connsiteX64" fmla="*/ 202238 w 5566852"/>
              <a:gd name="connsiteY64" fmla="*/ 8529 h 1578021"/>
              <a:gd name="connsiteX65" fmla="*/ 38465 w 5566852"/>
              <a:gd name="connsiteY65" fmla="*/ 8529 h 1578021"/>
              <a:gd name="connsiteX66" fmla="*/ 11170 w 5566852"/>
              <a:gd name="connsiteY66" fmla="*/ 76767 h 1578021"/>
              <a:gd name="connsiteX67" fmla="*/ 188590 w 5566852"/>
              <a:gd name="connsiteY67" fmla="*/ 145006 h 1578021"/>
              <a:gd name="connsiteX68" fmla="*/ 611671 w 5566852"/>
              <a:gd name="connsiteY68" fmla="*/ 199597 h 1578021"/>
              <a:gd name="connsiteX69" fmla="*/ 1416889 w 5566852"/>
              <a:gd name="connsiteY69" fmla="*/ 336075 h 1578021"/>
              <a:gd name="connsiteX70" fmla="*/ 2631540 w 5566852"/>
              <a:gd name="connsiteY70" fmla="*/ 431609 h 1578021"/>
              <a:gd name="connsiteX71" fmla="*/ 2863552 w 5566852"/>
              <a:gd name="connsiteY71" fmla="*/ 390666 h 1578021"/>
              <a:gd name="connsiteX72" fmla="*/ 3040973 w 5566852"/>
              <a:gd name="connsiteY72" fmla="*/ 431609 h 1578021"/>
              <a:gd name="connsiteX73" fmla="*/ 3027325 w 5566852"/>
              <a:gd name="connsiteY73" fmla="*/ 568087 h 1578021"/>
              <a:gd name="connsiteX74" fmla="*/ 2890847 w 5566852"/>
              <a:gd name="connsiteY74" fmla="*/ 1182236 h 1578021"/>
              <a:gd name="connsiteX75" fmla="*/ 2877199 w 5566852"/>
              <a:gd name="connsiteY75" fmla="*/ 1346009 h 1578021"/>
              <a:gd name="connsiteX76" fmla="*/ 2918143 w 5566852"/>
              <a:gd name="connsiteY76" fmla="*/ 1578021 h 1578021"/>
              <a:gd name="connsiteX0" fmla="*/ 3095564 w 5566852"/>
              <a:gd name="connsiteY0" fmla="*/ 1018463 h 1578021"/>
              <a:gd name="connsiteX1" fmla="*/ 3109211 w 5566852"/>
              <a:gd name="connsiteY1" fmla="*/ 813747 h 1578021"/>
              <a:gd name="connsiteX2" fmla="*/ 3163802 w 5566852"/>
              <a:gd name="connsiteY2" fmla="*/ 609030 h 1578021"/>
              <a:gd name="connsiteX3" fmla="*/ 3191098 w 5566852"/>
              <a:gd name="connsiteY3" fmla="*/ 445257 h 1578021"/>
              <a:gd name="connsiteX4" fmla="*/ 3204746 w 5566852"/>
              <a:gd name="connsiteY4" fmla="*/ 377018 h 1578021"/>
              <a:gd name="connsiteX5" fmla="*/ 3395815 w 5566852"/>
              <a:gd name="connsiteY5" fmla="*/ 377018 h 1578021"/>
              <a:gd name="connsiteX6" fmla="*/ 3696065 w 5566852"/>
              <a:gd name="connsiteY6" fmla="*/ 349723 h 1578021"/>
              <a:gd name="connsiteX7" fmla="*/ 3846190 w 5566852"/>
              <a:gd name="connsiteY7" fmla="*/ 349723 h 1578021"/>
              <a:gd name="connsiteX8" fmla="*/ 4160089 w 5566852"/>
              <a:gd name="connsiteY8" fmla="*/ 363370 h 1578021"/>
              <a:gd name="connsiteX9" fmla="*/ 4446692 w 5566852"/>
              <a:gd name="connsiteY9" fmla="*/ 390666 h 1578021"/>
              <a:gd name="connsiteX10" fmla="*/ 4651408 w 5566852"/>
              <a:gd name="connsiteY10" fmla="*/ 390666 h 1578021"/>
              <a:gd name="connsiteX11" fmla="*/ 5006250 w 5566852"/>
              <a:gd name="connsiteY11" fmla="*/ 390666 h 1578021"/>
              <a:gd name="connsiteX12" fmla="*/ 5279205 w 5566852"/>
              <a:gd name="connsiteY12" fmla="*/ 431609 h 1578021"/>
              <a:gd name="connsiteX13" fmla="*/ 5333796 w 5566852"/>
              <a:gd name="connsiteY13" fmla="*/ 663621 h 1578021"/>
              <a:gd name="connsiteX14" fmla="*/ 5333796 w 5566852"/>
              <a:gd name="connsiteY14" fmla="*/ 909281 h 1578021"/>
              <a:gd name="connsiteX15" fmla="*/ 5374740 w 5566852"/>
              <a:gd name="connsiteY15" fmla="*/ 1086702 h 1578021"/>
              <a:gd name="connsiteX16" fmla="*/ 5101784 w 5566852"/>
              <a:gd name="connsiteY16" fmla="*/ 1113997 h 1578021"/>
              <a:gd name="connsiteX17" fmla="*/ 4651408 w 5566852"/>
              <a:gd name="connsiteY17" fmla="*/ 1127645 h 1578021"/>
              <a:gd name="connsiteX18" fmla="*/ 4364805 w 5566852"/>
              <a:gd name="connsiteY18" fmla="*/ 1127645 h 1578021"/>
              <a:gd name="connsiteX19" fmla="*/ 4064555 w 5566852"/>
              <a:gd name="connsiteY19" fmla="*/ 1127645 h 1578021"/>
              <a:gd name="connsiteX20" fmla="*/ 3777952 w 5566852"/>
              <a:gd name="connsiteY20" fmla="*/ 1127645 h 1578021"/>
              <a:gd name="connsiteX21" fmla="*/ 3450405 w 5566852"/>
              <a:gd name="connsiteY21" fmla="*/ 1113997 h 1578021"/>
              <a:gd name="connsiteX22" fmla="*/ 3300280 w 5566852"/>
              <a:gd name="connsiteY22" fmla="*/ 1141293 h 1578021"/>
              <a:gd name="connsiteX23" fmla="*/ 3272984 w 5566852"/>
              <a:gd name="connsiteY23" fmla="*/ 1250475 h 1578021"/>
              <a:gd name="connsiteX24" fmla="*/ 3450405 w 5566852"/>
              <a:gd name="connsiteY24" fmla="*/ 1264123 h 1578021"/>
              <a:gd name="connsiteX25" fmla="*/ 3709713 w 5566852"/>
              <a:gd name="connsiteY25" fmla="*/ 1264123 h 1578021"/>
              <a:gd name="connsiteX26" fmla="*/ 3941725 w 5566852"/>
              <a:gd name="connsiteY26" fmla="*/ 1264123 h 1578021"/>
              <a:gd name="connsiteX27" fmla="*/ 4228328 w 5566852"/>
              <a:gd name="connsiteY27" fmla="*/ 1264123 h 1578021"/>
              <a:gd name="connsiteX28" fmla="*/ 4569522 w 5566852"/>
              <a:gd name="connsiteY28" fmla="*/ 1264123 h 1578021"/>
              <a:gd name="connsiteX29" fmla="*/ 4869773 w 5566852"/>
              <a:gd name="connsiteY29" fmla="*/ 1264123 h 1578021"/>
              <a:gd name="connsiteX30" fmla="*/ 5115432 w 5566852"/>
              <a:gd name="connsiteY30" fmla="*/ 1264123 h 1578021"/>
              <a:gd name="connsiteX31" fmla="*/ 5238262 w 5566852"/>
              <a:gd name="connsiteY31" fmla="*/ 1264123 h 1578021"/>
              <a:gd name="connsiteX32" fmla="*/ 5306501 w 5566852"/>
              <a:gd name="connsiteY32" fmla="*/ 1264123 h 1578021"/>
              <a:gd name="connsiteX33" fmla="*/ 5333796 w 5566852"/>
              <a:gd name="connsiteY33" fmla="*/ 1332361 h 1578021"/>
              <a:gd name="connsiteX34" fmla="*/ 5210967 w 5566852"/>
              <a:gd name="connsiteY34" fmla="*/ 1386952 h 1578021"/>
              <a:gd name="connsiteX35" fmla="*/ 4801534 w 5566852"/>
              <a:gd name="connsiteY35" fmla="*/ 1373305 h 1578021"/>
              <a:gd name="connsiteX36" fmla="*/ 4433044 w 5566852"/>
              <a:gd name="connsiteY36" fmla="*/ 1373305 h 1578021"/>
              <a:gd name="connsiteX37" fmla="*/ 4119146 w 5566852"/>
              <a:gd name="connsiteY37" fmla="*/ 1373305 h 1578021"/>
              <a:gd name="connsiteX38" fmla="*/ 3832543 w 5566852"/>
              <a:gd name="connsiteY38" fmla="*/ 1373305 h 1578021"/>
              <a:gd name="connsiteX39" fmla="*/ 3655122 w 5566852"/>
              <a:gd name="connsiteY39" fmla="*/ 1373305 h 1578021"/>
              <a:gd name="connsiteX40" fmla="*/ 3504996 w 5566852"/>
              <a:gd name="connsiteY40" fmla="*/ 1373305 h 1578021"/>
              <a:gd name="connsiteX41" fmla="*/ 3327576 w 5566852"/>
              <a:gd name="connsiteY41" fmla="*/ 1373305 h 1578021"/>
              <a:gd name="connsiteX42" fmla="*/ 3300280 w 5566852"/>
              <a:gd name="connsiteY42" fmla="*/ 1427896 h 1578021"/>
              <a:gd name="connsiteX43" fmla="*/ 3395814 w 5566852"/>
              <a:gd name="connsiteY43" fmla="*/ 1496135 h 1578021"/>
              <a:gd name="connsiteX44" fmla="*/ 3696065 w 5566852"/>
              <a:gd name="connsiteY44" fmla="*/ 1496135 h 1578021"/>
              <a:gd name="connsiteX45" fmla="*/ 4119146 w 5566852"/>
              <a:gd name="connsiteY45" fmla="*/ 1482487 h 1578021"/>
              <a:gd name="connsiteX46" fmla="*/ 4637761 w 5566852"/>
              <a:gd name="connsiteY46" fmla="*/ 1482487 h 1578021"/>
              <a:gd name="connsiteX47" fmla="*/ 5006250 w 5566852"/>
              <a:gd name="connsiteY47" fmla="*/ 1496135 h 1578021"/>
              <a:gd name="connsiteX48" fmla="*/ 5374739 w 5566852"/>
              <a:gd name="connsiteY48" fmla="*/ 1496134 h 1578021"/>
              <a:gd name="connsiteX49" fmla="*/ 5524865 w 5566852"/>
              <a:gd name="connsiteY49" fmla="*/ 1468839 h 1578021"/>
              <a:gd name="connsiteX50" fmla="*/ 5565808 w 5566852"/>
              <a:gd name="connsiteY50" fmla="*/ 1305066 h 1578021"/>
              <a:gd name="connsiteX51" fmla="*/ 5552161 w 5566852"/>
              <a:gd name="connsiteY51" fmla="*/ 1100350 h 1578021"/>
              <a:gd name="connsiteX52" fmla="*/ 5524865 w 5566852"/>
              <a:gd name="connsiteY52" fmla="*/ 881985 h 1578021"/>
              <a:gd name="connsiteX53" fmla="*/ 5511217 w 5566852"/>
              <a:gd name="connsiteY53" fmla="*/ 609030 h 1578021"/>
              <a:gd name="connsiteX54" fmla="*/ 5511217 w 5566852"/>
              <a:gd name="connsiteY54" fmla="*/ 404314 h 1578021"/>
              <a:gd name="connsiteX55" fmla="*/ 5456626 w 5566852"/>
              <a:gd name="connsiteY55" fmla="*/ 295132 h 1578021"/>
              <a:gd name="connsiteX56" fmla="*/ 5402035 w 5566852"/>
              <a:gd name="connsiteY56" fmla="*/ 254188 h 1578021"/>
              <a:gd name="connsiteX57" fmla="*/ 5197319 w 5566852"/>
              <a:gd name="connsiteY57" fmla="*/ 267836 h 1578021"/>
              <a:gd name="connsiteX58" fmla="*/ 3204746 w 5566852"/>
              <a:gd name="connsiteY58" fmla="*/ 240541 h 1578021"/>
              <a:gd name="connsiteX59" fmla="*/ 2549654 w 5566852"/>
              <a:gd name="connsiteY59" fmla="*/ 308779 h 1578021"/>
              <a:gd name="connsiteX60" fmla="*/ 1717140 w 5566852"/>
              <a:gd name="connsiteY60" fmla="*/ 240541 h 1578021"/>
              <a:gd name="connsiteX61" fmla="*/ 1239468 w 5566852"/>
              <a:gd name="connsiteY61" fmla="*/ 199598 h 1578021"/>
              <a:gd name="connsiteX62" fmla="*/ 734501 w 5566852"/>
              <a:gd name="connsiteY62" fmla="*/ 117711 h 1578021"/>
              <a:gd name="connsiteX63" fmla="*/ 420602 w 5566852"/>
              <a:gd name="connsiteY63" fmla="*/ 76767 h 1578021"/>
              <a:gd name="connsiteX64" fmla="*/ 202238 w 5566852"/>
              <a:gd name="connsiteY64" fmla="*/ 8529 h 1578021"/>
              <a:gd name="connsiteX65" fmla="*/ 38465 w 5566852"/>
              <a:gd name="connsiteY65" fmla="*/ 8529 h 1578021"/>
              <a:gd name="connsiteX66" fmla="*/ 11170 w 5566852"/>
              <a:gd name="connsiteY66" fmla="*/ 76767 h 1578021"/>
              <a:gd name="connsiteX67" fmla="*/ 188590 w 5566852"/>
              <a:gd name="connsiteY67" fmla="*/ 145006 h 1578021"/>
              <a:gd name="connsiteX68" fmla="*/ 611671 w 5566852"/>
              <a:gd name="connsiteY68" fmla="*/ 199597 h 1578021"/>
              <a:gd name="connsiteX69" fmla="*/ 1416889 w 5566852"/>
              <a:gd name="connsiteY69" fmla="*/ 336075 h 1578021"/>
              <a:gd name="connsiteX70" fmla="*/ 2631540 w 5566852"/>
              <a:gd name="connsiteY70" fmla="*/ 431609 h 1578021"/>
              <a:gd name="connsiteX71" fmla="*/ 2863552 w 5566852"/>
              <a:gd name="connsiteY71" fmla="*/ 390666 h 1578021"/>
              <a:gd name="connsiteX72" fmla="*/ 3040973 w 5566852"/>
              <a:gd name="connsiteY72" fmla="*/ 431609 h 1578021"/>
              <a:gd name="connsiteX73" fmla="*/ 3027325 w 5566852"/>
              <a:gd name="connsiteY73" fmla="*/ 568087 h 1578021"/>
              <a:gd name="connsiteX74" fmla="*/ 2890847 w 5566852"/>
              <a:gd name="connsiteY74" fmla="*/ 1182236 h 1578021"/>
              <a:gd name="connsiteX75" fmla="*/ 2836256 w 5566852"/>
              <a:gd name="connsiteY75" fmla="*/ 1346009 h 1578021"/>
              <a:gd name="connsiteX76" fmla="*/ 2918143 w 5566852"/>
              <a:gd name="connsiteY76" fmla="*/ 1578021 h 1578021"/>
              <a:gd name="connsiteX0" fmla="*/ 3095564 w 5566852"/>
              <a:gd name="connsiteY0" fmla="*/ 1018463 h 1509782"/>
              <a:gd name="connsiteX1" fmla="*/ 3109211 w 5566852"/>
              <a:gd name="connsiteY1" fmla="*/ 813747 h 1509782"/>
              <a:gd name="connsiteX2" fmla="*/ 3163802 w 5566852"/>
              <a:gd name="connsiteY2" fmla="*/ 609030 h 1509782"/>
              <a:gd name="connsiteX3" fmla="*/ 3191098 w 5566852"/>
              <a:gd name="connsiteY3" fmla="*/ 445257 h 1509782"/>
              <a:gd name="connsiteX4" fmla="*/ 3204746 w 5566852"/>
              <a:gd name="connsiteY4" fmla="*/ 377018 h 1509782"/>
              <a:gd name="connsiteX5" fmla="*/ 3395815 w 5566852"/>
              <a:gd name="connsiteY5" fmla="*/ 377018 h 1509782"/>
              <a:gd name="connsiteX6" fmla="*/ 3696065 w 5566852"/>
              <a:gd name="connsiteY6" fmla="*/ 349723 h 1509782"/>
              <a:gd name="connsiteX7" fmla="*/ 3846190 w 5566852"/>
              <a:gd name="connsiteY7" fmla="*/ 349723 h 1509782"/>
              <a:gd name="connsiteX8" fmla="*/ 4160089 w 5566852"/>
              <a:gd name="connsiteY8" fmla="*/ 363370 h 1509782"/>
              <a:gd name="connsiteX9" fmla="*/ 4446692 w 5566852"/>
              <a:gd name="connsiteY9" fmla="*/ 390666 h 1509782"/>
              <a:gd name="connsiteX10" fmla="*/ 4651408 w 5566852"/>
              <a:gd name="connsiteY10" fmla="*/ 390666 h 1509782"/>
              <a:gd name="connsiteX11" fmla="*/ 5006250 w 5566852"/>
              <a:gd name="connsiteY11" fmla="*/ 390666 h 1509782"/>
              <a:gd name="connsiteX12" fmla="*/ 5279205 w 5566852"/>
              <a:gd name="connsiteY12" fmla="*/ 431609 h 1509782"/>
              <a:gd name="connsiteX13" fmla="*/ 5333796 w 5566852"/>
              <a:gd name="connsiteY13" fmla="*/ 663621 h 1509782"/>
              <a:gd name="connsiteX14" fmla="*/ 5333796 w 5566852"/>
              <a:gd name="connsiteY14" fmla="*/ 909281 h 1509782"/>
              <a:gd name="connsiteX15" fmla="*/ 5374740 w 5566852"/>
              <a:gd name="connsiteY15" fmla="*/ 1086702 h 1509782"/>
              <a:gd name="connsiteX16" fmla="*/ 5101784 w 5566852"/>
              <a:gd name="connsiteY16" fmla="*/ 1113997 h 1509782"/>
              <a:gd name="connsiteX17" fmla="*/ 4651408 w 5566852"/>
              <a:gd name="connsiteY17" fmla="*/ 1127645 h 1509782"/>
              <a:gd name="connsiteX18" fmla="*/ 4364805 w 5566852"/>
              <a:gd name="connsiteY18" fmla="*/ 1127645 h 1509782"/>
              <a:gd name="connsiteX19" fmla="*/ 4064555 w 5566852"/>
              <a:gd name="connsiteY19" fmla="*/ 1127645 h 1509782"/>
              <a:gd name="connsiteX20" fmla="*/ 3777952 w 5566852"/>
              <a:gd name="connsiteY20" fmla="*/ 1127645 h 1509782"/>
              <a:gd name="connsiteX21" fmla="*/ 3450405 w 5566852"/>
              <a:gd name="connsiteY21" fmla="*/ 1113997 h 1509782"/>
              <a:gd name="connsiteX22" fmla="*/ 3300280 w 5566852"/>
              <a:gd name="connsiteY22" fmla="*/ 1141293 h 1509782"/>
              <a:gd name="connsiteX23" fmla="*/ 3272984 w 5566852"/>
              <a:gd name="connsiteY23" fmla="*/ 1250475 h 1509782"/>
              <a:gd name="connsiteX24" fmla="*/ 3450405 w 5566852"/>
              <a:gd name="connsiteY24" fmla="*/ 1264123 h 1509782"/>
              <a:gd name="connsiteX25" fmla="*/ 3709713 w 5566852"/>
              <a:gd name="connsiteY25" fmla="*/ 1264123 h 1509782"/>
              <a:gd name="connsiteX26" fmla="*/ 3941725 w 5566852"/>
              <a:gd name="connsiteY26" fmla="*/ 1264123 h 1509782"/>
              <a:gd name="connsiteX27" fmla="*/ 4228328 w 5566852"/>
              <a:gd name="connsiteY27" fmla="*/ 1264123 h 1509782"/>
              <a:gd name="connsiteX28" fmla="*/ 4569522 w 5566852"/>
              <a:gd name="connsiteY28" fmla="*/ 1264123 h 1509782"/>
              <a:gd name="connsiteX29" fmla="*/ 4869773 w 5566852"/>
              <a:gd name="connsiteY29" fmla="*/ 1264123 h 1509782"/>
              <a:gd name="connsiteX30" fmla="*/ 5115432 w 5566852"/>
              <a:gd name="connsiteY30" fmla="*/ 1264123 h 1509782"/>
              <a:gd name="connsiteX31" fmla="*/ 5238262 w 5566852"/>
              <a:gd name="connsiteY31" fmla="*/ 1264123 h 1509782"/>
              <a:gd name="connsiteX32" fmla="*/ 5306501 w 5566852"/>
              <a:gd name="connsiteY32" fmla="*/ 1264123 h 1509782"/>
              <a:gd name="connsiteX33" fmla="*/ 5333796 w 5566852"/>
              <a:gd name="connsiteY33" fmla="*/ 1332361 h 1509782"/>
              <a:gd name="connsiteX34" fmla="*/ 5210967 w 5566852"/>
              <a:gd name="connsiteY34" fmla="*/ 1386952 h 1509782"/>
              <a:gd name="connsiteX35" fmla="*/ 4801534 w 5566852"/>
              <a:gd name="connsiteY35" fmla="*/ 1373305 h 1509782"/>
              <a:gd name="connsiteX36" fmla="*/ 4433044 w 5566852"/>
              <a:gd name="connsiteY36" fmla="*/ 1373305 h 1509782"/>
              <a:gd name="connsiteX37" fmla="*/ 4119146 w 5566852"/>
              <a:gd name="connsiteY37" fmla="*/ 1373305 h 1509782"/>
              <a:gd name="connsiteX38" fmla="*/ 3832543 w 5566852"/>
              <a:gd name="connsiteY38" fmla="*/ 1373305 h 1509782"/>
              <a:gd name="connsiteX39" fmla="*/ 3655122 w 5566852"/>
              <a:gd name="connsiteY39" fmla="*/ 1373305 h 1509782"/>
              <a:gd name="connsiteX40" fmla="*/ 3504996 w 5566852"/>
              <a:gd name="connsiteY40" fmla="*/ 1373305 h 1509782"/>
              <a:gd name="connsiteX41" fmla="*/ 3327576 w 5566852"/>
              <a:gd name="connsiteY41" fmla="*/ 1373305 h 1509782"/>
              <a:gd name="connsiteX42" fmla="*/ 3300280 w 5566852"/>
              <a:gd name="connsiteY42" fmla="*/ 1427896 h 1509782"/>
              <a:gd name="connsiteX43" fmla="*/ 3395814 w 5566852"/>
              <a:gd name="connsiteY43" fmla="*/ 1496135 h 1509782"/>
              <a:gd name="connsiteX44" fmla="*/ 3696065 w 5566852"/>
              <a:gd name="connsiteY44" fmla="*/ 1496135 h 1509782"/>
              <a:gd name="connsiteX45" fmla="*/ 4119146 w 5566852"/>
              <a:gd name="connsiteY45" fmla="*/ 1482487 h 1509782"/>
              <a:gd name="connsiteX46" fmla="*/ 4637761 w 5566852"/>
              <a:gd name="connsiteY46" fmla="*/ 1482487 h 1509782"/>
              <a:gd name="connsiteX47" fmla="*/ 5006250 w 5566852"/>
              <a:gd name="connsiteY47" fmla="*/ 1496135 h 1509782"/>
              <a:gd name="connsiteX48" fmla="*/ 5374739 w 5566852"/>
              <a:gd name="connsiteY48" fmla="*/ 1496134 h 1509782"/>
              <a:gd name="connsiteX49" fmla="*/ 5524865 w 5566852"/>
              <a:gd name="connsiteY49" fmla="*/ 1468839 h 1509782"/>
              <a:gd name="connsiteX50" fmla="*/ 5565808 w 5566852"/>
              <a:gd name="connsiteY50" fmla="*/ 1305066 h 1509782"/>
              <a:gd name="connsiteX51" fmla="*/ 5552161 w 5566852"/>
              <a:gd name="connsiteY51" fmla="*/ 1100350 h 1509782"/>
              <a:gd name="connsiteX52" fmla="*/ 5524865 w 5566852"/>
              <a:gd name="connsiteY52" fmla="*/ 881985 h 1509782"/>
              <a:gd name="connsiteX53" fmla="*/ 5511217 w 5566852"/>
              <a:gd name="connsiteY53" fmla="*/ 609030 h 1509782"/>
              <a:gd name="connsiteX54" fmla="*/ 5511217 w 5566852"/>
              <a:gd name="connsiteY54" fmla="*/ 404314 h 1509782"/>
              <a:gd name="connsiteX55" fmla="*/ 5456626 w 5566852"/>
              <a:gd name="connsiteY55" fmla="*/ 295132 h 1509782"/>
              <a:gd name="connsiteX56" fmla="*/ 5402035 w 5566852"/>
              <a:gd name="connsiteY56" fmla="*/ 254188 h 1509782"/>
              <a:gd name="connsiteX57" fmla="*/ 5197319 w 5566852"/>
              <a:gd name="connsiteY57" fmla="*/ 267836 h 1509782"/>
              <a:gd name="connsiteX58" fmla="*/ 3204746 w 5566852"/>
              <a:gd name="connsiteY58" fmla="*/ 240541 h 1509782"/>
              <a:gd name="connsiteX59" fmla="*/ 2549654 w 5566852"/>
              <a:gd name="connsiteY59" fmla="*/ 308779 h 1509782"/>
              <a:gd name="connsiteX60" fmla="*/ 1717140 w 5566852"/>
              <a:gd name="connsiteY60" fmla="*/ 240541 h 1509782"/>
              <a:gd name="connsiteX61" fmla="*/ 1239468 w 5566852"/>
              <a:gd name="connsiteY61" fmla="*/ 199598 h 1509782"/>
              <a:gd name="connsiteX62" fmla="*/ 734501 w 5566852"/>
              <a:gd name="connsiteY62" fmla="*/ 117711 h 1509782"/>
              <a:gd name="connsiteX63" fmla="*/ 420602 w 5566852"/>
              <a:gd name="connsiteY63" fmla="*/ 76767 h 1509782"/>
              <a:gd name="connsiteX64" fmla="*/ 202238 w 5566852"/>
              <a:gd name="connsiteY64" fmla="*/ 8529 h 1509782"/>
              <a:gd name="connsiteX65" fmla="*/ 38465 w 5566852"/>
              <a:gd name="connsiteY65" fmla="*/ 8529 h 1509782"/>
              <a:gd name="connsiteX66" fmla="*/ 11170 w 5566852"/>
              <a:gd name="connsiteY66" fmla="*/ 76767 h 1509782"/>
              <a:gd name="connsiteX67" fmla="*/ 188590 w 5566852"/>
              <a:gd name="connsiteY67" fmla="*/ 145006 h 1509782"/>
              <a:gd name="connsiteX68" fmla="*/ 611671 w 5566852"/>
              <a:gd name="connsiteY68" fmla="*/ 199597 h 1509782"/>
              <a:gd name="connsiteX69" fmla="*/ 1416889 w 5566852"/>
              <a:gd name="connsiteY69" fmla="*/ 336075 h 1509782"/>
              <a:gd name="connsiteX70" fmla="*/ 2631540 w 5566852"/>
              <a:gd name="connsiteY70" fmla="*/ 431609 h 1509782"/>
              <a:gd name="connsiteX71" fmla="*/ 2863552 w 5566852"/>
              <a:gd name="connsiteY71" fmla="*/ 390666 h 1509782"/>
              <a:gd name="connsiteX72" fmla="*/ 3040973 w 5566852"/>
              <a:gd name="connsiteY72" fmla="*/ 431609 h 1509782"/>
              <a:gd name="connsiteX73" fmla="*/ 3027325 w 5566852"/>
              <a:gd name="connsiteY73" fmla="*/ 568087 h 1509782"/>
              <a:gd name="connsiteX74" fmla="*/ 2890847 w 5566852"/>
              <a:gd name="connsiteY74" fmla="*/ 1182236 h 1509782"/>
              <a:gd name="connsiteX75" fmla="*/ 2836256 w 5566852"/>
              <a:gd name="connsiteY75" fmla="*/ 1346009 h 1509782"/>
              <a:gd name="connsiteX76" fmla="*/ 2918143 w 5566852"/>
              <a:gd name="connsiteY76" fmla="*/ 1509782 h 1509782"/>
              <a:gd name="connsiteX0" fmla="*/ 3095564 w 8200417"/>
              <a:gd name="connsiteY0" fmla="*/ 1018463 h 1509782"/>
              <a:gd name="connsiteX1" fmla="*/ 3109211 w 8200417"/>
              <a:gd name="connsiteY1" fmla="*/ 813747 h 1509782"/>
              <a:gd name="connsiteX2" fmla="*/ 3163802 w 8200417"/>
              <a:gd name="connsiteY2" fmla="*/ 609030 h 1509782"/>
              <a:gd name="connsiteX3" fmla="*/ 3191098 w 8200417"/>
              <a:gd name="connsiteY3" fmla="*/ 445257 h 1509782"/>
              <a:gd name="connsiteX4" fmla="*/ 3204746 w 8200417"/>
              <a:gd name="connsiteY4" fmla="*/ 377018 h 1509782"/>
              <a:gd name="connsiteX5" fmla="*/ 3395815 w 8200417"/>
              <a:gd name="connsiteY5" fmla="*/ 377018 h 1509782"/>
              <a:gd name="connsiteX6" fmla="*/ 3696065 w 8200417"/>
              <a:gd name="connsiteY6" fmla="*/ 349723 h 1509782"/>
              <a:gd name="connsiteX7" fmla="*/ 3846190 w 8200417"/>
              <a:gd name="connsiteY7" fmla="*/ 349723 h 1509782"/>
              <a:gd name="connsiteX8" fmla="*/ 4160089 w 8200417"/>
              <a:gd name="connsiteY8" fmla="*/ 363370 h 1509782"/>
              <a:gd name="connsiteX9" fmla="*/ 4446692 w 8200417"/>
              <a:gd name="connsiteY9" fmla="*/ 390666 h 1509782"/>
              <a:gd name="connsiteX10" fmla="*/ 4651408 w 8200417"/>
              <a:gd name="connsiteY10" fmla="*/ 390666 h 1509782"/>
              <a:gd name="connsiteX11" fmla="*/ 5006250 w 8200417"/>
              <a:gd name="connsiteY11" fmla="*/ 390666 h 1509782"/>
              <a:gd name="connsiteX12" fmla="*/ 5279205 w 8200417"/>
              <a:gd name="connsiteY12" fmla="*/ 431609 h 1509782"/>
              <a:gd name="connsiteX13" fmla="*/ 5333796 w 8200417"/>
              <a:gd name="connsiteY13" fmla="*/ 663621 h 1509782"/>
              <a:gd name="connsiteX14" fmla="*/ 5333796 w 8200417"/>
              <a:gd name="connsiteY14" fmla="*/ 909281 h 1509782"/>
              <a:gd name="connsiteX15" fmla="*/ 5374740 w 8200417"/>
              <a:gd name="connsiteY15" fmla="*/ 1086702 h 1509782"/>
              <a:gd name="connsiteX16" fmla="*/ 5101784 w 8200417"/>
              <a:gd name="connsiteY16" fmla="*/ 1113997 h 1509782"/>
              <a:gd name="connsiteX17" fmla="*/ 4651408 w 8200417"/>
              <a:gd name="connsiteY17" fmla="*/ 1127645 h 1509782"/>
              <a:gd name="connsiteX18" fmla="*/ 4364805 w 8200417"/>
              <a:gd name="connsiteY18" fmla="*/ 1127645 h 1509782"/>
              <a:gd name="connsiteX19" fmla="*/ 4064555 w 8200417"/>
              <a:gd name="connsiteY19" fmla="*/ 1127645 h 1509782"/>
              <a:gd name="connsiteX20" fmla="*/ 3777952 w 8200417"/>
              <a:gd name="connsiteY20" fmla="*/ 1127645 h 1509782"/>
              <a:gd name="connsiteX21" fmla="*/ 3450405 w 8200417"/>
              <a:gd name="connsiteY21" fmla="*/ 1113997 h 1509782"/>
              <a:gd name="connsiteX22" fmla="*/ 3300280 w 8200417"/>
              <a:gd name="connsiteY22" fmla="*/ 1141293 h 1509782"/>
              <a:gd name="connsiteX23" fmla="*/ 3272984 w 8200417"/>
              <a:gd name="connsiteY23" fmla="*/ 1250475 h 1509782"/>
              <a:gd name="connsiteX24" fmla="*/ 3450405 w 8200417"/>
              <a:gd name="connsiteY24" fmla="*/ 1264123 h 1509782"/>
              <a:gd name="connsiteX25" fmla="*/ 3709713 w 8200417"/>
              <a:gd name="connsiteY25" fmla="*/ 1264123 h 1509782"/>
              <a:gd name="connsiteX26" fmla="*/ 3941725 w 8200417"/>
              <a:gd name="connsiteY26" fmla="*/ 1264123 h 1509782"/>
              <a:gd name="connsiteX27" fmla="*/ 4228328 w 8200417"/>
              <a:gd name="connsiteY27" fmla="*/ 1264123 h 1509782"/>
              <a:gd name="connsiteX28" fmla="*/ 4569522 w 8200417"/>
              <a:gd name="connsiteY28" fmla="*/ 1264123 h 1509782"/>
              <a:gd name="connsiteX29" fmla="*/ 4869773 w 8200417"/>
              <a:gd name="connsiteY29" fmla="*/ 1264123 h 1509782"/>
              <a:gd name="connsiteX30" fmla="*/ 5115432 w 8200417"/>
              <a:gd name="connsiteY30" fmla="*/ 1264123 h 1509782"/>
              <a:gd name="connsiteX31" fmla="*/ 5238262 w 8200417"/>
              <a:gd name="connsiteY31" fmla="*/ 1264123 h 1509782"/>
              <a:gd name="connsiteX32" fmla="*/ 5306501 w 8200417"/>
              <a:gd name="connsiteY32" fmla="*/ 1264123 h 1509782"/>
              <a:gd name="connsiteX33" fmla="*/ 5333796 w 8200417"/>
              <a:gd name="connsiteY33" fmla="*/ 1332361 h 1509782"/>
              <a:gd name="connsiteX34" fmla="*/ 5210967 w 8200417"/>
              <a:gd name="connsiteY34" fmla="*/ 1386952 h 1509782"/>
              <a:gd name="connsiteX35" fmla="*/ 4801534 w 8200417"/>
              <a:gd name="connsiteY35" fmla="*/ 1373305 h 1509782"/>
              <a:gd name="connsiteX36" fmla="*/ 4433044 w 8200417"/>
              <a:gd name="connsiteY36" fmla="*/ 1373305 h 1509782"/>
              <a:gd name="connsiteX37" fmla="*/ 4119146 w 8200417"/>
              <a:gd name="connsiteY37" fmla="*/ 1373305 h 1509782"/>
              <a:gd name="connsiteX38" fmla="*/ 3832543 w 8200417"/>
              <a:gd name="connsiteY38" fmla="*/ 1373305 h 1509782"/>
              <a:gd name="connsiteX39" fmla="*/ 3655122 w 8200417"/>
              <a:gd name="connsiteY39" fmla="*/ 1373305 h 1509782"/>
              <a:gd name="connsiteX40" fmla="*/ 3504996 w 8200417"/>
              <a:gd name="connsiteY40" fmla="*/ 1373305 h 1509782"/>
              <a:gd name="connsiteX41" fmla="*/ 3327576 w 8200417"/>
              <a:gd name="connsiteY41" fmla="*/ 1373305 h 1509782"/>
              <a:gd name="connsiteX42" fmla="*/ 3300280 w 8200417"/>
              <a:gd name="connsiteY42" fmla="*/ 1427896 h 1509782"/>
              <a:gd name="connsiteX43" fmla="*/ 3395814 w 8200417"/>
              <a:gd name="connsiteY43" fmla="*/ 1496135 h 1509782"/>
              <a:gd name="connsiteX44" fmla="*/ 3696065 w 8200417"/>
              <a:gd name="connsiteY44" fmla="*/ 1496135 h 1509782"/>
              <a:gd name="connsiteX45" fmla="*/ 4119146 w 8200417"/>
              <a:gd name="connsiteY45" fmla="*/ 1482487 h 1509782"/>
              <a:gd name="connsiteX46" fmla="*/ 4637761 w 8200417"/>
              <a:gd name="connsiteY46" fmla="*/ 1482487 h 1509782"/>
              <a:gd name="connsiteX47" fmla="*/ 5006250 w 8200417"/>
              <a:gd name="connsiteY47" fmla="*/ 1496135 h 1509782"/>
              <a:gd name="connsiteX48" fmla="*/ 5374739 w 8200417"/>
              <a:gd name="connsiteY48" fmla="*/ 1496134 h 1509782"/>
              <a:gd name="connsiteX49" fmla="*/ 5524865 w 8200417"/>
              <a:gd name="connsiteY49" fmla="*/ 1468839 h 1509782"/>
              <a:gd name="connsiteX50" fmla="*/ 5565808 w 8200417"/>
              <a:gd name="connsiteY50" fmla="*/ 1305066 h 1509782"/>
              <a:gd name="connsiteX51" fmla="*/ 5552161 w 8200417"/>
              <a:gd name="connsiteY51" fmla="*/ 1100350 h 1509782"/>
              <a:gd name="connsiteX52" fmla="*/ 5524865 w 8200417"/>
              <a:gd name="connsiteY52" fmla="*/ 881985 h 1509782"/>
              <a:gd name="connsiteX53" fmla="*/ 5511217 w 8200417"/>
              <a:gd name="connsiteY53" fmla="*/ 609030 h 1509782"/>
              <a:gd name="connsiteX54" fmla="*/ 5511217 w 8200417"/>
              <a:gd name="connsiteY54" fmla="*/ 404314 h 1509782"/>
              <a:gd name="connsiteX55" fmla="*/ 5456626 w 8200417"/>
              <a:gd name="connsiteY55" fmla="*/ 295132 h 1509782"/>
              <a:gd name="connsiteX56" fmla="*/ 8199826 w 8200417"/>
              <a:gd name="connsiteY56" fmla="*/ 63120 h 1509782"/>
              <a:gd name="connsiteX57" fmla="*/ 5197319 w 8200417"/>
              <a:gd name="connsiteY57" fmla="*/ 267836 h 1509782"/>
              <a:gd name="connsiteX58" fmla="*/ 3204746 w 8200417"/>
              <a:gd name="connsiteY58" fmla="*/ 240541 h 1509782"/>
              <a:gd name="connsiteX59" fmla="*/ 2549654 w 8200417"/>
              <a:gd name="connsiteY59" fmla="*/ 308779 h 1509782"/>
              <a:gd name="connsiteX60" fmla="*/ 1717140 w 8200417"/>
              <a:gd name="connsiteY60" fmla="*/ 240541 h 1509782"/>
              <a:gd name="connsiteX61" fmla="*/ 1239468 w 8200417"/>
              <a:gd name="connsiteY61" fmla="*/ 199598 h 1509782"/>
              <a:gd name="connsiteX62" fmla="*/ 734501 w 8200417"/>
              <a:gd name="connsiteY62" fmla="*/ 117711 h 1509782"/>
              <a:gd name="connsiteX63" fmla="*/ 420602 w 8200417"/>
              <a:gd name="connsiteY63" fmla="*/ 76767 h 1509782"/>
              <a:gd name="connsiteX64" fmla="*/ 202238 w 8200417"/>
              <a:gd name="connsiteY64" fmla="*/ 8529 h 1509782"/>
              <a:gd name="connsiteX65" fmla="*/ 38465 w 8200417"/>
              <a:gd name="connsiteY65" fmla="*/ 8529 h 1509782"/>
              <a:gd name="connsiteX66" fmla="*/ 11170 w 8200417"/>
              <a:gd name="connsiteY66" fmla="*/ 76767 h 1509782"/>
              <a:gd name="connsiteX67" fmla="*/ 188590 w 8200417"/>
              <a:gd name="connsiteY67" fmla="*/ 145006 h 1509782"/>
              <a:gd name="connsiteX68" fmla="*/ 611671 w 8200417"/>
              <a:gd name="connsiteY68" fmla="*/ 199597 h 1509782"/>
              <a:gd name="connsiteX69" fmla="*/ 1416889 w 8200417"/>
              <a:gd name="connsiteY69" fmla="*/ 336075 h 1509782"/>
              <a:gd name="connsiteX70" fmla="*/ 2631540 w 8200417"/>
              <a:gd name="connsiteY70" fmla="*/ 431609 h 1509782"/>
              <a:gd name="connsiteX71" fmla="*/ 2863552 w 8200417"/>
              <a:gd name="connsiteY71" fmla="*/ 390666 h 1509782"/>
              <a:gd name="connsiteX72" fmla="*/ 3040973 w 8200417"/>
              <a:gd name="connsiteY72" fmla="*/ 431609 h 1509782"/>
              <a:gd name="connsiteX73" fmla="*/ 3027325 w 8200417"/>
              <a:gd name="connsiteY73" fmla="*/ 568087 h 1509782"/>
              <a:gd name="connsiteX74" fmla="*/ 2890847 w 8200417"/>
              <a:gd name="connsiteY74" fmla="*/ 1182236 h 1509782"/>
              <a:gd name="connsiteX75" fmla="*/ 2836256 w 8200417"/>
              <a:gd name="connsiteY75" fmla="*/ 1346009 h 1509782"/>
              <a:gd name="connsiteX76" fmla="*/ 2918143 w 8200417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279205 w 8578602"/>
              <a:gd name="connsiteY12" fmla="*/ 431609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292853 w 8578602"/>
              <a:gd name="connsiteY12" fmla="*/ 417961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115432 w 8578602"/>
              <a:gd name="connsiteY12" fmla="*/ 445256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115432 w 8578602"/>
              <a:gd name="connsiteY12" fmla="*/ 445256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497569 w 8578602"/>
              <a:gd name="connsiteY54" fmla="*/ 445257 h 1509782"/>
              <a:gd name="connsiteX55" fmla="*/ 5511217 w 8578602"/>
              <a:gd name="connsiteY55" fmla="*/ 404314 h 1509782"/>
              <a:gd name="connsiteX56" fmla="*/ 8240770 w 8578602"/>
              <a:gd name="connsiteY56" fmla="*/ 172302 h 1509782"/>
              <a:gd name="connsiteX57" fmla="*/ 8199826 w 8578602"/>
              <a:gd name="connsiteY57" fmla="*/ 63120 h 1509782"/>
              <a:gd name="connsiteX58" fmla="*/ 5197319 w 8578602"/>
              <a:gd name="connsiteY58" fmla="*/ 267836 h 1509782"/>
              <a:gd name="connsiteX59" fmla="*/ 3204746 w 8578602"/>
              <a:gd name="connsiteY59" fmla="*/ 240541 h 1509782"/>
              <a:gd name="connsiteX60" fmla="*/ 2549654 w 8578602"/>
              <a:gd name="connsiteY60" fmla="*/ 308779 h 1509782"/>
              <a:gd name="connsiteX61" fmla="*/ 1717140 w 8578602"/>
              <a:gd name="connsiteY61" fmla="*/ 240541 h 1509782"/>
              <a:gd name="connsiteX62" fmla="*/ 1239468 w 8578602"/>
              <a:gd name="connsiteY62" fmla="*/ 199598 h 1509782"/>
              <a:gd name="connsiteX63" fmla="*/ 734501 w 8578602"/>
              <a:gd name="connsiteY63" fmla="*/ 117711 h 1509782"/>
              <a:gd name="connsiteX64" fmla="*/ 420602 w 8578602"/>
              <a:gd name="connsiteY64" fmla="*/ 76767 h 1509782"/>
              <a:gd name="connsiteX65" fmla="*/ 202238 w 8578602"/>
              <a:gd name="connsiteY65" fmla="*/ 8529 h 1509782"/>
              <a:gd name="connsiteX66" fmla="*/ 38465 w 8578602"/>
              <a:gd name="connsiteY66" fmla="*/ 8529 h 1509782"/>
              <a:gd name="connsiteX67" fmla="*/ 11170 w 8578602"/>
              <a:gd name="connsiteY67" fmla="*/ 76767 h 1509782"/>
              <a:gd name="connsiteX68" fmla="*/ 188590 w 8578602"/>
              <a:gd name="connsiteY68" fmla="*/ 145006 h 1509782"/>
              <a:gd name="connsiteX69" fmla="*/ 611671 w 8578602"/>
              <a:gd name="connsiteY69" fmla="*/ 199597 h 1509782"/>
              <a:gd name="connsiteX70" fmla="*/ 1416889 w 8578602"/>
              <a:gd name="connsiteY70" fmla="*/ 336075 h 1509782"/>
              <a:gd name="connsiteX71" fmla="*/ 2631540 w 8578602"/>
              <a:gd name="connsiteY71" fmla="*/ 431609 h 1509782"/>
              <a:gd name="connsiteX72" fmla="*/ 2863552 w 8578602"/>
              <a:gd name="connsiteY72" fmla="*/ 390666 h 1509782"/>
              <a:gd name="connsiteX73" fmla="*/ 3040973 w 8578602"/>
              <a:gd name="connsiteY73" fmla="*/ 431609 h 1509782"/>
              <a:gd name="connsiteX74" fmla="*/ 3027325 w 8578602"/>
              <a:gd name="connsiteY74" fmla="*/ 568087 h 1509782"/>
              <a:gd name="connsiteX75" fmla="*/ 2890847 w 8578602"/>
              <a:gd name="connsiteY75" fmla="*/ 1182236 h 1509782"/>
              <a:gd name="connsiteX76" fmla="*/ 2836256 w 8578602"/>
              <a:gd name="connsiteY76" fmla="*/ 1346009 h 1509782"/>
              <a:gd name="connsiteX77" fmla="*/ 2918143 w 8578602"/>
              <a:gd name="connsiteY77" fmla="*/ 1509782 h 1509782"/>
              <a:gd name="connsiteX0" fmla="*/ 3095564 w 8579466"/>
              <a:gd name="connsiteY0" fmla="*/ 1018463 h 1509782"/>
              <a:gd name="connsiteX1" fmla="*/ 3109211 w 8579466"/>
              <a:gd name="connsiteY1" fmla="*/ 813747 h 1509782"/>
              <a:gd name="connsiteX2" fmla="*/ 3163802 w 8579466"/>
              <a:gd name="connsiteY2" fmla="*/ 609030 h 1509782"/>
              <a:gd name="connsiteX3" fmla="*/ 3191098 w 8579466"/>
              <a:gd name="connsiteY3" fmla="*/ 445257 h 1509782"/>
              <a:gd name="connsiteX4" fmla="*/ 3204746 w 8579466"/>
              <a:gd name="connsiteY4" fmla="*/ 377018 h 1509782"/>
              <a:gd name="connsiteX5" fmla="*/ 3395815 w 8579466"/>
              <a:gd name="connsiteY5" fmla="*/ 377018 h 1509782"/>
              <a:gd name="connsiteX6" fmla="*/ 3696065 w 8579466"/>
              <a:gd name="connsiteY6" fmla="*/ 349723 h 1509782"/>
              <a:gd name="connsiteX7" fmla="*/ 3846190 w 8579466"/>
              <a:gd name="connsiteY7" fmla="*/ 349723 h 1509782"/>
              <a:gd name="connsiteX8" fmla="*/ 4160089 w 8579466"/>
              <a:gd name="connsiteY8" fmla="*/ 363370 h 1509782"/>
              <a:gd name="connsiteX9" fmla="*/ 4446692 w 8579466"/>
              <a:gd name="connsiteY9" fmla="*/ 390666 h 1509782"/>
              <a:gd name="connsiteX10" fmla="*/ 4651408 w 8579466"/>
              <a:gd name="connsiteY10" fmla="*/ 390666 h 1509782"/>
              <a:gd name="connsiteX11" fmla="*/ 5006250 w 8579466"/>
              <a:gd name="connsiteY11" fmla="*/ 390666 h 1509782"/>
              <a:gd name="connsiteX12" fmla="*/ 5115432 w 8579466"/>
              <a:gd name="connsiteY12" fmla="*/ 445256 h 1509782"/>
              <a:gd name="connsiteX13" fmla="*/ 5333796 w 8579466"/>
              <a:gd name="connsiteY13" fmla="*/ 663621 h 1509782"/>
              <a:gd name="connsiteX14" fmla="*/ 5333796 w 8579466"/>
              <a:gd name="connsiteY14" fmla="*/ 909281 h 1509782"/>
              <a:gd name="connsiteX15" fmla="*/ 5374740 w 8579466"/>
              <a:gd name="connsiteY15" fmla="*/ 1086702 h 1509782"/>
              <a:gd name="connsiteX16" fmla="*/ 5101784 w 8579466"/>
              <a:gd name="connsiteY16" fmla="*/ 1113997 h 1509782"/>
              <a:gd name="connsiteX17" fmla="*/ 4651408 w 8579466"/>
              <a:gd name="connsiteY17" fmla="*/ 1127645 h 1509782"/>
              <a:gd name="connsiteX18" fmla="*/ 4364805 w 8579466"/>
              <a:gd name="connsiteY18" fmla="*/ 1127645 h 1509782"/>
              <a:gd name="connsiteX19" fmla="*/ 4064555 w 8579466"/>
              <a:gd name="connsiteY19" fmla="*/ 1127645 h 1509782"/>
              <a:gd name="connsiteX20" fmla="*/ 3777952 w 8579466"/>
              <a:gd name="connsiteY20" fmla="*/ 1127645 h 1509782"/>
              <a:gd name="connsiteX21" fmla="*/ 3450405 w 8579466"/>
              <a:gd name="connsiteY21" fmla="*/ 1113997 h 1509782"/>
              <a:gd name="connsiteX22" fmla="*/ 3300280 w 8579466"/>
              <a:gd name="connsiteY22" fmla="*/ 1141293 h 1509782"/>
              <a:gd name="connsiteX23" fmla="*/ 3272984 w 8579466"/>
              <a:gd name="connsiteY23" fmla="*/ 1250475 h 1509782"/>
              <a:gd name="connsiteX24" fmla="*/ 3450405 w 8579466"/>
              <a:gd name="connsiteY24" fmla="*/ 1264123 h 1509782"/>
              <a:gd name="connsiteX25" fmla="*/ 3709713 w 8579466"/>
              <a:gd name="connsiteY25" fmla="*/ 1264123 h 1509782"/>
              <a:gd name="connsiteX26" fmla="*/ 3941725 w 8579466"/>
              <a:gd name="connsiteY26" fmla="*/ 1264123 h 1509782"/>
              <a:gd name="connsiteX27" fmla="*/ 4228328 w 8579466"/>
              <a:gd name="connsiteY27" fmla="*/ 1264123 h 1509782"/>
              <a:gd name="connsiteX28" fmla="*/ 4569522 w 8579466"/>
              <a:gd name="connsiteY28" fmla="*/ 1264123 h 1509782"/>
              <a:gd name="connsiteX29" fmla="*/ 4869773 w 8579466"/>
              <a:gd name="connsiteY29" fmla="*/ 1264123 h 1509782"/>
              <a:gd name="connsiteX30" fmla="*/ 5115432 w 8579466"/>
              <a:gd name="connsiteY30" fmla="*/ 1264123 h 1509782"/>
              <a:gd name="connsiteX31" fmla="*/ 5238262 w 8579466"/>
              <a:gd name="connsiteY31" fmla="*/ 1264123 h 1509782"/>
              <a:gd name="connsiteX32" fmla="*/ 5306501 w 8579466"/>
              <a:gd name="connsiteY32" fmla="*/ 1264123 h 1509782"/>
              <a:gd name="connsiteX33" fmla="*/ 5333796 w 8579466"/>
              <a:gd name="connsiteY33" fmla="*/ 1332361 h 1509782"/>
              <a:gd name="connsiteX34" fmla="*/ 5210967 w 8579466"/>
              <a:gd name="connsiteY34" fmla="*/ 1386952 h 1509782"/>
              <a:gd name="connsiteX35" fmla="*/ 4801534 w 8579466"/>
              <a:gd name="connsiteY35" fmla="*/ 1373305 h 1509782"/>
              <a:gd name="connsiteX36" fmla="*/ 4433044 w 8579466"/>
              <a:gd name="connsiteY36" fmla="*/ 1373305 h 1509782"/>
              <a:gd name="connsiteX37" fmla="*/ 4119146 w 8579466"/>
              <a:gd name="connsiteY37" fmla="*/ 1373305 h 1509782"/>
              <a:gd name="connsiteX38" fmla="*/ 3832543 w 8579466"/>
              <a:gd name="connsiteY38" fmla="*/ 1373305 h 1509782"/>
              <a:gd name="connsiteX39" fmla="*/ 3655122 w 8579466"/>
              <a:gd name="connsiteY39" fmla="*/ 1373305 h 1509782"/>
              <a:gd name="connsiteX40" fmla="*/ 3504996 w 8579466"/>
              <a:gd name="connsiteY40" fmla="*/ 1373305 h 1509782"/>
              <a:gd name="connsiteX41" fmla="*/ 3327576 w 8579466"/>
              <a:gd name="connsiteY41" fmla="*/ 1373305 h 1509782"/>
              <a:gd name="connsiteX42" fmla="*/ 3300280 w 8579466"/>
              <a:gd name="connsiteY42" fmla="*/ 1427896 h 1509782"/>
              <a:gd name="connsiteX43" fmla="*/ 3395814 w 8579466"/>
              <a:gd name="connsiteY43" fmla="*/ 1496135 h 1509782"/>
              <a:gd name="connsiteX44" fmla="*/ 3696065 w 8579466"/>
              <a:gd name="connsiteY44" fmla="*/ 1496135 h 1509782"/>
              <a:gd name="connsiteX45" fmla="*/ 4119146 w 8579466"/>
              <a:gd name="connsiteY45" fmla="*/ 1482487 h 1509782"/>
              <a:gd name="connsiteX46" fmla="*/ 4637761 w 8579466"/>
              <a:gd name="connsiteY46" fmla="*/ 1482487 h 1509782"/>
              <a:gd name="connsiteX47" fmla="*/ 5006250 w 8579466"/>
              <a:gd name="connsiteY47" fmla="*/ 1496135 h 1509782"/>
              <a:gd name="connsiteX48" fmla="*/ 5374739 w 8579466"/>
              <a:gd name="connsiteY48" fmla="*/ 1496134 h 1509782"/>
              <a:gd name="connsiteX49" fmla="*/ 5524865 w 8579466"/>
              <a:gd name="connsiteY49" fmla="*/ 1468839 h 1509782"/>
              <a:gd name="connsiteX50" fmla="*/ 5565808 w 8579466"/>
              <a:gd name="connsiteY50" fmla="*/ 1305066 h 1509782"/>
              <a:gd name="connsiteX51" fmla="*/ 5552161 w 8579466"/>
              <a:gd name="connsiteY51" fmla="*/ 1100350 h 1509782"/>
              <a:gd name="connsiteX52" fmla="*/ 5524865 w 8579466"/>
              <a:gd name="connsiteY52" fmla="*/ 881985 h 1509782"/>
              <a:gd name="connsiteX53" fmla="*/ 5511217 w 8579466"/>
              <a:gd name="connsiteY53" fmla="*/ 609030 h 1509782"/>
              <a:gd name="connsiteX54" fmla="*/ 5497569 w 8579466"/>
              <a:gd name="connsiteY54" fmla="*/ 445257 h 1509782"/>
              <a:gd name="connsiteX55" fmla="*/ 8240770 w 8579466"/>
              <a:gd name="connsiteY55" fmla="*/ 172302 h 1509782"/>
              <a:gd name="connsiteX56" fmla="*/ 8199826 w 8579466"/>
              <a:gd name="connsiteY56" fmla="*/ 63120 h 1509782"/>
              <a:gd name="connsiteX57" fmla="*/ 5197319 w 8579466"/>
              <a:gd name="connsiteY57" fmla="*/ 267836 h 1509782"/>
              <a:gd name="connsiteX58" fmla="*/ 3204746 w 8579466"/>
              <a:gd name="connsiteY58" fmla="*/ 240541 h 1509782"/>
              <a:gd name="connsiteX59" fmla="*/ 2549654 w 8579466"/>
              <a:gd name="connsiteY59" fmla="*/ 308779 h 1509782"/>
              <a:gd name="connsiteX60" fmla="*/ 1717140 w 8579466"/>
              <a:gd name="connsiteY60" fmla="*/ 240541 h 1509782"/>
              <a:gd name="connsiteX61" fmla="*/ 1239468 w 8579466"/>
              <a:gd name="connsiteY61" fmla="*/ 199598 h 1509782"/>
              <a:gd name="connsiteX62" fmla="*/ 734501 w 8579466"/>
              <a:gd name="connsiteY62" fmla="*/ 117711 h 1509782"/>
              <a:gd name="connsiteX63" fmla="*/ 420602 w 8579466"/>
              <a:gd name="connsiteY63" fmla="*/ 76767 h 1509782"/>
              <a:gd name="connsiteX64" fmla="*/ 202238 w 8579466"/>
              <a:gd name="connsiteY64" fmla="*/ 8529 h 1509782"/>
              <a:gd name="connsiteX65" fmla="*/ 38465 w 8579466"/>
              <a:gd name="connsiteY65" fmla="*/ 8529 h 1509782"/>
              <a:gd name="connsiteX66" fmla="*/ 11170 w 8579466"/>
              <a:gd name="connsiteY66" fmla="*/ 76767 h 1509782"/>
              <a:gd name="connsiteX67" fmla="*/ 188590 w 8579466"/>
              <a:gd name="connsiteY67" fmla="*/ 145006 h 1509782"/>
              <a:gd name="connsiteX68" fmla="*/ 611671 w 8579466"/>
              <a:gd name="connsiteY68" fmla="*/ 199597 h 1509782"/>
              <a:gd name="connsiteX69" fmla="*/ 1416889 w 8579466"/>
              <a:gd name="connsiteY69" fmla="*/ 336075 h 1509782"/>
              <a:gd name="connsiteX70" fmla="*/ 2631540 w 8579466"/>
              <a:gd name="connsiteY70" fmla="*/ 431609 h 1509782"/>
              <a:gd name="connsiteX71" fmla="*/ 2863552 w 8579466"/>
              <a:gd name="connsiteY71" fmla="*/ 390666 h 1509782"/>
              <a:gd name="connsiteX72" fmla="*/ 3040973 w 8579466"/>
              <a:gd name="connsiteY72" fmla="*/ 431609 h 1509782"/>
              <a:gd name="connsiteX73" fmla="*/ 3027325 w 8579466"/>
              <a:gd name="connsiteY73" fmla="*/ 568087 h 1509782"/>
              <a:gd name="connsiteX74" fmla="*/ 2890847 w 8579466"/>
              <a:gd name="connsiteY74" fmla="*/ 1182236 h 1509782"/>
              <a:gd name="connsiteX75" fmla="*/ 2836256 w 8579466"/>
              <a:gd name="connsiteY75" fmla="*/ 1346009 h 1509782"/>
              <a:gd name="connsiteX76" fmla="*/ 2918143 w 8579466"/>
              <a:gd name="connsiteY76" fmla="*/ 1509782 h 1509782"/>
              <a:gd name="connsiteX0" fmla="*/ 3095564 w 8579466"/>
              <a:gd name="connsiteY0" fmla="*/ 1018463 h 1509782"/>
              <a:gd name="connsiteX1" fmla="*/ 3109211 w 8579466"/>
              <a:gd name="connsiteY1" fmla="*/ 813747 h 1509782"/>
              <a:gd name="connsiteX2" fmla="*/ 3163802 w 8579466"/>
              <a:gd name="connsiteY2" fmla="*/ 609030 h 1509782"/>
              <a:gd name="connsiteX3" fmla="*/ 3191098 w 8579466"/>
              <a:gd name="connsiteY3" fmla="*/ 445257 h 1509782"/>
              <a:gd name="connsiteX4" fmla="*/ 3204746 w 8579466"/>
              <a:gd name="connsiteY4" fmla="*/ 377018 h 1509782"/>
              <a:gd name="connsiteX5" fmla="*/ 3395815 w 8579466"/>
              <a:gd name="connsiteY5" fmla="*/ 377018 h 1509782"/>
              <a:gd name="connsiteX6" fmla="*/ 3696065 w 8579466"/>
              <a:gd name="connsiteY6" fmla="*/ 349723 h 1509782"/>
              <a:gd name="connsiteX7" fmla="*/ 3846190 w 8579466"/>
              <a:gd name="connsiteY7" fmla="*/ 349723 h 1509782"/>
              <a:gd name="connsiteX8" fmla="*/ 4160089 w 8579466"/>
              <a:gd name="connsiteY8" fmla="*/ 363370 h 1509782"/>
              <a:gd name="connsiteX9" fmla="*/ 4446692 w 8579466"/>
              <a:gd name="connsiteY9" fmla="*/ 390666 h 1509782"/>
              <a:gd name="connsiteX10" fmla="*/ 4651408 w 8579466"/>
              <a:gd name="connsiteY10" fmla="*/ 390666 h 1509782"/>
              <a:gd name="connsiteX11" fmla="*/ 5006250 w 8579466"/>
              <a:gd name="connsiteY11" fmla="*/ 390666 h 1509782"/>
              <a:gd name="connsiteX12" fmla="*/ 5115432 w 8579466"/>
              <a:gd name="connsiteY12" fmla="*/ 445256 h 1509782"/>
              <a:gd name="connsiteX13" fmla="*/ 5333796 w 8579466"/>
              <a:gd name="connsiteY13" fmla="*/ 663621 h 1509782"/>
              <a:gd name="connsiteX14" fmla="*/ 5333796 w 8579466"/>
              <a:gd name="connsiteY14" fmla="*/ 909281 h 1509782"/>
              <a:gd name="connsiteX15" fmla="*/ 5374740 w 8579466"/>
              <a:gd name="connsiteY15" fmla="*/ 1086702 h 1509782"/>
              <a:gd name="connsiteX16" fmla="*/ 5101784 w 8579466"/>
              <a:gd name="connsiteY16" fmla="*/ 1113997 h 1509782"/>
              <a:gd name="connsiteX17" fmla="*/ 4651408 w 8579466"/>
              <a:gd name="connsiteY17" fmla="*/ 1127645 h 1509782"/>
              <a:gd name="connsiteX18" fmla="*/ 4364805 w 8579466"/>
              <a:gd name="connsiteY18" fmla="*/ 1127645 h 1509782"/>
              <a:gd name="connsiteX19" fmla="*/ 4064555 w 8579466"/>
              <a:gd name="connsiteY19" fmla="*/ 1127645 h 1509782"/>
              <a:gd name="connsiteX20" fmla="*/ 3777952 w 8579466"/>
              <a:gd name="connsiteY20" fmla="*/ 1127645 h 1509782"/>
              <a:gd name="connsiteX21" fmla="*/ 3450405 w 8579466"/>
              <a:gd name="connsiteY21" fmla="*/ 1113997 h 1509782"/>
              <a:gd name="connsiteX22" fmla="*/ 3300280 w 8579466"/>
              <a:gd name="connsiteY22" fmla="*/ 1141293 h 1509782"/>
              <a:gd name="connsiteX23" fmla="*/ 3272984 w 8579466"/>
              <a:gd name="connsiteY23" fmla="*/ 1250475 h 1509782"/>
              <a:gd name="connsiteX24" fmla="*/ 3450405 w 8579466"/>
              <a:gd name="connsiteY24" fmla="*/ 1264123 h 1509782"/>
              <a:gd name="connsiteX25" fmla="*/ 3709713 w 8579466"/>
              <a:gd name="connsiteY25" fmla="*/ 1264123 h 1509782"/>
              <a:gd name="connsiteX26" fmla="*/ 3941725 w 8579466"/>
              <a:gd name="connsiteY26" fmla="*/ 1264123 h 1509782"/>
              <a:gd name="connsiteX27" fmla="*/ 4228328 w 8579466"/>
              <a:gd name="connsiteY27" fmla="*/ 1264123 h 1509782"/>
              <a:gd name="connsiteX28" fmla="*/ 4569522 w 8579466"/>
              <a:gd name="connsiteY28" fmla="*/ 1264123 h 1509782"/>
              <a:gd name="connsiteX29" fmla="*/ 4869773 w 8579466"/>
              <a:gd name="connsiteY29" fmla="*/ 1264123 h 1509782"/>
              <a:gd name="connsiteX30" fmla="*/ 5115432 w 8579466"/>
              <a:gd name="connsiteY30" fmla="*/ 1264123 h 1509782"/>
              <a:gd name="connsiteX31" fmla="*/ 5238262 w 8579466"/>
              <a:gd name="connsiteY31" fmla="*/ 1264123 h 1509782"/>
              <a:gd name="connsiteX32" fmla="*/ 5306501 w 8579466"/>
              <a:gd name="connsiteY32" fmla="*/ 1264123 h 1509782"/>
              <a:gd name="connsiteX33" fmla="*/ 5333796 w 8579466"/>
              <a:gd name="connsiteY33" fmla="*/ 1332361 h 1509782"/>
              <a:gd name="connsiteX34" fmla="*/ 5210967 w 8579466"/>
              <a:gd name="connsiteY34" fmla="*/ 1386952 h 1509782"/>
              <a:gd name="connsiteX35" fmla="*/ 4801534 w 8579466"/>
              <a:gd name="connsiteY35" fmla="*/ 1373305 h 1509782"/>
              <a:gd name="connsiteX36" fmla="*/ 4433044 w 8579466"/>
              <a:gd name="connsiteY36" fmla="*/ 1373305 h 1509782"/>
              <a:gd name="connsiteX37" fmla="*/ 4119146 w 8579466"/>
              <a:gd name="connsiteY37" fmla="*/ 1373305 h 1509782"/>
              <a:gd name="connsiteX38" fmla="*/ 3832543 w 8579466"/>
              <a:gd name="connsiteY38" fmla="*/ 1373305 h 1509782"/>
              <a:gd name="connsiteX39" fmla="*/ 3655122 w 8579466"/>
              <a:gd name="connsiteY39" fmla="*/ 1373305 h 1509782"/>
              <a:gd name="connsiteX40" fmla="*/ 3504996 w 8579466"/>
              <a:gd name="connsiteY40" fmla="*/ 1373305 h 1509782"/>
              <a:gd name="connsiteX41" fmla="*/ 3327576 w 8579466"/>
              <a:gd name="connsiteY41" fmla="*/ 1373305 h 1509782"/>
              <a:gd name="connsiteX42" fmla="*/ 3300280 w 8579466"/>
              <a:gd name="connsiteY42" fmla="*/ 1427896 h 1509782"/>
              <a:gd name="connsiteX43" fmla="*/ 3395814 w 8579466"/>
              <a:gd name="connsiteY43" fmla="*/ 1496135 h 1509782"/>
              <a:gd name="connsiteX44" fmla="*/ 3696065 w 8579466"/>
              <a:gd name="connsiteY44" fmla="*/ 1496135 h 1509782"/>
              <a:gd name="connsiteX45" fmla="*/ 4119146 w 8579466"/>
              <a:gd name="connsiteY45" fmla="*/ 1482487 h 1509782"/>
              <a:gd name="connsiteX46" fmla="*/ 4637761 w 8579466"/>
              <a:gd name="connsiteY46" fmla="*/ 1482487 h 1509782"/>
              <a:gd name="connsiteX47" fmla="*/ 5006250 w 8579466"/>
              <a:gd name="connsiteY47" fmla="*/ 1496135 h 1509782"/>
              <a:gd name="connsiteX48" fmla="*/ 5374739 w 8579466"/>
              <a:gd name="connsiteY48" fmla="*/ 1496134 h 1509782"/>
              <a:gd name="connsiteX49" fmla="*/ 5524865 w 8579466"/>
              <a:gd name="connsiteY49" fmla="*/ 1468839 h 1509782"/>
              <a:gd name="connsiteX50" fmla="*/ 5565808 w 8579466"/>
              <a:gd name="connsiteY50" fmla="*/ 1305066 h 1509782"/>
              <a:gd name="connsiteX51" fmla="*/ 5552161 w 8579466"/>
              <a:gd name="connsiteY51" fmla="*/ 1100350 h 1509782"/>
              <a:gd name="connsiteX52" fmla="*/ 5524865 w 8579466"/>
              <a:gd name="connsiteY52" fmla="*/ 881985 h 1509782"/>
              <a:gd name="connsiteX53" fmla="*/ 5511217 w 8579466"/>
              <a:gd name="connsiteY53" fmla="*/ 609030 h 1509782"/>
              <a:gd name="connsiteX54" fmla="*/ 5497569 w 8579466"/>
              <a:gd name="connsiteY54" fmla="*/ 445257 h 1509782"/>
              <a:gd name="connsiteX55" fmla="*/ 8240770 w 8579466"/>
              <a:gd name="connsiteY55" fmla="*/ 172302 h 1509782"/>
              <a:gd name="connsiteX56" fmla="*/ 8199826 w 8579466"/>
              <a:gd name="connsiteY56" fmla="*/ 63120 h 1509782"/>
              <a:gd name="connsiteX57" fmla="*/ 5197319 w 8579466"/>
              <a:gd name="connsiteY57" fmla="*/ 267836 h 1509782"/>
              <a:gd name="connsiteX58" fmla="*/ 3204746 w 8579466"/>
              <a:gd name="connsiteY58" fmla="*/ 240541 h 1509782"/>
              <a:gd name="connsiteX59" fmla="*/ 2549654 w 8579466"/>
              <a:gd name="connsiteY59" fmla="*/ 308779 h 1509782"/>
              <a:gd name="connsiteX60" fmla="*/ 1717140 w 8579466"/>
              <a:gd name="connsiteY60" fmla="*/ 240541 h 1509782"/>
              <a:gd name="connsiteX61" fmla="*/ 1239468 w 8579466"/>
              <a:gd name="connsiteY61" fmla="*/ 199598 h 1509782"/>
              <a:gd name="connsiteX62" fmla="*/ 734501 w 8579466"/>
              <a:gd name="connsiteY62" fmla="*/ 117711 h 1509782"/>
              <a:gd name="connsiteX63" fmla="*/ 420602 w 8579466"/>
              <a:gd name="connsiteY63" fmla="*/ 76767 h 1509782"/>
              <a:gd name="connsiteX64" fmla="*/ 202238 w 8579466"/>
              <a:gd name="connsiteY64" fmla="*/ 8529 h 1509782"/>
              <a:gd name="connsiteX65" fmla="*/ 38465 w 8579466"/>
              <a:gd name="connsiteY65" fmla="*/ 8529 h 1509782"/>
              <a:gd name="connsiteX66" fmla="*/ 11170 w 8579466"/>
              <a:gd name="connsiteY66" fmla="*/ 76767 h 1509782"/>
              <a:gd name="connsiteX67" fmla="*/ 188590 w 8579466"/>
              <a:gd name="connsiteY67" fmla="*/ 145006 h 1509782"/>
              <a:gd name="connsiteX68" fmla="*/ 611671 w 8579466"/>
              <a:gd name="connsiteY68" fmla="*/ 199597 h 1509782"/>
              <a:gd name="connsiteX69" fmla="*/ 1416889 w 8579466"/>
              <a:gd name="connsiteY69" fmla="*/ 336075 h 1509782"/>
              <a:gd name="connsiteX70" fmla="*/ 2631540 w 8579466"/>
              <a:gd name="connsiteY70" fmla="*/ 431609 h 1509782"/>
              <a:gd name="connsiteX71" fmla="*/ 2863552 w 8579466"/>
              <a:gd name="connsiteY71" fmla="*/ 390666 h 1509782"/>
              <a:gd name="connsiteX72" fmla="*/ 3040973 w 8579466"/>
              <a:gd name="connsiteY72" fmla="*/ 431609 h 1509782"/>
              <a:gd name="connsiteX73" fmla="*/ 3027325 w 8579466"/>
              <a:gd name="connsiteY73" fmla="*/ 568087 h 1509782"/>
              <a:gd name="connsiteX74" fmla="*/ 2890847 w 8579466"/>
              <a:gd name="connsiteY74" fmla="*/ 1182236 h 1509782"/>
              <a:gd name="connsiteX75" fmla="*/ 2836256 w 8579466"/>
              <a:gd name="connsiteY75" fmla="*/ 1346009 h 1509782"/>
              <a:gd name="connsiteX76" fmla="*/ 2918143 w 8579466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445256 h 1509782"/>
              <a:gd name="connsiteX13" fmla="*/ 5333796 w 8560703"/>
              <a:gd name="connsiteY13" fmla="*/ 663621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445256 h 1509782"/>
              <a:gd name="connsiteX13" fmla="*/ 5347444 w 8560703"/>
              <a:gd name="connsiteY13" fmla="*/ 445257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390664 h 1509782"/>
              <a:gd name="connsiteX13" fmla="*/ 5347444 w 8560703"/>
              <a:gd name="connsiteY13" fmla="*/ 445257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429964"/>
              <a:gd name="connsiteY0" fmla="*/ 1018463 h 1509782"/>
              <a:gd name="connsiteX1" fmla="*/ 3109211 w 8429964"/>
              <a:gd name="connsiteY1" fmla="*/ 813747 h 1509782"/>
              <a:gd name="connsiteX2" fmla="*/ 3163802 w 8429964"/>
              <a:gd name="connsiteY2" fmla="*/ 609030 h 1509782"/>
              <a:gd name="connsiteX3" fmla="*/ 3191098 w 8429964"/>
              <a:gd name="connsiteY3" fmla="*/ 445257 h 1509782"/>
              <a:gd name="connsiteX4" fmla="*/ 3204746 w 8429964"/>
              <a:gd name="connsiteY4" fmla="*/ 377018 h 1509782"/>
              <a:gd name="connsiteX5" fmla="*/ 3395815 w 8429964"/>
              <a:gd name="connsiteY5" fmla="*/ 377018 h 1509782"/>
              <a:gd name="connsiteX6" fmla="*/ 3696065 w 8429964"/>
              <a:gd name="connsiteY6" fmla="*/ 349723 h 1509782"/>
              <a:gd name="connsiteX7" fmla="*/ 3846190 w 8429964"/>
              <a:gd name="connsiteY7" fmla="*/ 349723 h 1509782"/>
              <a:gd name="connsiteX8" fmla="*/ 4160089 w 8429964"/>
              <a:gd name="connsiteY8" fmla="*/ 363370 h 1509782"/>
              <a:gd name="connsiteX9" fmla="*/ 4446692 w 8429964"/>
              <a:gd name="connsiteY9" fmla="*/ 390666 h 1509782"/>
              <a:gd name="connsiteX10" fmla="*/ 4651408 w 8429964"/>
              <a:gd name="connsiteY10" fmla="*/ 390666 h 1509782"/>
              <a:gd name="connsiteX11" fmla="*/ 5006250 w 8429964"/>
              <a:gd name="connsiteY11" fmla="*/ 390666 h 1509782"/>
              <a:gd name="connsiteX12" fmla="*/ 5115432 w 8429964"/>
              <a:gd name="connsiteY12" fmla="*/ 390664 h 1509782"/>
              <a:gd name="connsiteX13" fmla="*/ 5347444 w 8429964"/>
              <a:gd name="connsiteY13" fmla="*/ 445257 h 1509782"/>
              <a:gd name="connsiteX14" fmla="*/ 5333796 w 8429964"/>
              <a:gd name="connsiteY14" fmla="*/ 909281 h 1509782"/>
              <a:gd name="connsiteX15" fmla="*/ 5374740 w 8429964"/>
              <a:gd name="connsiteY15" fmla="*/ 1086702 h 1509782"/>
              <a:gd name="connsiteX16" fmla="*/ 5101784 w 8429964"/>
              <a:gd name="connsiteY16" fmla="*/ 1113997 h 1509782"/>
              <a:gd name="connsiteX17" fmla="*/ 4651408 w 8429964"/>
              <a:gd name="connsiteY17" fmla="*/ 1127645 h 1509782"/>
              <a:gd name="connsiteX18" fmla="*/ 4364805 w 8429964"/>
              <a:gd name="connsiteY18" fmla="*/ 1127645 h 1509782"/>
              <a:gd name="connsiteX19" fmla="*/ 4064555 w 8429964"/>
              <a:gd name="connsiteY19" fmla="*/ 1127645 h 1509782"/>
              <a:gd name="connsiteX20" fmla="*/ 3777952 w 8429964"/>
              <a:gd name="connsiteY20" fmla="*/ 1127645 h 1509782"/>
              <a:gd name="connsiteX21" fmla="*/ 3450405 w 8429964"/>
              <a:gd name="connsiteY21" fmla="*/ 1113997 h 1509782"/>
              <a:gd name="connsiteX22" fmla="*/ 3300280 w 8429964"/>
              <a:gd name="connsiteY22" fmla="*/ 1141293 h 1509782"/>
              <a:gd name="connsiteX23" fmla="*/ 3272984 w 8429964"/>
              <a:gd name="connsiteY23" fmla="*/ 1250475 h 1509782"/>
              <a:gd name="connsiteX24" fmla="*/ 3450405 w 8429964"/>
              <a:gd name="connsiteY24" fmla="*/ 1264123 h 1509782"/>
              <a:gd name="connsiteX25" fmla="*/ 3709713 w 8429964"/>
              <a:gd name="connsiteY25" fmla="*/ 1264123 h 1509782"/>
              <a:gd name="connsiteX26" fmla="*/ 3941725 w 8429964"/>
              <a:gd name="connsiteY26" fmla="*/ 1264123 h 1509782"/>
              <a:gd name="connsiteX27" fmla="*/ 4228328 w 8429964"/>
              <a:gd name="connsiteY27" fmla="*/ 1264123 h 1509782"/>
              <a:gd name="connsiteX28" fmla="*/ 4569522 w 8429964"/>
              <a:gd name="connsiteY28" fmla="*/ 1264123 h 1509782"/>
              <a:gd name="connsiteX29" fmla="*/ 4869773 w 8429964"/>
              <a:gd name="connsiteY29" fmla="*/ 1264123 h 1509782"/>
              <a:gd name="connsiteX30" fmla="*/ 5115432 w 8429964"/>
              <a:gd name="connsiteY30" fmla="*/ 1264123 h 1509782"/>
              <a:gd name="connsiteX31" fmla="*/ 5238262 w 8429964"/>
              <a:gd name="connsiteY31" fmla="*/ 1264123 h 1509782"/>
              <a:gd name="connsiteX32" fmla="*/ 5306501 w 8429964"/>
              <a:gd name="connsiteY32" fmla="*/ 1264123 h 1509782"/>
              <a:gd name="connsiteX33" fmla="*/ 5333796 w 8429964"/>
              <a:gd name="connsiteY33" fmla="*/ 1332361 h 1509782"/>
              <a:gd name="connsiteX34" fmla="*/ 5210967 w 8429964"/>
              <a:gd name="connsiteY34" fmla="*/ 1386952 h 1509782"/>
              <a:gd name="connsiteX35" fmla="*/ 4801534 w 8429964"/>
              <a:gd name="connsiteY35" fmla="*/ 1373305 h 1509782"/>
              <a:gd name="connsiteX36" fmla="*/ 4433044 w 8429964"/>
              <a:gd name="connsiteY36" fmla="*/ 1373305 h 1509782"/>
              <a:gd name="connsiteX37" fmla="*/ 4119146 w 8429964"/>
              <a:gd name="connsiteY37" fmla="*/ 1373305 h 1509782"/>
              <a:gd name="connsiteX38" fmla="*/ 3832543 w 8429964"/>
              <a:gd name="connsiteY38" fmla="*/ 1373305 h 1509782"/>
              <a:gd name="connsiteX39" fmla="*/ 3655122 w 8429964"/>
              <a:gd name="connsiteY39" fmla="*/ 1373305 h 1509782"/>
              <a:gd name="connsiteX40" fmla="*/ 3504996 w 8429964"/>
              <a:gd name="connsiteY40" fmla="*/ 1373305 h 1509782"/>
              <a:gd name="connsiteX41" fmla="*/ 3327576 w 8429964"/>
              <a:gd name="connsiteY41" fmla="*/ 1373305 h 1509782"/>
              <a:gd name="connsiteX42" fmla="*/ 3300280 w 8429964"/>
              <a:gd name="connsiteY42" fmla="*/ 1427896 h 1509782"/>
              <a:gd name="connsiteX43" fmla="*/ 3395814 w 8429964"/>
              <a:gd name="connsiteY43" fmla="*/ 1496135 h 1509782"/>
              <a:gd name="connsiteX44" fmla="*/ 3696065 w 8429964"/>
              <a:gd name="connsiteY44" fmla="*/ 1496135 h 1509782"/>
              <a:gd name="connsiteX45" fmla="*/ 4119146 w 8429964"/>
              <a:gd name="connsiteY45" fmla="*/ 1482487 h 1509782"/>
              <a:gd name="connsiteX46" fmla="*/ 4637761 w 8429964"/>
              <a:gd name="connsiteY46" fmla="*/ 1482487 h 1509782"/>
              <a:gd name="connsiteX47" fmla="*/ 5006250 w 8429964"/>
              <a:gd name="connsiteY47" fmla="*/ 1496135 h 1509782"/>
              <a:gd name="connsiteX48" fmla="*/ 5374739 w 8429964"/>
              <a:gd name="connsiteY48" fmla="*/ 1496134 h 1509782"/>
              <a:gd name="connsiteX49" fmla="*/ 5524865 w 8429964"/>
              <a:gd name="connsiteY49" fmla="*/ 1468839 h 1509782"/>
              <a:gd name="connsiteX50" fmla="*/ 5565808 w 8429964"/>
              <a:gd name="connsiteY50" fmla="*/ 1305066 h 1509782"/>
              <a:gd name="connsiteX51" fmla="*/ 5552161 w 8429964"/>
              <a:gd name="connsiteY51" fmla="*/ 1100350 h 1509782"/>
              <a:gd name="connsiteX52" fmla="*/ 5524865 w 8429964"/>
              <a:gd name="connsiteY52" fmla="*/ 881985 h 1509782"/>
              <a:gd name="connsiteX53" fmla="*/ 5511217 w 8429964"/>
              <a:gd name="connsiteY53" fmla="*/ 609030 h 1509782"/>
              <a:gd name="connsiteX54" fmla="*/ 5797820 w 8429964"/>
              <a:gd name="connsiteY54" fmla="*/ 404314 h 1509782"/>
              <a:gd name="connsiteX55" fmla="*/ 8240770 w 8429964"/>
              <a:gd name="connsiteY55" fmla="*/ 172302 h 1509782"/>
              <a:gd name="connsiteX56" fmla="*/ 8227122 w 8429964"/>
              <a:gd name="connsiteY56" fmla="*/ 90415 h 1509782"/>
              <a:gd name="connsiteX57" fmla="*/ 8199826 w 8429964"/>
              <a:gd name="connsiteY57" fmla="*/ 63120 h 1509782"/>
              <a:gd name="connsiteX58" fmla="*/ 5197319 w 8429964"/>
              <a:gd name="connsiteY58" fmla="*/ 267836 h 1509782"/>
              <a:gd name="connsiteX59" fmla="*/ 3204746 w 8429964"/>
              <a:gd name="connsiteY59" fmla="*/ 240541 h 1509782"/>
              <a:gd name="connsiteX60" fmla="*/ 2549654 w 8429964"/>
              <a:gd name="connsiteY60" fmla="*/ 308779 h 1509782"/>
              <a:gd name="connsiteX61" fmla="*/ 1717140 w 8429964"/>
              <a:gd name="connsiteY61" fmla="*/ 240541 h 1509782"/>
              <a:gd name="connsiteX62" fmla="*/ 1239468 w 8429964"/>
              <a:gd name="connsiteY62" fmla="*/ 199598 h 1509782"/>
              <a:gd name="connsiteX63" fmla="*/ 734501 w 8429964"/>
              <a:gd name="connsiteY63" fmla="*/ 117711 h 1509782"/>
              <a:gd name="connsiteX64" fmla="*/ 420602 w 8429964"/>
              <a:gd name="connsiteY64" fmla="*/ 76767 h 1509782"/>
              <a:gd name="connsiteX65" fmla="*/ 202238 w 8429964"/>
              <a:gd name="connsiteY65" fmla="*/ 8529 h 1509782"/>
              <a:gd name="connsiteX66" fmla="*/ 38465 w 8429964"/>
              <a:gd name="connsiteY66" fmla="*/ 8529 h 1509782"/>
              <a:gd name="connsiteX67" fmla="*/ 11170 w 8429964"/>
              <a:gd name="connsiteY67" fmla="*/ 76767 h 1509782"/>
              <a:gd name="connsiteX68" fmla="*/ 188590 w 8429964"/>
              <a:gd name="connsiteY68" fmla="*/ 145006 h 1509782"/>
              <a:gd name="connsiteX69" fmla="*/ 611671 w 8429964"/>
              <a:gd name="connsiteY69" fmla="*/ 199597 h 1509782"/>
              <a:gd name="connsiteX70" fmla="*/ 1416889 w 8429964"/>
              <a:gd name="connsiteY70" fmla="*/ 336075 h 1509782"/>
              <a:gd name="connsiteX71" fmla="*/ 2631540 w 8429964"/>
              <a:gd name="connsiteY71" fmla="*/ 431609 h 1509782"/>
              <a:gd name="connsiteX72" fmla="*/ 2863552 w 8429964"/>
              <a:gd name="connsiteY72" fmla="*/ 390666 h 1509782"/>
              <a:gd name="connsiteX73" fmla="*/ 3040973 w 8429964"/>
              <a:gd name="connsiteY73" fmla="*/ 431609 h 1509782"/>
              <a:gd name="connsiteX74" fmla="*/ 3027325 w 8429964"/>
              <a:gd name="connsiteY74" fmla="*/ 568087 h 1509782"/>
              <a:gd name="connsiteX75" fmla="*/ 2890847 w 8429964"/>
              <a:gd name="connsiteY75" fmla="*/ 1182236 h 1509782"/>
              <a:gd name="connsiteX76" fmla="*/ 2836256 w 8429964"/>
              <a:gd name="connsiteY76" fmla="*/ 1346009 h 1509782"/>
              <a:gd name="connsiteX77" fmla="*/ 2918143 w 8429964"/>
              <a:gd name="connsiteY77" fmla="*/ 1509782 h 1509782"/>
              <a:gd name="connsiteX0" fmla="*/ 3095564 w 8576569"/>
              <a:gd name="connsiteY0" fmla="*/ 1018463 h 1509782"/>
              <a:gd name="connsiteX1" fmla="*/ 3109211 w 8576569"/>
              <a:gd name="connsiteY1" fmla="*/ 813747 h 1509782"/>
              <a:gd name="connsiteX2" fmla="*/ 3163802 w 8576569"/>
              <a:gd name="connsiteY2" fmla="*/ 609030 h 1509782"/>
              <a:gd name="connsiteX3" fmla="*/ 3191098 w 8576569"/>
              <a:gd name="connsiteY3" fmla="*/ 445257 h 1509782"/>
              <a:gd name="connsiteX4" fmla="*/ 3204746 w 8576569"/>
              <a:gd name="connsiteY4" fmla="*/ 377018 h 1509782"/>
              <a:gd name="connsiteX5" fmla="*/ 3395815 w 8576569"/>
              <a:gd name="connsiteY5" fmla="*/ 377018 h 1509782"/>
              <a:gd name="connsiteX6" fmla="*/ 3696065 w 8576569"/>
              <a:gd name="connsiteY6" fmla="*/ 349723 h 1509782"/>
              <a:gd name="connsiteX7" fmla="*/ 3846190 w 8576569"/>
              <a:gd name="connsiteY7" fmla="*/ 349723 h 1509782"/>
              <a:gd name="connsiteX8" fmla="*/ 4160089 w 8576569"/>
              <a:gd name="connsiteY8" fmla="*/ 363370 h 1509782"/>
              <a:gd name="connsiteX9" fmla="*/ 4446692 w 8576569"/>
              <a:gd name="connsiteY9" fmla="*/ 390666 h 1509782"/>
              <a:gd name="connsiteX10" fmla="*/ 4651408 w 8576569"/>
              <a:gd name="connsiteY10" fmla="*/ 390666 h 1509782"/>
              <a:gd name="connsiteX11" fmla="*/ 5006250 w 8576569"/>
              <a:gd name="connsiteY11" fmla="*/ 390666 h 1509782"/>
              <a:gd name="connsiteX12" fmla="*/ 5115432 w 8576569"/>
              <a:gd name="connsiteY12" fmla="*/ 390664 h 1509782"/>
              <a:gd name="connsiteX13" fmla="*/ 5347444 w 8576569"/>
              <a:gd name="connsiteY13" fmla="*/ 445257 h 1509782"/>
              <a:gd name="connsiteX14" fmla="*/ 5333796 w 8576569"/>
              <a:gd name="connsiteY14" fmla="*/ 909281 h 1509782"/>
              <a:gd name="connsiteX15" fmla="*/ 5374740 w 8576569"/>
              <a:gd name="connsiteY15" fmla="*/ 1086702 h 1509782"/>
              <a:gd name="connsiteX16" fmla="*/ 5101784 w 8576569"/>
              <a:gd name="connsiteY16" fmla="*/ 1113997 h 1509782"/>
              <a:gd name="connsiteX17" fmla="*/ 4651408 w 8576569"/>
              <a:gd name="connsiteY17" fmla="*/ 1127645 h 1509782"/>
              <a:gd name="connsiteX18" fmla="*/ 4364805 w 8576569"/>
              <a:gd name="connsiteY18" fmla="*/ 1127645 h 1509782"/>
              <a:gd name="connsiteX19" fmla="*/ 4064555 w 8576569"/>
              <a:gd name="connsiteY19" fmla="*/ 1127645 h 1509782"/>
              <a:gd name="connsiteX20" fmla="*/ 3777952 w 8576569"/>
              <a:gd name="connsiteY20" fmla="*/ 1127645 h 1509782"/>
              <a:gd name="connsiteX21" fmla="*/ 3450405 w 8576569"/>
              <a:gd name="connsiteY21" fmla="*/ 1113997 h 1509782"/>
              <a:gd name="connsiteX22" fmla="*/ 3300280 w 8576569"/>
              <a:gd name="connsiteY22" fmla="*/ 1141293 h 1509782"/>
              <a:gd name="connsiteX23" fmla="*/ 3272984 w 8576569"/>
              <a:gd name="connsiteY23" fmla="*/ 1250475 h 1509782"/>
              <a:gd name="connsiteX24" fmla="*/ 3450405 w 8576569"/>
              <a:gd name="connsiteY24" fmla="*/ 1264123 h 1509782"/>
              <a:gd name="connsiteX25" fmla="*/ 3709713 w 8576569"/>
              <a:gd name="connsiteY25" fmla="*/ 1264123 h 1509782"/>
              <a:gd name="connsiteX26" fmla="*/ 3941725 w 8576569"/>
              <a:gd name="connsiteY26" fmla="*/ 1264123 h 1509782"/>
              <a:gd name="connsiteX27" fmla="*/ 4228328 w 8576569"/>
              <a:gd name="connsiteY27" fmla="*/ 1264123 h 1509782"/>
              <a:gd name="connsiteX28" fmla="*/ 4569522 w 8576569"/>
              <a:gd name="connsiteY28" fmla="*/ 1264123 h 1509782"/>
              <a:gd name="connsiteX29" fmla="*/ 4869773 w 8576569"/>
              <a:gd name="connsiteY29" fmla="*/ 1264123 h 1509782"/>
              <a:gd name="connsiteX30" fmla="*/ 5115432 w 8576569"/>
              <a:gd name="connsiteY30" fmla="*/ 1264123 h 1509782"/>
              <a:gd name="connsiteX31" fmla="*/ 5238262 w 8576569"/>
              <a:gd name="connsiteY31" fmla="*/ 1264123 h 1509782"/>
              <a:gd name="connsiteX32" fmla="*/ 5306501 w 8576569"/>
              <a:gd name="connsiteY32" fmla="*/ 1264123 h 1509782"/>
              <a:gd name="connsiteX33" fmla="*/ 5333796 w 8576569"/>
              <a:gd name="connsiteY33" fmla="*/ 1332361 h 1509782"/>
              <a:gd name="connsiteX34" fmla="*/ 5210967 w 8576569"/>
              <a:gd name="connsiteY34" fmla="*/ 1386952 h 1509782"/>
              <a:gd name="connsiteX35" fmla="*/ 4801534 w 8576569"/>
              <a:gd name="connsiteY35" fmla="*/ 1373305 h 1509782"/>
              <a:gd name="connsiteX36" fmla="*/ 4433044 w 8576569"/>
              <a:gd name="connsiteY36" fmla="*/ 1373305 h 1509782"/>
              <a:gd name="connsiteX37" fmla="*/ 4119146 w 8576569"/>
              <a:gd name="connsiteY37" fmla="*/ 1373305 h 1509782"/>
              <a:gd name="connsiteX38" fmla="*/ 3832543 w 8576569"/>
              <a:gd name="connsiteY38" fmla="*/ 1373305 h 1509782"/>
              <a:gd name="connsiteX39" fmla="*/ 3655122 w 8576569"/>
              <a:gd name="connsiteY39" fmla="*/ 1373305 h 1509782"/>
              <a:gd name="connsiteX40" fmla="*/ 3504996 w 8576569"/>
              <a:gd name="connsiteY40" fmla="*/ 1373305 h 1509782"/>
              <a:gd name="connsiteX41" fmla="*/ 3327576 w 8576569"/>
              <a:gd name="connsiteY41" fmla="*/ 1373305 h 1509782"/>
              <a:gd name="connsiteX42" fmla="*/ 3300280 w 8576569"/>
              <a:gd name="connsiteY42" fmla="*/ 1427896 h 1509782"/>
              <a:gd name="connsiteX43" fmla="*/ 3395814 w 8576569"/>
              <a:gd name="connsiteY43" fmla="*/ 1496135 h 1509782"/>
              <a:gd name="connsiteX44" fmla="*/ 3696065 w 8576569"/>
              <a:gd name="connsiteY44" fmla="*/ 1496135 h 1509782"/>
              <a:gd name="connsiteX45" fmla="*/ 4119146 w 8576569"/>
              <a:gd name="connsiteY45" fmla="*/ 1482487 h 1509782"/>
              <a:gd name="connsiteX46" fmla="*/ 4637761 w 8576569"/>
              <a:gd name="connsiteY46" fmla="*/ 1482487 h 1509782"/>
              <a:gd name="connsiteX47" fmla="*/ 5006250 w 8576569"/>
              <a:gd name="connsiteY47" fmla="*/ 1496135 h 1509782"/>
              <a:gd name="connsiteX48" fmla="*/ 5374739 w 8576569"/>
              <a:gd name="connsiteY48" fmla="*/ 1496134 h 1509782"/>
              <a:gd name="connsiteX49" fmla="*/ 5524865 w 8576569"/>
              <a:gd name="connsiteY49" fmla="*/ 1468839 h 1509782"/>
              <a:gd name="connsiteX50" fmla="*/ 5565808 w 8576569"/>
              <a:gd name="connsiteY50" fmla="*/ 1305066 h 1509782"/>
              <a:gd name="connsiteX51" fmla="*/ 5552161 w 8576569"/>
              <a:gd name="connsiteY51" fmla="*/ 1100350 h 1509782"/>
              <a:gd name="connsiteX52" fmla="*/ 5524865 w 8576569"/>
              <a:gd name="connsiteY52" fmla="*/ 881985 h 1509782"/>
              <a:gd name="connsiteX53" fmla="*/ 5511217 w 8576569"/>
              <a:gd name="connsiteY53" fmla="*/ 609030 h 1509782"/>
              <a:gd name="connsiteX54" fmla="*/ 5797820 w 8576569"/>
              <a:gd name="connsiteY54" fmla="*/ 404314 h 1509782"/>
              <a:gd name="connsiteX55" fmla="*/ 8240770 w 8576569"/>
              <a:gd name="connsiteY55" fmla="*/ 172302 h 1509782"/>
              <a:gd name="connsiteX56" fmla="*/ 8227122 w 8576569"/>
              <a:gd name="connsiteY56" fmla="*/ 90415 h 1509782"/>
              <a:gd name="connsiteX57" fmla="*/ 5197319 w 8576569"/>
              <a:gd name="connsiteY57" fmla="*/ 267836 h 1509782"/>
              <a:gd name="connsiteX58" fmla="*/ 3204746 w 8576569"/>
              <a:gd name="connsiteY58" fmla="*/ 240541 h 1509782"/>
              <a:gd name="connsiteX59" fmla="*/ 2549654 w 8576569"/>
              <a:gd name="connsiteY59" fmla="*/ 308779 h 1509782"/>
              <a:gd name="connsiteX60" fmla="*/ 1717140 w 8576569"/>
              <a:gd name="connsiteY60" fmla="*/ 240541 h 1509782"/>
              <a:gd name="connsiteX61" fmla="*/ 1239468 w 8576569"/>
              <a:gd name="connsiteY61" fmla="*/ 199598 h 1509782"/>
              <a:gd name="connsiteX62" fmla="*/ 734501 w 8576569"/>
              <a:gd name="connsiteY62" fmla="*/ 117711 h 1509782"/>
              <a:gd name="connsiteX63" fmla="*/ 420602 w 8576569"/>
              <a:gd name="connsiteY63" fmla="*/ 76767 h 1509782"/>
              <a:gd name="connsiteX64" fmla="*/ 202238 w 8576569"/>
              <a:gd name="connsiteY64" fmla="*/ 8529 h 1509782"/>
              <a:gd name="connsiteX65" fmla="*/ 38465 w 8576569"/>
              <a:gd name="connsiteY65" fmla="*/ 8529 h 1509782"/>
              <a:gd name="connsiteX66" fmla="*/ 11170 w 8576569"/>
              <a:gd name="connsiteY66" fmla="*/ 76767 h 1509782"/>
              <a:gd name="connsiteX67" fmla="*/ 188590 w 8576569"/>
              <a:gd name="connsiteY67" fmla="*/ 145006 h 1509782"/>
              <a:gd name="connsiteX68" fmla="*/ 611671 w 8576569"/>
              <a:gd name="connsiteY68" fmla="*/ 199597 h 1509782"/>
              <a:gd name="connsiteX69" fmla="*/ 1416889 w 8576569"/>
              <a:gd name="connsiteY69" fmla="*/ 336075 h 1509782"/>
              <a:gd name="connsiteX70" fmla="*/ 2631540 w 8576569"/>
              <a:gd name="connsiteY70" fmla="*/ 431609 h 1509782"/>
              <a:gd name="connsiteX71" fmla="*/ 2863552 w 8576569"/>
              <a:gd name="connsiteY71" fmla="*/ 390666 h 1509782"/>
              <a:gd name="connsiteX72" fmla="*/ 3040973 w 8576569"/>
              <a:gd name="connsiteY72" fmla="*/ 431609 h 1509782"/>
              <a:gd name="connsiteX73" fmla="*/ 3027325 w 8576569"/>
              <a:gd name="connsiteY73" fmla="*/ 568087 h 1509782"/>
              <a:gd name="connsiteX74" fmla="*/ 2890847 w 8576569"/>
              <a:gd name="connsiteY74" fmla="*/ 1182236 h 1509782"/>
              <a:gd name="connsiteX75" fmla="*/ 2836256 w 8576569"/>
              <a:gd name="connsiteY75" fmla="*/ 1346009 h 1509782"/>
              <a:gd name="connsiteX76" fmla="*/ 2918143 w 8576569"/>
              <a:gd name="connsiteY76" fmla="*/ 1509782 h 1509782"/>
              <a:gd name="connsiteX0" fmla="*/ 3095564 w 8360425"/>
              <a:gd name="connsiteY0" fmla="*/ 1018463 h 1509782"/>
              <a:gd name="connsiteX1" fmla="*/ 3109211 w 8360425"/>
              <a:gd name="connsiteY1" fmla="*/ 813747 h 1509782"/>
              <a:gd name="connsiteX2" fmla="*/ 3163802 w 8360425"/>
              <a:gd name="connsiteY2" fmla="*/ 609030 h 1509782"/>
              <a:gd name="connsiteX3" fmla="*/ 3191098 w 8360425"/>
              <a:gd name="connsiteY3" fmla="*/ 445257 h 1509782"/>
              <a:gd name="connsiteX4" fmla="*/ 3204746 w 8360425"/>
              <a:gd name="connsiteY4" fmla="*/ 377018 h 1509782"/>
              <a:gd name="connsiteX5" fmla="*/ 3395815 w 8360425"/>
              <a:gd name="connsiteY5" fmla="*/ 377018 h 1509782"/>
              <a:gd name="connsiteX6" fmla="*/ 3696065 w 8360425"/>
              <a:gd name="connsiteY6" fmla="*/ 349723 h 1509782"/>
              <a:gd name="connsiteX7" fmla="*/ 3846190 w 8360425"/>
              <a:gd name="connsiteY7" fmla="*/ 349723 h 1509782"/>
              <a:gd name="connsiteX8" fmla="*/ 4160089 w 8360425"/>
              <a:gd name="connsiteY8" fmla="*/ 363370 h 1509782"/>
              <a:gd name="connsiteX9" fmla="*/ 4446692 w 8360425"/>
              <a:gd name="connsiteY9" fmla="*/ 390666 h 1509782"/>
              <a:gd name="connsiteX10" fmla="*/ 4651408 w 8360425"/>
              <a:gd name="connsiteY10" fmla="*/ 390666 h 1509782"/>
              <a:gd name="connsiteX11" fmla="*/ 5006250 w 8360425"/>
              <a:gd name="connsiteY11" fmla="*/ 390666 h 1509782"/>
              <a:gd name="connsiteX12" fmla="*/ 5115432 w 8360425"/>
              <a:gd name="connsiteY12" fmla="*/ 390664 h 1509782"/>
              <a:gd name="connsiteX13" fmla="*/ 5347444 w 8360425"/>
              <a:gd name="connsiteY13" fmla="*/ 445257 h 1509782"/>
              <a:gd name="connsiteX14" fmla="*/ 5333796 w 8360425"/>
              <a:gd name="connsiteY14" fmla="*/ 909281 h 1509782"/>
              <a:gd name="connsiteX15" fmla="*/ 5374740 w 8360425"/>
              <a:gd name="connsiteY15" fmla="*/ 1086702 h 1509782"/>
              <a:gd name="connsiteX16" fmla="*/ 5101784 w 8360425"/>
              <a:gd name="connsiteY16" fmla="*/ 1113997 h 1509782"/>
              <a:gd name="connsiteX17" fmla="*/ 4651408 w 8360425"/>
              <a:gd name="connsiteY17" fmla="*/ 1127645 h 1509782"/>
              <a:gd name="connsiteX18" fmla="*/ 4364805 w 8360425"/>
              <a:gd name="connsiteY18" fmla="*/ 1127645 h 1509782"/>
              <a:gd name="connsiteX19" fmla="*/ 4064555 w 8360425"/>
              <a:gd name="connsiteY19" fmla="*/ 1127645 h 1509782"/>
              <a:gd name="connsiteX20" fmla="*/ 3777952 w 8360425"/>
              <a:gd name="connsiteY20" fmla="*/ 1127645 h 1509782"/>
              <a:gd name="connsiteX21" fmla="*/ 3450405 w 8360425"/>
              <a:gd name="connsiteY21" fmla="*/ 1113997 h 1509782"/>
              <a:gd name="connsiteX22" fmla="*/ 3300280 w 8360425"/>
              <a:gd name="connsiteY22" fmla="*/ 1141293 h 1509782"/>
              <a:gd name="connsiteX23" fmla="*/ 3272984 w 8360425"/>
              <a:gd name="connsiteY23" fmla="*/ 1250475 h 1509782"/>
              <a:gd name="connsiteX24" fmla="*/ 3450405 w 8360425"/>
              <a:gd name="connsiteY24" fmla="*/ 1264123 h 1509782"/>
              <a:gd name="connsiteX25" fmla="*/ 3709713 w 8360425"/>
              <a:gd name="connsiteY25" fmla="*/ 1264123 h 1509782"/>
              <a:gd name="connsiteX26" fmla="*/ 3941725 w 8360425"/>
              <a:gd name="connsiteY26" fmla="*/ 1264123 h 1509782"/>
              <a:gd name="connsiteX27" fmla="*/ 4228328 w 8360425"/>
              <a:gd name="connsiteY27" fmla="*/ 1264123 h 1509782"/>
              <a:gd name="connsiteX28" fmla="*/ 4569522 w 8360425"/>
              <a:gd name="connsiteY28" fmla="*/ 1264123 h 1509782"/>
              <a:gd name="connsiteX29" fmla="*/ 4869773 w 8360425"/>
              <a:gd name="connsiteY29" fmla="*/ 1264123 h 1509782"/>
              <a:gd name="connsiteX30" fmla="*/ 5115432 w 8360425"/>
              <a:gd name="connsiteY30" fmla="*/ 1264123 h 1509782"/>
              <a:gd name="connsiteX31" fmla="*/ 5238262 w 8360425"/>
              <a:gd name="connsiteY31" fmla="*/ 1264123 h 1509782"/>
              <a:gd name="connsiteX32" fmla="*/ 5306501 w 8360425"/>
              <a:gd name="connsiteY32" fmla="*/ 1264123 h 1509782"/>
              <a:gd name="connsiteX33" fmla="*/ 5333796 w 8360425"/>
              <a:gd name="connsiteY33" fmla="*/ 1332361 h 1509782"/>
              <a:gd name="connsiteX34" fmla="*/ 5210967 w 8360425"/>
              <a:gd name="connsiteY34" fmla="*/ 1386952 h 1509782"/>
              <a:gd name="connsiteX35" fmla="*/ 4801534 w 8360425"/>
              <a:gd name="connsiteY35" fmla="*/ 1373305 h 1509782"/>
              <a:gd name="connsiteX36" fmla="*/ 4433044 w 8360425"/>
              <a:gd name="connsiteY36" fmla="*/ 1373305 h 1509782"/>
              <a:gd name="connsiteX37" fmla="*/ 4119146 w 8360425"/>
              <a:gd name="connsiteY37" fmla="*/ 1373305 h 1509782"/>
              <a:gd name="connsiteX38" fmla="*/ 3832543 w 8360425"/>
              <a:gd name="connsiteY38" fmla="*/ 1373305 h 1509782"/>
              <a:gd name="connsiteX39" fmla="*/ 3655122 w 8360425"/>
              <a:gd name="connsiteY39" fmla="*/ 1373305 h 1509782"/>
              <a:gd name="connsiteX40" fmla="*/ 3504996 w 8360425"/>
              <a:gd name="connsiteY40" fmla="*/ 1373305 h 1509782"/>
              <a:gd name="connsiteX41" fmla="*/ 3327576 w 8360425"/>
              <a:gd name="connsiteY41" fmla="*/ 1373305 h 1509782"/>
              <a:gd name="connsiteX42" fmla="*/ 3300280 w 8360425"/>
              <a:gd name="connsiteY42" fmla="*/ 1427896 h 1509782"/>
              <a:gd name="connsiteX43" fmla="*/ 3395814 w 8360425"/>
              <a:gd name="connsiteY43" fmla="*/ 1496135 h 1509782"/>
              <a:gd name="connsiteX44" fmla="*/ 3696065 w 8360425"/>
              <a:gd name="connsiteY44" fmla="*/ 1496135 h 1509782"/>
              <a:gd name="connsiteX45" fmla="*/ 4119146 w 8360425"/>
              <a:gd name="connsiteY45" fmla="*/ 1482487 h 1509782"/>
              <a:gd name="connsiteX46" fmla="*/ 4637761 w 8360425"/>
              <a:gd name="connsiteY46" fmla="*/ 1482487 h 1509782"/>
              <a:gd name="connsiteX47" fmla="*/ 5006250 w 8360425"/>
              <a:gd name="connsiteY47" fmla="*/ 1496135 h 1509782"/>
              <a:gd name="connsiteX48" fmla="*/ 5374739 w 8360425"/>
              <a:gd name="connsiteY48" fmla="*/ 1496134 h 1509782"/>
              <a:gd name="connsiteX49" fmla="*/ 5524865 w 8360425"/>
              <a:gd name="connsiteY49" fmla="*/ 1468839 h 1509782"/>
              <a:gd name="connsiteX50" fmla="*/ 5565808 w 8360425"/>
              <a:gd name="connsiteY50" fmla="*/ 1305066 h 1509782"/>
              <a:gd name="connsiteX51" fmla="*/ 5552161 w 8360425"/>
              <a:gd name="connsiteY51" fmla="*/ 1100350 h 1509782"/>
              <a:gd name="connsiteX52" fmla="*/ 5524865 w 8360425"/>
              <a:gd name="connsiteY52" fmla="*/ 881985 h 1509782"/>
              <a:gd name="connsiteX53" fmla="*/ 5511217 w 8360425"/>
              <a:gd name="connsiteY53" fmla="*/ 609030 h 1509782"/>
              <a:gd name="connsiteX54" fmla="*/ 5797820 w 8360425"/>
              <a:gd name="connsiteY54" fmla="*/ 404314 h 1509782"/>
              <a:gd name="connsiteX55" fmla="*/ 8240770 w 8360425"/>
              <a:gd name="connsiteY55" fmla="*/ 172302 h 1509782"/>
              <a:gd name="connsiteX56" fmla="*/ 7694859 w 8360425"/>
              <a:gd name="connsiteY56" fmla="*/ 90415 h 1509782"/>
              <a:gd name="connsiteX57" fmla="*/ 5197319 w 8360425"/>
              <a:gd name="connsiteY57" fmla="*/ 267836 h 1509782"/>
              <a:gd name="connsiteX58" fmla="*/ 3204746 w 8360425"/>
              <a:gd name="connsiteY58" fmla="*/ 240541 h 1509782"/>
              <a:gd name="connsiteX59" fmla="*/ 2549654 w 8360425"/>
              <a:gd name="connsiteY59" fmla="*/ 308779 h 1509782"/>
              <a:gd name="connsiteX60" fmla="*/ 1717140 w 8360425"/>
              <a:gd name="connsiteY60" fmla="*/ 240541 h 1509782"/>
              <a:gd name="connsiteX61" fmla="*/ 1239468 w 8360425"/>
              <a:gd name="connsiteY61" fmla="*/ 199598 h 1509782"/>
              <a:gd name="connsiteX62" fmla="*/ 734501 w 8360425"/>
              <a:gd name="connsiteY62" fmla="*/ 117711 h 1509782"/>
              <a:gd name="connsiteX63" fmla="*/ 420602 w 8360425"/>
              <a:gd name="connsiteY63" fmla="*/ 76767 h 1509782"/>
              <a:gd name="connsiteX64" fmla="*/ 202238 w 8360425"/>
              <a:gd name="connsiteY64" fmla="*/ 8529 h 1509782"/>
              <a:gd name="connsiteX65" fmla="*/ 38465 w 8360425"/>
              <a:gd name="connsiteY65" fmla="*/ 8529 h 1509782"/>
              <a:gd name="connsiteX66" fmla="*/ 11170 w 8360425"/>
              <a:gd name="connsiteY66" fmla="*/ 76767 h 1509782"/>
              <a:gd name="connsiteX67" fmla="*/ 188590 w 8360425"/>
              <a:gd name="connsiteY67" fmla="*/ 145006 h 1509782"/>
              <a:gd name="connsiteX68" fmla="*/ 611671 w 8360425"/>
              <a:gd name="connsiteY68" fmla="*/ 199597 h 1509782"/>
              <a:gd name="connsiteX69" fmla="*/ 1416889 w 8360425"/>
              <a:gd name="connsiteY69" fmla="*/ 336075 h 1509782"/>
              <a:gd name="connsiteX70" fmla="*/ 2631540 w 8360425"/>
              <a:gd name="connsiteY70" fmla="*/ 431609 h 1509782"/>
              <a:gd name="connsiteX71" fmla="*/ 2863552 w 8360425"/>
              <a:gd name="connsiteY71" fmla="*/ 390666 h 1509782"/>
              <a:gd name="connsiteX72" fmla="*/ 3040973 w 8360425"/>
              <a:gd name="connsiteY72" fmla="*/ 431609 h 1509782"/>
              <a:gd name="connsiteX73" fmla="*/ 3027325 w 8360425"/>
              <a:gd name="connsiteY73" fmla="*/ 568087 h 1509782"/>
              <a:gd name="connsiteX74" fmla="*/ 2890847 w 8360425"/>
              <a:gd name="connsiteY74" fmla="*/ 1182236 h 1509782"/>
              <a:gd name="connsiteX75" fmla="*/ 2836256 w 8360425"/>
              <a:gd name="connsiteY75" fmla="*/ 1346009 h 1509782"/>
              <a:gd name="connsiteX76" fmla="*/ 2918143 w 8360425"/>
              <a:gd name="connsiteY76" fmla="*/ 1509782 h 1509782"/>
              <a:gd name="connsiteX0" fmla="*/ 3095564 w 8360425"/>
              <a:gd name="connsiteY0" fmla="*/ 1018463 h 1509782"/>
              <a:gd name="connsiteX1" fmla="*/ 3109211 w 8360425"/>
              <a:gd name="connsiteY1" fmla="*/ 813747 h 1509782"/>
              <a:gd name="connsiteX2" fmla="*/ 3163802 w 8360425"/>
              <a:gd name="connsiteY2" fmla="*/ 609030 h 1509782"/>
              <a:gd name="connsiteX3" fmla="*/ 3191098 w 8360425"/>
              <a:gd name="connsiteY3" fmla="*/ 445257 h 1509782"/>
              <a:gd name="connsiteX4" fmla="*/ 3204746 w 8360425"/>
              <a:gd name="connsiteY4" fmla="*/ 377018 h 1509782"/>
              <a:gd name="connsiteX5" fmla="*/ 3395815 w 8360425"/>
              <a:gd name="connsiteY5" fmla="*/ 377018 h 1509782"/>
              <a:gd name="connsiteX6" fmla="*/ 3696065 w 8360425"/>
              <a:gd name="connsiteY6" fmla="*/ 349723 h 1509782"/>
              <a:gd name="connsiteX7" fmla="*/ 3846190 w 8360425"/>
              <a:gd name="connsiteY7" fmla="*/ 349723 h 1509782"/>
              <a:gd name="connsiteX8" fmla="*/ 4160089 w 8360425"/>
              <a:gd name="connsiteY8" fmla="*/ 363370 h 1509782"/>
              <a:gd name="connsiteX9" fmla="*/ 4446692 w 8360425"/>
              <a:gd name="connsiteY9" fmla="*/ 390666 h 1509782"/>
              <a:gd name="connsiteX10" fmla="*/ 4651408 w 8360425"/>
              <a:gd name="connsiteY10" fmla="*/ 390666 h 1509782"/>
              <a:gd name="connsiteX11" fmla="*/ 5006250 w 8360425"/>
              <a:gd name="connsiteY11" fmla="*/ 390666 h 1509782"/>
              <a:gd name="connsiteX12" fmla="*/ 5115432 w 8360425"/>
              <a:gd name="connsiteY12" fmla="*/ 390664 h 1509782"/>
              <a:gd name="connsiteX13" fmla="*/ 5347444 w 8360425"/>
              <a:gd name="connsiteY13" fmla="*/ 445257 h 1509782"/>
              <a:gd name="connsiteX14" fmla="*/ 5333796 w 8360425"/>
              <a:gd name="connsiteY14" fmla="*/ 909281 h 1509782"/>
              <a:gd name="connsiteX15" fmla="*/ 5374740 w 8360425"/>
              <a:gd name="connsiteY15" fmla="*/ 1086702 h 1509782"/>
              <a:gd name="connsiteX16" fmla="*/ 5101784 w 8360425"/>
              <a:gd name="connsiteY16" fmla="*/ 1113997 h 1509782"/>
              <a:gd name="connsiteX17" fmla="*/ 4651408 w 8360425"/>
              <a:gd name="connsiteY17" fmla="*/ 1127645 h 1509782"/>
              <a:gd name="connsiteX18" fmla="*/ 4364805 w 8360425"/>
              <a:gd name="connsiteY18" fmla="*/ 1127645 h 1509782"/>
              <a:gd name="connsiteX19" fmla="*/ 4064555 w 8360425"/>
              <a:gd name="connsiteY19" fmla="*/ 1127645 h 1509782"/>
              <a:gd name="connsiteX20" fmla="*/ 3777952 w 8360425"/>
              <a:gd name="connsiteY20" fmla="*/ 1127645 h 1509782"/>
              <a:gd name="connsiteX21" fmla="*/ 3450405 w 8360425"/>
              <a:gd name="connsiteY21" fmla="*/ 1113997 h 1509782"/>
              <a:gd name="connsiteX22" fmla="*/ 3300280 w 8360425"/>
              <a:gd name="connsiteY22" fmla="*/ 1141293 h 1509782"/>
              <a:gd name="connsiteX23" fmla="*/ 3272984 w 8360425"/>
              <a:gd name="connsiteY23" fmla="*/ 1250475 h 1509782"/>
              <a:gd name="connsiteX24" fmla="*/ 3450405 w 8360425"/>
              <a:gd name="connsiteY24" fmla="*/ 1264123 h 1509782"/>
              <a:gd name="connsiteX25" fmla="*/ 3709713 w 8360425"/>
              <a:gd name="connsiteY25" fmla="*/ 1264123 h 1509782"/>
              <a:gd name="connsiteX26" fmla="*/ 3941725 w 8360425"/>
              <a:gd name="connsiteY26" fmla="*/ 1264123 h 1509782"/>
              <a:gd name="connsiteX27" fmla="*/ 4228328 w 8360425"/>
              <a:gd name="connsiteY27" fmla="*/ 1264123 h 1509782"/>
              <a:gd name="connsiteX28" fmla="*/ 4569522 w 8360425"/>
              <a:gd name="connsiteY28" fmla="*/ 1264123 h 1509782"/>
              <a:gd name="connsiteX29" fmla="*/ 4869773 w 8360425"/>
              <a:gd name="connsiteY29" fmla="*/ 1264123 h 1509782"/>
              <a:gd name="connsiteX30" fmla="*/ 5115432 w 8360425"/>
              <a:gd name="connsiteY30" fmla="*/ 1264123 h 1509782"/>
              <a:gd name="connsiteX31" fmla="*/ 5238262 w 8360425"/>
              <a:gd name="connsiteY31" fmla="*/ 1264123 h 1509782"/>
              <a:gd name="connsiteX32" fmla="*/ 5306501 w 8360425"/>
              <a:gd name="connsiteY32" fmla="*/ 1264123 h 1509782"/>
              <a:gd name="connsiteX33" fmla="*/ 5333796 w 8360425"/>
              <a:gd name="connsiteY33" fmla="*/ 1332361 h 1509782"/>
              <a:gd name="connsiteX34" fmla="*/ 5210967 w 8360425"/>
              <a:gd name="connsiteY34" fmla="*/ 1386952 h 1509782"/>
              <a:gd name="connsiteX35" fmla="*/ 4801534 w 8360425"/>
              <a:gd name="connsiteY35" fmla="*/ 1373305 h 1509782"/>
              <a:gd name="connsiteX36" fmla="*/ 4433044 w 8360425"/>
              <a:gd name="connsiteY36" fmla="*/ 1373305 h 1509782"/>
              <a:gd name="connsiteX37" fmla="*/ 4119146 w 8360425"/>
              <a:gd name="connsiteY37" fmla="*/ 1373305 h 1509782"/>
              <a:gd name="connsiteX38" fmla="*/ 3832543 w 8360425"/>
              <a:gd name="connsiteY38" fmla="*/ 1373305 h 1509782"/>
              <a:gd name="connsiteX39" fmla="*/ 3655122 w 8360425"/>
              <a:gd name="connsiteY39" fmla="*/ 1373305 h 1509782"/>
              <a:gd name="connsiteX40" fmla="*/ 3504996 w 8360425"/>
              <a:gd name="connsiteY40" fmla="*/ 1373305 h 1509782"/>
              <a:gd name="connsiteX41" fmla="*/ 3327576 w 8360425"/>
              <a:gd name="connsiteY41" fmla="*/ 1373305 h 1509782"/>
              <a:gd name="connsiteX42" fmla="*/ 3300280 w 8360425"/>
              <a:gd name="connsiteY42" fmla="*/ 1427896 h 1509782"/>
              <a:gd name="connsiteX43" fmla="*/ 3395814 w 8360425"/>
              <a:gd name="connsiteY43" fmla="*/ 1496135 h 1509782"/>
              <a:gd name="connsiteX44" fmla="*/ 3696065 w 8360425"/>
              <a:gd name="connsiteY44" fmla="*/ 1496135 h 1509782"/>
              <a:gd name="connsiteX45" fmla="*/ 4119146 w 8360425"/>
              <a:gd name="connsiteY45" fmla="*/ 1482487 h 1509782"/>
              <a:gd name="connsiteX46" fmla="*/ 4637761 w 8360425"/>
              <a:gd name="connsiteY46" fmla="*/ 1482487 h 1509782"/>
              <a:gd name="connsiteX47" fmla="*/ 5006250 w 8360425"/>
              <a:gd name="connsiteY47" fmla="*/ 1496135 h 1509782"/>
              <a:gd name="connsiteX48" fmla="*/ 5374739 w 8360425"/>
              <a:gd name="connsiteY48" fmla="*/ 1496134 h 1509782"/>
              <a:gd name="connsiteX49" fmla="*/ 5524865 w 8360425"/>
              <a:gd name="connsiteY49" fmla="*/ 1468839 h 1509782"/>
              <a:gd name="connsiteX50" fmla="*/ 5565808 w 8360425"/>
              <a:gd name="connsiteY50" fmla="*/ 1305066 h 1509782"/>
              <a:gd name="connsiteX51" fmla="*/ 5552161 w 8360425"/>
              <a:gd name="connsiteY51" fmla="*/ 1100350 h 1509782"/>
              <a:gd name="connsiteX52" fmla="*/ 5524865 w 8360425"/>
              <a:gd name="connsiteY52" fmla="*/ 881985 h 1509782"/>
              <a:gd name="connsiteX53" fmla="*/ 5511217 w 8360425"/>
              <a:gd name="connsiteY53" fmla="*/ 609030 h 1509782"/>
              <a:gd name="connsiteX54" fmla="*/ 5797820 w 8360425"/>
              <a:gd name="connsiteY54" fmla="*/ 404314 h 1509782"/>
              <a:gd name="connsiteX55" fmla="*/ 8240770 w 8360425"/>
              <a:gd name="connsiteY55" fmla="*/ 172302 h 1509782"/>
              <a:gd name="connsiteX56" fmla="*/ 7694859 w 8360425"/>
              <a:gd name="connsiteY56" fmla="*/ 90415 h 1509782"/>
              <a:gd name="connsiteX57" fmla="*/ 5197319 w 8360425"/>
              <a:gd name="connsiteY57" fmla="*/ 267836 h 1509782"/>
              <a:gd name="connsiteX58" fmla="*/ 3204746 w 8360425"/>
              <a:gd name="connsiteY58" fmla="*/ 240541 h 1509782"/>
              <a:gd name="connsiteX59" fmla="*/ 2549654 w 8360425"/>
              <a:gd name="connsiteY59" fmla="*/ 308779 h 1509782"/>
              <a:gd name="connsiteX60" fmla="*/ 1717140 w 8360425"/>
              <a:gd name="connsiteY60" fmla="*/ 240541 h 1509782"/>
              <a:gd name="connsiteX61" fmla="*/ 1239468 w 8360425"/>
              <a:gd name="connsiteY61" fmla="*/ 199598 h 1509782"/>
              <a:gd name="connsiteX62" fmla="*/ 734501 w 8360425"/>
              <a:gd name="connsiteY62" fmla="*/ 117711 h 1509782"/>
              <a:gd name="connsiteX63" fmla="*/ 420602 w 8360425"/>
              <a:gd name="connsiteY63" fmla="*/ 76767 h 1509782"/>
              <a:gd name="connsiteX64" fmla="*/ 202238 w 8360425"/>
              <a:gd name="connsiteY64" fmla="*/ 8529 h 1509782"/>
              <a:gd name="connsiteX65" fmla="*/ 38465 w 8360425"/>
              <a:gd name="connsiteY65" fmla="*/ 8529 h 1509782"/>
              <a:gd name="connsiteX66" fmla="*/ 11170 w 8360425"/>
              <a:gd name="connsiteY66" fmla="*/ 76767 h 1509782"/>
              <a:gd name="connsiteX67" fmla="*/ 188590 w 8360425"/>
              <a:gd name="connsiteY67" fmla="*/ 145006 h 1509782"/>
              <a:gd name="connsiteX68" fmla="*/ 611671 w 8360425"/>
              <a:gd name="connsiteY68" fmla="*/ 199597 h 1509782"/>
              <a:gd name="connsiteX69" fmla="*/ 1416889 w 8360425"/>
              <a:gd name="connsiteY69" fmla="*/ 336075 h 1509782"/>
              <a:gd name="connsiteX70" fmla="*/ 2631540 w 8360425"/>
              <a:gd name="connsiteY70" fmla="*/ 431609 h 1509782"/>
              <a:gd name="connsiteX71" fmla="*/ 2863552 w 8360425"/>
              <a:gd name="connsiteY71" fmla="*/ 390666 h 1509782"/>
              <a:gd name="connsiteX72" fmla="*/ 3040973 w 8360425"/>
              <a:gd name="connsiteY72" fmla="*/ 431609 h 1509782"/>
              <a:gd name="connsiteX73" fmla="*/ 3027325 w 8360425"/>
              <a:gd name="connsiteY73" fmla="*/ 568087 h 1509782"/>
              <a:gd name="connsiteX74" fmla="*/ 2890847 w 8360425"/>
              <a:gd name="connsiteY74" fmla="*/ 1182236 h 1509782"/>
              <a:gd name="connsiteX75" fmla="*/ 2836256 w 8360425"/>
              <a:gd name="connsiteY75" fmla="*/ 1346009 h 1509782"/>
              <a:gd name="connsiteX76" fmla="*/ 2918143 w 8360425"/>
              <a:gd name="connsiteY76" fmla="*/ 1509782 h 1509782"/>
              <a:gd name="connsiteX0" fmla="*/ 3095564 w 8288254"/>
              <a:gd name="connsiteY0" fmla="*/ 1018463 h 1509782"/>
              <a:gd name="connsiteX1" fmla="*/ 3109211 w 8288254"/>
              <a:gd name="connsiteY1" fmla="*/ 813747 h 1509782"/>
              <a:gd name="connsiteX2" fmla="*/ 3163802 w 8288254"/>
              <a:gd name="connsiteY2" fmla="*/ 609030 h 1509782"/>
              <a:gd name="connsiteX3" fmla="*/ 3191098 w 8288254"/>
              <a:gd name="connsiteY3" fmla="*/ 445257 h 1509782"/>
              <a:gd name="connsiteX4" fmla="*/ 3204746 w 8288254"/>
              <a:gd name="connsiteY4" fmla="*/ 377018 h 1509782"/>
              <a:gd name="connsiteX5" fmla="*/ 3395815 w 8288254"/>
              <a:gd name="connsiteY5" fmla="*/ 377018 h 1509782"/>
              <a:gd name="connsiteX6" fmla="*/ 3696065 w 8288254"/>
              <a:gd name="connsiteY6" fmla="*/ 349723 h 1509782"/>
              <a:gd name="connsiteX7" fmla="*/ 3846190 w 8288254"/>
              <a:gd name="connsiteY7" fmla="*/ 349723 h 1509782"/>
              <a:gd name="connsiteX8" fmla="*/ 4160089 w 8288254"/>
              <a:gd name="connsiteY8" fmla="*/ 363370 h 1509782"/>
              <a:gd name="connsiteX9" fmla="*/ 4446692 w 8288254"/>
              <a:gd name="connsiteY9" fmla="*/ 390666 h 1509782"/>
              <a:gd name="connsiteX10" fmla="*/ 4651408 w 8288254"/>
              <a:gd name="connsiteY10" fmla="*/ 390666 h 1509782"/>
              <a:gd name="connsiteX11" fmla="*/ 5006250 w 8288254"/>
              <a:gd name="connsiteY11" fmla="*/ 390666 h 1509782"/>
              <a:gd name="connsiteX12" fmla="*/ 5115432 w 8288254"/>
              <a:gd name="connsiteY12" fmla="*/ 390664 h 1509782"/>
              <a:gd name="connsiteX13" fmla="*/ 5347444 w 8288254"/>
              <a:gd name="connsiteY13" fmla="*/ 445257 h 1509782"/>
              <a:gd name="connsiteX14" fmla="*/ 5333796 w 8288254"/>
              <a:gd name="connsiteY14" fmla="*/ 909281 h 1509782"/>
              <a:gd name="connsiteX15" fmla="*/ 5374740 w 8288254"/>
              <a:gd name="connsiteY15" fmla="*/ 1086702 h 1509782"/>
              <a:gd name="connsiteX16" fmla="*/ 5101784 w 8288254"/>
              <a:gd name="connsiteY16" fmla="*/ 1113997 h 1509782"/>
              <a:gd name="connsiteX17" fmla="*/ 4651408 w 8288254"/>
              <a:gd name="connsiteY17" fmla="*/ 1127645 h 1509782"/>
              <a:gd name="connsiteX18" fmla="*/ 4364805 w 8288254"/>
              <a:gd name="connsiteY18" fmla="*/ 1127645 h 1509782"/>
              <a:gd name="connsiteX19" fmla="*/ 4064555 w 8288254"/>
              <a:gd name="connsiteY19" fmla="*/ 1127645 h 1509782"/>
              <a:gd name="connsiteX20" fmla="*/ 3777952 w 8288254"/>
              <a:gd name="connsiteY20" fmla="*/ 1127645 h 1509782"/>
              <a:gd name="connsiteX21" fmla="*/ 3450405 w 8288254"/>
              <a:gd name="connsiteY21" fmla="*/ 1113997 h 1509782"/>
              <a:gd name="connsiteX22" fmla="*/ 3300280 w 8288254"/>
              <a:gd name="connsiteY22" fmla="*/ 1141293 h 1509782"/>
              <a:gd name="connsiteX23" fmla="*/ 3272984 w 8288254"/>
              <a:gd name="connsiteY23" fmla="*/ 1250475 h 1509782"/>
              <a:gd name="connsiteX24" fmla="*/ 3450405 w 8288254"/>
              <a:gd name="connsiteY24" fmla="*/ 1264123 h 1509782"/>
              <a:gd name="connsiteX25" fmla="*/ 3709713 w 8288254"/>
              <a:gd name="connsiteY25" fmla="*/ 1264123 h 1509782"/>
              <a:gd name="connsiteX26" fmla="*/ 3941725 w 8288254"/>
              <a:gd name="connsiteY26" fmla="*/ 1264123 h 1509782"/>
              <a:gd name="connsiteX27" fmla="*/ 4228328 w 8288254"/>
              <a:gd name="connsiteY27" fmla="*/ 1264123 h 1509782"/>
              <a:gd name="connsiteX28" fmla="*/ 4569522 w 8288254"/>
              <a:gd name="connsiteY28" fmla="*/ 1264123 h 1509782"/>
              <a:gd name="connsiteX29" fmla="*/ 4869773 w 8288254"/>
              <a:gd name="connsiteY29" fmla="*/ 1264123 h 1509782"/>
              <a:gd name="connsiteX30" fmla="*/ 5115432 w 8288254"/>
              <a:gd name="connsiteY30" fmla="*/ 1264123 h 1509782"/>
              <a:gd name="connsiteX31" fmla="*/ 5238262 w 8288254"/>
              <a:gd name="connsiteY31" fmla="*/ 1264123 h 1509782"/>
              <a:gd name="connsiteX32" fmla="*/ 5306501 w 8288254"/>
              <a:gd name="connsiteY32" fmla="*/ 1264123 h 1509782"/>
              <a:gd name="connsiteX33" fmla="*/ 5333796 w 8288254"/>
              <a:gd name="connsiteY33" fmla="*/ 1332361 h 1509782"/>
              <a:gd name="connsiteX34" fmla="*/ 5210967 w 8288254"/>
              <a:gd name="connsiteY34" fmla="*/ 1386952 h 1509782"/>
              <a:gd name="connsiteX35" fmla="*/ 4801534 w 8288254"/>
              <a:gd name="connsiteY35" fmla="*/ 1373305 h 1509782"/>
              <a:gd name="connsiteX36" fmla="*/ 4433044 w 8288254"/>
              <a:gd name="connsiteY36" fmla="*/ 1373305 h 1509782"/>
              <a:gd name="connsiteX37" fmla="*/ 4119146 w 8288254"/>
              <a:gd name="connsiteY37" fmla="*/ 1373305 h 1509782"/>
              <a:gd name="connsiteX38" fmla="*/ 3832543 w 8288254"/>
              <a:gd name="connsiteY38" fmla="*/ 1373305 h 1509782"/>
              <a:gd name="connsiteX39" fmla="*/ 3655122 w 8288254"/>
              <a:gd name="connsiteY39" fmla="*/ 1373305 h 1509782"/>
              <a:gd name="connsiteX40" fmla="*/ 3504996 w 8288254"/>
              <a:gd name="connsiteY40" fmla="*/ 1373305 h 1509782"/>
              <a:gd name="connsiteX41" fmla="*/ 3327576 w 8288254"/>
              <a:gd name="connsiteY41" fmla="*/ 1373305 h 1509782"/>
              <a:gd name="connsiteX42" fmla="*/ 3300280 w 8288254"/>
              <a:gd name="connsiteY42" fmla="*/ 1427896 h 1509782"/>
              <a:gd name="connsiteX43" fmla="*/ 3395814 w 8288254"/>
              <a:gd name="connsiteY43" fmla="*/ 1496135 h 1509782"/>
              <a:gd name="connsiteX44" fmla="*/ 3696065 w 8288254"/>
              <a:gd name="connsiteY44" fmla="*/ 1496135 h 1509782"/>
              <a:gd name="connsiteX45" fmla="*/ 4119146 w 8288254"/>
              <a:gd name="connsiteY45" fmla="*/ 1482487 h 1509782"/>
              <a:gd name="connsiteX46" fmla="*/ 4637761 w 8288254"/>
              <a:gd name="connsiteY46" fmla="*/ 1482487 h 1509782"/>
              <a:gd name="connsiteX47" fmla="*/ 5006250 w 8288254"/>
              <a:gd name="connsiteY47" fmla="*/ 1496135 h 1509782"/>
              <a:gd name="connsiteX48" fmla="*/ 5374739 w 8288254"/>
              <a:gd name="connsiteY48" fmla="*/ 1496134 h 1509782"/>
              <a:gd name="connsiteX49" fmla="*/ 5524865 w 8288254"/>
              <a:gd name="connsiteY49" fmla="*/ 1468839 h 1509782"/>
              <a:gd name="connsiteX50" fmla="*/ 5565808 w 8288254"/>
              <a:gd name="connsiteY50" fmla="*/ 1305066 h 1509782"/>
              <a:gd name="connsiteX51" fmla="*/ 5552161 w 8288254"/>
              <a:gd name="connsiteY51" fmla="*/ 1100350 h 1509782"/>
              <a:gd name="connsiteX52" fmla="*/ 5524865 w 8288254"/>
              <a:gd name="connsiteY52" fmla="*/ 881985 h 1509782"/>
              <a:gd name="connsiteX53" fmla="*/ 5511217 w 8288254"/>
              <a:gd name="connsiteY53" fmla="*/ 609030 h 1509782"/>
              <a:gd name="connsiteX54" fmla="*/ 5797820 w 8288254"/>
              <a:gd name="connsiteY54" fmla="*/ 404314 h 1509782"/>
              <a:gd name="connsiteX55" fmla="*/ 8240770 w 8288254"/>
              <a:gd name="connsiteY55" fmla="*/ 172302 h 1509782"/>
              <a:gd name="connsiteX56" fmla="*/ 7244482 w 8288254"/>
              <a:gd name="connsiteY56" fmla="*/ 104063 h 1509782"/>
              <a:gd name="connsiteX57" fmla="*/ 5197319 w 8288254"/>
              <a:gd name="connsiteY57" fmla="*/ 267836 h 1509782"/>
              <a:gd name="connsiteX58" fmla="*/ 3204746 w 8288254"/>
              <a:gd name="connsiteY58" fmla="*/ 240541 h 1509782"/>
              <a:gd name="connsiteX59" fmla="*/ 2549654 w 8288254"/>
              <a:gd name="connsiteY59" fmla="*/ 308779 h 1509782"/>
              <a:gd name="connsiteX60" fmla="*/ 1717140 w 8288254"/>
              <a:gd name="connsiteY60" fmla="*/ 240541 h 1509782"/>
              <a:gd name="connsiteX61" fmla="*/ 1239468 w 8288254"/>
              <a:gd name="connsiteY61" fmla="*/ 199598 h 1509782"/>
              <a:gd name="connsiteX62" fmla="*/ 734501 w 8288254"/>
              <a:gd name="connsiteY62" fmla="*/ 117711 h 1509782"/>
              <a:gd name="connsiteX63" fmla="*/ 420602 w 8288254"/>
              <a:gd name="connsiteY63" fmla="*/ 76767 h 1509782"/>
              <a:gd name="connsiteX64" fmla="*/ 202238 w 8288254"/>
              <a:gd name="connsiteY64" fmla="*/ 8529 h 1509782"/>
              <a:gd name="connsiteX65" fmla="*/ 38465 w 8288254"/>
              <a:gd name="connsiteY65" fmla="*/ 8529 h 1509782"/>
              <a:gd name="connsiteX66" fmla="*/ 11170 w 8288254"/>
              <a:gd name="connsiteY66" fmla="*/ 76767 h 1509782"/>
              <a:gd name="connsiteX67" fmla="*/ 188590 w 8288254"/>
              <a:gd name="connsiteY67" fmla="*/ 145006 h 1509782"/>
              <a:gd name="connsiteX68" fmla="*/ 611671 w 8288254"/>
              <a:gd name="connsiteY68" fmla="*/ 199597 h 1509782"/>
              <a:gd name="connsiteX69" fmla="*/ 1416889 w 8288254"/>
              <a:gd name="connsiteY69" fmla="*/ 336075 h 1509782"/>
              <a:gd name="connsiteX70" fmla="*/ 2631540 w 8288254"/>
              <a:gd name="connsiteY70" fmla="*/ 431609 h 1509782"/>
              <a:gd name="connsiteX71" fmla="*/ 2863552 w 8288254"/>
              <a:gd name="connsiteY71" fmla="*/ 390666 h 1509782"/>
              <a:gd name="connsiteX72" fmla="*/ 3040973 w 8288254"/>
              <a:gd name="connsiteY72" fmla="*/ 431609 h 1509782"/>
              <a:gd name="connsiteX73" fmla="*/ 3027325 w 8288254"/>
              <a:gd name="connsiteY73" fmla="*/ 568087 h 1509782"/>
              <a:gd name="connsiteX74" fmla="*/ 2890847 w 8288254"/>
              <a:gd name="connsiteY74" fmla="*/ 1182236 h 1509782"/>
              <a:gd name="connsiteX75" fmla="*/ 2836256 w 8288254"/>
              <a:gd name="connsiteY75" fmla="*/ 1346009 h 1509782"/>
              <a:gd name="connsiteX76" fmla="*/ 2918143 w 8288254"/>
              <a:gd name="connsiteY76" fmla="*/ 1509782 h 1509782"/>
              <a:gd name="connsiteX0" fmla="*/ 3095564 w 8172438"/>
              <a:gd name="connsiteY0" fmla="*/ 1018463 h 1509782"/>
              <a:gd name="connsiteX1" fmla="*/ 3109211 w 8172438"/>
              <a:gd name="connsiteY1" fmla="*/ 813747 h 1509782"/>
              <a:gd name="connsiteX2" fmla="*/ 3163802 w 8172438"/>
              <a:gd name="connsiteY2" fmla="*/ 609030 h 1509782"/>
              <a:gd name="connsiteX3" fmla="*/ 3191098 w 8172438"/>
              <a:gd name="connsiteY3" fmla="*/ 445257 h 1509782"/>
              <a:gd name="connsiteX4" fmla="*/ 3204746 w 8172438"/>
              <a:gd name="connsiteY4" fmla="*/ 377018 h 1509782"/>
              <a:gd name="connsiteX5" fmla="*/ 3395815 w 8172438"/>
              <a:gd name="connsiteY5" fmla="*/ 377018 h 1509782"/>
              <a:gd name="connsiteX6" fmla="*/ 3696065 w 8172438"/>
              <a:gd name="connsiteY6" fmla="*/ 349723 h 1509782"/>
              <a:gd name="connsiteX7" fmla="*/ 3846190 w 8172438"/>
              <a:gd name="connsiteY7" fmla="*/ 349723 h 1509782"/>
              <a:gd name="connsiteX8" fmla="*/ 4160089 w 8172438"/>
              <a:gd name="connsiteY8" fmla="*/ 363370 h 1509782"/>
              <a:gd name="connsiteX9" fmla="*/ 4446692 w 8172438"/>
              <a:gd name="connsiteY9" fmla="*/ 390666 h 1509782"/>
              <a:gd name="connsiteX10" fmla="*/ 4651408 w 8172438"/>
              <a:gd name="connsiteY10" fmla="*/ 390666 h 1509782"/>
              <a:gd name="connsiteX11" fmla="*/ 5006250 w 8172438"/>
              <a:gd name="connsiteY11" fmla="*/ 390666 h 1509782"/>
              <a:gd name="connsiteX12" fmla="*/ 5115432 w 8172438"/>
              <a:gd name="connsiteY12" fmla="*/ 390664 h 1509782"/>
              <a:gd name="connsiteX13" fmla="*/ 5347444 w 8172438"/>
              <a:gd name="connsiteY13" fmla="*/ 445257 h 1509782"/>
              <a:gd name="connsiteX14" fmla="*/ 5333796 w 8172438"/>
              <a:gd name="connsiteY14" fmla="*/ 909281 h 1509782"/>
              <a:gd name="connsiteX15" fmla="*/ 5374740 w 8172438"/>
              <a:gd name="connsiteY15" fmla="*/ 1086702 h 1509782"/>
              <a:gd name="connsiteX16" fmla="*/ 5101784 w 8172438"/>
              <a:gd name="connsiteY16" fmla="*/ 1113997 h 1509782"/>
              <a:gd name="connsiteX17" fmla="*/ 4651408 w 8172438"/>
              <a:gd name="connsiteY17" fmla="*/ 1127645 h 1509782"/>
              <a:gd name="connsiteX18" fmla="*/ 4364805 w 8172438"/>
              <a:gd name="connsiteY18" fmla="*/ 1127645 h 1509782"/>
              <a:gd name="connsiteX19" fmla="*/ 4064555 w 8172438"/>
              <a:gd name="connsiteY19" fmla="*/ 1127645 h 1509782"/>
              <a:gd name="connsiteX20" fmla="*/ 3777952 w 8172438"/>
              <a:gd name="connsiteY20" fmla="*/ 1127645 h 1509782"/>
              <a:gd name="connsiteX21" fmla="*/ 3450405 w 8172438"/>
              <a:gd name="connsiteY21" fmla="*/ 1113997 h 1509782"/>
              <a:gd name="connsiteX22" fmla="*/ 3300280 w 8172438"/>
              <a:gd name="connsiteY22" fmla="*/ 1141293 h 1509782"/>
              <a:gd name="connsiteX23" fmla="*/ 3272984 w 8172438"/>
              <a:gd name="connsiteY23" fmla="*/ 1250475 h 1509782"/>
              <a:gd name="connsiteX24" fmla="*/ 3450405 w 8172438"/>
              <a:gd name="connsiteY24" fmla="*/ 1264123 h 1509782"/>
              <a:gd name="connsiteX25" fmla="*/ 3709713 w 8172438"/>
              <a:gd name="connsiteY25" fmla="*/ 1264123 h 1509782"/>
              <a:gd name="connsiteX26" fmla="*/ 3941725 w 8172438"/>
              <a:gd name="connsiteY26" fmla="*/ 1264123 h 1509782"/>
              <a:gd name="connsiteX27" fmla="*/ 4228328 w 8172438"/>
              <a:gd name="connsiteY27" fmla="*/ 1264123 h 1509782"/>
              <a:gd name="connsiteX28" fmla="*/ 4569522 w 8172438"/>
              <a:gd name="connsiteY28" fmla="*/ 1264123 h 1509782"/>
              <a:gd name="connsiteX29" fmla="*/ 4869773 w 8172438"/>
              <a:gd name="connsiteY29" fmla="*/ 1264123 h 1509782"/>
              <a:gd name="connsiteX30" fmla="*/ 5115432 w 8172438"/>
              <a:gd name="connsiteY30" fmla="*/ 1264123 h 1509782"/>
              <a:gd name="connsiteX31" fmla="*/ 5238262 w 8172438"/>
              <a:gd name="connsiteY31" fmla="*/ 1264123 h 1509782"/>
              <a:gd name="connsiteX32" fmla="*/ 5306501 w 8172438"/>
              <a:gd name="connsiteY32" fmla="*/ 1264123 h 1509782"/>
              <a:gd name="connsiteX33" fmla="*/ 5333796 w 8172438"/>
              <a:gd name="connsiteY33" fmla="*/ 1332361 h 1509782"/>
              <a:gd name="connsiteX34" fmla="*/ 5210967 w 8172438"/>
              <a:gd name="connsiteY34" fmla="*/ 1386952 h 1509782"/>
              <a:gd name="connsiteX35" fmla="*/ 4801534 w 8172438"/>
              <a:gd name="connsiteY35" fmla="*/ 1373305 h 1509782"/>
              <a:gd name="connsiteX36" fmla="*/ 4433044 w 8172438"/>
              <a:gd name="connsiteY36" fmla="*/ 1373305 h 1509782"/>
              <a:gd name="connsiteX37" fmla="*/ 4119146 w 8172438"/>
              <a:gd name="connsiteY37" fmla="*/ 1373305 h 1509782"/>
              <a:gd name="connsiteX38" fmla="*/ 3832543 w 8172438"/>
              <a:gd name="connsiteY38" fmla="*/ 1373305 h 1509782"/>
              <a:gd name="connsiteX39" fmla="*/ 3655122 w 8172438"/>
              <a:gd name="connsiteY39" fmla="*/ 1373305 h 1509782"/>
              <a:gd name="connsiteX40" fmla="*/ 3504996 w 8172438"/>
              <a:gd name="connsiteY40" fmla="*/ 1373305 h 1509782"/>
              <a:gd name="connsiteX41" fmla="*/ 3327576 w 8172438"/>
              <a:gd name="connsiteY41" fmla="*/ 1373305 h 1509782"/>
              <a:gd name="connsiteX42" fmla="*/ 3300280 w 8172438"/>
              <a:gd name="connsiteY42" fmla="*/ 1427896 h 1509782"/>
              <a:gd name="connsiteX43" fmla="*/ 3395814 w 8172438"/>
              <a:gd name="connsiteY43" fmla="*/ 1496135 h 1509782"/>
              <a:gd name="connsiteX44" fmla="*/ 3696065 w 8172438"/>
              <a:gd name="connsiteY44" fmla="*/ 1496135 h 1509782"/>
              <a:gd name="connsiteX45" fmla="*/ 4119146 w 8172438"/>
              <a:gd name="connsiteY45" fmla="*/ 1482487 h 1509782"/>
              <a:gd name="connsiteX46" fmla="*/ 4637761 w 8172438"/>
              <a:gd name="connsiteY46" fmla="*/ 1482487 h 1509782"/>
              <a:gd name="connsiteX47" fmla="*/ 5006250 w 8172438"/>
              <a:gd name="connsiteY47" fmla="*/ 1496135 h 1509782"/>
              <a:gd name="connsiteX48" fmla="*/ 5374739 w 8172438"/>
              <a:gd name="connsiteY48" fmla="*/ 1496134 h 1509782"/>
              <a:gd name="connsiteX49" fmla="*/ 5524865 w 8172438"/>
              <a:gd name="connsiteY49" fmla="*/ 1468839 h 1509782"/>
              <a:gd name="connsiteX50" fmla="*/ 5565808 w 8172438"/>
              <a:gd name="connsiteY50" fmla="*/ 1305066 h 1509782"/>
              <a:gd name="connsiteX51" fmla="*/ 5552161 w 8172438"/>
              <a:gd name="connsiteY51" fmla="*/ 1100350 h 1509782"/>
              <a:gd name="connsiteX52" fmla="*/ 5524865 w 8172438"/>
              <a:gd name="connsiteY52" fmla="*/ 881985 h 1509782"/>
              <a:gd name="connsiteX53" fmla="*/ 5511217 w 8172438"/>
              <a:gd name="connsiteY53" fmla="*/ 609030 h 1509782"/>
              <a:gd name="connsiteX54" fmla="*/ 5797820 w 8172438"/>
              <a:gd name="connsiteY54" fmla="*/ 404314 h 1509782"/>
              <a:gd name="connsiteX55" fmla="*/ 8117940 w 8172438"/>
              <a:gd name="connsiteY55" fmla="*/ 172302 h 1509782"/>
              <a:gd name="connsiteX56" fmla="*/ 7244482 w 8172438"/>
              <a:gd name="connsiteY56" fmla="*/ 104063 h 1509782"/>
              <a:gd name="connsiteX57" fmla="*/ 5197319 w 8172438"/>
              <a:gd name="connsiteY57" fmla="*/ 267836 h 1509782"/>
              <a:gd name="connsiteX58" fmla="*/ 3204746 w 8172438"/>
              <a:gd name="connsiteY58" fmla="*/ 240541 h 1509782"/>
              <a:gd name="connsiteX59" fmla="*/ 2549654 w 8172438"/>
              <a:gd name="connsiteY59" fmla="*/ 308779 h 1509782"/>
              <a:gd name="connsiteX60" fmla="*/ 1717140 w 8172438"/>
              <a:gd name="connsiteY60" fmla="*/ 240541 h 1509782"/>
              <a:gd name="connsiteX61" fmla="*/ 1239468 w 8172438"/>
              <a:gd name="connsiteY61" fmla="*/ 199598 h 1509782"/>
              <a:gd name="connsiteX62" fmla="*/ 734501 w 8172438"/>
              <a:gd name="connsiteY62" fmla="*/ 117711 h 1509782"/>
              <a:gd name="connsiteX63" fmla="*/ 420602 w 8172438"/>
              <a:gd name="connsiteY63" fmla="*/ 76767 h 1509782"/>
              <a:gd name="connsiteX64" fmla="*/ 202238 w 8172438"/>
              <a:gd name="connsiteY64" fmla="*/ 8529 h 1509782"/>
              <a:gd name="connsiteX65" fmla="*/ 38465 w 8172438"/>
              <a:gd name="connsiteY65" fmla="*/ 8529 h 1509782"/>
              <a:gd name="connsiteX66" fmla="*/ 11170 w 8172438"/>
              <a:gd name="connsiteY66" fmla="*/ 76767 h 1509782"/>
              <a:gd name="connsiteX67" fmla="*/ 188590 w 8172438"/>
              <a:gd name="connsiteY67" fmla="*/ 145006 h 1509782"/>
              <a:gd name="connsiteX68" fmla="*/ 611671 w 8172438"/>
              <a:gd name="connsiteY68" fmla="*/ 199597 h 1509782"/>
              <a:gd name="connsiteX69" fmla="*/ 1416889 w 8172438"/>
              <a:gd name="connsiteY69" fmla="*/ 336075 h 1509782"/>
              <a:gd name="connsiteX70" fmla="*/ 2631540 w 8172438"/>
              <a:gd name="connsiteY70" fmla="*/ 431609 h 1509782"/>
              <a:gd name="connsiteX71" fmla="*/ 2863552 w 8172438"/>
              <a:gd name="connsiteY71" fmla="*/ 390666 h 1509782"/>
              <a:gd name="connsiteX72" fmla="*/ 3040973 w 8172438"/>
              <a:gd name="connsiteY72" fmla="*/ 431609 h 1509782"/>
              <a:gd name="connsiteX73" fmla="*/ 3027325 w 8172438"/>
              <a:gd name="connsiteY73" fmla="*/ 568087 h 1509782"/>
              <a:gd name="connsiteX74" fmla="*/ 2890847 w 8172438"/>
              <a:gd name="connsiteY74" fmla="*/ 1182236 h 1509782"/>
              <a:gd name="connsiteX75" fmla="*/ 2836256 w 8172438"/>
              <a:gd name="connsiteY75" fmla="*/ 1346009 h 1509782"/>
              <a:gd name="connsiteX76" fmla="*/ 2918143 w 8172438"/>
              <a:gd name="connsiteY76" fmla="*/ 1509782 h 15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172438" h="1509782">
                <a:moveTo>
                  <a:pt x="3095564" y="1018463"/>
                </a:moveTo>
                <a:cubicBezTo>
                  <a:pt x="3096701" y="950224"/>
                  <a:pt x="3097838" y="881986"/>
                  <a:pt x="3109211" y="813747"/>
                </a:cubicBezTo>
                <a:cubicBezTo>
                  <a:pt x="3120584" y="745508"/>
                  <a:pt x="3150154" y="670445"/>
                  <a:pt x="3163802" y="609030"/>
                </a:cubicBezTo>
                <a:cubicBezTo>
                  <a:pt x="3177450" y="547615"/>
                  <a:pt x="3184274" y="483926"/>
                  <a:pt x="3191098" y="445257"/>
                </a:cubicBezTo>
                <a:cubicBezTo>
                  <a:pt x="3197922" y="406588"/>
                  <a:pt x="3170627" y="388391"/>
                  <a:pt x="3204746" y="377018"/>
                </a:cubicBezTo>
                <a:cubicBezTo>
                  <a:pt x="3238865" y="365645"/>
                  <a:pt x="3313929" y="381567"/>
                  <a:pt x="3395815" y="377018"/>
                </a:cubicBezTo>
                <a:cubicBezTo>
                  <a:pt x="3477701" y="372469"/>
                  <a:pt x="3621003" y="354272"/>
                  <a:pt x="3696065" y="349723"/>
                </a:cubicBezTo>
                <a:cubicBezTo>
                  <a:pt x="3771127" y="345174"/>
                  <a:pt x="3768853" y="347449"/>
                  <a:pt x="3846190" y="349723"/>
                </a:cubicBezTo>
                <a:cubicBezTo>
                  <a:pt x="3923527" y="351998"/>
                  <a:pt x="4060005" y="356546"/>
                  <a:pt x="4160089" y="363370"/>
                </a:cubicBezTo>
                <a:cubicBezTo>
                  <a:pt x="4260173" y="370194"/>
                  <a:pt x="4364806" y="386117"/>
                  <a:pt x="4446692" y="390666"/>
                </a:cubicBezTo>
                <a:cubicBezTo>
                  <a:pt x="4528578" y="395215"/>
                  <a:pt x="4651408" y="390666"/>
                  <a:pt x="4651408" y="390666"/>
                </a:cubicBezTo>
                <a:lnTo>
                  <a:pt x="5006250" y="390666"/>
                </a:lnTo>
                <a:cubicBezTo>
                  <a:pt x="5083587" y="390666"/>
                  <a:pt x="5058566" y="381566"/>
                  <a:pt x="5115432" y="390664"/>
                </a:cubicBezTo>
                <a:cubicBezTo>
                  <a:pt x="5172298" y="399762"/>
                  <a:pt x="5311050" y="358821"/>
                  <a:pt x="5347444" y="445257"/>
                </a:cubicBezTo>
                <a:cubicBezTo>
                  <a:pt x="5383838" y="531693"/>
                  <a:pt x="5329247" y="802374"/>
                  <a:pt x="5333796" y="909281"/>
                </a:cubicBezTo>
                <a:cubicBezTo>
                  <a:pt x="5338345" y="1016189"/>
                  <a:pt x="5413409" y="1052583"/>
                  <a:pt x="5374740" y="1086702"/>
                </a:cubicBezTo>
                <a:cubicBezTo>
                  <a:pt x="5336071" y="1120821"/>
                  <a:pt x="5222339" y="1107173"/>
                  <a:pt x="5101784" y="1113997"/>
                </a:cubicBezTo>
                <a:cubicBezTo>
                  <a:pt x="4981229" y="1120821"/>
                  <a:pt x="4774238" y="1125370"/>
                  <a:pt x="4651408" y="1127645"/>
                </a:cubicBezTo>
                <a:cubicBezTo>
                  <a:pt x="4528578" y="1129920"/>
                  <a:pt x="4364805" y="1127645"/>
                  <a:pt x="4364805" y="1127645"/>
                </a:cubicBezTo>
                <a:lnTo>
                  <a:pt x="4064555" y="1127645"/>
                </a:lnTo>
                <a:cubicBezTo>
                  <a:pt x="3966746" y="1127645"/>
                  <a:pt x="3880310" y="1129920"/>
                  <a:pt x="3777952" y="1127645"/>
                </a:cubicBezTo>
                <a:cubicBezTo>
                  <a:pt x="3675594" y="1125370"/>
                  <a:pt x="3530017" y="1111722"/>
                  <a:pt x="3450405" y="1113997"/>
                </a:cubicBezTo>
                <a:cubicBezTo>
                  <a:pt x="3370793" y="1116272"/>
                  <a:pt x="3329850" y="1118547"/>
                  <a:pt x="3300280" y="1141293"/>
                </a:cubicBezTo>
                <a:cubicBezTo>
                  <a:pt x="3270710" y="1164039"/>
                  <a:pt x="3247963" y="1230003"/>
                  <a:pt x="3272984" y="1250475"/>
                </a:cubicBezTo>
                <a:cubicBezTo>
                  <a:pt x="3298005" y="1270947"/>
                  <a:pt x="3377617" y="1261848"/>
                  <a:pt x="3450405" y="1264123"/>
                </a:cubicBezTo>
                <a:cubicBezTo>
                  <a:pt x="3523193" y="1266398"/>
                  <a:pt x="3709713" y="1264123"/>
                  <a:pt x="3709713" y="1264123"/>
                </a:cubicBezTo>
                <a:lnTo>
                  <a:pt x="3941725" y="1264123"/>
                </a:lnTo>
                <a:lnTo>
                  <a:pt x="4228328" y="1264123"/>
                </a:lnTo>
                <a:lnTo>
                  <a:pt x="4569522" y="1264123"/>
                </a:lnTo>
                <a:lnTo>
                  <a:pt x="4869773" y="1264123"/>
                </a:lnTo>
                <a:lnTo>
                  <a:pt x="5115432" y="1264123"/>
                </a:lnTo>
                <a:lnTo>
                  <a:pt x="5238262" y="1264123"/>
                </a:lnTo>
                <a:cubicBezTo>
                  <a:pt x="5270107" y="1264123"/>
                  <a:pt x="5290579" y="1252750"/>
                  <a:pt x="5306501" y="1264123"/>
                </a:cubicBezTo>
                <a:cubicBezTo>
                  <a:pt x="5322423" y="1275496"/>
                  <a:pt x="5349718" y="1311890"/>
                  <a:pt x="5333796" y="1332361"/>
                </a:cubicBezTo>
                <a:cubicBezTo>
                  <a:pt x="5317874" y="1352832"/>
                  <a:pt x="5299677" y="1380128"/>
                  <a:pt x="5210967" y="1386952"/>
                </a:cubicBezTo>
                <a:cubicBezTo>
                  <a:pt x="5122257" y="1393776"/>
                  <a:pt x="4931188" y="1375579"/>
                  <a:pt x="4801534" y="1373305"/>
                </a:cubicBezTo>
                <a:cubicBezTo>
                  <a:pt x="4671880" y="1371031"/>
                  <a:pt x="4433044" y="1373305"/>
                  <a:pt x="4433044" y="1373305"/>
                </a:cubicBezTo>
                <a:lnTo>
                  <a:pt x="4119146" y="1373305"/>
                </a:lnTo>
                <a:lnTo>
                  <a:pt x="3832543" y="1373305"/>
                </a:lnTo>
                <a:lnTo>
                  <a:pt x="3655122" y="1373305"/>
                </a:lnTo>
                <a:lnTo>
                  <a:pt x="3504996" y="1373305"/>
                </a:lnTo>
                <a:cubicBezTo>
                  <a:pt x="3450405" y="1373305"/>
                  <a:pt x="3361695" y="1364207"/>
                  <a:pt x="3327576" y="1373305"/>
                </a:cubicBezTo>
                <a:cubicBezTo>
                  <a:pt x="3293457" y="1382403"/>
                  <a:pt x="3288907" y="1407424"/>
                  <a:pt x="3300280" y="1427896"/>
                </a:cubicBezTo>
                <a:cubicBezTo>
                  <a:pt x="3311653" y="1448368"/>
                  <a:pt x="3329850" y="1484762"/>
                  <a:pt x="3395814" y="1496135"/>
                </a:cubicBezTo>
                <a:cubicBezTo>
                  <a:pt x="3461778" y="1507508"/>
                  <a:pt x="3575510" y="1498410"/>
                  <a:pt x="3696065" y="1496135"/>
                </a:cubicBezTo>
                <a:cubicBezTo>
                  <a:pt x="3816620" y="1493860"/>
                  <a:pt x="3962197" y="1484762"/>
                  <a:pt x="4119146" y="1482487"/>
                </a:cubicBezTo>
                <a:cubicBezTo>
                  <a:pt x="4276095" y="1480212"/>
                  <a:pt x="4489910" y="1480212"/>
                  <a:pt x="4637761" y="1482487"/>
                </a:cubicBezTo>
                <a:cubicBezTo>
                  <a:pt x="4785612" y="1484762"/>
                  <a:pt x="4883420" y="1493861"/>
                  <a:pt x="5006250" y="1496135"/>
                </a:cubicBezTo>
                <a:cubicBezTo>
                  <a:pt x="5129080" y="1498410"/>
                  <a:pt x="5288303" y="1500683"/>
                  <a:pt x="5374739" y="1496134"/>
                </a:cubicBezTo>
                <a:cubicBezTo>
                  <a:pt x="5461175" y="1491585"/>
                  <a:pt x="5493020" y="1500684"/>
                  <a:pt x="5524865" y="1468839"/>
                </a:cubicBezTo>
                <a:cubicBezTo>
                  <a:pt x="5556710" y="1436994"/>
                  <a:pt x="5561259" y="1366481"/>
                  <a:pt x="5565808" y="1305066"/>
                </a:cubicBezTo>
                <a:cubicBezTo>
                  <a:pt x="5570357" y="1243651"/>
                  <a:pt x="5558985" y="1170864"/>
                  <a:pt x="5552161" y="1100350"/>
                </a:cubicBezTo>
                <a:cubicBezTo>
                  <a:pt x="5545337" y="1029837"/>
                  <a:pt x="5531689" y="963872"/>
                  <a:pt x="5524865" y="881985"/>
                </a:cubicBezTo>
                <a:cubicBezTo>
                  <a:pt x="5518041" y="800098"/>
                  <a:pt x="5465725" y="688642"/>
                  <a:pt x="5511217" y="609030"/>
                </a:cubicBezTo>
                <a:cubicBezTo>
                  <a:pt x="5556709" y="529418"/>
                  <a:pt x="5342895" y="477102"/>
                  <a:pt x="5797820" y="404314"/>
                </a:cubicBezTo>
                <a:cubicBezTo>
                  <a:pt x="6252746" y="331526"/>
                  <a:pt x="7876830" y="222344"/>
                  <a:pt x="8117940" y="172302"/>
                </a:cubicBezTo>
                <a:cubicBezTo>
                  <a:pt x="8359050" y="122260"/>
                  <a:pt x="7751724" y="88141"/>
                  <a:pt x="7244482" y="104063"/>
                </a:cubicBezTo>
                <a:cubicBezTo>
                  <a:pt x="6396046" y="119985"/>
                  <a:pt x="5870608" y="245090"/>
                  <a:pt x="5197319" y="267836"/>
                </a:cubicBezTo>
                <a:cubicBezTo>
                  <a:pt x="4524030" y="290582"/>
                  <a:pt x="3868937" y="249639"/>
                  <a:pt x="3204746" y="240541"/>
                </a:cubicBezTo>
                <a:cubicBezTo>
                  <a:pt x="2763469" y="247365"/>
                  <a:pt x="2797588" y="308779"/>
                  <a:pt x="2549654" y="308779"/>
                </a:cubicBezTo>
                <a:cubicBezTo>
                  <a:pt x="2301720" y="308779"/>
                  <a:pt x="1935504" y="258738"/>
                  <a:pt x="1717140" y="240541"/>
                </a:cubicBezTo>
                <a:cubicBezTo>
                  <a:pt x="1498776" y="222344"/>
                  <a:pt x="1439635" y="204147"/>
                  <a:pt x="1239468" y="199598"/>
                </a:cubicBezTo>
                <a:cubicBezTo>
                  <a:pt x="1075695" y="179126"/>
                  <a:pt x="870979" y="138183"/>
                  <a:pt x="734501" y="117711"/>
                </a:cubicBezTo>
                <a:cubicBezTo>
                  <a:pt x="598023" y="97239"/>
                  <a:pt x="509312" y="94964"/>
                  <a:pt x="420602" y="76767"/>
                </a:cubicBezTo>
                <a:cubicBezTo>
                  <a:pt x="331892" y="58570"/>
                  <a:pt x="265928" y="19902"/>
                  <a:pt x="202238" y="8529"/>
                </a:cubicBezTo>
                <a:cubicBezTo>
                  <a:pt x="138548" y="-2844"/>
                  <a:pt x="70310" y="-2844"/>
                  <a:pt x="38465" y="8529"/>
                </a:cubicBezTo>
                <a:cubicBezTo>
                  <a:pt x="6620" y="19902"/>
                  <a:pt x="-13851" y="54021"/>
                  <a:pt x="11170" y="76767"/>
                </a:cubicBezTo>
                <a:cubicBezTo>
                  <a:pt x="36191" y="99513"/>
                  <a:pt x="88506" y="124534"/>
                  <a:pt x="188590" y="145006"/>
                </a:cubicBezTo>
                <a:cubicBezTo>
                  <a:pt x="288673" y="165478"/>
                  <a:pt x="406955" y="167752"/>
                  <a:pt x="611671" y="199597"/>
                </a:cubicBezTo>
                <a:cubicBezTo>
                  <a:pt x="816387" y="231442"/>
                  <a:pt x="1080244" y="297406"/>
                  <a:pt x="1416889" y="336075"/>
                </a:cubicBezTo>
                <a:cubicBezTo>
                  <a:pt x="1753534" y="374744"/>
                  <a:pt x="2390429" y="422510"/>
                  <a:pt x="2631540" y="431609"/>
                </a:cubicBezTo>
                <a:cubicBezTo>
                  <a:pt x="2872650" y="440707"/>
                  <a:pt x="2795313" y="390666"/>
                  <a:pt x="2863552" y="390666"/>
                </a:cubicBezTo>
                <a:cubicBezTo>
                  <a:pt x="2931791" y="390666"/>
                  <a:pt x="3013678" y="402039"/>
                  <a:pt x="3040973" y="431609"/>
                </a:cubicBezTo>
                <a:cubicBezTo>
                  <a:pt x="3068268" y="461179"/>
                  <a:pt x="3052346" y="442983"/>
                  <a:pt x="3027325" y="568087"/>
                </a:cubicBezTo>
                <a:cubicBezTo>
                  <a:pt x="3002304" y="693192"/>
                  <a:pt x="2922692" y="1052582"/>
                  <a:pt x="2890847" y="1182236"/>
                </a:cubicBezTo>
                <a:cubicBezTo>
                  <a:pt x="2859002" y="1311890"/>
                  <a:pt x="2831707" y="1291418"/>
                  <a:pt x="2836256" y="1346009"/>
                </a:cubicBezTo>
                <a:cubicBezTo>
                  <a:pt x="2840805" y="1400600"/>
                  <a:pt x="2915868" y="1477937"/>
                  <a:pt x="2918143" y="1509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Forma livre 4"/>
          <p:cNvSpPr/>
          <p:nvPr/>
        </p:nvSpPr>
        <p:spPr>
          <a:xfrm>
            <a:off x="2032635" y="4465520"/>
            <a:ext cx="4213792" cy="1726322"/>
          </a:xfrm>
          <a:custGeom>
            <a:avLst/>
            <a:gdLst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102637 w 4553570"/>
              <a:gd name="connsiteY13" fmla="*/ 1112072 h 1681035"/>
              <a:gd name="connsiteX14" fmla="*/ 2416535 w 4553570"/>
              <a:gd name="connsiteY14" fmla="*/ 975594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16535 w 4553570"/>
              <a:gd name="connsiteY14" fmla="*/ 975594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662195 w 4553570"/>
              <a:gd name="connsiteY16" fmla="*/ 839116 h 1681035"/>
              <a:gd name="connsiteX17" fmla="*/ 2839616 w 4553570"/>
              <a:gd name="connsiteY17" fmla="*/ 839116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39616 w 4553570"/>
              <a:gd name="connsiteY17" fmla="*/ 839116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80560 w 4553570"/>
              <a:gd name="connsiteY17" fmla="*/ 770877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80560 w 4553570"/>
              <a:gd name="connsiteY17" fmla="*/ 770877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303639 w 4553570"/>
              <a:gd name="connsiteY17" fmla="*/ 388740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303639 w 4553570"/>
              <a:gd name="connsiteY17" fmla="*/ 388740 h 1681035"/>
              <a:gd name="connsiteX18" fmla="*/ 3822255 w 4553570"/>
              <a:gd name="connsiteY18" fmla="*/ 566161 h 1681035"/>
              <a:gd name="connsiteX19" fmla="*/ 4026971 w 4553570"/>
              <a:gd name="connsiteY19" fmla="*/ 511570 h 1681035"/>
              <a:gd name="connsiteX20" fmla="*/ 4218040 w 4553570"/>
              <a:gd name="connsiteY20" fmla="*/ 470627 h 1681035"/>
              <a:gd name="connsiteX21" fmla="*/ 4327222 w 4553570"/>
              <a:gd name="connsiteY21" fmla="*/ 443331 h 1681035"/>
              <a:gd name="connsiteX22" fmla="*/ 4490995 w 4553570"/>
              <a:gd name="connsiteY22" fmla="*/ 416036 h 1681035"/>
              <a:gd name="connsiteX23" fmla="*/ 4504643 w 4553570"/>
              <a:gd name="connsiteY23" fmla="*/ 402388 h 1681035"/>
              <a:gd name="connsiteX24" fmla="*/ 4545586 w 4553570"/>
              <a:gd name="connsiteY24" fmla="*/ 320501 h 1681035"/>
              <a:gd name="connsiteX25" fmla="*/ 4327222 w 4553570"/>
              <a:gd name="connsiteY25" fmla="*/ 320501 h 1681035"/>
              <a:gd name="connsiteX26" fmla="*/ 3986028 w 4553570"/>
              <a:gd name="connsiteY26" fmla="*/ 320501 h 1681035"/>
              <a:gd name="connsiteX27" fmla="*/ 3603890 w 4553570"/>
              <a:gd name="connsiteY27" fmla="*/ 293206 h 1681035"/>
              <a:gd name="connsiteX28" fmla="*/ 3249049 w 4553570"/>
              <a:gd name="connsiteY28" fmla="*/ 293206 h 1681035"/>
              <a:gd name="connsiteX29" fmla="*/ 3057980 w 4553570"/>
              <a:gd name="connsiteY29" fmla="*/ 265910 h 1681035"/>
              <a:gd name="connsiteX30" fmla="*/ 2880559 w 4553570"/>
              <a:gd name="connsiteY30" fmla="*/ 197672 h 1681035"/>
              <a:gd name="connsiteX31" fmla="*/ 2757729 w 4553570"/>
              <a:gd name="connsiteY31" fmla="*/ 156728 h 1681035"/>
              <a:gd name="connsiteX32" fmla="*/ 2689490 w 4553570"/>
              <a:gd name="connsiteY32" fmla="*/ 143081 h 1681035"/>
              <a:gd name="connsiteX33" fmla="*/ 2634899 w 4553570"/>
              <a:gd name="connsiteY33" fmla="*/ 88490 h 1681035"/>
              <a:gd name="connsiteX34" fmla="*/ 2580308 w 4553570"/>
              <a:gd name="connsiteY34" fmla="*/ 6603 h 1681035"/>
              <a:gd name="connsiteX35" fmla="*/ 2280058 w 4553570"/>
              <a:gd name="connsiteY35" fmla="*/ 6603 h 1681035"/>
              <a:gd name="connsiteX36" fmla="*/ 1952511 w 4553570"/>
              <a:gd name="connsiteY36" fmla="*/ 20251 h 1681035"/>
              <a:gd name="connsiteX37" fmla="*/ 1734147 w 4553570"/>
              <a:gd name="connsiteY37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303639 w 4553570"/>
              <a:gd name="connsiteY17" fmla="*/ 388740 h 1681035"/>
              <a:gd name="connsiteX18" fmla="*/ 3863198 w 4553570"/>
              <a:gd name="connsiteY18" fmla="*/ 443331 h 1681035"/>
              <a:gd name="connsiteX19" fmla="*/ 4026971 w 4553570"/>
              <a:gd name="connsiteY19" fmla="*/ 511570 h 1681035"/>
              <a:gd name="connsiteX20" fmla="*/ 4218040 w 4553570"/>
              <a:gd name="connsiteY20" fmla="*/ 470627 h 1681035"/>
              <a:gd name="connsiteX21" fmla="*/ 4327222 w 4553570"/>
              <a:gd name="connsiteY21" fmla="*/ 443331 h 1681035"/>
              <a:gd name="connsiteX22" fmla="*/ 4490995 w 4553570"/>
              <a:gd name="connsiteY22" fmla="*/ 416036 h 1681035"/>
              <a:gd name="connsiteX23" fmla="*/ 4504643 w 4553570"/>
              <a:gd name="connsiteY23" fmla="*/ 402388 h 1681035"/>
              <a:gd name="connsiteX24" fmla="*/ 4545586 w 4553570"/>
              <a:gd name="connsiteY24" fmla="*/ 320501 h 1681035"/>
              <a:gd name="connsiteX25" fmla="*/ 4327222 w 4553570"/>
              <a:gd name="connsiteY25" fmla="*/ 320501 h 1681035"/>
              <a:gd name="connsiteX26" fmla="*/ 3986028 w 4553570"/>
              <a:gd name="connsiteY26" fmla="*/ 320501 h 1681035"/>
              <a:gd name="connsiteX27" fmla="*/ 3603890 w 4553570"/>
              <a:gd name="connsiteY27" fmla="*/ 293206 h 1681035"/>
              <a:gd name="connsiteX28" fmla="*/ 3249049 w 4553570"/>
              <a:gd name="connsiteY28" fmla="*/ 293206 h 1681035"/>
              <a:gd name="connsiteX29" fmla="*/ 3057980 w 4553570"/>
              <a:gd name="connsiteY29" fmla="*/ 265910 h 1681035"/>
              <a:gd name="connsiteX30" fmla="*/ 2880559 w 4553570"/>
              <a:gd name="connsiteY30" fmla="*/ 197672 h 1681035"/>
              <a:gd name="connsiteX31" fmla="*/ 2757729 w 4553570"/>
              <a:gd name="connsiteY31" fmla="*/ 156728 h 1681035"/>
              <a:gd name="connsiteX32" fmla="*/ 2689490 w 4553570"/>
              <a:gd name="connsiteY32" fmla="*/ 143081 h 1681035"/>
              <a:gd name="connsiteX33" fmla="*/ 2634899 w 4553570"/>
              <a:gd name="connsiteY33" fmla="*/ 88490 h 1681035"/>
              <a:gd name="connsiteX34" fmla="*/ 2580308 w 4553570"/>
              <a:gd name="connsiteY34" fmla="*/ 6603 h 1681035"/>
              <a:gd name="connsiteX35" fmla="*/ 2280058 w 4553570"/>
              <a:gd name="connsiteY35" fmla="*/ 6603 h 1681035"/>
              <a:gd name="connsiteX36" fmla="*/ 1952511 w 4553570"/>
              <a:gd name="connsiteY36" fmla="*/ 20251 h 1681035"/>
              <a:gd name="connsiteX37" fmla="*/ 1734147 w 4553570"/>
              <a:gd name="connsiteY37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303639 w 4553570"/>
              <a:gd name="connsiteY17" fmla="*/ 388740 h 1681035"/>
              <a:gd name="connsiteX18" fmla="*/ 3863198 w 4553570"/>
              <a:gd name="connsiteY18" fmla="*/ 443331 h 1681035"/>
              <a:gd name="connsiteX19" fmla="*/ 4081563 w 4553570"/>
              <a:gd name="connsiteY19" fmla="*/ 402388 h 1681035"/>
              <a:gd name="connsiteX20" fmla="*/ 4218040 w 4553570"/>
              <a:gd name="connsiteY20" fmla="*/ 470627 h 1681035"/>
              <a:gd name="connsiteX21" fmla="*/ 4327222 w 4553570"/>
              <a:gd name="connsiteY21" fmla="*/ 443331 h 1681035"/>
              <a:gd name="connsiteX22" fmla="*/ 4490995 w 4553570"/>
              <a:gd name="connsiteY22" fmla="*/ 416036 h 1681035"/>
              <a:gd name="connsiteX23" fmla="*/ 4504643 w 4553570"/>
              <a:gd name="connsiteY23" fmla="*/ 402388 h 1681035"/>
              <a:gd name="connsiteX24" fmla="*/ 4545586 w 4553570"/>
              <a:gd name="connsiteY24" fmla="*/ 320501 h 1681035"/>
              <a:gd name="connsiteX25" fmla="*/ 4327222 w 4553570"/>
              <a:gd name="connsiteY25" fmla="*/ 320501 h 1681035"/>
              <a:gd name="connsiteX26" fmla="*/ 3986028 w 4553570"/>
              <a:gd name="connsiteY26" fmla="*/ 320501 h 1681035"/>
              <a:gd name="connsiteX27" fmla="*/ 3603890 w 4553570"/>
              <a:gd name="connsiteY27" fmla="*/ 293206 h 1681035"/>
              <a:gd name="connsiteX28" fmla="*/ 3249049 w 4553570"/>
              <a:gd name="connsiteY28" fmla="*/ 293206 h 1681035"/>
              <a:gd name="connsiteX29" fmla="*/ 3057980 w 4553570"/>
              <a:gd name="connsiteY29" fmla="*/ 265910 h 1681035"/>
              <a:gd name="connsiteX30" fmla="*/ 2880559 w 4553570"/>
              <a:gd name="connsiteY30" fmla="*/ 197672 h 1681035"/>
              <a:gd name="connsiteX31" fmla="*/ 2757729 w 4553570"/>
              <a:gd name="connsiteY31" fmla="*/ 156728 h 1681035"/>
              <a:gd name="connsiteX32" fmla="*/ 2689490 w 4553570"/>
              <a:gd name="connsiteY32" fmla="*/ 143081 h 1681035"/>
              <a:gd name="connsiteX33" fmla="*/ 2634899 w 4553570"/>
              <a:gd name="connsiteY33" fmla="*/ 88490 h 1681035"/>
              <a:gd name="connsiteX34" fmla="*/ 2580308 w 4553570"/>
              <a:gd name="connsiteY34" fmla="*/ 6603 h 1681035"/>
              <a:gd name="connsiteX35" fmla="*/ 2280058 w 4553570"/>
              <a:gd name="connsiteY35" fmla="*/ 6603 h 1681035"/>
              <a:gd name="connsiteX36" fmla="*/ 1952511 w 4553570"/>
              <a:gd name="connsiteY36" fmla="*/ 20251 h 1681035"/>
              <a:gd name="connsiteX37" fmla="*/ 1734147 w 4553570"/>
              <a:gd name="connsiteY37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303639 w 4553570"/>
              <a:gd name="connsiteY17" fmla="*/ 388740 h 1681035"/>
              <a:gd name="connsiteX18" fmla="*/ 3822255 w 4553570"/>
              <a:gd name="connsiteY18" fmla="*/ 429683 h 1681035"/>
              <a:gd name="connsiteX19" fmla="*/ 4081563 w 4553570"/>
              <a:gd name="connsiteY19" fmla="*/ 402388 h 1681035"/>
              <a:gd name="connsiteX20" fmla="*/ 4218040 w 4553570"/>
              <a:gd name="connsiteY20" fmla="*/ 470627 h 1681035"/>
              <a:gd name="connsiteX21" fmla="*/ 4327222 w 4553570"/>
              <a:gd name="connsiteY21" fmla="*/ 443331 h 1681035"/>
              <a:gd name="connsiteX22" fmla="*/ 4490995 w 4553570"/>
              <a:gd name="connsiteY22" fmla="*/ 416036 h 1681035"/>
              <a:gd name="connsiteX23" fmla="*/ 4504643 w 4553570"/>
              <a:gd name="connsiteY23" fmla="*/ 402388 h 1681035"/>
              <a:gd name="connsiteX24" fmla="*/ 4545586 w 4553570"/>
              <a:gd name="connsiteY24" fmla="*/ 320501 h 1681035"/>
              <a:gd name="connsiteX25" fmla="*/ 4327222 w 4553570"/>
              <a:gd name="connsiteY25" fmla="*/ 320501 h 1681035"/>
              <a:gd name="connsiteX26" fmla="*/ 3986028 w 4553570"/>
              <a:gd name="connsiteY26" fmla="*/ 320501 h 1681035"/>
              <a:gd name="connsiteX27" fmla="*/ 3603890 w 4553570"/>
              <a:gd name="connsiteY27" fmla="*/ 293206 h 1681035"/>
              <a:gd name="connsiteX28" fmla="*/ 3249049 w 4553570"/>
              <a:gd name="connsiteY28" fmla="*/ 293206 h 1681035"/>
              <a:gd name="connsiteX29" fmla="*/ 3057980 w 4553570"/>
              <a:gd name="connsiteY29" fmla="*/ 265910 h 1681035"/>
              <a:gd name="connsiteX30" fmla="*/ 2880559 w 4553570"/>
              <a:gd name="connsiteY30" fmla="*/ 197672 h 1681035"/>
              <a:gd name="connsiteX31" fmla="*/ 2757729 w 4553570"/>
              <a:gd name="connsiteY31" fmla="*/ 156728 h 1681035"/>
              <a:gd name="connsiteX32" fmla="*/ 2689490 w 4553570"/>
              <a:gd name="connsiteY32" fmla="*/ 143081 h 1681035"/>
              <a:gd name="connsiteX33" fmla="*/ 2634899 w 4553570"/>
              <a:gd name="connsiteY33" fmla="*/ 88490 h 1681035"/>
              <a:gd name="connsiteX34" fmla="*/ 2580308 w 4553570"/>
              <a:gd name="connsiteY34" fmla="*/ 6603 h 1681035"/>
              <a:gd name="connsiteX35" fmla="*/ 2280058 w 4553570"/>
              <a:gd name="connsiteY35" fmla="*/ 6603 h 1681035"/>
              <a:gd name="connsiteX36" fmla="*/ 1952511 w 4553570"/>
              <a:gd name="connsiteY36" fmla="*/ 20251 h 1681035"/>
              <a:gd name="connsiteX37" fmla="*/ 1734147 w 4553570"/>
              <a:gd name="connsiteY37" fmla="*/ 6603 h 1681035"/>
              <a:gd name="connsiteX0" fmla="*/ 1461192 w 4553570"/>
              <a:gd name="connsiteY0" fmla="*/ 81943 h 1701784"/>
              <a:gd name="connsiteX1" fmla="*/ 969872 w 4553570"/>
              <a:gd name="connsiteY1" fmla="*/ 232068 h 1701784"/>
              <a:gd name="connsiteX2" fmla="*/ 710565 w 4553570"/>
              <a:gd name="connsiteY2" fmla="*/ 232068 h 1701784"/>
              <a:gd name="connsiteX3" fmla="*/ 437610 w 4553570"/>
              <a:gd name="connsiteY3" fmla="*/ 259364 h 1701784"/>
              <a:gd name="connsiteX4" fmla="*/ 287484 w 4553570"/>
              <a:gd name="connsiteY4" fmla="*/ 286659 h 1701784"/>
              <a:gd name="connsiteX5" fmla="*/ 55472 w 4553570"/>
              <a:gd name="connsiteY5" fmla="*/ 245716 h 1701784"/>
              <a:gd name="connsiteX6" fmla="*/ 881 w 4553570"/>
              <a:gd name="connsiteY6" fmla="*/ 273012 h 1701784"/>
              <a:gd name="connsiteX7" fmla="*/ 28177 w 4553570"/>
              <a:gd name="connsiteY7" fmla="*/ 436785 h 1701784"/>
              <a:gd name="connsiteX8" fmla="*/ 110064 w 4553570"/>
              <a:gd name="connsiteY8" fmla="*/ 682444 h 1701784"/>
              <a:gd name="connsiteX9" fmla="*/ 587735 w 4553570"/>
              <a:gd name="connsiteY9" fmla="*/ 1637788 h 1701784"/>
              <a:gd name="connsiteX10" fmla="*/ 792452 w 4553570"/>
              <a:gd name="connsiteY10" fmla="*/ 1596844 h 1701784"/>
              <a:gd name="connsiteX11" fmla="*/ 997168 w 4553570"/>
              <a:gd name="connsiteY11" fmla="*/ 1460367 h 1701784"/>
              <a:gd name="connsiteX12" fmla="*/ 1529431 w 4553570"/>
              <a:gd name="connsiteY12" fmla="*/ 1255650 h 1701784"/>
              <a:gd name="connsiteX13" fmla="*/ 2088989 w 4553570"/>
              <a:gd name="connsiteY13" fmla="*/ 1050935 h 1701784"/>
              <a:gd name="connsiteX14" fmla="*/ 2402888 w 4553570"/>
              <a:gd name="connsiteY14" fmla="*/ 900808 h 1701784"/>
              <a:gd name="connsiteX15" fmla="*/ 2593956 w 4553570"/>
              <a:gd name="connsiteY15" fmla="*/ 846217 h 1701784"/>
              <a:gd name="connsiteX16" fmla="*/ 2880560 w 4553570"/>
              <a:gd name="connsiteY16" fmla="*/ 791626 h 1701784"/>
              <a:gd name="connsiteX17" fmla="*/ 3303639 w 4553570"/>
              <a:gd name="connsiteY17" fmla="*/ 409489 h 1701784"/>
              <a:gd name="connsiteX18" fmla="*/ 3822255 w 4553570"/>
              <a:gd name="connsiteY18" fmla="*/ 450432 h 1701784"/>
              <a:gd name="connsiteX19" fmla="*/ 4081563 w 4553570"/>
              <a:gd name="connsiteY19" fmla="*/ 423137 h 1701784"/>
              <a:gd name="connsiteX20" fmla="*/ 4218040 w 4553570"/>
              <a:gd name="connsiteY20" fmla="*/ 491376 h 1701784"/>
              <a:gd name="connsiteX21" fmla="*/ 4327222 w 4553570"/>
              <a:gd name="connsiteY21" fmla="*/ 464080 h 1701784"/>
              <a:gd name="connsiteX22" fmla="*/ 4490995 w 4553570"/>
              <a:gd name="connsiteY22" fmla="*/ 436785 h 1701784"/>
              <a:gd name="connsiteX23" fmla="*/ 4504643 w 4553570"/>
              <a:gd name="connsiteY23" fmla="*/ 423137 h 1701784"/>
              <a:gd name="connsiteX24" fmla="*/ 4545586 w 4553570"/>
              <a:gd name="connsiteY24" fmla="*/ 341250 h 1701784"/>
              <a:gd name="connsiteX25" fmla="*/ 4327222 w 4553570"/>
              <a:gd name="connsiteY25" fmla="*/ 341250 h 1701784"/>
              <a:gd name="connsiteX26" fmla="*/ 3986028 w 4553570"/>
              <a:gd name="connsiteY26" fmla="*/ 341250 h 1701784"/>
              <a:gd name="connsiteX27" fmla="*/ 3999675 w 4553570"/>
              <a:gd name="connsiteY27" fmla="*/ 56 h 1701784"/>
              <a:gd name="connsiteX28" fmla="*/ 3249049 w 4553570"/>
              <a:gd name="connsiteY28" fmla="*/ 313955 h 1701784"/>
              <a:gd name="connsiteX29" fmla="*/ 3057980 w 4553570"/>
              <a:gd name="connsiteY29" fmla="*/ 286659 h 1701784"/>
              <a:gd name="connsiteX30" fmla="*/ 2880559 w 4553570"/>
              <a:gd name="connsiteY30" fmla="*/ 218421 h 1701784"/>
              <a:gd name="connsiteX31" fmla="*/ 2757729 w 4553570"/>
              <a:gd name="connsiteY31" fmla="*/ 177477 h 1701784"/>
              <a:gd name="connsiteX32" fmla="*/ 2689490 w 4553570"/>
              <a:gd name="connsiteY32" fmla="*/ 163830 h 1701784"/>
              <a:gd name="connsiteX33" fmla="*/ 2634899 w 4553570"/>
              <a:gd name="connsiteY33" fmla="*/ 109239 h 1701784"/>
              <a:gd name="connsiteX34" fmla="*/ 2580308 w 4553570"/>
              <a:gd name="connsiteY34" fmla="*/ 27352 h 1701784"/>
              <a:gd name="connsiteX35" fmla="*/ 2280058 w 4553570"/>
              <a:gd name="connsiteY35" fmla="*/ 27352 h 1701784"/>
              <a:gd name="connsiteX36" fmla="*/ 1952511 w 4553570"/>
              <a:gd name="connsiteY36" fmla="*/ 41000 h 1701784"/>
              <a:gd name="connsiteX37" fmla="*/ 1734147 w 4553570"/>
              <a:gd name="connsiteY37" fmla="*/ 27352 h 1701784"/>
              <a:gd name="connsiteX0" fmla="*/ 1461192 w 4553570"/>
              <a:gd name="connsiteY0" fmla="*/ 104188 h 1724029"/>
              <a:gd name="connsiteX1" fmla="*/ 969872 w 4553570"/>
              <a:gd name="connsiteY1" fmla="*/ 254313 h 1724029"/>
              <a:gd name="connsiteX2" fmla="*/ 710565 w 4553570"/>
              <a:gd name="connsiteY2" fmla="*/ 254313 h 1724029"/>
              <a:gd name="connsiteX3" fmla="*/ 437610 w 4553570"/>
              <a:gd name="connsiteY3" fmla="*/ 281609 h 1724029"/>
              <a:gd name="connsiteX4" fmla="*/ 287484 w 4553570"/>
              <a:gd name="connsiteY4" fmla="*/ 308904 h 1724029"/>
              <a:gd name="connsiteX5" fmla="*/ 55472 w 4553570"/>
              <a:gd name="connsiteY5" fmla="*/ 267961 h 1724029"/>
              <a:gd name="connsiteX6" fmla="*/ 881 w 4553570"/>
              <a:gd name="connsiteY6" fmla="*/ 295257 h 1724029"/>
              <a:gd name="connsiteX7" fmla="*/ 28177 w 4553570"/>
              <a:gd name="connsiteY7" fmla="*/ 459030 h 1724029"/>
              <a:gd name="connsiteX8" fmla="*/ 110064 w 4553570"/>
              <a:gd name="connsiteY8" fmla="*/ 704689 h 1724029"/>
              <a:gd name="connsiteX9" fmla="*/ 587735 w 4553570"/>
              <a:gd name="connsiteY9" fmla="*/ 1660033 h 1724029"/>
              <a:gd name="connsiteX10" fmla="*/ 792452 w 4553570"/>
              <a:gd name="connsiteY10" fmla="*/ 1619089 h 1724029"/>
              <a:gd name="connsiteX11" fmla="*/ 997168 w 4553570"/>
              <a:gd name="connsiteY11" fmla="*/ 1482612 h 1724029"/>
              <a:gd name="connsiteX12" fmla="*/ 1529431 w 4553570"/>
              <a:gd name="connsiteY12" fmla="*/ 1277895 h 1724029"/>
              <a:gd name="connsiteX13" fmla="*/ 2088989 w 4553570"/>
              <a:gd name="connsiteY13" fmla="*/ 1073180 h 1724029"/>
              <a:gd name="connsiteX14" fmla="*/ 2402888 w 4553570"/>
              <a:gd name="connsiteY14" fmla="*/ 923053 h 1724029"/>
              <a:gd name="connsiteX15" fmla="*/ 2593956 w 4553570"/>
              <a:gd name="connsiteY15" fmla="*/ 868462 h 1724029"/>
              <a:gd name="connsiteX16" fmla="*/ 2880560 w 4553570"/>
              <a:gd name="connsiteY16" fmla="*/ 813871 h 1724029"/>
              <a:gd name="connsiteX17" fmla="*/ 3303639 w 4553570"/>
              <a:gd name="connsiteY17" fmla="*/ 431734 h 1724029"/>
              <a:gd name="connsiteX18" fmla="*/ 3822255 w 4553570"/>
              <a:gd name="connsiteY18" fmla="*/ 472677 h 1724029"/>
              <a:gd name="connsiteX19" fmla="*/ 4081563 w 4553570"/>
              <a:gd name="connsiteY19" fmla="*/ 445382 h 1724029"/>
              <a:gd name="connsiteX20" fmla="*/ 4218040 w 4553570"/>
              <a:gd name="connsiteY20" fmla="*/ 513621 h 1724029"/>
              <a:gd name="connsiteX21" fmla="*/ 4327222 w 4553570"/>
              <a:gd name="connsiteY21" fmla="*/ 486325 h 1724029"/>
              <a:gd name="connsiteX22" fmla="*/ 4490995 w 4553570"/>
              <a:gd name="connsiteY22" fmla="*/ 459030 h 1724029"/>
              <a:gd name="connsiteX23" fmla="*/ 4504643 w 4553570"/>
              <a:gd name="connsiteY23" fmla="*/ 445382 h 1724029"/>
              <a:gd name="connsiteX24" fmla="*/ 4545586 w 4553570"/>
              <a:gd name="connsiteY24" fmla="*/ 363495 h 1724029"/>
              <a:gd name="connsiteX25" fmla="*/ 4327222 w 4553570"/>
              <a:gd name="connsiteY25" fmla="*/ 363495 h 1724029"/>
              <a:gd name="connsiteX26" fmla="*/ 3986028 w 4553570"/>
              <a:gd name="connsiteY26" fmla="*/ 363495 h 1724029"/>
              <a:gd name="connsiteX27" fmla="*/ 3999675 w 4553570"/>
              <a:gd name="connsiteY27" fmla="*/ 22301 h 1724029"/>
              <a:gd name="connsiteX28" fmla="*/ 2921503 w 4553570"/>
              <a:gd name="connsiteY28" fmla="*/ 63245 h 1724029"/>
              <a:gd name="connsiteX29" fmla="*/ 3057980 w 4553570"/>
              <a:gd name="connsiteY29" fmla="*/ 308904 h 1724029"/>
              <a:gd name="connsiteX30" fmla="*/ 2880559 w 4553570"/>
              <a:gd name="connsiteY30" fmla="*/ 240666 h 1724029"/>
              <a:gd name="connsiteX31" fmla="*/ 2757729 w 4553570"/>
              <a:gd name="connsiteY31" fmla="*/ 199722 h 1724029"/>
              <a:gd name="connsiteX32" fmla="*/ 2689490 w 4553570"/>
              <a:gd name="connsiteY32" fmla="*/ 186075 h 1724029"/>
              <a:gd name="connsiteX33" fmla="*/ 2634899 w 4553570"/>
              <a:gd name="connsiteY33" fmla="*/ 131484 h 1724029"/>
              <a:gd name="connsiteX34" fmla="*/ 2580308 w 4553570"/>
              <a:gd name="connsiteY34" fmla="*/ 49597 h 1724029"/>
              <a:gd name="connsiteX35" fmla="*/ 2280058 w 4553570"/>
              <a:gd name="connsiteY35" fmla="*/ 49597 h 1724029"/>
              <a:gd name="connsiteX36" fmla="*/ 1952511 w 4553570"/>
              <a:gd name="connsiteY36" fmla="*/ 63245 h 1724029"/>
              <a:gd name="connsiteX37" fmla="*/ 1734147 w 4553570"/>
              <a:gd name="connsiteY37" fmla="*/ 49597 h 1724029"/>
              <a:gd name="connsiteX0" fmla="*/ 1461192 w 4553570"/>
              <a:gd name="connsiteY0" fmla="*/ 102022 h 1721863"/>
              <a:gd name="connsiteX1" fmla="*/ 969872 w 4553570"/>
              <a:gd name="connsiteY1" fmla="*/ 252147 h 1721863"/>
              <a:gd name="connsiteX2" fmla="*/ 710565 w 4553570"/>
              <a:gd name="connsiteY2" fmla="*/ 252147 h 1721863"/>
              <a:gd name="connsiteX3" fmla="*/ 437610 w 4553570"/>
              <a:gd name="connsiteY3" fmla="*/ 279443 h 1721863"/>
              <a:gd name="connsiteX4" fmla="*/ 287484 w 4553570"/>
              <a:gd name="connsiteY4" fmla="*/ 306738 h 1721863"/>
              <a:gd name="connsiteX5" fmla="*/ 55472 w 4553570"/>
              <a:gd name="connsiteY5" fmla="*/ 265795 h 1721863"/>
              <a:gd name="connsiteX6" fmla="*/ 881 w 4553570"/>
              <a:gd name="connsiteY6" fmla="*/ 293091 h 1721863"/>
              <a:gd name="connsiteX7" fmla="*/ 28177 w 4553570"/>
              <a:gd name="connsiteY7" fmla="*/ 456864 h 1721863"/>
              <a:gd name="connsiteX8" fmla="*/ 110064 w 4553570"/>
              <a:gd name="connsiteY8" fmla="*/ 702523 h 1721863"/>
              <a:gd name="connsiteX9" fmla="*/ 587735 w 4553570"/>
              <a:gd name="connsiteY9" fmla="*/ 1657867 h 1721863"/>
              <a:gd name="connsiteX10" fmla="*/ 792452 w 4553570"/>
              <a:gd name="connsiteY10" fmla="*/ 1616923 h 1721863"/>
              <a:gd name="connsiteX11" fmla="*/ 997168 w 4553570"/>
              <a:gd name="connsiteY11" fmla="*/ 1480446 h 1721863"/>
              <a:gd name="connsiteX12" fmla="*/ 1529431 w 4553570"/>
              <a:gd name="connsiteY12" fmla="*/ 1275729 h 1721863"/>
              <a:gd name="connsiteX13" fmla="*/ 2088989 w 4553570"/>
              <a:gd name="connsiteY13" fmla="*/ 1071014 h 1721863"/>
              <a:gd name="connsiteX14" fmla="*/ 2402888 w 4553570"/>
              <a:gd name="connsiteY14" fmla="*/ 920887 h 1721863"/>
              <a:gd name="connsiteX15" fmla="*/ 2593956 w 4553570"/>
              <a:gd name="connsiteY15" fmla="*/ 866296 h 1721863"/>
              <a:gd name="connsiteX16" fmla="*/ 2880560 w 4553570"/>
              <a:gd name="connsiteY16" fmla="*/ 811705 h 1721863"/>
              <a:gd name="connsiteX17" fmla="*/ 3303639 w 4553570"/>
              <a:gd name="connsiteY17" fmla="*/ 429568 h 1721863"/>
              <a:gd name="connsiteX18" fmla="*/ 3822255 w 4553570"/>
              <a:gd name="connsiteY18" fmla="*/ 470511 h 1721863"/>
              <a:gd name="connsiteX19" fmla="*/ 4081563 w 4553570"/>
              <a:gd name="connsiteY19" fmla="*/ 443216 h 1721863"/>
              <a:gd name="connsiteX20" fmla="*/ 4218040 w 4553570"/>
              <a:gd name="connsiteY20" fmla="*/ 511455 h 1721863"/>
              <a:gd name="connsiteX21" fmla="*/ 4327222 w 4553570"/>
              <a:gd name="connsiteY21" fmla="*/ 484159 h 1721863"/>
              <a:gd name="connsiteX22" fmla="*/ 4490995 w 4553570"/>
              <a:gd name="connsiteY22" fmla="*/ 456864 h 1721863"/>
              <a:gd name="connsiteX23" fmla="*/ 4504643 w 4553570"/>
              <a:gd name="connsiteY23" fmla="*/ 443216 h 1721863"/>
              <a:gd name="connsiteX24" fmla="*/ 4545586 w 4553570"/>
              <a:gd name="connsiteY24" fmla="*/ 361329 h 1721863"/>
              <a:gd name="connsiteX25" fmla="*/ 4327222 w 4553570"/>
              <a:gd name="connsiteY25" fmla="*/ 361329 h 1721863"/>
              <a:gd name="connsiteX26" fmla="*/ 3986028 w 4553570"/>
              <a:gd name="connsiteY26" fmla="*/ 361329 h 1721863"/>
              <a:gd name="connsiteX27" fmla="*/ 3999675 w 4553570"/>
              <a:gd name="connsiteY27" fmla="*/ 20135 h 1721863"/>
              <a:gd name="connsiteX28" fmla="*/ 2921503 w 4553570"/>
              <a:gd name="connsiteY28" fmla="*/ 61079 h 1721863"/>
              <a:gd name="connsiteX29" fmla="*/ 2880559 w 4553570"/>
              <a:gd name="connsiteY29" fmla="*/ 238500 h 1721863"/>
              <a:gd name="connsiteX30" fmla="*/ 2757729 w 4553570"/>
              <a:gd name="connsiteY30" fmla="*/ 197556 h 1721863"/>
              <a:gd name="connsiteX31" fmla="*/ 2689490 w 4553570"/>
              <a:gd name="connsiteY31" fmla="*/ 183909 h 1721863"/>
              <a:gd name="connsiteX32" fmla="*/ 2634899 w 4553570"/>
              <a:gd name="connsiteY32" fmla="*/ 129318 h 1721863"/>
              <a:gd name="connsiteX33" fmla="*/ 2580308 w 4553570"/>
              <a:gd name="connsiteY33" fmla="*/ 47431 h 1721863"/>
              <a:gd name="connsiteX34" fmla="*/ 2280058 w 4553570"/>
              <a:gd name="connsiteY34" fmla="*/ 47431 h 1721863"/>
              <a:gd name="connsiteX35" fmla="*/ 1952511 w 4553570"/>
              <a:gd name="connsiteY35" fmla="*/ 61079 h 1721863"/>
              <a:gd name="connsiteX36" fmla="*/ 1734147 w 4553570"/>
              <a:gd name="connsiteY36" fmla="*/ 47431 h 1721863"/>
              <a:gd name="connsiteX0" fmla="*/ 1461192 w 4553570"/>
              <a:gd name="connsiteY0" fmla="*/ 100867 h 1720708"/>
              <a:gd name="connsiteX1" fmla="*/ 969872 w 4553570"/>
              <a:gd name="connsiteY1" fmla="*/ 250992 h 1720708"/>
              <a:gd name="connsiteX2" fmla="*/ 710565 w 4553570"/>
              <a:gd name="connsiteY2" fmla="*/ 250992 h 1720708"/>
              <a:gd name="connsiteX3" fmla="*/ 437610 w 4553570"/>
              <a:gd name="connsiteY3" fmla="*/ 278288 h 1720708"/>
              <a:gd name="connsiteX4" fmla="*/ 287484 w 4553570"/>
              <a:gd name="connsiteY4" fmla="*/ 305583 h 1720708"/>
              <a:gd name="connsiteX5" fmla="*/ 55472 w 4553570"/>
              <a:gd name="connsiteY5" fmla="*/ 264640 h 1720708"/>
              <a:gd name="connsiteX6" fmla="*/ 881 w 4553570"/>
              <a:gd name="connsiteY6" fmla="*/ 291936 h 1720708"/>
              <a:gd name="connsiteX7" fmla="*/ 28177 w 4553570"/>
              <a:gd name="connsiteY7" fmla="*/ 455709 h 1720708"/>
              <a:gd name="connsiteX8" fmla="*/ 110064 w 4553570"/>
              <a:gd name="connsiteY8" fmla="*/ 701368 h 1720708"/>
              <a:gd name="connsiteX9" fmla="*/ 587735 w 4553570"/>
              <a:gd name="connsiteY9" fmla="*/ 1656712 h 1720708"/>
              <a:gd name="connsiteX10" fmla="*/ 792452 w 4553570"/>
              <a:gd name="connsiteY10" fmla="*/ 1615768 h 1720708"/>
              <a:gd name="connsiteX11" fmla="*/ 997168 w 4553570"/>
              <a:gd name="connsiteY11" fmla="*/ 1479291 h 1720708"/>
              <a:gd name="connsiteX12" fmla="*/ 1529431 w 4553570"/>
              <a:gd name="connsiteY12" fmla="*/ 1274574 h 1720708"/>
              <a:gd name="connsiteX13" fmla="*/ 2088989 w 4553570"/>
              <a:gd name="connsiteY13" fmla="*/ 1069859 h 1720708"/>
              <a:gd name="connsiteX14" fmla="*/ 2402888 w 4553570"/>
              <a:gd name="connsiteY14" fmla="*/ 919732 h 1720708"/>
              <a:gd name="connsiteX15" fmla="*/ 2593956 w 4553570"/>
              <a:gd name="connsiteY15" fmla="*/ 865141 h 1720708"/>
              <a:gd name="connsiteX16" fmla="*/ 2880560 w 4553570"/>
              <a:gd name="connsiteY16" fmla="*/ 810550 h 1720708"/>
              <a:gd name="connsiteX17" fmla="*/ 3303639 w 4553570"/>
              <a:gd name="connsiteY17" fmla="*/ 428413 h 1720708"/>
              <a:gd name="connsiteX18" fmla="*/ 3822255 w 4553570"/>
              <a:gd name="connsiteY18" fmla="*/ 469356 h 1720708"/>
              <a:gd name="connsiteX19" fmla="*/ 4081563 w 4553570"/>
              <a:gd name="connsiteY19" fmla="*/ 442061 h 1720708"/>
              <a:gd name="connsiteX20" fmla="*/ 4218040 w 4553570"/>
              <a:gd name="connsiteY20" fmla="*/ 510300 h 1720708"/>
              <a:gd name="connsiteX21" fmla="*/ 4327222 w 4553570"/>
              <a:gd name="connsiteY21" fmla="*/ 483004 h 1720708"/>
              <a:gd name="connsiteX22" fmla="*/ 4490995 w 4553570"/>
              <a:gd name="connsiteY22" fmla="*/ 455709 h 1720708"/>
              <a:gd name="connsiteX23" fmla="*/ 4504643 w 4553570"/>
              <a:gd name="connsiteY23" fmla="*/ 442061 h 1720708"/>
              <a:gd name="connsiteX24" fmla="*/ 4545586 w 4553570"/>
              <a:gd name="connsiteY24" fmla="*/ 360174 h 1720708"/>
              <a:gd name="connsiteX25" fmla="*/ 4327222 w 4553570"/>
              <a:gd name="connsiteY25" fmla="*/ 360174 h 1720708"/>
              <a:gd name="connsiteX26" fmla="*/ 3986028 w 4553570"/>
              <a:gd name="connsiteY26" fmla="*/ 360174 h 1720708"/>
              <a:gd name="connsiteX27" fmla="*/ 3999675 w 4553570"/>
              <a:gd name="connsiteY27" fmla="*/ 18980 h 1720708"/>
              <a:gd name="connsiteX28" fmla="*/ 2921503 w 4553570"/>
              <a:gd name="connsiteY28" fmla="*/ 59924 h 1720708"/>
              <a:gd name="connsiteX29" fmla="*/ 2757729 w 4553570"/>
              <a:gd name="connsiteY29" fmla="*/ 196401 h 1720708"/>
              <a:gd name="connsiteX30" fmla="*/ 2689490 w 4553570"/>
              <a:gd name="connsiteY30" fmla="*/ 182754 h 1720708"/>
              <a:gd name="connsiteX31" fmla="*/ 2634899 w 4553570"/>
              <a:gd name="connsiteY31" fmla="*/ 128163 h 1720708"/>
              <a:gd name="connsiteX32" fmla="*/ 2580308 w 4553570"/>
              <a:gd name="connsiteY32" fmla="*/ 46276 h 1720708"/>
              <a:gd name="connsiteX33" fmla="*/ 2280058 w 4553570"/>
              <a:gd name="connsiteY33" fmla="*/ 46276 h 1720708"/>
              <a:gd name="connsiteX34" fmla="*/ 1952511 w 4553570"/>
              <a:gd name="connsiteY34" fmla="*/ 59924 h 1720708"/>
              <a:gd name="connsiteX35" fmla="*/ 1734147 w 4553570"/>
              <a:gd name="connsiteY35" fmla="*/ 46276 h 1720708"/>
              <a:gd name="connsiteX0" fmla="*/ 1461192 w 4553570"/>
              <a:gd name="connsiteY0" fmla="*/ 100867 h 1720708"/>
              <a:gd name="connsiteX1" fmla="*/ 969872 w 4553570"/>
              <a:gd name="connsiteY1" fmla="*/ 250992 h 1720708"/>
              <a:gd name="connsiteX2" fmla="*/ 710565 w 4553570"/>
              <a:gd name="connsiteY2" fmla="*/ 250992 h 1720708"/>
              <a:gd name="connsiteX3" fmla="*/ 437610 w 4553570"/>
              <a:gd name="connsiteY3" fmla="*/ 278288 h 1720708"/>
              <a:gd name="connsiteX4" fmla="*/ 287484 w 4553570"/>
              <a:gd name="connsiteY4" fmla="*/ 305583 h 1720708"/>
              <a:gd name="connsiteX5" fmla="*/ 55472 w 4553570"/>
              <a:gd name="connsiteY5" fmla="*/ 264640 h 1720708"/>
              <a:gd name="connsiteX6" fmla="*/ 881 w 4553570"/>
              <a:gd name="connsiteY6" fmla="*/ 291936 h 1720708"/>
              <a:gd name="connsiteX7" fmla="*/ 28177 w 4553570"/>
              <a:gd name="connsiteY7" fmla="*/ 455709 h 1720708"/>
              <a:gd name="connsiteX8" fmla="*/ 110064 w 4553570"/>
              <a:gd name="connsiteY8" fmla="*/ 701368 h 1720708"/>
              <a:gd name="connsiteX9" fmla="*/ 587735 w 4553570"/>
              <a:gd name="connsiteY9" fmla="*/ 1656712 h 1720708"/>
              <a:gd name="connsiteX10" fmla="*/ 792452 w 4553570"/>
              <a:gd name="connsiteY10" fmla="*/ 1615768 h 1720708"/>
              <a:gd name="connsiteX11" fmla="*/ 997168 w 4553570"/>
              <a:gd name="connsiteY11" fmla="*/ 1479291 h 1720708"/>
              <a:gd name="connsiteX12" fmla="*/ 1529431 w 4553570"/>
              <a:gd name="connsiteY12" fmla="*/ 1274574 h 1720708"/>
              <a:gd name="connsiteX13" fmla="*/ 2088989 w 4553570"/>
              <a:gd name="connsiteY13" fmla="*/ 1069859 h 1720708"/>
              <a:gd name="connsiteX14" fmla="*/ 2402888 w 4553570"/>
              <a:gd name="connsiteY14" fmla="*/ 919732 h 1720708"/>
              <a:gd name="connsiteX15" fmla="*/ 2593956 w 4553570"/>
              <a:gd name="connsiteY15" fmla="*/ 865141 h 1720708"/>
              <a:gd name="connsiteX16" fmla="*/ 2880560 w 4553570"/>
              <a:gd name="connsiteY16" fmla="*/ 810550 h 1720708"/>
              <a:gd name="connsiteX17" fmla="*/ 3303639 w 4553570"/>
              <a:gd name="connsiteY17" fmla="*/ 428413 h 1720708"/>
              <a:gd name="connsiteX18" fmla="*/ 3822255 w 4553570"/>
              <a:gd name="connsiteY18" fmla="*/ 469356 h 1720708"/>
              <a:gd name="connsiteX19" fmla="*/ 4081563 w 4553570"/>
              <a:gd name="connsiteY19" fmla="*/ 442061 h 1720708"/>
              <a:gd name="connsiteX20" fmla="*/ 4218040 w 4553570"/>
              <a:gd name="connsiteY20" fmla="*/ 510300 h 1720708"/>
              <a:gd name="connsiteX21" fmla="*/ 4327222 w 4553570"/>
              <a:gd name="connsiteY21" fmla="*/ 483004 h 1720708"/>
              <a:gd name="connsiteX22" fmla="*/ 4490995 w 4553570"/>
              <a:gd name="connsiteY22" fmla="*/ 455709 h 1720708"/>
              <a:gd name="connsiteX23" fmla="*/ 4504643 w 4553570"/>
              <a:gd name="connsiteY23" fmla="*/ 442061 h 1720708"/>
              <a:gd name="connsiteX24" fmla="*/ 4545586 w 4553570"/>
              <a:gd name="connsiteY24" fmla="*/ 360174 h 1720708"/>
              <a:gd name="connsiteX25" fmla="*/ 4327222 w 4553570"/>
              <a:gd name="connsiteY25" fmla="*/ 360174 h 1720708"/>
              <a:gd name="connsiteX26" fmla="*/ 3986028 w 4553570"/>
              <a:gd name="connsiteY26" fmla="*/ 360174 h 1720708"/>
              <a:gd name="connsiteX27" fmla="*/ 3999675 w 4553570"/>
              <a:gd name="connsiteY27" fmla="*/ 18980 h 1720708"/>
              <a:gd name="connsiteX28" fmla="*/ 2921503 w 4553570"/>
              <a:gd name="connsiteY28" fmla="*/ 59924 h 1720708"/>
              <a:gd name="connsiteX29" fmla="*/ 2757729 w 4553570"/>
              <a:gd name="connsiteY29" fmla="*/ 196401 h 1720708"/>
              <a:gd name="connsiteX30" fmla="*/ 2634899 w 4553570"/>
              <a:gd name="connsiteY30" fmla="*/ 128163 h 1720708"/>
              <a:gd name="connsiteX31" fmla="*/ 2580308 w 4553570"/>
              <a:gd name="connsiteY31" fmla="*/ 46276 h 1720708"/>
              <a:gd name="connsiteX32" fmla="*/ 2280058 w 4553570"/>
              <a:gd name="connsiteY32" fmla="*/ 46276 h 1720708"/>
              <a:gd name="connsiteX33" fmla="*/ 1952511 w 4553570"/>
              <a:gd name="connsiteY33" fmla="*/ 59924 h 1720708"/>
              <a:gd name="connsiteX34" fmla="*/ 1734147 w 4553570"/>
              <a:gd name="connsiteY34" fmla="*/ 46276 h 1720708"/>
              <a:gd name="connsiteX0" fmla="*/ 1461192 w 4553570"/>
              <a:gd name="connsiteY0" fmla="*/ 99161 h 1719002"/>
              <a:gd name="connsiteX1" fmla="*/ 969872 w 4553570"/>
              <a:gd name="connsiteY1" fmla="*/ 249286 h 1719002"/>
              <a:gd name="connsiteX2" fmla="*/ 710565 w 4553570"/>
              <a:gd name="connsiteY2" fmla="*/ 249286 h 1719002"/>
              <a:gd name="connsiteX3" fmla="*/ 437610 w 4553570"/>
              <a:gd name="connsiteY3" fmla="*/ 276582 h 1719002"/>
              <a:gd name="connsiteX4" fmla="*/ 287484 w 4553570"/>
              <a:gd name="connsiteY4" fmla="*/ 303877 h 1719002"/>
              <a:gd name="connsiteX5" fmla="*/ 55472 w 4553570"/>
              <a:gd name="connsiteY5" fmla="*/ 262934 h 1719002"/>
              <a:gd name="connsiteX6" fmla="*/ 881 w 4553570"/>
              <a:gd name="connsiteY6" fmla="*/ 290230 h 1719002"/>
              <a:gd name="connsiteX7" fmla="*/ 28177 w 4553570"/>
              <a:gd name="connsiteY7" fmla="*/ 454003 h 1719002"/>
              <a:gd name="connsiteX8" fmla="*/ 110064 w 4553570"/>
              <a:gd name="connsiteY8" fmla="*/ 699662 h 1719002"/>
              <a:gd name="connsiteX9" fmla="*/ 587735 w 4553570"/>
              <a:gd name="connsiteY9" fmla="*/ 1655006 h 1719002"/>
              <a:gd name="connsiteX10" fmla="*/ 792452 w 4553570"/>
              <a:gd name="connsiteY10" fmla="*/ 1614062 h 1719002"/>
              <a:gd name="connsiteX11" fmla="*/ 997168 w 4553570"/>
              <a:gd name="connsiteY11" fmla="*/ 1477585 h 1719002"/>
              <a:gd name="connsiteX12" fmla="*/ 1529431 w 4553570"/>
              <a:gd name="connsiteY12" fmla="*/ 1272868 h 1719002"/>
              <a:gd name="connsiteX13" fmla="*/ 2088989 w 4553570"/>
              <a:gd name="connsiteY13" fmla="*/ 1068153 h 1719002"/>
              <a:gd name="connsiteX14" fmla="*/ 2402888 w 4553570"/>
              <a:gd name="connsiteY14" fmla="*/ 918026 h 1719002"/>
              <a:gd name="connsiteX15" fmla="*/ 2593956 w 4553570"/>
              <a:gd name="connsiteY15" fmla="*/ 863435 h 1719002"/>
              <a:gd name="connsiteX16" fmla="*/ 2880560 w 4553570"/>
              <a:gd name="connsiteY16" fmla="*/ 808844 h 1719002"/>
              <a:gd name="connsiteX17" fmla="*/ 3303639 w 4553570"/>
              <a:gd name="connsiteY17" fmla="*/ 426707 h 1719002"/>
              <a:gd name="connsiteX18" fmla="*/ 3822255 w 4553570"/>
              <a:gd name="connsiteY18" fmla="*/ 467650 h 1719002"/>
              <a:gd name="connsiteX19" fmla="*/ 4081563 w 4553570"/>
              <a:gd name="connsiteY19" fmla="*/ 440355 h 1719002"/>
              <a:gd name="connsiteX20" fmla="*/ 4218040 w 4553570"/>
              <a:gd name="connsiteY20" fmla="*/ 508594 h 1719002"/>
              <a:gd name="connsiteX21" fmla="*/ 4327222 w 4553570"/>
              <a:gd name="connsiteY21" fmla="*/ 481298 h 1719002"/>
              <a:gd name="connsiteX22" fmla="*/ 4490995 w 4553570"/>
              <a:gd name="connsiteY22" fmla="*/ 454003 h 1719002"/>
              <a:gd name="connsiteX23" fmla="*/ 4504643 w 4553570"/>
              <a:gd name="connsiteY23" fmla="*/ 440355 h 1719002"/>
              <a:gd name="connsiteX24" fmla="*/ 4545586 w 4553570"/>
              <a:gd name="connsiteY24" fmla="*/ 358468 h 1719002"/>
              <a:gd name="connsiteX25" fmla="*/ 4327222 w 4553570"/>
              <a:gd name="connsiteY25" fmla="*/ 358468 h 1719002"/>
              <a:gd name="connsiteX26" fmla="*/ 3986028 w 4553570"/>
              <a:gd name="connsiteY26" fmla="*/ 358468 h 1719002"/>
              <a:gd name="connsiteX27" fmla="*/ 3999675 w 4553570"/>
              <a:gd name="connsiteY27" fmla="*/ 17274 h 1719002"/>
              <a:gd name="connsiteX28" fmla="*/ 2921503 w 4553570"/>
              <a:gd name="connsiteY28" fmla="*/ 58218 h 1719002"/>
              <a:gd name="connsiteX29" fmla="*/ 2634899 w 4553570"/>
              <a:gd name="connsiteY29" fmla="*/ 126457 h 1719002"/>
              <a:gd name="connsiteX30" fmla="*/ 2580308 w 4553570"/>
              <a:gd name="connsiteY30" fmla="*/ 44570 h 1719002"/>
              <a:gd name="connsiteX31" fmla="*/ 2280058 w 4553570"/>
              <a:gd name="connsiteY31" fmla="*/ 44570 h 1719002"/>
              <a:gd name="connsiteX32" fmla="*/ 1952511 w 4553570"/>
              <a:gd name="connsiteY32" fmla="*/ 58218 h 1719002"/>
              <a:gd name="connsiteX33" fmla="*/ 1734147 w 4553570"/>
              <a:gd name="connsiteY33" fmla="*/ 44570 h 1719002"/>
              <a:gd name="connsiteX0" fmla="*/ 1461192 w 4553570"/>
              <a:gd name="connsiteY0" fmla="*/ 97694 h 1717535"/>
              <a:gd name="connsiteX1" fmla="*/ 969872 w 4553570"/>
              <a:gd name="connsiteY1" fmla="*/ 247819 h 1717535"/>
              <a:gd name="connsiteX2" fmla="*/ 710565 w 4553570"/>
              <a:gd name="connsiteY2" fmla="*/ 247819 h 1717535"/>
              <a:gd name="connsiteX3" fmla="*/ 437610 w 4553570"/>
              <a:gd name="connsiteY3" fmla="*/ 275115 h 1717535"/>
              <a:gd name="connsiteX4" fmla="*/ 287484 w 4553570"/>
              <a:gd name="connsiteY4" fmla="*/ 302410 h 1717535"/>
              <a:gd name="connsiteX5" fmla="*/ 55472 w 4553570"/>
              <a:gd name="connsiteY5" fmla="*/ 261467 h 1717535"/>
              <a:gd name="connsiteX6" fmla="*/ 881 w 4553570"/>
              <a:gd name="connsiteY6" fmla="*/ 288763 h 1717535"/>
              <a:gd name="connsiteX7" fmla="*/ 28177 w 4553570"/>
              <a:gd name="connsiteY7" fmla="*/ 452536 h 1717535"/>
              <a:gd name="connsiteX8" fmla="*/ 110064 w 4553570"/>
              <a:gd name="connsiteY8" fmla="*/ 698195 h 1717535"/>
              <a:gd name="connsiteX9" fmla="*/ 587735 w 4553570"/>
              <a:gd name="connsiteY9" fmla="*/ 1653539 h 1717535"/>
              <a:gd name="connsiteX10" fmla="*/ 792452 w 4553570"/>
              <a:gd name="connsiteY10" fmla="*/ 1612595 h 1717535"/>
              <a:gd name="connsiteX11" fmla="*/ 997168 w 4553570"/>
              <a:gd name="connsiteY11" fmla="*/ 1476118 h 1717535"/>
              <a:gd name="connsiteX12" fmla="*/ 1529431 w 4553570"/>
              <a:gd name="connsiteY12" fmla="*/ 1271401 h 1717535"/>
              <a:gd name="connsiteX13" fmla="*/ 2088989 w 4553570"/>
              <a:gd name="connsiteY13" fmla="*/ 1066686 h 1717535"/>
              <a:gd name="connsiteX14" fmla="*/ 2402888 w 4553570"/>
              <a:gd name="connsiteY14" fmla="*/ 916559 h 1717535"/>
              <a:gd name="connsiteX15" fmla="*/ 2593956 w 4553570"/>
              <a:gd name="connsiteY15" fmla="*/ 861968 h 1717535"/>
              <a:gd name="connsiteX16" fmla="*/ 2880560 w 4553570"/>
              <a:gd name="connsiteY16" fmla="*/ 807377 h 1717535"/>
              <a:gd name="connsiteX17" fmla="*/ 3303639 w 4553570"/>
              <a:gd name="connsiteY17" fmla="*/ 425240 h 1717535"/>
              <a:gd name="connsiteX18" fmla="*/ 3822255 w 4553570"/>
              <a:gd name="connsiteY18" fmla="*/ 466183 h 1717535"/>
              <a:gd name="connsiteX19" fmla="*/ 4081563 w 4553570"/>
              <a:gd name="connsiteY19" fmla="*/ 438888 h 1717535"/>
              <a:gd name="connsiteX20" fmla="*/ 4218040 w 4553570"/>
              <a:gd name="connsiteY20" fmla="*/ 507127 h 1717535"/>
              <a:gd name="connsiteX21" fmla="*/ 4327222 w 4553570"/>
              <a:gd name="connsiteY21" fmla="*/ 479831 h 1717535"/>
              <a:gd name="connsiteX22" fmla="*/ 4490995 w 4553570"/>
              <a:gd name="connsiteY22" fmla="*/ 452536 h 1717535"/>
              <a:gd name="connsiteX23" fmla="*/ 4504643 w 4553570"/>
              <a:gd name="connsiteY23" fmla="*/ 438888 h 1717535"/>
              <a:gd name="connsiteX24" fmla="*/ 4545586 w 4553570"/>
              <a:gd name="connsiteY24" fmla="*/ 357001 h 1717535"/>
              <a:gd name="connsiteX25" fmla="*/ 4327222 w 4553570"/>
              <a:gd name="connsiteY25" fmla="*/ 357001 h 1717535"/>
              <a:gd name="connsiteX26" fmla="*/ 3986028 w 4553570"/>
              <a:gd name="connsiteY26" fmla="*/ 357001 h 1717535"/>
              <a:gd name="connsiteX27" fmla="*/ 3999675 w 4553570"/>
              <a:gd name="connsiteY27" fmla="*/ 15807 h 1717535"/>
              <a:gd name="connsiteX28" fmla="*/ 2921503 w 4553570"/>
              <a:gd name="connsiteY28" fmla="*/ 56751 h 1717535"/>
              <a:gd name="connsiteX29" fmla="*/ 2771377 w 4553570"/>
              <a:gd name="connsiteY29" fmla="*/ 56751 h 1717535"/>
              <a:gd name="connsiteX30" fmla="*/ 2580308 w 4553570"/>
              <a:gd name="connsiteY30" fmla="*/ 43103 h 1717535"/>
              <a:gd name="connsiteX31" fmla="*/ 2280058 w 4553570"/>
              <a:gd name="connsiteY31" fmla="*/ 43103 h 1717535"/>
              <a:gd name="connsiteX32" fmla="*/ 1952511 w 4553570"/>
              <a:gd name="connsiteY32" fmla="*/ 56751 h 1717535"/>
              <a:gd name="connsiteX33" fmla="*/ 1734147 w 4553570"/>
              <a:gd name="connsiteY33" fmla="*/ 43103 h 1717535"/>
              <a:gd name="connsiteX0" fmla="*/ 1461192 w 4553570"/>
              <a:gd name="connsiteY0" fmla="*/ 97694 h 1717535"/>
              <a:gd name="connsiteX1" fmla="*/ 969872 w 4553570"/>
              <a:gd name="connsiteY1" fmla="*/ 247819 h 1717535"/>
              <a:gd name="connsiteX2" fmla="*/ 710565 w 4553570"/>
              <a:gd name="connsiteY2" fmla="*/ 247819 h 1717535"/>
              <a:gd name="connsiteX3" fmla="*/ 437610 w 4553570"/>
              <a:gd name="connsiteY3" fmla="*/ 275115 h 1717535"/>
              <a:gd name="connsiteX4" fmla="*/ 287484 w 4553570"/>
              <a:gd name="connsiteY4" fmla="*/ 302410 h 1717535"/>
              <a:gd name="connsiteX5" fmla="*/ 55472 w 4553570"/>
              <a:gd name="connsiteY5" fmla="*/ 261467 h 1717535"/>
              <a:gd name="connsiteX6" fmla="*/ 881 w 4553570"/>
              <a:gd name="connsiteY6" fmla="*/ 288763 h 1717535"/>
              <a:gd name="connsiteX7" fmla="*/ 28177 w 4553570"/>
              <a:gd name="connsiteY7" fmla="*/ 452536 h 1717535"/>
              <a:gd name="connsiteX8" fmla="*/ 110064 w 4553570"/>
              <a:gd name="connsiteY8" fmla="*/ 698195 h 1717535"/>
              <a:gd name="connsiteX9" fmla="*/ 587735 w 4553570"/>
              <a:gd name="connsiteY9" fmla="*/ 1653539 h 1717535"/>
              <a:gd name="connsiteX10" fmla="*/ 792452 w 4553570"/>
              <a:gd name="connsiteY10" fmla="*/ 1612595 h 1717535"/>
              <a:gd name="connsiteX11" fmla="*/ 997168 w 4553570"/>
              <a:gd name="connsiteY11" fmla="*/ 1476118 h 1717535"/>
              <a:gd name="connsiteX12" fmla="*/ 1529431 w 4553570"/>
              <a:gd name="connsiteY12" fmla="*/ 1271401 h 1717535"/>
              <a:gd name="connsiteX13" fmla="*/ 2088989 w 4553570"/>
              <a:gd name="connsiteY13" fmla="*/ 1066686 h 1717535"/>
              <a:gd name="connsiteX14" fmla="*/ 2402888 w 4553570"/>
              <a:gd name="connsiteY14" fmla="*/ 916559 h 1717535"/>
              <a:gd name="connsiteX15" fmla="*/ 2593956 w 4553570"/>
              <a:gd name="connsiteY15" fmla="*/ 861968 h 1717535"/>
              <a:gd name="connsiteX16" fmla="*/ 2880560 w 4553570"/>
              <a:gd name="connsiteY16" fmla="*/ 807377 h 1717535"/>
              <a:gd name="connsiteX17" fmla="*/ 3303639 w 4553570"/>
              <a:gd name="connsiteY17" fmla="*/ 425240 h 1717535"/>
              <a:gd name="connsiteX18" fmla="*/ 3822255 w 4553570"/>
              <a:gd name="connsiteY18" fmla="*/ 466183 h 1717535"/>
              <a:gd name="connsiteX19" fmla="*/ 4081563 w 4553570"/>
              <a:gd name="connsiteY19" fmla="*/ 438888 h 1717535"/>
              <a:gd name="connsiteX20" fmla="*/ 4218040 w 4553570"/>
              <a:gd name="connsiteY20" fmla="*/ 452536 h 1717535"/>
              <a:gd name="connsiteX21" fmla="*/ 4327222 w 4553570"/>
              <a:gd name="connsiteY21" fmla="*/ 479831 h 1717535"/>
              <a:gd name="connsiteX22" fmla="*/ 4490995 w 4553570"/>
              <a:gd name="connsiteY22" fmla="*/ 452536 h 1717535"/>
              <a:gd name="connsiteX23" fmla="*/ 4504643 w 4553570"/>
              <a:gd name="connsiteY23" fmla="*/ 438888 h 1717535"/>
              <a:gd name="connsiteX24" fmla="*/ 4545586 w 4553570"/>
              <a:gd name="connsiteY24" fmla="*/ 357001 h 1717535"/>
              <a:gd name="connsiteX25" fmla="*/ 4327222 w 4553570"/>
              <a:gd name="connsiteY25" fmla="*/ 357001 h 1717535"/>
              <a:gd name="connsiteX26" fmla="*/ 3986028 w 4553570"/>
              <a:gd name="connsiteY26" fmla="*/ 357001 h 1717535"/>
              <a:gd name="connsiteX27" fmla="*/ 3999675 w 4553570"/>
              <a:gd name="connsiteY27" fmla="*/ 15807 h 1717535"/>
              <a:gd name="connsiteX28" fmla="*/ 2921503 w 4553570"/>
              <a:gd name="connsiteY28" fmla="*/ 56751 h 1717535"/>
              <a:gd name="connsiteX29" fmla="*/ 2771377 w 4553570"/>
              <a:gd name="connsiteY29" fmla="*/ 56751 h 1717535"/>
              <a:gd name="connsiteX30" fmla="*/ 2580308 w 4553570"/>
              <a:gd name="connsiteY30" fmla="*/ 43103 h 1717535"/>
              <a:gd name="connsiteX31" fmla="*/ 2280058 w 4553570"/>
              <a:gd name="connsiteY31" fmla="*/ 43103 h 1717535"/>
              <a:gd name="connsiteX32" fmla="*/ 1952511 w 4553570"/>
              <a:gd name="connsiteY32" fmla="*/ 56751 h 1717535"/>
              <a:gd name="connsiteX33" fmla="*/ 1734147 w 4553570"/>
              <a:gd name="connsiteY33" fmla="*/ 43103 h 1717535"/>
              <a:gd name="connsiteX0" fmla="*/ 1461192 w 4553570"/>
              <a:gd name="connsiteY0" fmla="*/ 97694 h 1717535"/>
              <a:gd name="connsiteX1" fmla="*/ 969872 w 4553570"/>
              <a:gd name="connsiteY1" fmla="*/ 247819 h 1717535"/>
              <a:gd name="connsiteX2" fmla="*/ 710565 w 4553570"/>
              <a:gd name="connsiteY2" fmla="*/ 247819 h 1717535"/>
              <a:gd name="connsiteX3" fmla="*/ 437610 w 4553570"/>
              <a:gd name="connsiteY3" fmla="*/ 275115 h 1717535"/>
              <a:gd name="connsiteX4" fmla="*/ 287484 w 4553570"/>
              <a:gd name="connsiteY4" fmla="*/ 302410 h 1717535"/>
              <a:gd name="connsiteX5" fmla="*/ 55472 w 4553570"/>
              <a:gd name="connsiteY5" fmla="*/ 261467 h 1717535"/>
              <a:gd name="connsiteX6" fmla="*/ 881 w 4553570"/>
              <a:gd name="connsiteY6" fmla="*/ 288763 h 1717535"/>
              <a:gd name="connsiteX7" fmla="*/ 28177 w 4553570"/>
              <a:gd name="connsiteY7" fmla="*/ 452536 h 1717535"/>
              <a:gd name="connsiteX8" fmla="*/ 110064 w 4553570"/>
              <a:gd name="connsiteY8" fmla="*/ 698195 h 1717535"/>
              <a:gd name="connsiteX9" fmla="*/ 587735 w 4553570"/>
              <a:gd name="connsiteY9" fmla="*/ 1653539 h 1717535"/>
              <a:gd name="connsiteX10" fmla="*/ 792452 w 4553570"/>
              <a:gd name="connsiteY10" fmla="*/ 1612595 h 1717535"/>
              <a:gd name="connsiteX11" fmla="*/ 997168 w 4553570"/>
              <a:gd name="connsiteY11" fmla="*/ 1476118 h 1717535"/>
              <a:gd name="connsiteX12" fmla="*/ 1529431 w 4553570"/>
              <a:gd name="connsiteY12" fmla="*/ 1271401 h 1717535"/>
              <a:gd name="connsiteX13" fmla="*/ 2088989 w 4553570"/>
              <a:gd name="connsiteY13" fmla="*/ 1066686 h 1717535"/>
              <a:gd name="connsiteX14" fmla="*/ 2402888 w 4553570"/>
              <a:gd name="connsiteY14" fmla="*/ 916559 h 1717535"/>
              <a:gd name="connsiteX15" fmla="*/ 2593956 w 4553570"/>
              <a:gd name="connsiteY15" fmla="*/ 861968 h 1717535"/>
              <a:gd name="connsiteX16" fmla="*/ 2880560 w 4553570"/>
              <a:gd name="connsiteY16" fmla="*/ 807377 h 1717535"/>
              <a:gd name="connsiteX17" fmla="*/ 3303639 w 4553570"/>
              <a:gd name="connsiteY17" fmla="*/ 425240 h 1717535"/>
              <a:gd name="connsiteX18" fmla="*/ 3835903 w 4553570"/>
              <a:gd name="connsiteY18" fmla="*/ 411592 h 1717535"/>
              <a:gd name="connsiteX19" fmla="*/ 4081563 w 4553570"/>
              <a:gd name="connsiteY19" fmla="*/ 438888 h 1717535"/>
              <a:gd name="connsiteX20" fmla="*/ 4218040 w 4553570"/>
              <a:gd name="connsiteY20" fmla="*/ 452536 h 1717535"/>
              <a:gd name="connsiteX21" fmla="*/ 4327222 w 4553570"/>
              <a:gd name="connsiteY21" fmla="*/ 479831 h 1717535"/>
              <a:gd name="connsiteX22" fmla="*/ 4490995 w 4553570"/>
              <a:gd name="connsiteY22" fmla="*/ 452536 h 1717535"/>
              <a:gd name="connsiteX23" fmla="*/ 4504643 w 4553570"/>
              <a:gd name="connsiteY23" fmla="*/ 438888 h 1717535"/>
              <a:gd name="connsiteX24" fmla="*/ 4545586 w 4553570"/>
              <a:gd name="connsiteY24" fmla="*/ 357001 h 1717535"/>
              <a:gd name="connsiteX25" fmla="*/ 4327222 w 4553570"/>
              <a:gd name="connsiteY25" fmla="*/ 357001 h 1717535"/>
              <a:gd name="connsiteX26" fmla="*/ 3986028 w 4553570"/>
              <a:gd name="connsiteY26" fmla="*/ 357001 h 1717535"/>
              <a:gd name="connsiteX27" fmla="*/ 3999675 w 4553570"/>
              <a:gd name="connsiteY27" fmla="*/ 15807 h 1717535"/>
              <a:gd name="connsiteX28" fmla="*/ 2921503 w 4553570"/>
              <a:gd name="connsiteY28" fmla="*/ 56751 h 1717535"/>
              <a:gd name="connsiteX29" fmla="*/ 2771377 w 4553570"/>
              <a:gd name="connsiteY29" fmla="*/ 56751 h 1717535"/>
              <a:gd name="connsiteX30" fmla="*/ 2580308 w 4553570"/>
              <a:gd name="connsiteY30" fmla="*/ 43103 h 1717535"/>
              <a:gd name="connsiteX31" fmla="*/ 2280058 w 4553570"/>
              <a:gd name="connsiteY31" fmla="*/ 43103 h 1717535"/>
              <a:gd name="connsiteX32" fmla="*/ 1952511 w 4553570"/>
              <a:gd name="connsiteY32" fmla="*/ 56751 h 1717535"/>
              <a:gd name="connsiteX33" fmla="*/ 1734147 w 4553570"/>
              <a:gd name="connsiteY33" fmla="*/ 43103 h 1717535"/>
              <a:gd name="connsiteX0" fmla="*/ 1461192 w 4520149"/>
              <a:gd name="connsiteY0" fmla="*/ 97694 h 1717535"/>
              <a:gd name="connsiteX1" fmla="*/ 969872 w 4520149"/>
              <a:gd name="connsiteY1" fmla="*/ 247819 h 1717535"/>
              <a:gd name="connsiteX2" fmla="*/ 710565 w 4520149"/>
              <a:gd name="connsiteY2" fmla="*/ 247819 h 1717535"/>
              <a:gd name="connsiteX3" fmla="*/ 437610 w 4520149"/>
              <a:gd name="connsiteY3" fmla="*/ 275115 h 1717535"/>
              <a:gd name="connsiteX4" fmla="*/ 287484 w 4520149"/>
              <a:gd name="connsiteY4" fmla="*/ 302410 h 1717535"/>
              <a:gd name="connsiteX5" fmla="*/ 55472 w 4520149"/>
              <a:gd name="connsiteY5" fmla="*/ 261467 h 1717535"/>
              <a:gd name="connsiteX6" fmla="*/ 881 w 4520149"/>
              <a:gd name="connsiteY6" fmla="*/ 288763 h 1717535"/>
              <a:gd name="connsiteX7" fmla="*/ 28177 w 4520149"/>
              <a:gd name="connsiteY7" fmla="*/ 452536 h 1717535"/>
              <a:gd name="connsiteX8" fmla="*/ 110064 w 4520149"/>
              <a:gd name="connsiteY8" fmla="*/ 698195 h 1717535"/>
              <a:gd name="connsiteX9" fmla="*/ 587735 w 4520149"/>
              <a:gd name="connsiteY9" fmla="*/ 1653539 h 1717535"/>
              <a:gd name="connsiteX10" fmla="*/ 792452 w 4520149"/>
              <a:gd name="connsiteY10" fmla="*/ 1612595 h 1717535"/>
              <a:gd name="connsiteX11" fmla="*/ 997168 w 4520149"/>
              <a:gd name="connsiteY11" fmla="*/ 1476118 h 1717535"/>
              <a:gd name="connsiteX12" fmla="*/ 1529431 w 4520149"/>
              <a:gd name="connsiteY12" fmla="*/ 1271401 h 1717535"/>
              <a:gd name="connsiteX13" fmla="*/ 2088989 w 4520149"/>
              <a:gd name="connsiteY13" fmla="*/ 1066686 h 1717535"/>
              <a:gd name="connsiteX14" fmla="*/ 2402888 w 4520149"/>
              <a:gd name="connsiteY14" fmla="*/ 916559 h 1717535"/>
              <a:gd name="connsiteX15" fmla="*/ 2593956 w 4520149"/>
              <a:gd name="connsiteY15" fmla="*/ 861968 h 1717535"/>
              <a:gd name="connsiteX16" fmla="*/ 2880560 w 4520149"/>
              <a:gd name="connsiteY16" fmla="*/ 807377 h 1717535"/>
              <a:gd name="connsiteX17" fmla="*/ 3303639 w 4520149"/>
              <a:gd name="connsiteY17" fmla="*/ 425240 h 1717535"/>
              <a:gd name="connsiteX18" fmla="*/ 3835903 w 4520149"/>
              <a:gd name="connsiteY18" fmla="*/ 411592 h 1717535"/>
              <a:gd name="connsiteX19" fmla="*/ 4081563 w 4520149"/>
              <a:gd name="connsiteY19" fmla="*/ 438888 h 1717535"/>
              <a:gd name="connsiteX20" fmla="*/ 4218040 w 4520149"/>
              <a:gd name="connsiteY20" fmla="*/ 452536 h 1717535"/>
              <a:gd name="connsiteX21" fmla="*/ 4327222 w 4520149"/>
              <a:gd name="connsiteY21" fmla="*/ 479831 h 1717535"/>
              <a:gd name="connsiteX22" fmla="*/ 4490995 w 4520149"/>
              <a:gd name="connsiteY22" fmla="*/ 452536 h 1717535"/>
              <a:gd name="connsiteX23" fmla="*/ 4504643 w 4520149"/>
              <a:gd name="connsiteY23" fmla="*/ 438888 h 1717535"/>
              <a:gd name="connsiteX24" fmla="*/ 4327222 w 4520149"/>
              <a:gd name="connsiteY24" fmla="*/ 357001 h 1717535"/>
              <a:gd name="connsiteX25" fmla="*/ 3986028 w 4520149"/>
              <a:gd name="connsiteY25" fmla="*/ 357001 h 1717535"/>
              <a:gd name="connsiteX26" fmla="*/ 3999675 w 4520149"/>
              <a:gd name="connsiteY26" fmla="*/ 15807 h 1717535"/>
              <a:gd name="connsiteX27" fmla="*/ 2921503 w 4520149"/>
              <a:gd name="connsiteY27" fmla="*/ 56751 h 1717535"/>
              <a:gd name="connsiteX28" fmla="*/ 2771377 w 4520149"/>
              <a:gd name="connsiteY28" fmla="*/ 56751 h 1717535"/>
              <a:gd name="connsiteX29" fmla="*/ 2580308 w 4520149"/>
              <a:gd name="connsiteY29" fmla="*/ 43103 h 1717535"/>
              <a:gd name="connsiteX30" fmla="*/ 2280058 w 4520149"/>
              <a:gd name="connsiteY30" fmla="*/ 43103 h 1717535"/>
              <a:gd name="connsiteX31" fmla="*/ 1952511 w 4520149"/>
              <a:gd name="connsiteY31" fmla="*/ 56751 h 1717535"/>
              <a:gd name="connsiteX32" fmla="*/ 1734147 w 4520149"/>
              <a:gd name="connsiteY32" fmla="*/ 43103 h 1717535"/>
              <a:gd name="connsiteX0" fmla="*/ 1461192 w 4490995"/>
              <a:gd name="connsiteY0" fmla="*/ 97694 h 1717535"/>
              <a:gd name="connsiteX1" fmla="*/ 969872 w 4490995"/>
              <a:gd name="connsiteY1" fmla="*/ 247819 h 1717535"/>
              <a:gd name="connsiteX2" fmla="*/ 710565 w 4490995"/>
              <a:gd name="connsiteY2" fmla="*/ 247819 h 1717535"/>
              <a:gd name="connsiteX3" fmla="*/ 437610 w 4490995"/>
              <a:gd name="connsiteY3" fmla="*/ 275115 h 1717535"/>
              <a:gd name="connsiteX4" fmla="*/ 287484 w 4490995"/>
              <a:gd name="connsiteY4" fmla="*/ 302410 h 1717535"/>
              <a:gd name="connsiteX5" fmla="*/ 55472 w 4490995"/>
              <a:gd name="connsiteY5" fmla="*/ 261467 h 1717535"/>
              <a:gd name="connsiteX6" fmla="*/ 881 w 4490995"/>
              <a:gd name="connsiteY6" fmla="*/ 288763 h 1717535"/>
              <a:gd name="connsiteX7" fmla="*/ 28177 w 4490995"/>
              <a:gd name="connsiteY7" fmla="*/ 452536 h 1717535"/>
              <a:gd name="connsiteX8" fmla="*/ 110064 w 4490995"/>
              <a:gd name="connsiteY8" fmla="*/ 698195 h 1717535"/>
              <a:gd name="connsiteX9" fmla="*/ 587735 w 4490995"/>
              <a:gd name="connsiteY9" fmla="*/ 1653539 h 1717535"/>
              <a:gd name="connsiteX10" fmla="*/ 792452 w 4490995"/>
              <a:gd name="connsiteY10" fmla="*/ 1612595 h 1717535"/>
              <a:gd name="connsiteX11" fmla="*/ 997168 w 4490995"/>
              <a:gd name="connsiteY11" fmla="*/ 1476118 h 1717535"/>
              <a:gd name="connsiteX12" fmla="*/ 1529431 w 4490995"/>
              <a:gd name="connsiteY12" fmla="*/ 1271401 h 1717535"/>
              <a:gd name="connsiteX13" fmla="*/ 2088989 w 4490995"/>
              <a:gd name="connsiteY13" fmla="*/ 1066686 h 1717535"/>
              <a:gd name="connsiteX14" fmla="*/ 2402888 w 4490995"/>
              <a:gd name="connsiteY14" fmla="*/ 916559 h 1717535"/>
              <a:gd name="connsiteX15" fmla="*/ 2593956 w 4490995"/>
              <a:gd name="connsiteY15" fmla="*/ 861968 h 1717535"/>
              <a:gd name="connsiteX16" fmla="*/ 2880560 w 4490995"/>
              <a:gd name="connsiteY16" fmla="*/ 807377 h 1717535"/>
              <a:gd name="connsiteX17" fmla="*/ 3303639 w 4490995"/>
              <a:gd name="connsiteY17" fmla="*/ 425240 h 1717535"/>
              <a:gd name="connsiteX18" fmla="*/ 3835903 w 4490995"/>
              <a:gd name="connsiteY18" fmla="*/ 411592 h 1717535"/>
              <a:gd name="connsiteX19" fmla="*/ 4081563 w 4490995"/>
              <a:gd name="connsiteY19" fmla="*/ 438888 h 1717535"/>
              <a:gd name="connsiteX20" fmla="*/ 4218040 w 4490995"/>
              <a:gd name="connsiteY20" fmla="*/ 452536 h 1717535"/>
              <a:gd name="connsiteX21" fmla="*/ 4327222 w 4490995"/>
              <a:gd name="connsiteY21" fmla="*/ 479831 h 1717535"/>
              <a:gd name="connsiteX22" fmla="*/ 4490995 w 4490995"/>
              <a:gd name="connsiteY22" fmla="*/ 452536 h 1717535"/>
              <a:gd name="connsiteX23" fmla="*/ 4327222 w 4490995"/>
              <a:gd name="connsiteY23" fmla="*/ 357001 h 1717535"/>
              <a:gd name="connsiteX24" fmla="*/ 3986028 w 4490995"/>
              <a:gd name="connsiteY24" fmla="*/ 357001 h 1717535"/>
              <a:gd name="connsiteX25" fmla="*/ 3999675 w 4490995"/>
              <a:gd name="connsiteY25" fmla="*/ 15807 h 1717535"/>
              <a:gd name="connsiteX26" fmla="*/ 2921503 w 4490995"/>
              <a:gd name="connsiteY26" fmla="*/ 56751 h 1717535"/>
              <a:gd name="connsiteX27" fmla="*/ 2771377 w 4490995"/>
              <a:gd name="connsiteY27" fmla="*/ 56751 h 1717535"/>
              <a:gd name="connsiteX28" fmla="*/ 2580308 w 4490995"/>
              <a:gd name="connsiteY28" fmla="*/ 43103 h 1717535"/>
              <a:gd name="connsiteX29" fmla="*/ 2280058 w 4490995"/>
              <a:gd name="connsiteY29" fmla="*/ 43103 h 1717535"/>
              <a:gd name="connsiteX30" fmla="*/ 1952511 w 4490995"/>
              <a:gd name="connsiteY30" fmla="*/ 56751 h 1717535"/>
              <a:gd name="connsiteX31" fmla="*/ 1734147 w 4490995"/>
              <a:gd name="connsiteY31" fmla="*/ 43103 h 1717535"/>
              <a:gd name="connsiteX0" fmla="*/ 1461192 w 4357044"/>
              <a:gd name="connsiteY0" fmla="*/ 97694 h 1717535"/>
              <a:gd name="connsiteX1" fmla="*/ 969872 w 4357044"/>
              <a:gd name="connsiteY1" fmla="*/ 247819 h 1717535"/>
              <a:gd name="connsiteX2" fmla="*/ 710565 w 4357044"/>
              <a:gd name="connsiteY2" fmla="*/ 247819 h 1717535"/>
              <a:gd name="connsiteX3" fmla="*/ 437610 w 4357044"/>
              <a:gd name="connsiteY3" fmla="*/ 275115 h 1717535"/>
              <a:gd name="connsiteX4" fmla="*/ 287484 w 4357044"/>
              <a:gd name="connsiteY4" fmla="*/ 302410 h 1717535"/>
              <a:gd name="connsiteX5" fmla="*/ 55472 w 4357044"/>
              <a:gd name="connsiteY5" fmla="*/ 261467 h 1717535"/>
              <a:gd name="connsiteX6" fmla="*/ 881 w 4357044"/>
              <a:gd name="connsiteY6" fmla="*/ 288763 h 1717535"/>
              <a:gd name="connsiteX7" fmla="*/ 28177 w 4357044"/>
              <a:gd name="connsiteY7" fmla="*/ 452536 h 1717535"/>
              <a:gd name="connsiteX8" fmla="*/ 110064 w 4357044"/>
              <a:gd name="connsiteY8" fmla="*/ 698195 h 1717535"/>
              <a:gd name="connsiteX9" fmla="*/ 587735 w 4357044"/>
              <a:gd name="connsiteY9" fmla="*/ 1653539 h 1717535"/>
              <a:gd name="connsiteX10" fmla="*/ 792452 w 4357044"/>
              <a:gd name="connsiteY10" fmla="*/ 1612595 h 1717535"/>
              <a:gd name="connsiteX11" fmla="*/ 997168 w 4357044"/>
              <a:gd name="connsiteY11" fmla="*/ 1476118 h 1717535"/>
              <a:gd name="connsiteX12" fmla="*/ 1529431 w 4357044"/>
              <a:gd name="connsiteY12" fmla="*/ 1271401 h 1717535"/>
              <a:gd name="connsiteX13" fmla="*/ 2088989 w 4357044"/>
              <a:gd name="connsiteY13" fmla="*/ 1066686 h 1717535"/>
              <a:gd name="connsiteX14" fmla="*/ 2402888 w 4357044"/>
              <a:gd name="connsiteY14" fmla="*/ 916559 h 1717535"/>
              <a:gd name="connsiteX15" fmla="*/ 2593956 w 4357044"/>
              <a:gd name="connsiteY15" fmla="*/ 861968 h 1717535"/>
              <a:gd name="connsiteX16" fmla="*/ 2880560 w 4357044"/>
              <a:gd name="connsiteY16" fmla="*/ 807377 h 1717535"/>
              <a:gd name="connsiteX17" fmla="*/ 3303639 w 4357044"/>
              <a:gd name="connsiteY17" fmla="*/ 425240 h 1717535"/>
              <a:gd name="connsiteX18" fmla="*/ 3835903 w 4357044"/>
              <a:gd name="connsiteY18" fmla="*/ 411592 h 1717535"/>
              <a:gd name="connsiteX19" fmla="*/ 4081563 w 4357044"/>
              <a:gd name="connsiteY19" fmla="*/ 438888 h 1717535"/>
              <a:gd name="connsiteX20" fmla="*/ 4218040 w 4357044"/>
              <a:gd name="connsiteY20" fmla="*/ 452536 h 1717535"/>
              <a:gd name="connsiteX21" fmla="*/ 4327222 w 4357044"/>
              <a:gd name="connsiteY21" fmla="*/ 479831 h 1717535"/>
              <a:gd name="connsiteX22" fmla="*/ 4327222 w 4357044"/>
              <a:gd name="connsiteY22" fmla="*/ 357001 h 1717535"/>
              <a:gd name="connsiteX23" fmla="*/ 3986028 w 4357044"/>
              <a:gd name="connsiteY23" fmla="*/ 357001 h 1717535"/>
              <a:gd name="connsiteX24" fmla="*/ 3999675 w 4357044"/>
              <a:gd name="connsiteY24" fmla="*/ 15807 h 1717535"/>
              <a:gd name="connsiteX25" fmla="*/ 2921503 w 4357044"/>
              <a:gd name="connsiteY25" fmla="*/ 56751 h 1717535"/>
              <a:gd name="connsiteX26" fmla="*/ 2771377 w 4357044"/>
              <a:gd name="connsiteY26" fmla="*/ 56751 h 1717535"/>
              <a:gd name="connsiteX27" fmla="*/ 2580308 w 4357044"/>
              <a:gd name="connsiteY27" fmla="*/ 43103 h 1717535"/>
              <a:gd name="connsiteX28" fmla="*/ 2280058 w 4357044"/>
              <a:gd name="connsiteY28" fmla="*/ 43103 h 1717535"/>
              <a:gd name="connsiteX29" fmla="*/ 1952511 w 4357044"/>
              <a:gd name="connsiteY29" fmla="*/ 56751 h 1717535"/>
              <a:gd name="connsiteX30" fmla="*/ 1734147 w 4357044"/>
              <a:gd name="connsiteY30" fmla="*/ 43103 h 1717535"/>
              <a:gd name="connsiteX0" fmla="*/ 1461192 w 4335510"/>
              <a:gd name="connsiteY0" fmla="*/ 97694 h 1717535"/>
              <a:gd name="connsiteX1" fmla="*/ 969872 w 4335510"/>
              <a:gd name="connsiteY1" fmla="*/ 247819 h 1717535"/>
              <a:gd name="connsiteX2" fmla="*/ 710565 w 4335510"/>
              <a:gd name="connsiteY2" fmla="*/ 247819 h 1717535"/>
              <a:gd name="connsiteX3" fmla="*/ 437610 w 4335510"/>
              <a:gd name="connsiteY3" fmla="*/ 275115 h 1717535"/>
              <a:gd name="connsiteX4" fmla="*/ 287484 w 4335510"/>
              <a:gd name="connsiteY4" fmla="*/ 302410 h 1717535"/>
              <a:gd name="connsiteX5" fmla="*/ 55472 w 4335510"/>
              <a:gd name="connsiteY5" fmla="*/ 261467 h 1717535"/>
              <a:gd name="connsiteX6" fmla="*/ 881 w 4335510"/>
              <a:gd name="connsiteY6" fmla="*/ 288763 h 1717535"/>
              <a:gd name="connsiteX7" fmla="*/ 28177 w 4335510"/>
              <a:gd name="connsiteY7" fmla="*/ 452536 h 1717535"/>
              <a:gd name="connsiteX8" fmla="*/ 110064 w 4335510"/>
              <a:gd name="connsiteY8" fmla="*/ 698195 h 1717535"/>
              <a:gd name="connsiteX9" fmla="*/ 587735 w 4335510"/>
              <a:gd name="connsiteY9" fmla="*/ 1653539 h 1717535"/>
              <a:gd name="connsiteX10" fmla="*/ 792452 w 4335510"/>
              <a:gd name="connsiteY10" fmla="*/ 1612595 h 1717535"/>
              <a:gd name="connsiteX11" fmla="*/ 997168 w 4335510"/>
              <a:gd name="connsiteY11" fmla="*/ 1476118 h 1717535"/>
              <a:gd name="connsiteX12" fmla="*/ 1529431 w 4335510"/>
              <a:gd name="connsiteY12" fmla="*/ 1271401 h 1717535"/>
              <a:gd name="connsiteX13" fmla="*/ 2088989 w 4335510"/>
              <a:gd name="connsiteY13" fmla="*/ 1066686 h 1717535"/>
              <a:gd name="connsiteX14" fmla="*/ 2402888 w 4335510"/>
              <a:gd name="connsiteY14" fmla="*/ 916559 h 1717535"/>
              <a:gd name="connsiteX15" fmla="*/ 2593956 w 4335510"/>
              <a:gd name="connsiteY15" fmla="*/ 861968 h 1717535"/>
              <a:gd name="connsiteX16" fmla="*/ 2880560 w 4335510"/>
              <a:gd name="connsiteY16" fmla="*/ 807377 h 1717535"/>
              <a:gd name="connsiteX17" fmla="*/ 3303639 w 4335510"/>
              <a:gd name="connsiteY17" fmla="*/ 425240 h 1717535"/>
              <a:gd name="connsiteX18" fmla="*/ 3835903 w 4335510"/>
              <a:gd name="connsiteY18" fmla="*/ 411592 h 1717535"/>
              <a:gd name="connsiteX19" fmla="*/ 4081563 w 4335510"/>
              <a:gd name="connsiteY19" fmla="*/ 438888 h 1717535"/>
              <a:gd name="connsiteX20" fmla="*/ 4218040 w 4335510"/>
              <a:gd name="connsiteY20" fmla="*/ 452536 h 1717535"/>
              <a:gd name="connsiteX21" fmla="*/ 4327222 w 4335510"/>
              <a:gd name="connsiteY21" fmla="*/ 357001 h 1717535"/>
              <a:gd name="connsiteX22" fmla="*/ 3986028 w 4335510"/>
              <a:gd name="connsiteY22" fmla="*/ 357001 h 1717535"/>
              <a:gd name="connsiteX23" fmla="*/ 3999675 w 4335510"/>
              <a:gd name="connsiteY23" fmla="*/ 15807 h 1717535"/>
              <a:gd name="connsiteX24" fmla="*/ 2921503 w 4335510"/>
              <a:gd name="connsiteY24" fmla="*/ 56751 h 1717535"/>
              <a:gd name="connsiteX25" fmla="*/ 2771377 w 4335510"/>
              <a:gd name="connsiteY25" fmla="*/ 56751 h 1717535"/>
              <a:gd name="connsiteX26" fmla="*/ 2580308 w 4335510"/>
              <a:gd name="connsiteY26" fmla="*/ 43103 h 1717535"/>
              <a:gd name="connsiteX27" fmla="*/ 2280058 w 4335510"/>
              <a:gd name="connsiteY27" fmla="*/ 43103 h 1717535"/>
              <a:gd name="connsiteX28" fmla="*/ 1952511 w 4335510"/>
              <a:gd name="connsiteY28" fmla="*/ 56751 h 1717535"/>
              <a:gd name="connsiteX29" fmla="*/ 1734147 w 4335510"/>
              <a:gd name="connsiteY29" fmla="*/ 43103 h 1717535"/>
              <a:gd name="connsiteX0" fmla="*/ 1461192 w 4219918"/>
              <a:gd name="connsiteY0" fmla="*/ 97694 h 1717535"/>
              <a:gd name="connsiteX1" fmla="*/ 969872 w 4219918"/>
              <a:gd name="connsiteY1" fmla="*/ 247819 h 1717535"/>
              <a:gd name="connsiteX2" fmla="*/ 710565 w 4219918"/>
              <a:gd name="connsiteY2" fmla="*/ 247819 h 1717535"/>
              <a:gd name="connsiteX3" fmla="*/ 437610 w 4219918"/>
              <a:gd name="connsiteY3" fmla="*/ 275115 h 1717535"/>
              <a:gd name="connsiteX4" fmla="*/ 287484 w 4219918"/>
              <a:gd name="connsiteY4" fmla="*/ 302410 h 1717535"/>
              <a:gd name="connsiteX5" fmla="*/ 55472 w 4219918"/>
              <a:gd name="connsiteY5" fmla="*/ 261467 h 1717535"/>
              <a:gd name="connsiteX6" fmla="*/ 881 w 4219918"/>
              <a:gd name="connsiteY6" fmla="*/ 288763 h 1717535"/>
              <a:gd name="connsiteX7" fmla="*/ 28177 w 4219918"/>
              <a:gd name="connsiteY7" fmla="*/ 452536 h 1717535"/>
              <a:gd name="connsiteX8" fmla="*/ 110064 w 4219918"/>
              <a:gd name="connsiteY8" fmla="*/ 698195 h 1717535"/>
              <a:gd name="connsiteX9" fmla="*/ 587735 w 4219918"/>
              <a:gd name="connsiteY9" fmla="*/ 1653539 h 1717535"/>
              <a:gd name="connsiteX10" fmla="*/ 792452 w 4219918"/>
              <a:gd name="connsiteY10" fmla="*/ 1612595 h 1717535"/>
              <a:gd name="connsiteX11" fmla="*/ 997168 w 4219918"/>
              <a:gd name="connsiteY11" fmla="*/ 1476118 h 1717535"/>
              <a:gd name="connsiteX12" fmla="*/ 1529431 w 4219918"/>
              <a:gd name="connsiteY12" fmla="*/ 1271401 h 1717535"/>
              <a:gd name="connsiteX13" fmla="*/ 2088989 w 4219918"/>
              <a:gd name="connsiteY13" fmla="*/ 1066686 h 1717535"/>
              <a:gd name="connsiteX14" fmla="*/ 2402888 w 4219918"/>
              <a:gd name="connsiteY14" fmla="*/ 916559 h 1717535"/>
              <a:gd name="connsiteX15" fmla="*/ 2593956 w 4219918"/>
              <a:gd name="connsiteY15" fmla="*/ 861968 h 1717535"/>
              <a:gd name="connsiteX16" fmla="*/ 2880560 w 4219918"/>
              <a:gd name="connsiteY16" fmla="*/ 807377 h 1717535"/>
              <a:gd name="connsiteX17" fmla="*/ 3303639 w 4219918"/>
              <a:gd name="connsiteY17" fmla="*/ 425240 h 1717535"/>
              <a:gd name="connsiteX18" fmla="*/ 3835903 w 4219918"/>
              <a:gd name="connsiteY18" fmla="*/ 411592 h 1717535"/>
              <a:gd name="connsiteX19" fmla="*/ 4081563 w 4219918"/>
              <a:gd name="connsiteY19" fmla="*/ 438888 h 1717535"/>
              <a:gd name="connsiteX20" fmla="*/ 4218040 w 4219918"/>
              <a:gd name="connsiteY20" fmla="*/ 452536 h 1717535"/>
              <a:gd name="connsiteX21" fmla="*/ 3986028 w 4219918"/>
              <a:gd name="connsiteY21" fmla="*/ 357001 h 1717535"/>
              <a:gd name="connsiteX22" fmla="*/ 3999675 w 4219918"/>
              <a:gd name="connsiteY22" fmla="*/ 15807 h 1717535"/>
              <a:gd name="connsiteX23" fmla="*/ 2921503 w 4219918"/>
              <a:gd name="connsiteY23" fmla="*/ 56751 h 1717535"/>
              <a:gd name="connsiteX24" fmla="*/ 2771377 w 4219918"/>
              <a:gd name="connsiteY24" fmla="*/ 56751 h 1717535"/>
              <a:gd name="connsiteX25" fmla="*/ 2580308 w 4219918"/>
              <a:gd name="connsiteY25" fmla="*/ 43103 h 1717535"/>
              <a:gd name="connsiteX26" fmla="*/ 2280058 w 4219918"/>
              <a:gd name="connsiteY26" fmla="*/ 43103 h 1717535"/>
              <a:gd name="connsiteX27" fmla="*/ 1952511 w 4219918"/>
              <a:gd name="connsiteY27" fmla="*/ 56751 h 1717535"/>
              <a:gd name="connsiteX28" fmla="*/ 1734147 w 4219918"/>
              <a:gd name="connsiteY28" fmla="*/ 43103 h 1717535"/>
              <a:gd name="connsiteX0" fmla="*/ 1461192 w 4085342"/>
              <a:gd name="connsiteY0" fmla="*/ 97694 h 1717535"/>
              <a:gd name="connsiteX1" fmla="*/ 969872 w 4085342"/>
              <a:gd name="connsiteY1" fmla="*/ 247819 h 1717535"/>
              <a:gd name="connsiteX2" fmla="*/ 710565 w 4085342"/>
              <a:gd name="connsiteY2" fmla="*/ 247819 h 1717535"/>
              <a:gd name="connsiteX3" fmla="*/ 437610 w 4085342"/>
              <a:gd name="connsiteY3" fmla="*/ 275115 h 1717535"/>
              <a:gd name="connsiteX4" fmla="*/ 287484 w 4085342"/>
              <a:gd name="connsiteY4" fmla="*/ 302410 h 1717535"/>
              <a:gd name="connsiteX5" fmla="*/ 55472 w 4085342"/>
              <a:gd name="connsiteY5" fmla="*/ 261467 h 1717535"/>
              <a:gd name="connsiteX6" fmla="*/ 881 w 4085342"/>
              <a:gd name="connsiteY6" fmla="*/ 288763 h 1717535"/>
              <a:gd name="connsiteX7" fmla="*/ 28177 w 4085342"/>
              <a:gd name="connsiteY7" fmla="*/ 452536 h 1717535"/>
              <a:gd name="connsiteX8" fmla="*/ 110064 w 4085342"/>
              <a:gd name="connsiteY8" fmla="*/ 698195 h 1717535"/>
              <a:gd name="connsiteX9" fmla="*/ 587735 w 4085342"/>
              <a:gd name="connsiteY9" fmla="*/ 1653539 h 1717535"/>
              <a:gd name="connsiteX10" fmla="*/ 792452 w 4085342"/>
              <a:gd name="connsiteY10" fmla="*/ 1612595 h 1717535"/>
              <a:gd name="connsiteX11" fmla="*/ 997168 w 4085342"/>
              <a:gd name="connsiteY11" fmla="*/ 1476118 h 1717535"/>
              <a:gd name="connsiteX12" fmla="*/ 1529431 w 4085342"/>
              <a:gd name="connsiteY12" fmla="*/ 1271401 h 1717535"/>
              <a:gd name="connsiteX13" fmla="*/ 2088989 w 4085342"/>
              <a:gd name="connsiteY13" fmla="*/ 1066686 h 1717535"/>
              <a:gd name="connsiteX14" fmla="*/ 2402888 w 4085342"/>
              <a:gd name="connsiteY14" fmla="*/ 916559 h 1717535"/>
              <a:gd name="connsiteX15" fmla="*/ 2593956 w 4085342"/>
              <a:gd name="connsiteY15" fmla="*/ 861968 h 1717535"/>
              <a:gd name="connsiteX16" fmla="*/ 2880560 w 4085342"/>
              <a:gd name="connsiteY16" fmla="*/ 807377 h 1717535"/>
              <a:gd name="connsiteX17" fmla="*/ 3303639 w 4085342"/>
              <a:gd name="connsiteY17" fmla="*/ 425240 h 1717535"/>
              <a:gd name="connsiteX18" fmla="*/ 3835903 w 4085342"/>
              <a:gd name="connsiteY18" fmla="*/ 411592 h 1717535"/>
              <a:gd name="connsiteX19" fmla="*/ 4081563 w 4085342"/>
              <a:gd name="connsiteY19" fmla="*/ 438888 h 1717535"/>
              <a:gd name="connsiteX20" fmla="*/ 3986028 w 4085342"/>
              <a:gd name="connsiteY20" fmla="*/ 357001 h 1717535"/>
              <a:gd name="connsiteX21" fmla="*/ 3999675 w 4085342"/>
              <a:gd name="connsiteY21" fmla="*/ 15807 h 1717535"/>
              <a:gd name="connsiteX22" fmla="*/ 2921503 w 4085342"/>
              <a:gd name="connsiteY22" fmla="*/ 56751 h 1717535"/>
              <a:gd name="connsiteX23" fmla="*/ 2771377 w 4085342"/>
              <a:gd name="connsiteY23" fmla="*/ 56751 h 1717535"/>
              <a:gd name="connsiteX24" fmla="*/ 2580308 w 4085342"/>
              <a:gd name="connsiteY24" fmla="*/ 43103 h 1717535"/>
              <a:gd name="connsiteX25" fmla="*/ 2280058 w 4085342"/>
              <a:gd name="connsiteY25" fmla="*/ 43103 h 1717535"/>
              <a:gd name="connsiteX26" fmla="*/ 1952511 w 4085342"/>
              <a:gd name="connsiteY26" fmla="*/ 56751 h 1717535"/>
              <a:gd name="connsiteX27" fmla="*/ 1734147 w 4085342"/>
              <a:gd name="connsiteY27" fmla="*/ 43103 h 1717535"/>
              <a:gd name="connsiteX0" fmla="*/ 1461192 w 4081094"/>
              <a:gd name="connsiteY0" fmla="*/ 97694 h 1717535"/>
              <a:gd name="connsiteX1" fmla="*/ 969872 w 4081094"/>
              <a:gd name="connsiteY1" fmla="*/ 247819 h 1717535"/>
              <a:gd name="connsiteX2" fmla="*/ 710565 w 4081094"/>
              <a:gd name="connsiteY2" fmla="*/ 247819 h 1717535"/>
              <a:gd name="connsiteX3" fmla="*/ 437610 w 4081094"/>
              <a:gd name="connsiteY3" fmla="*/ 275115 h 1717535"/>
              <a:gd name="connsiteX4" fmla="*/ 287484 w 4081094"/>
              <a:gd name="connsiteY4" fmla="*/ 302410 h 1717535"/>
              <a:gd name="connsiteX5" fmla="*/ 55472 w 4081094"/>
              <a:gd name="connsiteY5" fmla="*/ 261467 h 1717535"/>
              <a:gd name="connsiteX6" fmla="*/ 881 w 4081094"/>
              <a:gd name="connsiteY6" fmla="*/ 288763 h 1717535"/>
              <a:gd name="connsiteX7" fmla="*/ 28177 w 4081094"/>
              <a:gd name="connsiteY7" fmla="*/ 452536 h 1717535"/>
              <a:gd name="connsiteX8" fmla="*/ 110064 w 4081094"/>
              <a:gd name="connsiteY8" fmla="*/ 698195 h 1717535"/>
              <a:gd name="connsiteX9" fmla="*/ 587735 w 4081094"/>
              <a:gd name="connsiteY9" fmla="*/ 1653539 h 1717535"/>
              <a:gd name="connsiteX10" fmla="*/ 792452 w 4081094"/>
              <a:gd name="connsiteY10" fmla="*/ 1612595 h 1717535"/>
              <a:gd name="connsiteX11" fmla="*/ 997168 w 4081094"/>
              <a:gd name="connsiteY11" fmla="*/ 1476118 h 1717535"/>
              <a:gd name="connsiteX12" fmla="*/ 1529431 w 4081094"/>
              <a:gd name="connsiteY12" fmla="*/ 1271401 h 1717535"/>
              <a:gd name="connsiteX13" fmla="*/ 2088989 w 4081094"/>
              <a:gd name="connsiteY13" fmla="*/ 1066686 h 1717535"/>
              <a:gd name="connsiteX14" fmla="*/ 2402888 w 4081094"/>
              <a:gd name="connsiteY14" fmla="*/ 916559 h 1717535"/>
              <a:gd name="connsiteX15" fmla="*/ 2593956 w 4081094"/>
              <a:gd name="connsiteY15" fmla="*/ 861968 h 1717535"/>
              <a:gd name="connsiteX16" fmla="*/ 2880560 w 4081094"/>
              <a:gd name="connsiteY16" fmla="*/ 807377 h 1717535"/>
              <a:gd name="connsiteX17" fmla="*/ 3303639 w 4081094"/>
              <a:gd name="connsiteY17" fmla="*/ 425240 h 1717535"/>
              <a:gd name="connsiteX18" fmla="*/ 3835903 w 4081094"/>
              <a:gd name="connsiteY18" fmla="*/ 411592 h 1717535"/>
              <a:gd name="connsiteX19" fmla="*/ 3986028 w 4081094"/>
              <a:gd name="connsiteY19" fmla="*/ 357001 h 1717535"/>
              <a:gd name="connsiteX20" fmla="*/ 3999675 w 4081094"/>
              <a:gd name="connsiteY20" fmla="*/ 15807 h 1717535"/>
              <a:gd name="connsiteX21" fmla="*/ 2921503 w 4081094"/>
              <a:gd name="connsiteY21" fmla="*/ 56751 h 1717535"/>
              <a:gd name="connsiteX22" fmla="*/ 2771377 w 4081094"/>
              <a:gd name="connsiteY22" fmla="*/ 56751 h 1717535"/>
              <a:gd name="connsiteX23" fmla="*/ 2580308 w 4081094"/>
              <a:gd name="connsiteY23" fmla="*/ 43103 h 1717535"/>
              <a:gd name="connsiteX24" fmla="*/ 2280058 w 4081094"/>
              <a:gd name="connsiteY24" fmla="*/ 43103 h 1717535"/>
              <a:gd name="connsiteX25" fmla="*/ 1952511 w 4081094"/>
              <a:gd name="connsiteY25" fmla="*/ 56751 h 1717535"/>
              <a:gd name="connsiteX26" fmla="*/ 1734147 w 4081094"/>
              <a:gd name="connsiteY26" fmla="*/ 43103 h 1717535"/>
              <a:gd name="connsiteX0" fmla="*/ 1461192 w 4080054"/>
              <a:gd name="connsiteY0" fmla="*/ 97694 h 1717535"/>
              <a:gd name="connsiteX1" fmla="*/ 969872 w 4080054"/>
              <a:gd name="connsiteY1" fmla="*/ 247819 h 1717535"/>
              <a:gd name="connsiteX2" fmla="*/ 710565 w 4080054"/>
              <a:gd name="connsiteY2" fmla="*/ 247819 h 1717535"/>
              <a:gd name="connsiteX3" fmla="*/ 437610 w 4080054"/>
              <a:gd name="connsiteY3" fmla="*/ 275115 h 1717535"/>
              <a:gd name="connsiteX4" fmla="*/ 287484 w 4080054"/>
              <a:gd name="connsiteY4" fmla="*/ 302410 h 1717535"/>
              <a:gd name="connsiteX5" fmla="*/ 55472 w 4080054"/>
              <a:gd name="connsiteY5" fmla="*/ 261467 h 1717535"/>
              <a:gd name="connsiteX6" fmla="*/ 881 w 4080054"/>
              <a:gd name="connsiteY6" fmla="*/ 288763 h 1717535"/>
              <a:gd name="connsiteX7" fmla="*/ 28177 w 4080054"/>
              <a:gd name="connsiteY7" fmla="*/ 452536 h 1717535"/>
              <a:gd name="connsiteX8" fmla="*/ 110064 w 4080054"/>
              <a:gd name="connsiteY8" fmla="*/ 698195 h 1717535"/>
              <a:gd name="connsiteX9" fmla="*/ 587735 w 4080054"/>
              <a:gd name="connsiteY9" fmla="*/ 1653539 h 1717535"/>
              <a:gd name="connsiteX10" fmla="*/ 792452 w 4080054"/>
              <a:gd name="connsiteY10" fmla="*/ 1612595 h 1717535"/>
              <a:gd name="connsiteX11" fmla="*/ 997168 w 4080054"/>
              <a:gd name="connsiteY11" fmla="*/ 1476118 h 1717535"/>
              <a:gd name="connsiteX12" fmla="*/ 1529431 w 4080054"/>
              <a:gd name="connsiteY12" fmla="*/ 1271401 h 1717535"/>
              <a:gd name="connsiteX13" fmla="*/ 2088989 w 4080054"/>
              <a:gd name="connsiteY13" fmla="*/ 1066686 h 1717535"/>
              <a:gd name="connsiteX14" fmla="*/ 2402888 w 4080054"/>
              <a:gd name="connsiteY14" fmla="*/ 916559 h 1717535"/>
              <a:gd name="connsiteX15" fmla="*/ 2593956 w 4080054"/>
              <a:gd name="connsiteY15" fmla="*/ 861968 h 1717535"/>
              <a:gd name="connsiteX16" fmla="*/ 2880560 w 4080054"/>
              <a:gd name="connsiteY16" fmla="*/ 807377 h 1717535"/>
              <a:gd name="connsiteX17" fmla="*/ 3303639 w 4080054"/>
              <a:gd name="connsiteY17" fmla="*/ 425240 h 1717535"/>
              <a:gd name="connsiteX18" fmla="*/ 3863199 w 4080054"/>
              <a:gd name="connsiteY18" fmla="*/ 343353 h 1717535"/>
              <a:gd name="connsiteX19" fmla="*/ 3986028 w 4080054"/>
              <a:gd name="connsiteY19" fmla="*/ 357001 h 1717535"/>
              <a:gd name="connsiteX20" fmla="*/ 3999675 w 4080054"/>
              <a:gd name="connsiteY20" fmla="*/ 15807 h 1717535"/>
              <a:gd name="connsiteX21" fmla="*/ 2921503 w 4080054"/>
              <a:gd name="connsiteY21" fmla="*/ 56751 h 1717535"/>
              <a:gd name="connsiteX22" fmla="*/ 2771377 w 4080054"/>
              <a:gd name="connsiteY22" fmla="*/ 56751 h 1717535"/>
              <a:gd name="connsiteX23" fmla="*/ 2580308 w 4080054"/>
              <a:gd name="connsiteY23" fmla="*/ 43103 h 1717535"/>
              <a:gd name="connsiteX24" fmla="*/ 2280058 w 4080054"/>
              <a:gd name="connsiteY24" fmla="*/ 43103 h 1717535"/>
              <a:gd name="connsiteX25" fmla="*/ 1952511 w 4080054"/>
              <a:gd name="connsiteY25" fmla="*/ 56751 h 1717535"/>
              <a:gd name="connsiteX26" fmla="*/ 1734147 w 4080054"/>
              <a:gd name="connsiteY26" fmla="*/ 43103 h 1717535"/>
              <a:gd name="connsiteX0" fmla="*/ 1461192 w 4177239"/>
              <a:gd name="connsiteY0" fmla="*/ 94041 h 1713882"/>
              <a:gd name="connsiteX1" fmla="*/ 969872 w 4177239"/>
              <a:gd name="connsiteY1" fmla="*/ 244166 h 1713882"/>
              <a:gd name="connsiteX2" fmla="*/ 710565 w 4177239"/>
              <a:gd name="connsiteY2" fmla="*/ 244166 h 1713882"/>
              <a:gd name="connsiteX3" fmla="*/ 437610 w 4177239"/>
              <a:gd name="connsiteY3" fmla="*/ 271462 h 1713882"/>
              <a:gd name="connsiteX4" fmla="*/ 287484 w 4177239"/>
              <a:gd name="connsiteY4" fmla="*/ 298757 h 1713882"/>
              <a:gd name="connsiteX5" fmla="*/ 55472 w 4177239"/>
              <a:gd name="connsiteY5" fmla="*/ 257814 h 1713882"/>
              <a:gd name="connsiteX6" fmla="*/ 881 w 4177239"/>
              <a:gd name="connsiteY6" fmla="*/ 285110 h 1713882"/>
              <a:gd name="connsiteX7" fmla="*/ 28177 w 4177239"/>
              <a:gd name="connsiteY7" fmla="*/ 448883 h 1713882"/>
              <a:gd name="connsiteX8" fmla="*/ 110064 w 4177239"/>
              <a:gd name="connsiteY8" fmla="*/ 694542 h 1713882"/>
              <a:gd name="connsiteX9" fmla="*/ 587735 w 4177239"/>
              <a:gd name="connsiteY9" fmla="*/ 1649886 h 1713882"/>
              <a:gd name="connsiteX10" fmla="*/ 792452 w 4177239"/>
              <a:gd name="connsiteY10" fmla="*/ 1608942 h 1713882"/>
              <a:gd name="connsiteX11" fmla="*/ 997168 w 4177239"/>
              <a:gd name="connsiteY11" fmla="*/ 1472465 h 1713882"/>
              <a:gd name="connsiteX12" fmla="*/ 1529431 w 4177239"/>
              <a:gd name="connsiteY12" fmla="*/ 1267748 h 1713882"/>
              <a:gd name="connsiteX13" fmla="*/ 2088989 w 4177239"/>
              <a:gd name="connsiteY13" fmla="*/ 1063033 h 1713882"/>
              <a:gd name="connsiteX14" fmla="*/ 2402888 w 4177239"/>
              <a:gd name="connsiteY14" fmla="*/ 912906 h 1713882"/>
              <a:gd name="connsiteX15" fmla="*/ 2593956 w 4177239"/>
              <a:gd name="connsiteY15" fmla="*/ 858315 h 1713882"/>
              <a:gd name="connsiteX16" fmla="*/ 2880560 w 4177239"/>
              <a:gd name="connsiteY16" fmla="*/ 803724 h 1713882"/>
              <a:gd name="connsiteX17" fmla="*/ 3303639 w 4177239"/>
              <a:gd name="connsiteY17" fmla="*/ 421587 h 1713882"/>
              <a:gd name="connsiteX18" fmla="*/ 3863199 w 4177239"/>
              <a:gd name="connsiteY18" fmla="*/ 339700 h 1713882"/>
              <a:gd name="connsiteX19" fmla="*/ 4163449 w 4177239"/>
              <a:gd name="connsiteY19" fmla="*/ 298757 h 1713882"/>
              <a:gd name="connsiteX20" fmla="*/ 3999675 w 4177239"/>
              <a:gd name="connsiteY20" fmla="*/ 12154 h 1713882"/>
              <a:gd name="connsiteX21" fmla="*/ 2921503 w 4177239"/>
              <a:gd name="connsiteY21" fmla="*/ 53098 h 1713882"/>
              <a:gd name="connsiteX22" fmla="*/ 2771377 w 4177239"/>
              <a:gd name="connsiteY22" fmla="*/ 53098 h 1713882"/>
              <a:gd name="connsiteX23" fmla="*/ 2580308 w 4177239"/>
              <a:gd name="connsiteY23" fmla="*/ 39450 h 1713882"/>
              <a:gd name="connsiteX24" fmla="*/ 2280058 w 4177239"/>
              <a:gd name="connsiteY24" fmla="*/ 39450 h 1713882"/>
              <a:gd name="connsiteX25" fmla="*/ 1952511 w 4177239"/>
              <a:gd name="connsiteY25" fmla="*/ 53098 h 1713882"/>
              <a:gd name="connsiteX26" fmla="*/ 1734147 w 4177239"/>
              <a:gd name="connsiteY26" fmla="*/ 39450 h 1713882"/>
              <a:gd name="connsiteX0" fmla="*/ 1461192 w 4213792"/>
              <a:gd name="connsiteY0" fmla="*/ 106481 h 1726322"/>
              <a:gd name="connsiteX1" fmla="*/ 969872 w 4213792"/>
              <a:gd name="connsiteY1" fmla="*/ 256606 h 1726322"/>
              <a:gd name="connsiteX2" fmla="*/ 710565 w 4213792"/>
              <a:gd name="connsiteY2" fmla="*/ 256606 h 1726322"/>
              <a:gd name="connsiteX3" fmla="*/ 437610 w 4213792"/>
              <a:gd name="connsiteY3" fmla="*/ 283902 h 1726322"/>
              <a:gd name="connsiteX4" fmla="*/ 287484 w 4213792"/>
              <a:gd name="connsiteY4" fmla="*/ 311197 h 1726322"/>
              <a:gd name="connsiteX5" fmla="*/ 55472 w 4213792"/>
              <a:gd name="connsiteY5" fmla="*/ 270254 h 1726322"/>
              <a:gd name="connsiteX6" fmla="*/ 881 w 4213792"/>
              <a:gd name="connsiteY6" fmla="*/ 297550 h 1726322"/>
              <a:gd name="connsiteX7" fmla="*/ 28177 w 4213792"/>
              <a:gd name="connsiteY7" fmla="*/ 461323 h 1726322"/>
              <a:gd name="connsiteX8" fmla="*/ 110064 w 4213792"/>
              <a:gd name="connsiteY8" fmla="*/ 706982 h 1726322"/>
              <a:gd name="connsiteX9" fmla="*/ 587735 w 4213792"/>
              <a:gd name="connsiteY9" fmla="*/ 1662326 h 1726322"/>
              <a:gd name="connsiteX10" fmla="*/ 792452 w 4213792"/>
              <a:gd name="connsiteY10" fmla="*/ 1621382 h 1726322"/>
              <a:gd name="connsiteX11" fmla="*/ 997168 w 4213792"/>
              <a:gd name="connsiteY11" fmla="*/ 1484905 h 1726322"/>
              <a:gd name="connsiteX12" fmla="*/ 1529431 w 4213792"/>
              <a:gd name="connsiteY12" fmla="*/ 1280188 h 1726322"/>
              <a:gd name="connsiteX13" fmla="*/ 2088989 w 4213792"/>
              <a:gd name="connsiteY13" fmla="*/ 1075473 h 1726322"/>
              <a:gd name="connsiteX14" fmla="*/ 2402888 w 4213792"/>
              <a:gd name="connsiteY14" fmla="*/ 925346 h 1726322"/>
              <a:gd name="connsiteX15" fmla="*/ 2593956 w 4213792"/>
              <a:gd name="connsiteY15" fmla="*/ 870755 h 1726322"/>
              <a:gd name="connsiteX16" fmla="*/ 2880560 w 4213792"/>
              <a:gd name="connsiteY16" fmla="*/ 816164 h 1726322"/>
              <a:gd name="connsiteX17" fmla="*/ 3303639 w 4213792"/>
              <a:gd name="connsiteY17" fmla="*/ 434027 h 1726322"/>
              <a:gd name="connsiteX18" fmla="*/ 3863199 w 4213792"/>
              <a:gd name="connsiteY18" fmla="*/ 352140 h 1726322"/>
              <a:gd name="connsiteX19" fmla="*/ 4163449 w 4213792"/>
              <a:gd name="connsiteY19" fmla="*/ 311197 h 1726322"/>
              <a:gd name="connsiteX20" fmla="*/ 4081562 w 4213792"/>
              <a:gd name="connsiteY20" fmla="*/ 10946 h 1726322"/>
              <a:gd name="connsiteX21" fmla="*/ 2921503 w 4213792"/>
              <a:gd name="connsiteY21" fmla="*/ 65538 h 1726322"/>
              <a:gd name="connsiteX22" fmla="*/ 2771377 w 4213792"/>
              <a:gd name="connsiteY22" fmla="*/ 65538 h 1726322"/>
              <a:gd name="connsiteX23" fmla="*/ 2580308 w 4213792"/>
              <a:gd name="connsiteY23" fmla="*/ 51890 h 1726322"/>
              <a:gd name="connsiteX24" fmla="*/ 2280058 w 4213792"/>
              <a:gd name="connsiteY24" fmla="*/ 51890 h 1726322"/>
              <a:gd name="connsiteX25" fmla="*/ 1952511 w 4213792"/>
              <a:gd name="connsiteY25" fmla="*/ 65538 h 1726322"/>
              <a:gd name="connsiteX26" fmla="*/ 1734147 w 4213792"/>
              <a:gd name="connsiteY26" fmla="*/ 51890 h 172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3792" h="1726322">
                <a:moveTo>
                  <a:pt x="1461192" y="106481"/>
                </a:moveTo>
                <a:cubicBezTo>
                  <a:pt x="1278084" y="169033"/>
                  <a:pt x="1094976" y="231585"/>
                  <a:pt x="969872" y="256606"/>
                </a:cubicBezTo>
                <a:cubicBezTo>
                  <a:pt x="844767" y="281627"/>
                  <a:pt x="799275" y="252057"/>
                  <a:pt x="710565" y="256606"/>
                </a:cubicBezTo>
                <a:cubicBezTo>
                  <a:pt x="621855" y="261155"/>
                  <a:pt x="508123" y="274804"/>
                  <a:pt x="437610" y="283902"/>
                </a:cubicBezTo>
                <a:cubicBezTo>
                  <a:pt x="367097" y="293000"/>
                  <a:pt x="351174" y="313472"/>
                  <a:pt x="287484" y="311197"/>
                </a:cubicBezTo>
                <a:cubicBezTo>
                  <a:pt x="223794" y="308922"/>
                  <a:pt x="103239" y="272528"/>
                  <a:pt x="55472" y="270254"/>
                </a:cubicBezTo>
                <a:cubicBezTo>
                  <a:pt x="7705" y="267980"/>
                  <a:pt x="5430" y="265705"/>
                  <a:pt x="881" y="297550"/>
                </a:cubicBezTo>
                <a:cubicBezTo>
                  <a:pt x="-3668" y="329395"/>
                  <a:pt x="9980" y="393084"/>
                  <a:pt x="28177" y="461323"/>
                </a:cubicBezTo>
                <a:cubicBezTo>
                  <a:pt x="46374" y="529562"/>
                  <a:pt x="16804" y="506815"/>
                  <a:pt x="110064" y="706982"/>
                </a:cubicBezTo>
                <a:cubicBezTo>
                  <a:pt x="203324" y="907149"/>
                  <a:pt x="474004" y="1509926"/>
                  <a:pt x="587735" y="1662326"/>
                </a:cubicBezTo>
                <a:cubicBezTo>
                  <a:pt x="701466" y="1814726"/>
                  <a:pt x="724213" y="1650952"/>
                  <a:pt x="792452" y="1621382"/>
                </a:cubicBezTo>
                <a:cubicBezTo>
                  <a:pt x="860691" y="1591812"/>
                  <a:pt x="874338" y="1541771"/>
                  <a:pt x="997168" y="1484905"/>
                </a:cubicBezTo>
                <a:cubicBezTo>
                  <a:pt x="1119998" y="1428039"/>
                  <a:pt x="1347461" y="1348427"/>
                  <a:pt x="1529431" y="1280188"/>
                </a:cubicBezTo>
                <a:cubicBezTo>
                  <a:pt x="1711401" y="1211949"/>
                  <a:pt x="1943413" y="1134613"/>
                  <a:pt x="2088989" y="1075473"/>
                </a:cubicBezTo>
                <a:cubicBezTo>
                  <a:pt x="2234565" y="1016333"/>
                  <a:pt x="2318727" y="959466"/>
                  <a:pt x="2402888" y="925346"/>
                </a:cubicBezTo>
                <a:cubicBezTo>
                  <a:pt x="2487049" y="891226"/>
                  <a:pt x="2514344" y="888952"/>
                  <a:pt x="2593956" y="870755"/>
                </a:cubicBezTo>
                <a:lnTo>
                  <a:pt x="2880560" y="816164"/>
                </a:lnTo>
                <a:cubicBezTo>
                  <a:pt x="2971545" y="800242"/>
                  <a:pt x="3139866" y="511364"/>
                  <a:pt x="3303639" y="434027"/>
                </a:cubicBezTo>
                <a:cubicBezTo>
                  <a:pt x="3467412" y="356690"/>
                  <a:pt x="3719897" y="372612"/>
                  <a:pt x="3863199" y="352140"/>
                </a:cubicBezTo>
                <a:cubicBezTo>
                  <a:pt x="4006501" y="331668"/>
                  <a:pt x="4127055" y="368063"/>
                  <a:pt x="4163449" y="311197"/>
                </a:cubicBezTo>
                <a:cubicBezTo>
                  <a:pt x="4199843" y="254331"/>
                  <a:pt x="4288553" y="51889"/>
                  <a:pt x="4081562" y="10946"/>
                </a:cubicBezTo>
                <a:cubicBezTo>
                  <a:pt x="3874571" y="-29997"/>
                  <a:pt x="3139867" y="56439"/>
                  <a:pt x="2921503" y="65538"/>
                </a:cubicBezTo>
                <a:cubicBezTo>
                  <a:pt x="2703139" y="74637"/>
                  <a:pt x="2828243" y="67813"/>
                  <a:pt x="2771377" y="65538"/>
                </a:cubicBezTo>
                <a:cubicBezTo>
                  <a:pt x="2714511" y="63263"/>
                  <a:pt x="2662194" y="54165"/>
                  <a:pt x="2580308" y="51890"/>
                </a:cubicBezTo>
                <a:cubicBezTo>
                  <a:pt x="2498422" y="49615"/>
                  <a:pt x="2384691" y="49615"/>
                  <a:pt x="2280058" y="51890"/>
                </a:cubicBezTo>
                <a:cubicBezTo>
                  <a:pt x="2175425" y="54165"/>
                  <a:pt x="2043496" y="65538"/>
                  <a:pt x="1952511" y="65538"/>
                </a:cubicBezTo>
                <a:cubicBezTo>
                  <a:pt x="1861526" y="65538"/>
                  <a:pt x="1797836" y="58714"/>
                  <a:pt x="1734147" y="5189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 rot="11160000">
            <a:off x="3589153" y="3937886"/>
            <a:ext cx="148570" cy="49121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663175" y="1325533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786578" y="620688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372200" y="630337"/>
            <a:ext cx="2586037" cy="14773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 e Meta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1ª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BTT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2ª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Transição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33" name="Rectângulo 24"/>
          <p:cNvSpPr/>
          <p:nvPr/>
        </p:nvSpPr>
        <p:spPr>
          <a:xfrm>
            <a:off x="6545916" y="785913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 rot="5400000">
            <a:off x="6605577" y="960313"/>
            <a:ext cx="133351" cy="3163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 rot="10800000">
            <a:off x="6545916" y="1565243"/>
            <a:ext cx="252672" cy="154777"/>
          </a:xfrm>
          <a:prstGeom prst="rect">
            <a:avLst/>
          </a:prstGeom>
          <a:solidFill>
            <a:srgbClr val="EC12A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 rot="10800000">
            <a:off x="6533906" y="1824344"/>
            <a:ext cx="252672" cy="15477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 rot="5400000">
            <a:off x="6625393" y="1235634"/>
            <a:ext cx="133351" cy="31632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39" name="Forma livre 38"/>
          <p:cNvSpPr/>
          <p:nvPr/>
        </p:nvSpPr>
        <p:spPr>
          <a:xfrm flipH="1">
            <a:off x="3669276" y="3845018"/>
            <a:ext cx="572795" cy="665787"/>
          </a:xfrm>
          <a:custGeom>
            <a:avLst/>
            <a:gdLst>
              <a:gd name="connsiteX0" fmla="*/ 436728 w 574217"/>
              <a:gd name="connsiteY0" fmla="*/ 134420 h 1144354"/>
              <a:gd name="connsiteX1" fmla="*/ 491319 w 574217"/>
              <a:gd name="connsiteY1" fmla="*/ 11590 h 1144354"/>
              <a:gd name="connsiteX2" fmla="*/ 559558 w 574217"/>
              <a:gd name="connsiteY2" fmla="*/ 25238 h 1144354"/>
              <a:gd name="connsiteX3" fmla="*/ 573206 w 574217"/>
              <a:gd name="connsiteY3" fmla="*/ 189011 h 1144354"/>
              <a:gd name="connsiteX4" fmla="*/ 573206 w 574217"/>
              <a:gd name="connsiteY4" fmla="*/ 393727 h 1144354"/>
              <a:gd name="connsiteX5" fmla="*/ 573206 w 574217"/>
              <a:gd name="connsiteY5" fmla="*/ 557501 h 1144354"/>
              <a:gd name="connsiteX6" fmla="*/ 559558 w 574217"/>
              <a:gd name="connsiteY6" fmla="*/ 762217 h 1144354"/>
              <a:gd name="connsiteX7" fmla="*/ 545910 w 574217"/>
              <a:gd name="connsiteY7" fmla="*/ 939638 h 1144354"/>
              <a:gd name="connsiteX8" fmla="*/ 450376 w 574217"/>
              <a:gd name="connsiteY8" fmla="*/ 1007877 h 1144354"/>
              <a:gd name="connsiteX9" fmla="*/ 313898 w 574217"/>
              <a:gd name="connsiteY9" fmla="*/ 1021524 h 1144354"/>
              <a:gd name="connsiteX10" fmla="*/ 204716 w 574217"/>
              <a:gd name="connsiteY10" fmla="*/ 1035172 h 1144354"/>
              <a:gd name="connsiteX11" fmla="*/ 81886 w 574217"/>
              <a:gd name="connsiteY11" fmla="*/ 1103411 h 1144354"/>
              <a:gd name="connsiteX12" fmla="*/ 0 w 574217"/>
              <a:gd name="connsiteY12" fmla="*/ 1144354 h 1144354"/>
              <a:gd name="connsiteX0" fmla="*/ 491319 w 574217"/>
              <a:gd name="connsiteY0" fmla="*/ 11590 h 1144354"/>
              <a:gd name="connsiteX1" fmla="*/ 559558 w 574217"/>
              <a:gd name="connsiteY1" fmla="*/ 25238 h 1144354"/>
              <a:gd name="connsiteX2" fmla="*/ 573206 w 574217"/>
              <a:gd name="connsiteY2" fmla="*/ 189011 h 1144354"/>
              <a:gd name="connsiteX3" fmla="*/ 573206 w 574217"/>
              <a:gd name="connsiteY3" fmla="*/ 393727 h 1144354"/>
              <a:gd name="connsiteX4" fmla="*/ 573206 w 574217"/>
              <a:gd name="connsiteY4" fmla="*/ 557501 h 1144354"/>
              <a:gd name="connsiteX5" fmla="*/ 559558 w 574217"/>
              <a:gd name="connsiteY5" fmla="*/ 762217 h 1144354"/>
              <a:gd name="connsiteX6" fmla="*/ 545910 w 574217"/>
              <a:gd name="connsiteY6" fmla="*/ 939638 h 1144354"/>
              <a:gd name="connsiteX7" fmla="*/ 450376 w 574217"/>
              <a:gd name="connsiteY7" fmla="*/ 1007877 h 1144354"/>
              <a:gd name="connsiteX8" fmla="*/ 313898 w 574217"/>
              <a:gd name="connsiteY8" fmla="*/ 1021524 h 1144354"/>
              <a:gd name="connsiteX9" fmla="*/ 204716 w 574217"/>
              <a:gd name="connsiteY9" fmla="*/ 1035172 h 1144354"/>
              <a:gd name="connsiteX10" fmla="*/ 81886 w 574217"/>
              <a:gd name="connsiteY10" fmla="*/ 1103411 h 1144354"/>
              <a:gd name="connsiteX11" fmla="*/ 0 w 574217"/>
              <a:gd name="connsiteY11" fmla="*/ 1144354 h 1144354"/>
              <a:gd name="connsiteX0" fmla="*/ 491319 w 717778"/>
              <a:gd name="connsiteY0" fmla="*/ 49814 h 1182578"/>
              <a:gd name="connsiteX1" fmla="*/ 716801 w 717778"/>
              <a:gd name="connsiteY1" fmla="*/ 8871 h 1182578"/>
              <a:gd name="connsiteX2" fmla="*/ 573206 w 717778"/>
              <a:gd name="connsiteY2" fmla="*/ 227235 h 1182578"/>
              <a:gd name="connsiteX3" fmla="*/ 573206 w 717778"/>
              <a:gd name="connsiteY3" fmla="*/ 431951 h 1182578"/>
              <a:gd name="connsiteX4" fmla="*/ 573206 w 717778"/>
              <a:gd name="connsiteY4" fmla="*/ 595725 h 1182578"/>
              <a:gd name="connsiteX5" fmla="*/ 559558 w 717778"/>
              <a:gd name="connsiteY5" fmla="*/ 800441 h 1182578"/>
              <a:gd name="connsiteX6" fmla="*/ 545910 w 717778"/>
              <a:gd name="connsiteY6" fmla="*/ 977862 h 1182578"/>
              <a:gd name="connsiteX7" fmla="*/ 450376 w 717778"/>
              <a:gd name="connsiteY7" fmla="*/ 1046101 h 1182578"/>
              <a:gd name="connsiteX8" fmla="*/ 313898 w 717778"/>
              <a:gd name="connsiteY8" fmla="*/ 1059748 h 1182578"/>
              <a:gd name="connsiteX9" fmla="*/ 204716 w 717778"/>
              <a:gd name="connsiteY9" fmla="*/ 1073396 h 1182578"/>
              <a:gd name="connsiteX10" fmla="*/ 81886 w 717778"/>
              <a:gd name="connsiteY10" fmla="*/ 1141635 h 1182578"/>
              <a:gd name="connsiteX11" fmla="*/ 0 w 717778"/>
              <a:gd name="connsiteY11" fmla="*/ 1182578 h 1182578"/>
              <a:gd name="connsiteX0" fmla="*/ 491319 w 574217"/>
              <a:gd name="connsiteY0" fmla="*/ 0 h 1132764"/>
              <a:gd name="connsiteX1" fmla="*/ 573206 w 574217"/>
              <a:gd name="connsiteY1" fmla="*/ 177421 h 1132764"/>
              <a:gd name="connsiteX2" fmla="*/ 573206 w 574217"/>
              <a:gd name="connsiteY2" fmla="*/ 382137 h 1132764"/>
              <a:gd name="connsiteX3" fmla="*/ 573206 w 574217"/>
              <a:gd name="connsiteY3" fmla="*/ 545911 h 1132764"/>
              <a:gd name="connsiteX4" fmla="*/ 559558 w 574217"/>
              <a:gd name="connsiteY4" fmla="*/ 750627 h 1132764"/>
              <a:gd name="connsiteX5" fmla="*/ 545910 w 574217"/>
              <a:gd name="connsiteY5" fmla="*/ 928048 h 1132764"/>
              <a:gd name="connsiteX6" fmla="*/ 450376 w 574217"/>
              <a:gd name="connsiteY6" fmla="*/ 996287 h 1132764"/>
              <a:gd name="connsiteX7" fmla="*/ 313898 w 574217"/>
              <a:gd name="connsiteY7" fmla="*/ 1009934 h 1132764"/>
              <a:gd name="connsiteX8" fmla="*/ 204716 w 574217"/>
              <a:gd name="connsiteY8" fmla="*/ 1023582 h 1132764"/>
              <a:gd name="connsiteX9" fmla="*/ 81886 w 574217"/>
              <a:gd name="connsiteY9" fmla="*/ 1091821 h 1132764"/>
              <a:gd name="connsiteX10" fmla="*/ 0 w 574217"/>
              <a:gd name="connsiteY10" fmla="*/ 1132764 h 1132764"/>
              <a:gd name="connsiteX0" fmla="*/ 727185 w 728572"/>
              <a:gd name="connsiteY0" fmla="*/ 0 h 1105469"/>
              <a:gd name="connsiteX1" fmla="*/ 573206 w 728572"/>
              <a:gd name="connsiteY1" fmla="*/ 150126 h 1105469"/>
              <a:gd name="connsiteX2" fmla="*/ 573206 w 728572"/>
              <a:gd name="connsiteY2" fmla="*/ 354842 h 1105469"/>
              <a:gd name="connsiteX3" fmla="*/ 573206 w 728572"/>
              <a:gd name="connsiteY3" fmla="*/ 518616 h 1105469"/>
              <a:gd name="connsiteX4" fmla="*/ 559558 w 728572"/>
              <a:gd name="connsiteY4" fmla="*/ 723332 h 1105469"/>
              <a:gd name="connsiteX5" fmla="*/ 545910 w 728572"/>
              <a:gd name="connsiteY5" fmla="*/ 900753 h 1105469"/>
              <a:gd name="connsiteX6" fmla="*/ 450376 w 728572"/>
              <a:gd name="connsiteY6" fmla="*/ 968992 h 1105469"/>
              <a:gd name="connsiteX7" fmla="*/ 313898 w 728572"/>
              <a:gd name="connsiteY7" fmla="*/ 982639 h 1105469"/>
              <a:gd name="connsiteX8" fmla="*/ 204716 w 728572"/>
              <a:gd name="connsiteY8" fmla="*/ 996287 h 1105469"/>
              <a:gd name="connsiteX9" fmla="*/ 81886 w 728572"/>
              <a:gd name="connsiteY9" fmla="*/ 1064526 h 1105469"/>
              <a:gd name="connsiteX10" fmla="*/ 0 w 728572"/>
              <a:gd name="connsiteY10" fmla="*/ 1105469 h 1105469"/>
              <a:gd name="connsiteX0" fmla="*/ 727185 w 728466"/>
              <a:gd name="connsiteY0" fmla="*/ 0 h 1105469"/>
              <a:gd name="connsiteX1" fmla="*/ 560102 w 728466"/>
              <a:gd name="connsiteY1" fmla="*/ 81887 h 1105469"/>
              <a:gd name="connsiteX2" fmla="*/ 573206 w 728466"/>
              <a:gd name="connsiteY2" fmla="*/ 354842 h 1105469"/>
              <a:gd name="connsiteX3" fmla="*/ 573206 w 728466"/>
              <a:gd name="connsiteY3" fmla="*/ 518616 h 1105469"/>
              <a:gd name="connsiteX4" fmla="*/ 559558 w 728466"/>
              <a:gd name="connsiteY4" fmla="*/ 723332 h 1105469"/>
              <a:gd name="connsiteX5" fmla="*/ 545910 w 728466"/>
              <a:gd name="connsiteY5" fmla="*/ 900753 h 1105469"/>
              <a:gd name="connsiteX6" fmla="*/ 450376 w 728466"/>
              <a:gd name="connsiteY6" fmla="*/ 968992 h 1105469"/>
              <a:gd name="connsiteX7" fmla="*/ 313898 w 728466"/>
              <a:gd name="connsiteY7" fmla="*/ 982639 h 1105469"/>
              <a:gd name="connsiteX8" fmla="*/ 204716 w 728466"/>
              <a:gd name="connsiteY8" fmla="*/ 996287 h 1105469"/>
              <a:gd name="connsiteX9" fmla="*/ 81886 w 728466"/>
              <a:gd name="connsiteY9" fmla="*/ 1064526 h 1105469"/>
              <a:gd name="connsiteX10" fmla="*/ 0 w 728466"/>
              <a:gd name="connsiteY10" fmla="*/ 1105469 h 1105469"/>
              <a:gd name="connsiteX0" fmla="*/ 645299 w 646580"/>
              <a:gd name="connsiteY0" fmla="*/ 0 h 1064526"/>
              <a:gd name="connsiteX1" fmla="*/ 478216 w 646580"/>
              <a:gd name="connsiteY1" fmla="*/ 81887 h 1064526"/>
              <a:gd name="connsiteX2" fmla="*/ 491320 w 646580"/>
              <a:gd name="connsiteY2" fmla="*/ 354842 h 1064526"/>
              <a:gd name="connsiteX3" fmla="*/ 491320 w 646580"/>
              <a:gd name="connsiteY3" fmla="*/ 518616 h 1064526"/>
              <a:gd name="connsiteX4" fmla="*/ 477672 w 646580"/>
              <a:gd name="connsiteY4" fmla="*/ 723332 h 1064526"/>
              <a:gd name="connsiteX5" fmla="*/ 464024 w 646580"/>
              <a:gd name="connsiteY5" fmla="*/ 900753 h 1064526"/>
              <a:gd name="connsiteX6" fmla="*/ 368490 w 646580"/>
              <a:gd name="connsiteY6" fmla="*/ 968992 h 1064526"/>
              <a:gd name="connsiteX7" fmla="*/ 232012 w 646580"/>
              <a:gd name="connsiteY7" fmla="*/ 982639 h 1064526"/>
              <a:gd name="connsiteX8" fmla="*/ 122830 w 646580"/>
              <a:gd name="connsiteY8" fmla="*/ 996287 h 1064526"/>
              <a:gd name="connsiteX9" fmla="*/ 0 w 646580"/>
              <a:gd name="connsiteY9" fmla="*/ 1064526 h 1064526"/>
              <a:gd name="connsiteX0" fmla="*/ 522469 w 523750"/>
              <a:gd name="connsiteY0" fmla="*/ 0 h 996287"/>
              <a:gd name="connsiteX1" fmla="*/ 355386 w 523750"/>
              <a:gd name="connsiteY1" fmla="*/ 81887 h 996287"/>
              <a:gd name="connsiteX2" fmla="*/ 368490 w 523750"/>
              <a:gd name="connsiteY2" fmla="*/ 354842 h 996287"/>
              <a:gd name="connsiteX3" fmla="*/ 368490 w 523750"/>
              <a:gd name="connsiteY3" fmla="*/ 518616 h 996287"/>
              <a:gd name="connsiteX4" fmla="*/ 354842 w 523750"/>
              <a:gd name="connsiteY4" fmla="*/ 723332 h 996287"/>
              <a:gd name="connsiteX5" fmla="*/ 341194 w 523750"/>
              <a:gd name="connsiteY5" fmla="*/ 900753 h 996287"/>
              <a:gd name="connsiteX6" fmla="*/ 245660 w 523750"/>
              <a:gd name="connsiteY6" fmla="*/ 968992 h 996287"/>
              <a:gd name="connsiteX7" fmla="*/ 109182 w 523750"/>
              <a:gd name="connsiteY7" fmla="*/ 982639 h 996287"/>
              <a:gd name="connsiteX8" fmla="*/ 0 w 523750"/>
              <a:gd name="connsiteY8" fmla="*/ 996287 h 996287"/>
              <a:gd name="connsiteX0" fmla="*/ 548677 w 549958"/>
              <a:gd name="connsiteY0" fmla="*/ 0 h 986301"/>
              <a:gd name="connsiteX1" fmla="*/ 381594 w 549958"/>
              <a:gd name="connsiteY1" fmla="*/ 81887 h 986301"/>
              <a:gd name="connsiteX2" fmla="*/ 394698 w 549958"/>
              <a:gd name="connsiteY2" fmla="*/ 354842 h 986301"/>
              <a:gd name="connsiteX3" fmla="*/ 394698 w 549958"/>
              <a:gd name="connsiteY3" fmla="*/ 518616 h 986301"/>
              <a:gd name="connsiteX4" fmla="*/ 381050 w 549958"/>
              <a:gd name="connsiteY4" fmla="*/ 723332 h 986301"/>
              <a:gd name="connsiteX5" fmla="*/ 367402 w 549958"/>
              <a:gd name="connsiteY5" fmla="*/ 900753 h 986301"/>
              <a:gd name="connsiteX6" fmla="*/ 271868 w 549958"/>
              <a:gd name="connsiteY6" fmla="*/ 968992 h 986301"/>
              <a:gd name="connsiteX7" fmla="*/ 135390 w 549958"/>
              <a:gd name="connsiteY7" fmla="*/ 982639 h 986301"/>
              <a:gd name="connsiteX8" fmla="*/ 0 w 549958"/>
              <a:gd name="connsiteY8" fmla="*/ 914400 h 986301"/>
              <a:gd name="connsiteX0" fmla="*/ 548677 w 549958"/>
              <a:gd name="connsiteY0" fmla="*/ 0 h 968992"/>
              <a:gd name="connsiteX1" fmla="*/ 381594 w 549958"/>
              <a:gd name="connsiteY1" fmla="*/ 81887 h 968992"/>
              <a:gd name="connsiteX2" fmla="*/ 394698 w 549958"/>
              <a:gd name="connsiteY2" fmla="*/ 354842 h 968992"/>
              <a:gd name="connsiteX3" fmla="*/ 394698 w 549958"/>
              <a:gd name="connsiteY3" fmla="*/ 518616 h 968992"/>
              <a:gd name="connsiteX4" fmla="*/ 381050 w 549958"/>
              <a:gd name="connsiteY4" fmla="*/ 723332 h 968992"/>
              <a:gd name="connsiteX5" fmla="*/ 367402 w 549958"/>
              <a:gd name="connsiteY5" fmla="*/ 900753 h 968992"/>
              <a:gd name="connsiteX6" fmla="*/ 271868 w 549958"/>
              <a:gd name="connsiteY6" fmla="*/ 968992 h 968992"/>
              <a:gd name="connsiteX7" fmla="*/ 135390 w 549958"/>
              <a:gd name="connsiteY7" fmla="*/ 900752 h 968992"/>
              <a:gd name="connsiteX8" fmla="*/ 0 w 549958"/>
              <a:gd name="connsiteY8" fmla="*/ 914400 h 968992"/>
              <a:gd name="connsiteX0" fmla="*/ 548677 w 549958"/>
              <a:gd name="connsiteY0" fmla="*/ 0 h 969074"/>
              <a:gd name="connsiteX1" fmla="*/ 381594 w 549958"/>
              <a:gd name="connsiteY1" fmla="*/ 81887 h 969074"/>
              <a:gd name="connsiteX2" fmla="*/ 394698 w 549958"/>
              <a:gd name="connsiteY2" fmla="*/ 354842 h 969074"/>
              <a:gd name="connsiteX3" fmla="*/ 394698 w 549958"/>
              <a:gd name="connsiteY3" fmla="*/ 518616 h 969074"/>
              <a:gd name="connsiteX4" fmla="*/ 381050 w 549958"/>
              <a:gd name="connsiteY4" fmla="*/ 723332 h 969074"/>
              <a:gd name="connsiteX5" fmla="*/ 367402 w 549958"/>
              <a:gd name="connsiteY5" fmla="*/ 900753 h 969074"/>
              <a:gd name="connsiteX6" fmla="*/ 271868 w 549958"/>
              <a:gd name="connsiteY6" fmla="*/ 968992 h 969074"/>
              <a:gd name="connsiteX7" fmla="*/ 0 w 549958"/>
              <a:gd name="connsiteY7" fmla="*/ 914400 h 969074"/>
              <a:gd name="connsiteX0" fmla="*/ 548677 w 549958"/>
              <a:gd name="connsiteY0" fmla="*/ 0 h 918612"/>
              <a:gd name="connsiteX1" fmla="*/ 381594 w 549958"/>
              <a:gd name="connsiteY1" fmla="*/ 81887 h 918612"/>
              <a:gd name="connsiteX2" fmla="*/ 394698 w 549958"/>
              <a:gd name="connsiteY2" fmla="*/ 354842 h 918612"/>
              <a:gd name="connsiteX3" fmla="*/ 394698 w 549958"/>
              <a:gd name="connsiteY3" fmla="*/ 518616 h 918612"/>
              <a:gd name="connsiteX4" fmla="*/ 381050 w 549958"/>
              <a:gd name="connsiteY4" fmla="*/ 723332 h 918612"/>
              <a:gd name="connsiteX5" fmla="*/ 367402 w 549958"/>
              <a:gd name="connsiteY5" fmla="*/ 900753 h 918612"/>
              <a:gd name="connsiteX6" fmla="*/ 0 w 549958"/>
              <a:gd name="connsiteY6" fmla="*/ 914400 h 91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58" h="918612">
                <a:moveTo>
                  <a:pt x="548677" y="0"/>
                </a:moveTo>
                <a:cubicBezTo>
                  <a:pt x="565737" y="36963"/>
                  <a:pt x="407257" y="22747"/>
                  <a:pt x="381594" y="81887"/>
                </a:cubicBezTo>
                <a:cubicBezTo>
                  <a:pt x="355931" y="141027"/>
                  <a:pt x="392514" y="282054"/>
                  <a:pt x="394698" y="354842"/>
                </a:cubicBezTo>
                <a:cubicBezTo>
                  <a:pt x="396882" y="427630"/>
                  <a:pt x="396973" y="457201"/>
                  <a:pt x="394698" y="518616"/>
                </a:cubicBezTo>
                <a:cubicBezTo>
                  <a:pt x="392423" y="580031"/>
                  <a:pt x="385599" y="659643"/>
                  <a:pt x="381050" y="723332"/>
                </a:cubicBezTo>
                <a:cubicBezTo>
                  <a:pt x="376501" y="787021"/>
                  <a:pt x="430910" y="868908"/>
                  <a:pt x="367402" y="900753"/>
                </a:cubicBezTo>
                <a:cubicBezTo>
                  <a:pt x="303894" y="932598"/>
                  <a:pt x="76542" y="911557"/>
                  <a:pt x="0" y="914400"/>
                </a:cubicBezTo>
              </a:path>
            </a:pathLst>
          </a:custGeom>
          <a:noFill/>
          <a:ln w="57150">
            <a:solidFill>
              <a:srgbClr val="EC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AutoShape 56"/>
          <p:cNvSpPr>
            <a:spLocks noChangeArrowheads="1"/>
          </p:cNvSpPr>
          <p:nvPr/>
        </p:nvSpPr>
        <p:spPr bwMode="auto">
          <a:xfrm rot="5789698">
            <a:off x="3670120" y="3470487"/>
            <a:ext cx="285224" cy="21397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2" name="AutoShape 56"/>
          <p:cNvSpPr>
            <a:spLocks noChangeArrowheads="1"/>
          </p:cNvSpPr>
          <p:nvPr/>
        </p:nvSpPr>
        <p:spPr bwMode="auto">
          <a:xfrm rot="21071013">
            <a:off x="2693251" y="4649934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6" name="AutoShape 56"/>
          <p:cNvSpPr>
            <a:spLocks noChangeArrowheads="1"/>
          </p:cNvSpPr>
          <p:nvPr/>
        </p:nvSpPr>
        <p:spPr bwMode="auto">
          <a:xfrm rot="980261">
            <a:off x="3723235" y="456719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4924552">
            <a:off x="2141274" y="5462555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AutoShape 56"/>
          <p:cNvSpPr>
            <a:spLocks noChangeArrowheads="1"/>
          </p:cNvSpPr>
          <p:nvPr/>
        </p:nvSpPr>
        <p:spPr bwMode="auto">
          <a:xfrm rot="16200000">
            <a:off x="3624915" y="409139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5820083">
            <a:off x="5819872" y="3656526"/>
            <a:ext cx="274592" cy="22508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4643483" y="3931464"/>
            <a:ext cx="242512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5" name="AutoShape 56"/>
          <p:cNvSpPr>
            <a:spLocks noChangeArrowheads="1"/>
          </p:cNvSpPr>
          <p:nvPr/>
        </p:nvSpPr>
        <p:spPr bwMode="auto">
          <a:xfrm rot="10800000">
            <a:off x="5004048" y="4284130"/>
            <a:ext cx="315998" cy="226674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 rot="4881842">
            <a:off x="6042460" y="3727818"/>
            <a:ext cx="318772" cy="189640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8" name="AutoShape 56"/>
          <p:cNvSpPr>
            <a:spLocks noChangeArrowheads="1"/>
          </p:cNvSpPr>
          <p:nvPr/>
        </p:nvSpPr>
        <p:spPr bwMode="auto">
          <a:xfrm rot="21159578">
            <a:off x="6836300" y="2940630"/>
            <a:ext cx="344647" cy="238672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 rot="16480870">
            <a:off x="3271971" y="3995660"/>
            <a:ext cx="335482" cy="224275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 rot="11107270">
            <a:off x="1267321" y="3113032"/>
            <a:ext cx="308720" cy="186102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5" name="Rectângulo 24"/>
          <p:cNvSpPr/>
          <p:nvPr/>
        </p:nvSpPr>
        <p:spPr>
          <a:xfrm rot="3745223">
            <a:off x="3284348" y="4535473"/>
            <a:ext cx="332944" cy="13570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73" name="AutoShape 56"/>
          <p:cNvSpPr>
            <a:spLocks noChangeArrowheads="1"/>
          </p:cNvSpPr>
          <p:nvPr/>
        </p:nvSpPr>
        <p:spPr bwMode="auto">
          <a:xfrm rot="10800000">
            <a:off x="3982027" y="4445496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4" name="AutoShape 56"/>
          <p:cNvSpPr>
            <a:spLocks noChangeArrowheads="1"/>
          </p:cNvSpPr>
          <p:nvPr/>
        </p:nvSpPr>
        <p:spPr bwMode="auto">
          <a:xfrm rot="10800000">
            <a:off x="2198921" y="4709834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5" name="AutoShape 56"/>
          <p:cNvSpPr>
            <a:spLocks noChangeArrowheads="1"/>
          </p:cNvSpPr>
          <p:nvPr/>
        </p:nvSpPr>
        <p:spPr bwMode="auto">
          <a:xfrm rot="20411021">
            <a:off x="3707078" y="5496806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" name="AutoShape 56"/>
          <p:cNvSpPr>
            <a:spLocks noChangeArrowheads="1"/>
          </p:cNvSpPr>
          <p:nvPr/>
        </p:nvSpPr>
        <p:spPr bwMode="auto">
          <a:xfrm rot="10800000">
            <a:off x="5618111" y="443552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3" name="AutoShape 56"/>
          <p:cNvSpPr>
            <a:spLocks noChangeArrowheads="1"/>
          </p:cNvSpPr>
          <p:nvPr/>
        </p:nvSpPr>
        <p:spPr bwMode="auto">
          <a:xfrm rot="20411021">
            <a:off x="5222669" y="472043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4" name="AutoShape 56"/>
          <p:cNvSpPr>
            <a:spLocks noChangeArrowheads="1"/>
          </p:cNvSpPr>
          <p:nvPr/>
        </p:nvSpPr>
        <p:spPr bwMode="auto">
          <a:xfrm rot="9415388">
            <a:off x="3267618" y="588238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410975">
            <a:off x="5704069" y="4820531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564"/>
            <a:ext cx="9144000" cy="5663436"/>
          </a:xfrm>
          <a:prstGeom prst="rect">
            <a:avLst/>
          </a:prstGeom>
        </p:spPr>
      </p:pic>
      <p:sp>
        <p:nvSpPr>
          <p:cNvPr id="30" name="Rectângulo 29"/>
          <p:cNvSpPr/>
          <p:nvPr/>
        </p:nvSpPr>
        <p:spPr>
          <a:xfrm>
            <a:off x="0" y="0"/>
            <a:ext cx="7704856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Juvenis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900m/3800m/900m (1 volta/2 voltas/ 1 volta)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Forma livre 30"/>
          <p:cNvSpPr/>
          <p:nvPr/>
        </p:nvSpPr>
        <p:spPr>
          <a:xfrm>
            <a:off x="323528" y="2780928"/>
            <a:ext cx="8172438" cy="1509782"/>
          </a:xfrm>
          <a:custGeom>
            <a:avLst/>
            <a:gdLst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27896 h 1501734"/>
              <a:gd name="connsiteX48" fmla="*/ 5333796 w 5566852"/>
              <a:gd name="connsiteY48" fmla="*/ 1468839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33796 w 5566852"/>
              <a:gd name="connsiteY48" fmla="*/ 1468839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890847 w 5566852"/>
              <a:gd name="connsiteY78" fmla="*/ 1182236 h 1501734"/>
              <a:gd name="connsiteX79" fmla="*/ 2877199 w 5566852"/>
              <a:gd name="connsiteY79" fmla="*/ 1346009 h 1501734"/>
              <a:gd name="connsiteX80" fmla="*/ 2795313 w 5566852"/>
              <a:gd name="connsiteY80" fmla="*/ 1455191 h 1501734"/>
              <a:gd name="connsiteX81" fmla="*/ 2795313 w 5566852"/>
              <a:gd name="connsiteY81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90847 w 5566852"/>
              <a:gd name="connsiteY77" fmla="*/ 1182236 h 1501734"/>
              <a:gd name="connsiteX78" fmla="*/ 2877199 w 5566852"/>
              <a:gd name="connsiteY78" fmla="*/ 1346009 h 1501734"/>
              <a:gd name="connsiteX79" fmla="*/ 2795313 w 5566852"/>
              <a:gd name="connsiteY79" fmla="*/ 1455191 h 1501734"/>
              <a:gd name="connsiteX80" fmla="*/ 2795313 w 5566852"/>
              <a:gd name="connsiteY80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90847 w 5566852"/>
              <a:gd name="connsiteY76" fmla="*/ 1182236 h 1501734"/>
              <a:gd name="connsiteX77" fmla="*/ 2877199 w 5566852"/>
              <a:gd name="connsiteY77" fmla="*/ 1346009 h 1501734"/>
              <a:gd name="connsiteX78" fmla="*/ 2795313 w 5566852"/>
              <a:gd name="connsiteY78" fmla="*/ 1455191 h 1501734"/>
              <a:gd name="connsiteX79" fmla="*/ 2795313 w 5566852"/>
              <a:gd name="connsiteY79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1182236 h 1501734"/>
              <a:gd name="connsiteX76" fmla="*/ 2877199 w 5566852"/>
              <a:gd name="connsiteY76" fmla="*/ 1346009 h 1501734"/>
              <a:gd name="connsiteX77" fmla="*/ 2795313 w 5566852"/>
              <a:gd name="connsiteY77" fmla="*/ 1455191 h 1501734"/>
              <a:gd name="connsiteX78" fmla="*/ 2795313 w 5566852"/>
              <a:gd name="connsiteY78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890847 w 5566852"/>
              <a:gd name="connsiteY74" fmla="*/ 1182236 h 1501734"/>
              <a:gd name="connsiteX75" fmla="*/ 2877199 w 5566852"/>
              <a:gd name="connsiteY75" fmla="*/ 1346009 h 1501734"/>
              <a:gd name="connsiteX76" fmla="*/ 2795313 w 5566852"/>
              <a:gd name="connsiteY76" fmla="*/ 1455191 h 1501734"/>
              <a:gd name="connsiteX77" fmla="*/ 2795313 w 5566852"/>
              <a:gd name="connsiteY77" fmla="*/ 1455191 h 1501734"/>
              <a:gd name="connsiteX0" fmla="*/ 3095564 w 5566852"/>
              <a:gd name="connsiteY0" fmla="*/ 1018463 h 1537078"/>
              <a:gd name="connsiteX1" fmla="*/ 3109211 w 5566852"/>
              <a:gd name="connsiteY1" fmla="*/ 813747 h 1537078"/>
              <a:gd name="connsiteX2" fmla="*/ 3163802 w 5566852"/>
              <a:gd name="connsiteY2" fmla="*/ 609030 h 1537078"/>
              <a:gd name="connsiteX3" fmla="*/ 3191098 w 5566852"/>
              <a:gd name="connsiteY3" fmla="*/ 445257 h 1537078"/>
              <a:gd name="connsiteX4" fmla="*/ 3204746 w 5566852"/>
              <a:gd name="connsiteY4" fmla="*/ 377018 h 1537078"/>
              <a:gd name="connsiteX5" fmla="*/ 3395815 w 5566852"/>
              <a:gd name="connsiteY5" fmla="*/ 377018 h 1537078"/>
              <a:gd name="connsiteX6" fmla="*/ 3696065 w 5566852"/>
              <a:gd name="connsiteY6" fmla="*/ 349723 h 1537078"/>
              <a:gd name="connsiteX7" fmla="*/ 3846190 w 5566852"/>
              <a:gd name="connsiteY7" fmla="*/ 349723 h 1537078"/>
              <a:gd name="connsiteX8" fmla="*/ 4160089 w 5566852"/>
              <a:gd name="connsiteY8" fmla="*/ 363370 h 1537078"/>
              <a:gd name="connsiteX9" fmla="*/ 4446692 w 5566852"/>
              <a:gd name="connsiteY9" fmla="*/ 390666 h 1537078"/>
              <a:gd name="connsiteX10" fmla="*/ 4651408 w 5566852"/>
              <a:gd name="connsiteY10" fmla="*/ 390666 h 1537078"/>
              <a:gd name="connsiteX11" fmla="*/ 5006250 w 5566852"/>
              <a:gd name="connsiteY11" fmla="*/ 390666 h 1537078"/>
              <a:gd name="connsiteX12" fmla="*/ 5279205 w 5566852"/>
              <a:gd name="connsiteY12" fmla="*/ 431609 h 1537078"/>
              <a:gd name="connsiteX13" fmla="*/ 5333796 w 5566852"/>
              <a:gd name="connsiteY13" fmla="*/ 663621 h 1537078"/>
              <a:gd name="connsiteX14" fmla="*/ 5333796 w 5566852"/>
              <a:gd name="connsiteY14" fmla="*/ 909281 h 1537078"/>
              <a:gd name="connsiteX15" fmla="*/ 5374740 w 5566852"/>
              <a:gd name="connsiteY15" fmla="*/ 1086702 h 1537078"/>
              <a:gd name="connsiteX16" fmla="*/ 5101784 w 5566852"/>
              <a:gd name="connsiteY16" fmla="*/ 1113997 h 1537078"/>
              <a:gd name="connsiteX17" fmla="*/ 4651408 w 5566852"/>
              <a:gd name="connsiteY17" fmla="*/ 1127645 h 1537078"/>
              <a:gd name="connsiteX18" fmla="*/ 4364805 w 5566852"/>
              <a:gd name="connsiteY18" fmla="*/ 1127645 h 1537078"/>
              <a:gd name="connsiteX19" fmla="*/ 4064555 w 5566852"/>
              <a:gd name="connsiteY19" fmla="*/ 1127645 h 1537078"/>
              <a:gd name="connsiteX20" fmla="*/ 3777952 w 5566852"/>
              <a:gd name="connsiteY20" fmla="*/ 1127645 h 1537078"/>
              <a:gd name="connsiteX21" fmla="*/ 3450405 w 5566852"/>
              <a:gd name="connsiteY21" fmla="*/ 1113997 h 1537078"/>
              <a:gd name="connsiteX22" fmla="*/ 3300280 w 5566852"/>
              <a:gd name="connsiteY22" fmla="*/ 1141293 h 1537078"/>
              <a:gd name="connsiteX23" fmla="*/ 3272984 w 5566852"/>
              <a:gd name="connsiteY23" fmla="*/ 1250475 h 1537078"/>
              <a:gd name="connsiteX24" fmla="*/ 3450405 w 5566852"/>
              <a:gd name="connsiteY24" fmla="*/ 1264123 h 1537078"/>
              <a:gd name="connsiteX25" fmla="*/ 3709713 w 5566852"/>
              <a:gd name="connsiteY25" fmla="*/ 1264123 h 1537078"/>
              <a:gd name="connsiteX26" fmla="*/ 3941725 w 5566852"/>
              <a:gd name="connsiteY26" fmla="*/ 1264123 h 1537078"/>
              <a:gd name="connsiteX27" fmla="*/ 4228328 w 5566852"/>
              <a:gd name="connsiteY27" fmla="*/ 1264123 h 1537078"/>
              <a:gd name="connsiteX28" fmla="*/ 4569522 w 5566852"/>
              <a:gd name="connsiteY28" fmla="*/ 1264123 h 1537078"/>
              <a:gd name="connsiteX29" fmla="*/ 4869773 w 5566852"/>
              <a:gd name="connsiteY29" fmla="*/ 1264123 h 1537078"/>
              <a:gd name="connsiteX30" fmla="*/ 5115432 w 5566852"/>
              <a:gd name="connsiteY30" fmla="*/ 1264123 h 1537078"/>
              <a:gd name="connsiteX31" fmla="*/ 5238262 w 5566852"/>
              <a:gd name="connsiteY31" fmla="*/ 1264123 h 1537078"/>
              <a:gd name="connsiteX32" fmla="*/ 5306501 w 5566852"/>
              <a:gd name="connsiteY32" fmla="*/ 1264123 h 1537078"/>
              <a:gd name="connsiteX33" fmla="*/ 5333796 w 5566852"/>
              <a:gd name="connsiteY33" fmla="*/ 1332361 h 1537078"/>
              <a:gd name="connsiteX34" fmla="*/ 5210967 w 5566852"/>
              <a:gd name="connsiteY34" fmla="*/ 1386952 h 1537078"/>
              <a:gd name="connsiteX35" fmla="*/ 4801534 w 5566852"/>
              <a:gd name="connsiteY35" fmla="*/ 1373305 h 1537078"/>
              <a:gd name="connsiteX36" fmla="*/ 4433044 w 5566852"/>
              <a:gd name="connsiteY36" fmla="*/ 1373305 h 1537078"/>
              <a:gd name="connsiteX37" fmla="*/ 4119146 w 5566852"/>
              <a:gd name="connsiteY37" fmla="*/ 1373305 h 1537078"/>
              <a:gd name="connsiteX38" fmla="*/ 3832543 w 5566852"/>
              <a:gd name="connsiteY38" fmla="*/ 1373305 h 1537078"/>
              <a:gd name="connsiteX39" fmla="*/ 3655122 w 5566852"/>
              <a:gd name="connsiteY39" fmla="*/ 1373305 h 1537078"/>
              <a:gd name="connsiteX40" fmla="*/ 3504996 w 5566852"/>
              <a:gd name="connsiteY40" fmla="*/ 1373305 h 1537078"/>
              <a:gd name="connsiteX41" fmla="*/ 3327576 w 5566852"/>
              <a:gd name="connsiteY41" fmla="*/ 1373305 h 1537078"/>
              <a:gd name="connsiteX42" fmla="*/ 3300280 w 5566852"/>
              <a:gd name="connsiteY42" fmla="*/ 1427896 h 1537078"/>
              <a:gd name="connsiteX43" fmla="*/ 3395814 w 5566852"/>
              <a:gd name="connsiteY43" fmla="*/ 1496135 h 1537078"/>
              <a:gd name="connsiteX44" fmla="*/ 3696065 w 5566852"/>
              <a:gd name="connsiteY44" fmla="*/ 1496135 h 1537078"/>
              <a:gd name="connsiteX45" fmla="*/ 4119146 w 5566852"/>
              <a:gd name="connsiteY45" fmla="*/ 1482487 h 1537078"/>
              <a:gd name="connsiteX46" fmla="*/ 4637761 w 5566852"/>
              <a:gd name="connsiteY46" fmla="*/ 1482487 h 1537078"/>
              <a:gd name="connsiteX47" fmla="*/ 5006250 w 5566852"/>
              <a:gd name="connsiteY47" fmla="*/ 1496135 h 1537078"/>
              <a:gd name="connsiteX48" fmla="*/ 5374739 w 5566852"/>
              <a:gd name="connsiteY48" fmla="*/ 1496134 h 1537078"/>
              <a:gd name="connsiteX49" fmla="*/ 5524865 w 5566852"/>
              <a:gd name="connsiteY49" fmla="*/ 1468839 h 1537078"/>
              <a:gd name="connsiteX50" fmla="*/ 5565808 w 5566852"/>
              <a:gd name="connsiteY50" fmla="*/ 1305066 h 1537078"/>
              <a:gd name="connsiteX51" fmla="*/ 5552161 w 5566852"/>
              <a:gd name="connsiteY51" fmla="*/ 1100350 h 1537078"/>
              <a:gd name="connsiteX52" fmla="*/ 5524865 w 5566852"/>
              <a:gd name="connsiteY52" fmla="*/ 881985 h 1537078"/>
              <a:gd name="connsiteX53" fmla="*/ 5511217 w 5566852"/>
              <a:gd name="connsiteY53" fmla="*/ 609030 h 1537078"/>
              <a:gd name="connsiteX54" fmla="*/ 5511217 w 5566852"/>
              <a:gd name="connsiteY54" fmla="*/ 404314 h 1537078"/>
              <a:gd name="connsiteX55" fmla="*/ 5456626 w 5566852"/>
              <a:gd name="connsiteY55" fmla="*/ 295132 h 1537078"/>
              <a:gd name="connsiteX56" fmla="*/ 5402035 w 5566852"/>
              <a:gd name="connsiteY56" fmla="*/ 254188 h 1537078"/>
              <a:gd name="connsiteX57" fmla="*/ 5197319 w 5566852"/>
              <a:gd name="connsiteY57" fmla="*/ 267836 h 1537078"/>
              <a:gd name="connsiteX58" fmla="*/ 3204746 w 5566852"/>
              <a:gd name="connsiteY58" fmla="*/ 240541 h 1537078"/>
              <a:gd name="connsiteX59" fmla="*/ 2549654 w 5566852"/>
              <a:gd name="connsiteY59" fmla="*/ 308779 h 1537078"/>
              <a:gd name="connsiteX60" fmla="*/ 1717140 w 5566852"/>
              <a:gd name="connsiteY60" fmla="*/ 240541 h 1537078"/>
              <a:gd name="connsiteX61" fmla="*/ 1239468 w 5566852"/>
              <a:gd name="connsiteY61" fmla="*/ 199598 h 1537078"/>
              <a:gd name="connsiteX62" fmla="*/ 734501 w 5566852"/>
              <a:gd name="connsiteY62" fmla="*/ 117711 h 1537078"/>
              <a:gd name="connsiteX63" fmla="*/ 420602 w 5566852"/>
              <a:gd name="connsiteY63" fmla="*/ 76767 h 1537078"/>
              <a:gd name="connsiteX64" fmla="*/ 202238 w 5566852"/>
              <a:gd name="connsiteY64" fmla="*/ 8529 h 1537078"/>
              <a:gd name="connsiteX65" fmla="*/ 38465 w 5566852"/>
              <a:gd name="connsiteY65" fmla="*/ 8529 h 1537078"/>
              <a:gd name="connsiteX66" fmla="*/ 11170 w 5566852"/>
              <a:gd name="connsiteY66" fmla="*/ 76767 h 1537078"/>
              <a:gd name="connsiteX67" fmla="*/ 188590 w 5566852"/>
              <a:gd name="connsiteY67" fmla="*/ 145006 h 1537078"/>
              <a:gd name="connsiteX68" fmla="*/ 611671 w 5566852"/>
              <a:gd name="connsiteY68" fmla="*/ 199597 h 1537078"/>
              <a:gd name="connsiteX69" fmla="*/ 1416889 w 5566852"/>
              <a:gd name="connsiteY69" fmla="*/ 336075 h 1537078"/>
              <a:gd name="connsiteX70" fmla="*/ 2631540 w 5566852"/>
              <a:gd name="connsiteY70" fmla="*/ 431609 h 1537078"/>
              <a:gd name="connsiteX71" fmla="*/ 2863552 w 5566852"/>
              <a:gd name="connsiteY71" fmla="*/ 390666 h 1537078"/>
              <a:gd name="connsiteX72" fmla="*/ 3040973 w 5566852"/>
              <a:gd name="connsiteY72" fmla="*/ 431609 h 1537078"/>
              <a:gd name="connsiteX73" fmla="*/ 3027325 w 5566852"/>
              <a:gd name="connsiteY73" fmla="*/ 568087 h 1537078"/>
              <a:gd name="connsiteX74" fmla="*/ 2890847 w 5566852"/>
              <a:gd name="connsiteY74" fmla="*/ 1182236 h 1537078"/>
              <a:gd name="connsiteX75" fmla="*/ 2877199 w 5566852"/>
              <a:gd name="connsiteY75" fmla="*/ 1346009 h 1537078"/>
              <a:gd name="connsiteX76" fmla="*/ 2795313 w 5566852"/>
              <a:gd name="connsiteY76" fmla="*/ 1455191 h 1537078"/>
              <a:gd name="connsiteX77" fmla="*/ 2890847 w 5566852"/>
              <a:gd name="connsiteY77" fmla="*/ 1537078 h 1537078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890847 w 5566852"/>
              <a:gd name="connsiteY74" fmla="*/ 1182236 h 1501734"/>
              <a:gd name="connsiteX75" fmla="*/ 2877199 w 5566852"/>
              <a:gd name="connsiteY75" fmla="*/ 1346009 h 1501734"/>
              <a:gd name="connsiteX76" fmla="*/ 2795313 w 5566852"/>
              <a:gd name="connsiteY76" fmla="*/ 1455191 h 1501734"/>
              <a:gd name="connsiteX0" fmla="*/ 3095564 w 5566852"/>
              <a:gd name="connsiteY0" fmla="*/ 1018463 h 1578021"/>
              <a:gd name="connsiteX1" fmla="*/ 3109211 w 5566852"/>
              <a:gd name="connsiteY1" fmla="*/ 813747 h 1578021"/>
              <a:gd name="connsiteX2" fmla="*/ 3163802 w 5566852"/>
              <a:gd name="connsiteY2" fmla="*/ 609030 h 1578021"/>
              <a:gd name="connsiteX3" fmla="*/ 3191098 w 5566852"/>
              <a:gd name="connsiteY3" fmla="*/ 445257 h 1578021"/>
              <a:gd name="connsiteX4" fmla="*/ 3204746 w 5566852"/>
              <a:gd name="connsiteY4" fmla="*/ 377018 h 1578021"/>
              <a:gd name="connsiteX5" fmla="*/ 3395815 w 5566852"/>
              <a:gd name="connsiteY5" fmla="*/ 377018 h 1578021"/>
              <a:gd name="connsiteX6" fmla="*/ 3696065 w 5566852"/>
              <a:gd name="connsiteY6" fmla="*/ 349723 h 1578021"/>
              <a:gd name="connsiteX7" fmla="*/ 3846190 w 5566852"/>
              <a:gd name="connsiteY7" fmla="*/ 349723 h 1578021"/>
              <a:gd name="connsiteX8" fmla="*/ 4160089 w 5566852"/>
              <a:gd name="connsiteY8" fmla="*/ 363370 h 1578021"/>
              <a:gd name="connsiteX9" fmla="*/ 4446692 w 5566852"/>
              <a:gd name="connsiteY9" fmla="*/ 390666 h 1578021"/>
              <a:gd name="connsiteX10" fmla="*/ 4651408 w 5566852"/>
              <a:gd name="connsiteY10" fmla="*/ 390666 h 1578021"/>
              <a:gd name="connsiteX11" fmla="*/ 5006250 w 5566852"/>
              <a:gd name="connsiteY11" fmla="*/ 390666 h 1578021"/>
              <a:gd name="connsiteX12" fmla="*/ 5279205 w 5566852"/>
              <a:gd name="connsiteY12" fmla="*/ 431609 h 1578021"/>
              <a:gd name="connsiteX13" fmla="*/ 5333796 w 5566852"/>
              <a:gd name="connsiteY13" fmla="*/ 663621 h 1578021"/>
              <a:gd name="connsiteX14" fmla="*/ 5333796 w 5566852"/>
              <a:gd name="connsiteY14" fmla="*/ 909281 h 1578021"/>
              <a:gd name="connsiteX15" fmla="*/ 5374740 w 5566852"/>
              <a:gd name="connsiteY15" fmla="*/ 1086702 h 1578021"/>
              <a:gd name="connsiteX16" fmla="*/ 5101784 w 5566852"/>
              <a:gd name="connsiteY16" fmla="*/ 1113997 h 1578021"/>
              <a:gd name="connsiteX17" fmla="*/ 4651408 w 5566852"/>
              <a:gd name="connsiteY17" fmla="*/ 1127645 h 1578021"/>
              <a:gd name="connsiteX18" fmla="*/ 4364805 w 5566852"/>
              <a:gd name="connsiteY18" fmla="*/ 1127645 h 1578021"/>
              <a:gd name="connsiteX19" fmla="*/ 4064555 w 5566852"/>
              <a:gd name="connsiteY19" fmla="*/ 1127645 h 1578021"/>
              <a:gd name="connsiteX20" fmla="*/ 3777952 w 5566852"/>
              <a:gd name="connsiteY20" fmla="*/ 1127645 h 1578021"/>
              <a:gd name="connsiteX21" fmla="*/ 3450405 w 5566852"/>
              <a:gd name="connsiteY21" fmla="*/ 1113997 h 1578021"/>
              <a:gd name="connsiteX22" fmla="*/ 3300280 w 5566852"/>
              <a:gd name="connsiteY22" fmla="*/ 1141293 h 1578021"/>
              <a:gd name="connsiteX23" fmla="*/ 3272984 w 5566852"/>
              <a:gd name="connsiteY23" fmla="*/ 1250475 h 1578021"/>
              <a:gd name="connsiteX24" fmla="*/ 3450405 w 5566852"/>
              <a:gd name="connsiteY24" fmla="*/ 1264123 h 1578021"/>
              <a:gd name="connsiteX25" fmla="*/ 3709713 w 5566852"/>
              <a:gd name="connsiteY25" fmla="*/ 1264123 h 1578021"/>
              <a:gd name="connsiteX26" fmla="*/ 3941725 w 5566852"/>
              <a:gd name="connsiteY26" fmla="*/ 1264123 h 1578021"/>
              <a:gd name="connsiteX27" fmla="*/ 4228328 w 5566852"/>
              <a:gd name="connsiteY27" fmla="*/ 1264123 h 1578021"/>
              <a:gd name="connsiteX28" fmla="*/ 4569522 w 5566852"/>
              <a:gd name="connsiteY28" fmla="*/ 1264123 h 1578021"/>
              <a:gd name="connsiteX29" fmla="*/ 4869773 w 5566852"/>
              <a:gd name="connsiteY29" fmla="*/ 1264123 h 1578021"/>
              <a:gd name="connsiteX30" fmla="*/ 5115432 w 5566852"/>
              <a:gd name="connsiteY30" fmla="*/ 1264123 h 1578021"/>
              <a:gd name="connsiteX31" fmla="*/ 5238262 w 5566852"/>
              <a:gd name="connsiteY31" fmla="*/ 1264123 h 1578021"/>
              <a:gd name="connsiteX32" fmla="*/ 5306501 w 5566852"/>
              <a:gd name="connsiteY32" fmla="*/ 1264123 h 1578021"/>
              <a:gd name="connsiteX33" fmla="*/ 5333796 w 5566852"/>
              <a:gd name="connsiteY33" fmla="*/ 1332361 h 1578021"/>
              <a:gd name="connsiteX34" fmla="*/ 5210967 w 5566852"/>
              <a:gd name="connsiteY34" fmla="*/ 1386952 h 1578021"/>
              <a:gd name="connsiteX35" fmla="*/ 4801534 w 5566852"/>
              <a:gd name="connsiteY35" fmla="*/ 1373305 h 1578021"/>
              <a:gd name="connsiteX36" fmla="*/ 4433044 w 5566852"/>
              <a:gd name="connsiteY36" fmla="*/ 1373305 h 1578021"/>
              <a:gd name="connsiteX37" fmla="*/ 4119146 w 5566852"/>
              <a:gd name="connsiteY37" fmla="*/ 1373305 h 1578021"/>
              <a:gd name="connsiteX38" fmla="*/ 3832543 w 5566852"/>
              <a:gd name="connsiteY38" fmla="*/ 1373305 h 1578021"/>
              <a:gd name="connsiteX39" fmla="*/ 3655122 w 5566852"/>
              <a:gd name="connsiteY39" fmla="*/ 1373305 h 1578021"/>
              <a:gd name="connsiteX40" fmla="*/ 3504996 w 5566852"/>
              <a:gd name="connsiteY40" fmla="*/ 1373305 h 1578021"/>
              <a:gd name="connsiteX41" fmla="*/ 3327576 w 5566852"/>
              <a:gd name="connsiteY41" fmla="*/ 1373305 h 1578021"/>
              <a:gd name="connsiteX42" fmla="*/ 3300280 w 5566852"/>
              <a:gd name="connsiteY42" fmla="*/ 1427896 h 1578021"/>
              <a:gd name="connsiteX43" fmla="*/ 3395814 w 5566852"/>
              <a:gd name="connsiteY43" fmla="*/ 1496135 h 1578021"/>
              <a:gd name="connsiteX44" fmla="*/ 3696065 w 5566852"/>
              <a:gd name="connsiteY44" fmla="*/ 1496135 h 1578021"/>
              <a:gd name="connsiteX45" fmla="*/ 4119146 w 5566852"/>
              <a:gd name="connsiteY45" fmla="*/ 1482487 h 1578021"/>
              <a:gd name="connsiteX46" fmla="*/ 4637761 w 5566852"/>
              <a:gd name="connsiteY46" fmla="*/ 1482487 h 1578021"/>
              <a:gd name="connsiteX47" fmla="*/ 5006250 w 5566852"/>
              <a:gd name="connsiteY47" fmla="*/ 1496135 h 1578021"/>
              <a:gd name="connsiteX48" fmla="*/ 5374739 w 5566852"/>
              <a:gd name="connsiteY48" fmla="*/ 1496134 h 1578021"/>
              <a:gd name="connsiteX49" fmla="*/ 5524865 w 5566852"/>
              <a:gd name="connsiteY49" fmla="*/ 1468839 h 1578021"/>
              <a:gd name="connsiteX50" fmla="*/ 5565808 w 5566852"/>
              <a:gd name="connsiteY50" fmla="*/ 1305066 h 1578021"/>
              <a:gd name="connsiteX51" fmla="*/ 5552161 w 5566852"/>
              <a:gd name="connsiteY51" fmla="*/ 1100350 h 1578021"/>
              <a:gd name="connsiteX52" fmla="*/ 5524865 w 5566852"/>
              <a:gd name="connsiteY52" fmla="*/ 881985 h 1578021"/>
              <a:gd name="connsiteX53" fmla="*/ 5511217 w 5566852"/>
              <a:gd name="connsiteY53" fmla="*/ 609030 h 1578021"/>
              <a:gd name="connsiteX54" fmla="*/ 5511217 w 5566852"/>
              <a:gd name="connsiteY54" fmla="*/ 404314 h 1578021"/>
              <a:gd name="connsiteX55" fmla="*/ 5456626 w 5566852"/>
              <a:gd name="connsiteY55" fmla="*/ 295132 h 1578021"/>
              <a:gd name="connsiteX56" fmla="*/ 5402035 w 5566852"/>
              <a:gd name="connsiteY56" fmla="*/ 254188 h 1578021"/>
              <a:gd name="connsiteX57" fmla="*/ 5197319 w 5566852"/>
              <a:gd name="connsiteY57" fmla="*/ 267836 h 1578021"/>
              <a:gd name="connsiteX58" fmla="*/ 3204746 w 5566852"/>
              <a:gd name="connsiteY58" fmla="*/ 240541 h 1578021"/>
              <a:gd name="connsiteX59" fmla="*/ 2549654 w 5566852"/>
              <a:gd name="connsiteY59" fmla="*/ 308779 h 1578021"/>
              <a:gd name="connsiteX60" fmla="*/ 1717140 w 5566852"/>
              <a:gd name="connsiteY60" fmla="*/ 240541 h 1578021"/>
              <a:gd name="connsiteX61" fmla="*/ 1239468 w 5566852"/>
              <a:gd name="connsiteY61" fmla="*/ 199598 h 1578021"/>
              <a:gd name="connsiteX62" fmla="*/ 734501 w 5566852"/>
              <a:gd name="connsiteY62" fmla="*/ 117711 h 1578021"/>
              <a:gd name="connsiteX63" fmla="*/ 420602 w 5566852"/>
              <a:gd name="connsiteY63" fmla="*/ 76767 h 1578021"/>
              <a:gd name="connsiteX64" fmla="*/ 202238 w 5566852"/>
              <a:gd name="connsiteY64" fmla="*/ 8529 h 1578021"/>
              <a:gd name="connsiteX65" fmla="*/ 38465 w 5566852"/>
              <a:gd name="connsiteY65" fmla="*/ 8529 h 1578021"/>
              <a:gd name="connsiteX66" fmla="*/ 11170 w 5566852"/>
              <a:gd name="connsiteY66" fmla="*/ 76767 h 1578021"/>
              <a:gd name="connsiteX67" fmla="*/ 188590 w 5566852"/>
              <a:gd name="connsiteY67" fmla="*/ 145006 h 1578021"/>
              <a:gd name="connsiteX68" fmla="*/ 611671 w 5566852"/>
              <a:gd name="connsiteY68" fmla="*/ 199597 h 1578021"/>
              <a:gd name="connsiteX69" fmla="*/ 1416889 w 5566852"/>
              <a:gd name="connsiteY69" fmla="*/ 336075 h 1578021"/>
              <a:gd name="connsiteX70" fmla="*/ 2631540 w 5566852"/>
              <a:gd name="connsiteY70" fmla="*/ 431609 h 1578021"/>
              <a:gd name="connsiteX71" fmla="*/ 2863552 w 5566852"/>
              <a:gd name="connsiteY71" fmla="*/ 390666 h 1578021"/>
              <a:gd name="connsiteX72" fmla="*/ 3040973 w 5566852"/>
              <a:gd name="connsiteY72" fmla="*/ 431609 h 1578021"/>
              <a:gd name="connsiteX73" fmla="*/ 3027325 w 5566852"/>
              <a:gd name="connsiteY73" fmla="*/ 568087 h 1578021"/>
              <a:gd name="connsiteX74" fmla="*/ 2890847 w 5566852"/>
              <a:gd name="connsiteY74" fmla="*/ 1182236 h 1578021"/>
              <a:gd name="connsiteX75" fmla="*/ 2877199 w 5566852"/>
              <a:gd name="connsiteY75" fmla="*/ 1346009 h 1578021"/>
              <a:gd name="connsiteX76" fmla="*/ 2918143 w 5566852"/>
              <a:gd name="connsiteY76" fmla="*/ 1578021 h 1578021"/>
              <a:gd name="connsiteX0" fmla="*/ 3095564 w 5566852"/>
              <a:gd name="connsiteY0" fmla="*/ 1018463 h 1578021"/>
              <a:gd name="connsiteX1" fmla="*/ 3109211 w 5566852"/>
              <a:gd name="connsiteY1" fmla="*/ 813747 h 1578021"/>
              <a:gd name="connsiteX2" fmla="*/ 3163802 w 5566852"/>
              <a:gd name="connsiteY2" fmla="*/ 609030 h 1578021"/>
              <a:gd name="connsiteX3" fmla="*/ 3191098 w 5566852"/>
              <a:gd name="connsiteY3" fmla="*/ 445257 h 1578021"/>
              <a:gd name="connsiteX4" fmla="*/ 3204746 w 5566852"/>
              <a:gd name="connsiteY4" fmla="*/ 377018 h 1578021"/>
              <a:gd name="connsiteX5" fmla="*/ 3395815 w 5566852"/>
              <a:gd name="connsiteY5" fmla="*/ 377018 h 1578021"/>
              <a:gd name="connsiteX6" fmla="*/ 3696065 w 5566852"/>
              <a:gd name="connsiteY6" fmla="*/ 349723 h 1578021"/>
              <a:gd name="connsiteX7" fmla="*/ 3846190 w 5566852"/>
              <a:gd name="connsiteY7" fmla="*/ 349723 h 1578021"/>
              <a:gd name="connsiteX8" fmla="*/ 4160089 w 5566852"/>
              <a:gd name="connsiteY8" fmla="*/ 363370 h 1578021"/>
              <a:gd name="connsiteX9" fmla="*/ 4446692 w 5566852"/>
              <a:gd name="connsiteY9" fmla="*/ 390666 h 1578021"/>
              <a:gd name="connsiteX10" fmla="*/ 4651408 w 5566852"/>
              <a:gd name="connsiteY10" fmla="*/ 390666 h 1578021"/>
              <a:gd name="connsiteX11" fmla="*/ 5006250 w 5566852"/>
              <a:gd name="connsiteY11" fmla="*/ 390666 h 1578021"/>
              <a:gd name="connsiteX12" fmla="*/ 5279205 w 5566852"/>
              <a:gd name="connsiteY12" fmla="*/ 431609 h 1578021"/>
              <a:gd name="connsiteX13" fmla="*/ 5333796 w 5566852"/>
              <a:gd name="connsiteY13" fmla="*/ 663621 h 1578021"/>
              <a:gd name="connsiteX14" fmla="*/ 5333796 w 5566852"/>
              <a:gd name="connsiteY14" fmla="*/ 909281 h 1578021"/>
              <a:gd name="connsiteX15" fmla="*/ 5374740 w 5566852"/>
              <a:gd name="connsiteY15" fmla="*/ 1086702 h 1578021"/>
              <a:gd name="connsiteX16" fmla="*/ 5101784 w 5566852"/>
              <a:gd name="connsiteY16" fmla="*/ 1113997 h 1578021"/>
              <a:gd name="connsiteX17" fmla="*/ 4651408 w 5566852"/>
              <a:gd name="connsiteY17" fmla="*/ 1127645 h 1578021"/>
              <a:gd name="connsiteX18" fmla="*/ 4364805 w 5566852"/>
              <a:gd name="connsiteY18" fmla="*/ 1127645 h 1578021"/>
              <a:gd name="connsiteX19" fmla="*/ 4064555 w 5566852"/>
              <a:gd name="connsiteY19" fmla="*/ 1127645 h 1578021"/>
              <a:gd name="connsiteX20" fmla="*/ 3777952 w 5566852"/>
              <a:gd name="connsiteY20" fmla="*/ 1127645 h 1578021"/>
              <a:gd name="connsiteX21" fmla="*/ 3450405 w 5566852"/>
              <a:gd name="connsiteY21" fmla="*/ 1113997 h 1578021"/>
              <a:gd name="connsiteX22" fmla="*/ 3300280 w 5566852"/>
              <a:gd name="connsiteY22" fmla="*/ 1141293 h 1578021"/>
              <a:gd name="connsiteX23" fmla="*/ 3272984 w 5566852"/>
              <a:gd name="connsiteY23" fmla="*/ 1250475 h 1578021"/>
              <a:gd name="connsiteX24" fmla="*/ 3450405 w 5566852"/>
              <a:gd name="connsiteY24" fmla="*/ 1264123 h 1578021"/>
              <a:gd name="connsiteX25" fmla="*/ 3709713 w 5566852"/>
              <a:gd name="connsiteY25" fmla="*/ 1264123 h 1578021"/>
              <a:gd name="connsiteX26" fmla="*/ 3941725 w 5566852"/>
              <a:gd name="connsiteY26" fmla="*/ 1264123 h 1578021"/>
              <a:gd name="connsiteX27" fmla="*/ 4228328 w 5566852"/>
              <a:gd name="connsiteY27" fmla="*/ 1264123 h 1578021"/>
              <a:gd name="connsiteX28" fmla="*/ 4569522 w 5566852"/>
              <a:gd name="connsiteY28" fmla="*/ 1264123 h 1578021"/>
              <a:gd name="connsiteX29" fmla="*/ 4869773 w 5566852"/>
              <a:gd name="connsiteY29" fmla="*/ 1264123 h 1578021"/>
              <a:gd name="connsiteX30" fmla="*/ 5115432 w 5566852"/>
              <a:gd name="connsiteY30" fmla="*/ 1264123 h 1578021"/>
              <a:gd name="connsiteX31" fmla="*/ 5238262 w 5566852"/>
              <a:gd name="connsiteY31" fmla="*/ 1264123 h 1578021"/>
              <a:gd name="connsiteX32" fmla="*/ 5306501 w 5566852"/>
              <a:gd name="connsiteY32" fmla="*/ 1264123 h 1578021"/>
              <a:gd name="connsiteX33" fmla="*/ 5333796 w 5566852"/>
              <a:gd name="connsiteY33" fmla="*/ 1332361 h 1578021"/>
              <a:gd name="connsiteX34" fmla="*/ 5210967 w 5566852"/>
              <a:gd name="connsiteY34" fmla="*/ 1386952 h 1578021"/>
              <a:gd name="connsiteX35" fmla="*/ 4801534 w 5566852"/>
              <a:gd name="connsiteY35" fmla="*/ 1373305 h 1578021"/>
              <a:gd name="connsiteX36" fmla="*/ 4433044 w 5566852"/>
              <a:gd name="connsiteY36" fmla="*/ 1373305 h 1578021"/>
              <a:gd name="connsiteX37" fmla="*/ 4119146 w 5566852"/>
              <a:gd name="connsiteY37" fmla="*/ 1373305 h 1578021"/>
              <a:gd name="connsiteX38" fmla="*/ 3832543 w 5566852"/>
              <a:gd name="connsiteY38" fmla="*/ 1373305 h 1578021"/>
              <a:gd name="connsiteX39" fmla="*/ 3655122 w 5566852"/>
              <a:gd name="connsiteY39" fmla="*/ 1373305 h 1578021"/>
              <a:gd name="connsiteX40" fmla="*/ 3504996 w 5566852"/>
              <a:gd name="connsiteY40" fmla="*/ 1373305 h 1578021"/>
              <a:gd name="connsiteX41" fmla="*/ 3327576 w 5566852"/>
              <a:gd name="connsiteY41" fmla="*/ 1373305 h 1578021"/>
              <a:gd name="connsiteX42" fmla="*/ 3300280 w 5566852"/>
              <a:gd name="connsiteY42" fmla="*/ 1427896 h 1578021"/>
              <a:gd name="connsiteX43" fmla="*/ 3395814 w 5566852"/>
              <a:gd name="connsiteY43" fmla="*/ 1496135 h 1578021"/>
              <a:gd name="connsiteX44" fmla="*/ 3696065 w 5566852"/>
              <a:gd name="connsiteY44" fmla="*/ 1496135 h 1578021"/>
              <a:gd name="connsiteX45" fmla="*/ 4119146 w 5566852"/>
              <a:gd name="connsiteY45" fmla="*/ 1482487 h 1578021"/>
              <a:gd name="connsiteX46" fmla="*/ 4637761 w 5566852"/>
              <a:gd name="connsiteY46" fmla="*/ 1482487 h 1578021"/>
              <a:gd name="connsiteX47" fmla="*/ 5006250 w 5566852"/>
              <a:gd name="connsiteY47" fmla="*/ 1496135 h 1578021"/>
              <a:gd name="connsiteX48" fmla="*/ 5374739 w 5566852"/>
              <a:gd name="connsiteY48" fmla="*/ 1496134 h 1578021"/>
              <a:gd name="connsiteX49" fmla="*/ 5524865 w 5566852"/>
              <a:gd name="connsiteY49" fmla="*/ 1468839 h 1578021"/>
              <a:gd name="connsiteX50" fmla="*/ 5565808 w 5566852"/>
              <a:gd name="connsiteY50" fmla="*/ 1305066 h 1578021"/>
              <a:gd name="connsiteX51" fmla="*/ 5552161 w 5566852"/>
              <a:gd name="connsiteY51" fmla="*/ 1100350 h 1578021"/>
              <a:gd name="connsiteX52" fmla="*/ 5524865 w 5566852"/>
              <a:gd name="connsiteY52" fmla="*/ 881985 h 1578021"/>
              <a:gd name="connsiteX53" fmla="*/ 5511217 w 5566852"/>
              <a:gd name="connsiteY53" fmla="*/ 609030 h 1578021"/>
              <a:gd name="connsiteX54" fmla="*/ 5511217 w 5566852"/>
              <a:gd name="connsiteY54" fmla="*/ 404314 h 1578021"/>
              <a:gd name="connsiteX55" fmla="*/ 5456626 w 5566852"/>
              <a:gd name="connsiteY55" fmla="*/ 295132 h 1578021"/>
              <a:gd name="connsiteX56" fmla="*/ 5402035 w 5566852"/>
              <a:gd name="connsiteY56" fmla="*/ 254188 h 1578021"/>
              <a:gd name="connsiteX57" fmla="*/ 5197319 w 5566852"/>
              <a:gd name="connsiteY57" fmla="*/ 267836 h 1578021"/>
              <a:gd name="connsiteX58" fmla="*/ 3204746 w 5566852"/>
              <a:gd name="connsiteY58" fmla="*/ 240541 h 1578021"/>
              <a:gd name="connsiteX59" fmla="*/ 2549654 w 5566852"/>
              <a:gd name="connsiteY59" fmla="*/ 308779 h 1578021"/>
              <a:gd name="connsiteX60" fmla="*/ 1717140 w 5566852"/>
              <a:gd name="connsiteY60" fmla="*/ 240541 h 1578021"/>
              <a:gd name="connsiteX61" fmla="*/ 1239468 w 5566852"/>
              <a:gd name="connsiteY61" fmla="*/ 199598 h 1578021"/>
              <a:gd name="connsiteX62" fmla="*/ 734501 w 5566852"/>
              <a:gd name="connsiteY62" fmla="*/ 117711 h 1578021"/>
              <a:gd name="connsiteX63" fmla="*/ 420602 w 5566852"/>
              <a:gd name="connsiteY63" fmla="*/ 76767 h 1578021"/>
              <a:gd name="connsiteX64" fmla="*/ 202238 w 5566852"/>
              <a:gd name="connsiteY64" fmla="*/ 8529 h 1578021"/>
              <a:gd name="connsiteX65" fmla="*/ 38465 w 5566852"/>
              <a:gd name="connsiteY65" fmla="*/ 8529 h 1578021"/>
              <a:gd name="connsiteX66" fmla="*/ 11170 w 5566852"/>
              <a:gd name="connsiteY66" fmla="*/ 76767 h 1578021"/>
              <a:gd name="connsiteX67" fmla="*/ 188590 w 5566852"/>
              <a:gd name="connsiteY67" fmla="*/ 145006 h 1578021"/>
              <a:gd name="connsiteX68" fmla="*/ 611671 w 5566852"/>
              <a:gd name="connsiteY68" fmla="*/ 199597 h 1578021"/>
              <a:gd name="connsiteX69" fmla="*/ 1416889 w 5566852"/>
              <a:gd name="connsiteY69" fmla="*/ 336075 h 1578021"/>
              <a:gd name="connsiteX70" fmla="*/ 2631540 w 5566852"/>
              <a:gd name="connsiteY70" fmla="*/ 431609 h 1578021"/>
              <a:gd name="connsiteX71" fmla="*/ 2863552 w 5566852"/>
              <a:gd name="connsiteY71" fmla="*/ 390666 h 1578021"/>
              <a:gd name="connsiteX72" fmla="*/ 3040973 w 5566852"/>
              <a:gd name="connsiteY72" fmla="*/ 431609 h 1578021"/>
              <a:gd name="connsiteX73" fmla="*/ 3027325 w 5566852"/>
              <a:gd name="connsiteY73" fmla="*/ 568087 h 1578021"/>
              <a:gd name="connsiteX74" fmla="*/ 2890847 w 5566852"/>
              <a:gd name="connsiteY74" fmla="*/ 1182236 h 1578021"/>
              <a:gd name="connsiteX75" fmla="*/ 2836256 w 5566852"/>
              <a:gd name="connsiteY75" fmla="*/ 1346009 h 1578021"/>
              <a:gd name="connsiteX76" fmla="*/ 2918143 w 5566852"/>
              <a:gd name="connsiteY76" fmla="*/ 1578021 h 1578021"/>
              <a:gd name="connsiteX0" fmla="*/ 3095564 w 5566852"/>
              <a:gd name="connsiteY0" fmla="*/ 1018463 h 1509782"/>
              <a:gd name="connsiteX1" fmla="*/ 3109211 w 5566852"/>
              <a:gd name="connsiteY1" fmla="*/ 813747 h 1509782"/>
              <a:gd name="connsiteX2" fmla="*/ 3163802 w 5566852"/>
              <a:gd name="connsiteY2" fmla="*/ 609030 h 1509782"/>
              <a:gd name="connsiteX3" fmla="*/ 3191098 w 5566852"/>
              <a:gd name="connsiteY3" fmla="*/ 445257 h 1509782"/>
              <a:gd name="connsiteX4" fmla="*/ 3204746 w 5566852"/>
              <a:gd name="connsiteY4" fmla="*/ 377018 h 1509782"/>
              <a:gd name="connsiteX5" fmla="*/ 3395815 w 5566852"/>
              <a:gd name="connsiteY5" fmla="*/ 377018 h 1509782"/>
              <a:gd name="connsiteX6" fmla="*/ 3696065 w 5566852"/>
              <a:gd name="connsiteY6" fmla="*/ 349723 h 1509782"/>
              <a:gd name="connsiteX7" fmla="*/ 3846190 w 5566852"/>
              <a:gd name="connsiteY7" fmla="*/ 349723 h 1509782"/>
              <a:gd name="connsiteX8" fmla="*/ 4160089 w 5566852"/>
              <a:gd name="connsiteY8" fmla="*/ 363370 h 1509782"/>
              <a:gd name="connsiteX9" fmla="*/ 4446692 w 5566852"/>
              <a:gd name="connsiteY9" fmla="*/ 390666 h 1509782"/>
              <a:gd name="connsiteX10" fmla="*/ 4651408 w 5566852"/>
              <a:gd name="connsiteY10" fmla="*/ 390666 h 1509782"/>
              <a:gd name="connsiteX11" fmla="*/ 5006250 w 5566852"/>
              <a:gd name="connsiteY11" fmla="*/ 390666 h 1509782"/>
              <a:gd name="connsiteX12" fmla="*/ 5279205 w 5566852"/>
              <a:gd name="connsiteY12" fmla="*/ 431609 h 1509782"/>
              <a:gd name="connsiteX13" fmla="*/ 5333796 w 5566852"/>
              <a:gd name="connsiteY13" fmla="*/ 663621 h 1509782"/>
              <a:gd name="connsiteX14" fmla="*/ 5333796 w 5566852"/>
              <a:gd name="connsiteY14" fmla="*/ 909281 h 1509782"/>
              <a:gd name="connsiteX15" fmla="*/ 5374740 w 5566852"/>
              <a:gd name="connsiteY15" fmla="*/ 1086702 h 1509782"/>
              <a:gd name="connsiteX16" fmla="*/ 5101784 w 5566852"/>
              <a:gd name="connsiteY16" fmla="*/ 1113997 h 1509782"/>
              <a:gd name="connsiteX17" fmla="*/ 4651408 w 5566852"/>
              <a:gd name="connsiteY17" fmla="*/ 1127645 h 1509782"/>
              <a:gd name="connsiteX18" fmla="*/ 4364805 w 5566852"/>
              <a:gd name="connsiteY18" fmla="*/ 1127645 h 1509782"/>
              <a:gd name="connsiteX19" fmla="*/ 4064555 w 5566852"/>
              <a:gd name="connsiteY19" fmla="*/ 1127645 h 1509782"/>
              <a:gd name="connsiteX20" fmla="*/ 3777952 w 5566852"/>
              <a:gd name="connsiteY20" fmla="*/ 1127645 h 1509782"/>
              <a:gd name="connsiteX21" fmla="*/ 3450405 w 5566852"/>
              <a:gd name="connsiteY21" fmla="*/ 1113997 h 1509782"/>
              <a:gd name="connsiteX22" fmla="*/ 3300280 w 5566852"/>
              <a:gd name="connsiteY22" fmla="*/ 1141293 h 1509782"/>
              <a:gd name="connsiteX23" fmla="*/ 3272984 w 5566852"/>
              <a:gd name="connsiteY23" fmla="*/ 1250475 h 1509782"/>
              <a:gd name="connsiteX24" fmla="*/ 3450405 w 5566852"/>
              <a:gd name="connsiteY24" fmla="*/ 1264123 h 1509782"/>
              <a:gd name="connsiteX25" fmla="*/ 3709713 w 5566852"/>
              <a:gd name="connsiteY25" fmla="*/ 1264123 h 1509782"/>
              <a:gd name="connsiteX26" fmla="*/ 3941725 w 5566852"/>
              <a:gd name="connsiteY26" fmla="*/ 1264123 h 1509782"/>
              <a:gd name="connsiteX27" fmla="*/ 4228328 w 5566852"/>
              <a:gd name="connsiteY27" fmla="*/ 1264123 h 1509782"/>
              <a:gd name="connsiteX28" fmla="*/ 4569522 w 5566852"/>
              <a:gd name="connsiteY28" fmla="*/ 1264123 h 1509782"/>
              <a:gd name="connsiteX29" fmla="*/ 4869773 w 5566852"/>
              <a:gd name="connsiteY29" fmla="*/ 1264123 h 1509782"/>
              <a:gd name="connsiteX30" fmla="*/ 5115432 w 5566852"/>
              <a:gd name="connsiteY30" fmla="*/ 1264123 h 1509782"/>
              <a:gd name="connsiteX31" fmla="*/ 5238262 w 5566852"/>
              <a:gd name="connsiteY31" fmla="*/ 1264123 h 1509782"/>
              <a:gd name="connsiteX32" fmla="*/ 5306501 w 5566852"/>
              <a:gd name="connsiteY32" fmla="*/ 1264123 h 1509782"/>
              <a:gd name="connsiteX33" fmla="*/ 5333796 w 5566852"/>
              <a:gd name="connsiteY33" fmla="*/ 1332361 h 1509782"/>
              <a:gd name="connsiteX34" fmla="*/ 5210967 w 5566852"/>
              <a:gd name="connsiteY34" fmla="*/ 1386952 h 1509782"/>
              <a:gd name="connsiteX35" fmla="*/ 4801534 w 5566852"/>
              <a:gd name="connsiteY35" fmla="*/ 1373305 h 1509782"/>
              <a:gd name="connsiteX36" fmla="*/ 4433044 w 5566852"/>
              <a:gd name="connsiteY36" fmla="*/ 1373305 h 1509782"/>
              <a:gd name="connsiteX37" fmla="*/ 4119146 w 5566852"/>
              <a:gd name="connsiteY37" fmla="*/ 1373305 h 1509782"/>
              <a:gd name="connsiteX38" fmla="*/ 3832543 w 5566852"/>
              <a:gd name="connsiteY38" fmla="*/ 1373305 h 1509782"/>
              <a:gd name="connsiteX39" fmla="*/ 3655122 w 5566852"/>
              <a:gd name="connsiteY39" fmla="*/ 1373305 h 1509782"/>
              <a:gd name="connsiteX40" fmla="*/ 3504996 w 5566852"/>
              <a:gd name="connsiteY40" fmla="*/ 1373305 h 1509782"/>
              <a:gd name="connsiteX41" fmla="*/ 3327576 w 5566852"/>
              <a:gd name="connsiteY41" fmla="*/ 1373305 h 1509782"/>
              <a:gd name="connsiteX42" fmla="*/ 3300280 w 5566852"/>
              <a:gd name="connsiteY42" fmla="*/ 1427896 h 1509782"/>
              <a:gd name="connsiteX43" fmla="*/ 3395814 w 5566852"/>
              <a:gd name="connsiteY43" fmla="*/ 1496135 h 1509782"/>
              <a:gd name="connsiteX44" fmla="*/ 3696065 w 5566852"/>
              <a:gd name="connsiteY44" fmla="*/ 1496135 h 1509782"/>
              <a:gd name="connsiteX45" fmla="*/ 4119146 w 5566852"/>
              <a:gd name="connsiteY45" fmla="*/ 1482487 h 1509782"/>
              <a:gd name="connsiteX46" fmla="*/ 4637761 w 5566852"/>
              <a:gd name="connsiteY46" fmla="*/ 1482487 h 1509782"/>
              <a:gd name="connsiteX47" fmla="*/ 5006250 w 5566852"/>
              <a:gd name="connsiteY47" fmla="*/ 1496135 h 1509782"/>
              <a:gd name="connsiteX48" fmla="*/ 5374739 w 5566852"/>
              <a:gd name="connsiteY48" fmla="*/ 1496134 h 1509782"/>
              <a:gd name="connsiteX49" fmla="*/ 5524865 w 5566852"/>
              <a:gd name="connsiteY49" fmla="*/ 1468839 h 1509782"/>
              <a:gd name="connsiteX50" fmla="*/ 5565808 w 5566852"/>
              <a:gd name="connsiteY50" fmla="*/ 1305066 h 1509782"/>
              <a:gd name="connsiteX51" fmla="*/ 5552161 w 5566852"/>
              <a:gd name="connsiteY51" fmla="*/ 1100350 h 1509782"/>
              <a:gd name="connsiteX52" fmla="*/ 5524865 w 5566852"/>
              <a:gd name="connsiteY52" fmla="*/ 881985 h 1509782"/>
              <a:gd name="connsiteX53" fmla="*/ 5511217 w 5566852"/>
              <a:gd name="connsiteY53" fmla="*/ 609030 h 1509782"/>
              <a:gd name="connsiteX54" fmla="*/ 5511217 w 5566852"/>
              <a:gd name="connsiteY54" fmla="*/ 404314 h 1509782"/>
              <a:gd name="connsiteX55" fmla="*/ 5456626 w 5566852"/>
              <a:gd name="connsiteY55" fmla="*/ 295132 h 1509782"/>
              <a:gd name="connsiteX56" fmla="*/ 5402035 w 5566852"/>
              <a:gd name="connsiteY56" fmla="*/ 254188 h 1509782"/>
              <a:gd name="connsiteX57" fmla="*/ 5197319 w 5566852"/>
              <a:gd name="connsiteY57" fmla="*/ 267836 h 1509782"/>
              <a:gd name="connsiteX58" fmla="*/ 3204746 w 5566852"/>
              <a:gd name="connsiteY58" fmla="*/ 240541 h 1509782"/>
              <a:gd name="connsiteX59" fmla="*/ 2549654 w 5566852"/>
              <a:gd name="connsiteY59" fmla="*/ 308779 h 1509782"/>
              <a:gd name="connsiteX60" fmla="*/ 1717140 w 5566852"/>
              <a:gd name="connsiteY60" fmla="*/ 240541 h 1509782"/>
              <a:gd name="connsiteX61" fmla="*/ 1239468 w 5566852"/>
              <a:gd name="connsiteY61" fmla="*/ 199598 h 1509782"/>
              <a:gd name="connsiteX62" fmla="*/ 734501 w 5566852"/>
              <a:gd name="connsiteY62" fmla="*/ 117711 h 1509782"/>
              <a:gd name="connsiteX63" fmla="*/ 420602 w 5566852"/>
              <a:gd name="connsiteY63" fmla="*/ 76767 h 1509782"/>
              <a:gd name="connsiteX64" fmla="*/ 202238 w 5566852"/>
              <a:gd name="connsiteY64" fmla="*/ 8529 h 1509782"/>
              <a:gd name="connsiteX65" fmla="*/ 38465 w 5566852"/>
              <a:gd name="connsiteY65" fmla="*/ 8529 h 1509782"/>
              <a:gd name="connsiteX66" fmla="*/ 11170 w 5566852"/>
              <a:gd name="connsiteY66" fmla="*/ 76767 h 1509782"/>
              <a:gd name="connsiteX67" fmla="*/ 188590 w 5566852"/>
              <a:gd name="connsiteY67" fmla="*/ 145006 h 1509782"/>
              <a:gd name="connsiteX68" fmla="*/ 611671 w 5566852"/>
              <a:gd name="connsiteY68" fmla="*/ 199597 h 1509782"/>
              <a:gd name="connsiteX69" fmla="*/ 1416889 w 5566852"/>
              <a:gd name="connsiteY69" fmla="*/ 336075 h 1509782"/>
              <a:gd name="connsiteX70" fmla="*/ 2631540 w 5566852"/>
              <a:gd name="connsiteY70" fmla="*/ 431609 h 1509782"/>
              <a:gd name="connsiteX71" fmla="*/ 2863552 w 5566852"/>
              <a:gd name="connsiteY71" fmla="*/ 390666 h 1509782"/>
              <a:gd name="connsiteX72" fmla="*/ 3040973 w 5566852"/>
              <a:gd name="connsiteY72" fmla="*/ 431609 h 1509782"/>
              <a:gd name="connsiteX73" fmla="*/ 3027325 w 5566852"/>
              <a:gd name="connsiteY73" fmla="*/ 568087 h 1509782"/>
              <a:gd name="connsiteX74" fmla="*/ 2890847 w 5566852"/>
              <a:gd name="connsiteY74" fmla="*/ 1182236 h 1509782"/>
              <a:gd name="connsiteX75" fmla="*/ 2836256 w 5566852"/>
              <a:gd name="connsiteY75" fmla="*/ 1346009 h 1509782"/>
              <a:gd name="connsiteX76" fmla="*/ 2918143 w 5566852"/>
              <a:gd name="connsiteY76" fmla="*/ 1509782 h 1509782"/>
              <a:gd name="connsiteX0" fmla="*/ 3095564 w 8200417"/>
              <a:gd name="connsiteY0" fmla="*/ 1018463 h 1509782"/>
              <a:gd name="connsiteX1" fmla="*/ 3109211 w 8200417"/>
              <a:gd name="connsiteY1" fmla="*/ 813747 h 1509782"/>
              <a:gd name="connsiteX2" fmla="*/ 3163802 w 8200417"/>
              <a:gd name="connsiteY2" fmla="*/ 609030 h 1509782"/>
              <a:gd name="connsiteX3" fmla="*/ 3191098 w 8200417"/>
              <a:gd name="connsiteY3" fmla="*/ 445257 h 1509782"/>
              <a:gd name="connsiteX4" fmla="*/ 3204746 w 8200417"/>
              <a:gd name="connsiteY4" fmla="*/ 377018 h 1509782"/>
              <a:gd name="connsiteX5" fmla="*/ 3395815 w 8200417"/>
              <a:gd name="connsiteY5" fmla="*/ 377018 h 1509782"/>
              <a:gd name="connsiteX6" fmla="*/ 3696065 w 8200417"/>
              <a:gd name="connsiteY6" fmla="*/ 349723 h 1509782"/>
              <a:gd name="connsiteX7" fmla="*/ 3846190 w 8200417"/>
              <a:gd name="connsiteY7" fmla="*/ 349723 h 1509782"/>
              <a:gd name="connsiteX8" fmla="*/ 4160089 w 8200417"/>
              <a:gd name="connsiteY8" fmla="*/ 363370 h 1509782"/>
              <a:gd name="connsiteX9" fmla="*/ 4446692 w 8200417"/>
              <a:gd name="connsiteY9" fmla="*/ 390666 h 1509782"/>
              <a:gd name="connsiteX10" fmla="*/ 4651408 w 8200417"/>
              <a:gd name="connsiteY10" fmla="*/ 390666 h 1509782"/>
              <a:gd name="connsiteX11" fmla="*/ 5006250 w 8200417"/>
              <a:gd name="connsiteY11" fmla="*/ 390666 h 1509782"/>
              <a:gd name="connsiteX12" fmla="*/ 5279205 w 8200417"/>
              <a:gd name="connsiteY12" fmla="*/ 431609 h 1509782"/>
              <a:gd name="connsiteX13" fmla="*/ 5333796 w 8200417"/>
              <a:gd name="connsiteY13" fmla="*/ 663621 h 1509782"/>
              <a:gd name="connsiteX14" fmla="*/ 5333796 w 8200417"/>
              <a:gd name="connsiteY14" fmla="*/ 909281 h 1509782"/>
              <a:gd name="connsiteX15" fmla="*/ 5374740 w 8200417"/>
              <a:gd name="connsiteY15" fmla="*/ 1086702 h 1509782"/>
              <a:gd name="connsiteX16" fmla="*/ 5101784 w 8200417"/>
              <a:gd name="connsiteY16" fmla="*/ 1113997 h 1509782"/>
              <a:gd name="connsiteX17" fmla="*/ 4651408 w 8200417"/>
              <a:gd name="connsiteY17" fmla="*/ 1127645 h 1509782"/>
              <a:gd name="connsiteX18" fmla="*/ 4364805 w 8200417"/>
              <a:gd name="connsiteY18" fmla="*/ 1127645 h 1509782"/>
              <a:gd name="connsiteX19" fmla="*/ 4064555 w 8200417"/>
              <a:gd name="connsiteY19" fmla="*/ 1127645 h 1509782"/>
              <a:gd name="connsiteX20" fmla="*/ 3777952 w 8200417"/>
              <a:gd name="connsiteY20" fmla="*/ 1127645 h 1509782"/>
              <a:gd name="connsiteX21" fmla="*/ 3450405 w 8200417"/>
              <a:gd name="connsiteY21" fmla="*/ 1113997 h 1509782"/>
              <a:gd name="connsiteX22" fmla="*/ 3300280 w 8200417"/>
              <a:gd name="connsiteY22" fmla="*/ 1141293 h 1509782"/>
              <a:gd name="connsiteX23" fmla="*/ 3272984 w 8200417"/>
              <a:gd name="connsiteY23" fmla="*/ 1250475 h 1509782"/>
              <a:gd name="connsiteX24" fmla="*/ 3450405 w 8200417"/>
              <a:gd name="connsiteY24" fmla="*/ 1264123 h 1509782"/>
              <a:gd name="connsiteX25" fmla="*/ 3709713 w 8200417"/>
              <a:gd name="connsiteY25" fmla="*/ 1264123 h 1509782"/>
              <a:gd name="connsiteX26" fmla="*/ 3941725 w 8200417"/>
              <a:gd name="connsiteY26" fmla="*/ 1264123 h 1509782"/>
              <a:gd name="connsiteX27" fmla="*/ 4228328 w 8200417"/>
              <a:gd name="connsiteY27" fmla="*/ 1264123 h 1509782"/>
              <a:gd name="connsiteX28" fmla="*/ 4569522 w 8200417"/>
              <a:gd name="connsiteY28" fmla="*/ 1264123 h 1509782"/>
              <a:gd name="connsiteX29" fmla="*/ 4869773 w 8200417"/>
              <a:gd name="connsiteY29" fmla="*/ 1264123 h 1509782"/>
              <a:gd name="connsiteX30" fmla="*/ 5115432 w 8200417"/>
              <a:gd name="connsiteY30" fmla="*/ 1264123 h 1509782"/>
              <a:gd name="connsiteX31" fmla="*/ 5238262 w 8200417"/>
              <a:gd name="connsiteY31" fmla="*/ 1264123 h 1509782"/>
              <a:gd name="connsiteX32" fmla="*/ 5306501 w 8200417"/>
              <a:gd name="connsiteY32" fmla="*/ 1264123 h 1509782"/>
              <a:gd name="connsiteX33" fmla="*/ 5333796 w 8200417"/>
              <a:gd name="connsiteY33" fmla="*/ 1332361 h 1509782"/>
              <a:gd name="connsiteX34" fmla="*/ 5210967 w 8200417"/>
              <a:gd name="connsiteY34" fmla="*/ 1386952 h 1509782"/>
              <a:gd name="connsiteX35" fmla="*/ 4801534 w 8200417"/>
              <a:gd name="connsiteY35" fmla="*/ 1373305 h 1509782"/>
              <a:gd name="connsiteX36" fmla="*/ 4433044 w 8200417"/>
              <a:gd name="connsiteY36" fmla="*/ 1373305 h 1509782"/>
              <a:gd name="connsiteX37" fmla="*/ 4119146 w 8200417"/>
              <a:gd name="connsiteY37" fmla="*/ 1373305 h 1509782"/>
              <a:gd name="connsiteX38" fmla="*/ 3832543 w 8200417"/>
              <a:gd name="connsiteY38" fmla="*/ 1373305 h 1509782"/>
              <a:gd name="connsiteX39" fmla="*/ 3655122 w 8200417"/>
              <a:gd name="connsiteY39" fmla="*/ 1373305 h 1509782"/>
              <a:gd name="connsiteX40" fmla="*/ 3504996 w 8200417"/>
              <a:gd name="connsiteY40" fmla="*/ 1373305 h 1509782"/>
              <a:gd name="connsiteX41" fmla="*/ 3327576 w 8200417"/>
              <a:gd name="connsiteY41" fmla="*/ 1373305 h 1509782"/>
              <a:gd name="connsiteX42" fmla="*/ 3300280 w 8200417"/>
              <a:gd name="connsiteY42" fmla="*/ 1427896 h 1509782"/>
              <a:gd name="connsiteX43" fmla="*/ 3395814 w 8200417"/>
              <a:gd name="connsiteY43" fmla="*/ 1496135 h 1509782"/>
              <a:gd name="connsiteX44" fmla="*/ 3696065 w 8200417"/>
              <a:gd name="connsiteY44" fmla="*/ 1496135 h 1509782"/>
              <a:gd name="connsiteX45" fmla="*/ 4119146 w 8200417"/>
              <a:gd name="connsiteY45" fmla="*/ 1482487 h 1509782"/>
              <a:gd name="connsiteX46" fmla="*/ 4637761 w 8200417"/>
              <a:gd name="connsiteY46" fmla="*/ 1482487 h 1509782"/>
              <a:gd name="connsiteX47" fmla="*/ 5006250 w 8200417"/>
              <a:gd name="connsiteY47" fmla="*/ 1496135 h 1509782"/>
              <a:gd name="connsiteX48" fmla="*/ 5374739 w 8200417"/>
              <a:gd name="connsiteY48" fmla="*/ 1496134 h 1509782"/>
              <a:gd name="connsiteX49" fmla="*/ 5524865 w 8200417"/>
              <a:gd name="connsiteY49" fmla="*/ 1468839 h 1509782"/>
              <a:gd name="connsiteX50" fmla="*/ 5565808 w 8200417"/>
              <a:gd name="connsiteY50" fmla="*/ 1305066 h 1509782"/>
              <a:gd name="connsiteX51" fmla="*/ 5552161 w 8200417"/>
              <a:gd name="connsiteY51" fmla="*/ 1100350 h 1509782"/>
              <a:gd name="connsiteX52" fmla="*/ 5524865 w 8200417"/>
              <a:gd name="connsiteY52" fmla="*/ 881985 h 1509782"/>
              <a:gd name="connsiteX53" fmla="*/ 5511217 w 8200417"/>
              <a:gd name="connsiteY53" fmla="*/ 609030 h 1509782"/>
              <a:gd name="connsiteX54" fmla="*/ 5511217 w 8200417"/>
              <a:gd name="connsiteY54" fmla="*/ 404314 h 1509782"/>
              <a:gd name="connsiteX55" fmla="*/ 5456626 w 8200417"/>
              <a:gd name="connsiteY55" fmla="*/ 295132 h 1509782"/>
              <a:gd name="connsiteX56" fmla="*/ 8199826 w 8200417"/>
              <a:gd name="connsiteY56" fmla="*/ 63120 h 1509782"/>
              <a:gd name="connsiteX57" fmla="*/ 5197319 w 8200417"/>
              <a:gd name="connsiteY57" fmla="*/ 267836 h 1509782"/>
              <a:gd name="connsiteX58" fmla="*/ 3204746 w 8200417"/>
              <a:gd name="connsiteY58" fmla="*/ 240541 h 1509782"/>
              <a:gd name="connsiteX59" fmla="*/ 2549654 w 8200417"/>
              <a:gd name="connsiteY59" fmla="*/ 308779 h 1509782"/>
              <a:gd name="connsiteX60" fmla="*/ 1717140 w 8200417"/>
              <a:gd name="connsiteY60" fmla="*/ 240541 h 1509782"/>
              <a:gd name="connsiteX61" fmla="*/ 1239468 w 8200417"/>
              <a:gd name="connsiteY61" fmla="*/ 199598 h 1509782"/>
              <a:gd name="connsiteX62" fmla="*/ 734501 w 8200417"/>
              <a:gd name="connsiteY62" fmla="*/ 117711 h 1509782"/>
              <a:gd name="connsiteX63" fmla="*/ 420602 w 8200417"/>
              <a:gd name="connsiteY63" fmla="*/ 76767 h 1509782"/>
              <a:gd name="connsiteX64" fmla="*/ 202238 w 8200417"/>
              <a:gd name="connsiteY64" fmla="*/ 8529 h 1509782"/>
              <a:gd name="connsiteX65" fmla="*/ 38465 w 8200417"/>
              <a:gd name="connsiteY65" fmla="*/ 8529 h 1509782"/>
              <a:gd name="connsiteX66" fmla="*/ 11170 w 8200417"/>
              <a:gd name="connsiteY66" fmla="*/ 76767 h 1509782"/>
              <a:gd name="connsiteX67" fmla="*/ 188590 w 8200417"/>
              <a:gd name="connsiteY67" fmla="*/ 145006 h 1509782"/>
              <a:gd name="connsiteX68" fmla="*/ 611671 w 8200417"/>
              <a:gd name="connsiteY68" fmla="*/ 199597 h 1509782"/>
              <a:gd name="connsiteX69" fmla="*/ 1416889 w 8200417"/>
              <a:gd name="connsiteY69" fmla="*/ 336075 h 1509782"/>
              <a:gd name="connsiteX70" fmla="*/ 2631540 w 8200417"/>
              <a:gd name="connsiteY70" fmla="*/ 431609 h 1509782"/>
              <a:gd name="connsiteX71" fmla="*/ 2863552 w 8200417"/>
              <a:gd name="connsiteY71" fmla="*/ 390666 h 1509782"/>
              <a:gd name="connsiteX72" fmla="*/ 3040973 w 8200417"/>
              <a:gd name="connsiteY72" fmla="*/ 431609 h 1509782"/>
              <a:gd name="connsiteX73" fmla="*/ 3027325 w 8200417"/>
              <a:gd name="connsiteY73" fmla="*/ 568087 h 1509782"/>
              <a:gd name="connsiteX74" fmla="*/ 2890847 w 8200417"/>
              <a:gd name="connsiteY74" fmla="*/ 1182236 h 1509782"/>
              <a:gd name="connsiteX75" fmla="*/ 2836256 w 8200417"/>
              <a:gd name="connsiteY75" fmla="*/ 1346009 h 1509782"/>
              <a:gd name="connsiteX76" fmla="*/ 2918143 w 8200417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279205 w 8578602"/>
              <a:gd name="connsiteY12" fmla="*/ 431609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292853 w 8578602"/>
              <a:gd name="connsiteY12" fmla="*/ 417961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115432 w 8578602"/>
              <a:gd name="connsiteY12" fmla="*/ 445256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115432 w 8578602"/>
              <a:gd name="connsiteY12" fmla="*/ 445256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497569 w 8578602"/>
              <a:gd name="connsiteY54" fmla="*/ 445257 h 1509782"/>
              <a:gd name="connsiteX55" fmla="*/ 5511217 w 8578602"/>
              <a:gd name="connsiteY55" fmla="*/ 404314 h 1509782"/>
              <a:gd name="connsiteX56" fmla="*/ 8240770 w 8578602"/>
              <a:gd name="connsiteY56" fmla="*/ 172302 h 1509782"/>
              <a:gd name="connsiteX57" fmla="*/ 8199826 w 8578602"/>
              <a:gd name="connsiteY57" fmla="*/ 63120 h 1509782"/>
              <a:gd name="connsiteX58" fmla="*/ 5197319 w 8578602"/>
              <a:gd name="connsiteY58" fmla="*/ 267836 h 1509782"/>
              <a:gd name="connsiteX59" fmla="*/ 3204746 w 8578602"/>
              <a:gd name="connsiteY59" fmla="*/ 240541 h 1509782"/>
              <a:gd name="connsiteX60" fmla="*/ 2549654 w 8578602"/>
              <a:gd name="connsiteY60" fmla="*/ 308779 h 1509782"/>
              <a:gd name="connsiteX61" fmla="*/ 1717140 w 8578602"/>
              <a:gd name="connsiteY61" fmla="*/ 240541 h 1509782"/>
              <a:gd name="connsiteX62" fmla="*/ 1239468 w 8578602"/>
              <a:gd name="connsiteY62" fmla="*/ 199598 h 1509782"/>
              <a:gd name="connsiteX63" fmla="*/ 734501 w 8578602"/>
              <a:gd name="connsiteY63" fmla="*/ 117711 h 1509782"/>
              <a:gd name="connsiteX64" fmla="*/ 420602 w 8578602"/>
              <a:gd name="connsiteY64" fmla="*/ 76767 h 1509782"/>
              <a:gd name="connsiteX65" fmla="*/ 202238 w 8578602"/>
              <a:gd name="connsiteY65" fmla="*/ 8529 h 1509782"/>
              <a:gd name="connsiteX66" fmla="*/ 38465 w 8578602"/>
              <a:gd name="connsiteY66" fmla="*/ 8529 h 1509782"/>
              <a:gd name="connsiteX67" fmla="*/ 11170 w 8578602"/>
              <a:gd name="connsiteY67" fmla="*/ 76767 h 1509782"/>
              <a:gd name="connsiteX68" fmla="*/ 188590 w 8578602"/>
              <a:gd name="connsiteY68" fmla="*/ 145006 h 1509782"/>
              <a:gd name="connsiteX69" fmla="*/ 611671 w 8578602"/>
              <a:gd name="connsiteY69" fmla="*/ 199597 h 1509782"/>
              <a:gd name="connsiteX70" fmla="*/ 1416889 w 8578602"/>
              <a:gd name="connsiteY70" fmla="*/ 336075 h 1509782"/>
              <a:gd name="connsiteX71" fmla="*/ 2631540 w 8578602"/>
              <a:gd name="connsiteY71" fmla="*/ 431609 h 1509782"/>
              <a:gd name="connsiteX72" fmla="*/ 2863552 w 8578602"/>
              <a:gd name="connsiteY72" fmla="*/ 390666 h 1509782"/>
              <a:gd name="connsiteX73" fmla="*/ 3040973 w 8578602"/>
              <a:gd name="connsiteY73" fmla="*/ 431609 h 1509782"/>
              <a:gd name="connsiteX74" fmla="*/ 3027325 w 8578602"/>
              <a:gd name="connsiteY74" fmla="*/ 568087 h 1509782"/>
              <a:gd name="connsiteX75" fmla="*/ 2890847 w 8578602"/>
              <a:gd name="connsiteY75" fmla="*/ 1182236 h 1509782"/>
              <a:gd name="connsiteX76" fmla="*/ 2836256 w 8578602"/>
              <a:gd name="connsiteY76" fmla="*/ 1346009 h 1509782"/>
              <a:gd name="connsiteX77" fmla="*/ 2918143 w 8578602"/>
              <a:gd name="connsiteY77" fmla="*/ 1509782 h 1509782"/>
              <a:gd name="connsiteX0" fmla="*/ 3095564 w 8579466"/>
              <a:gd name="connsiteY0" fmla="*/ 1018463 h 1509782"/>
              <a:gd name="connsiteX1" fmla="*/ 3109211 w 8579466"/>
              <a:gd name="connsiteY1" fmla="*/ 813747 h 1509782"/>
              <a:gd name="connsiteX2" fmla="*/ 3163802 w 8579466"/>
              <a:gd name="connsiteY2" fmla="*/ 609030 h 1509782"/>
              <a:gd name="connsiteX3" fmla="*/ 3191098 w 8579466"/>
              <a:gd name="connsiteY3" fmla="*/ 445257 h 1509782"/>
              <a:gd name="connsiteX4" fmla="*/ 3204746 w 8579466"/>
              <a:gd name="connsiteY4" fmla="*/ 377018 h 1509782"/>
              <a:gd name="connsiteX5" fmla="*/ 3395815 w 8579466"/>
              <a:gd name="connsiteY5" fmla="*/ 377018 h 1509782"/>
              <a:gd name="connsiteX6" fmla="*/ 3696065 w 8579466"/>
              <a:gd name="connsiteY6" fmla="*/ 349723 h 1509782"/>
              <a:gd name="connsiteX7" fmla="*/ 3846190 w 8579466"/>
              <a:gd name="connsiteY7" fmla="*/ 349723 h 1509782"/>
              <a:gd name="connsiteX8" fmla="*/ 4160089 w 8579466"/>
              <a:gd name="connsiteY8" fmla="*/ 363370 h 1509782"/>
              <a:gd name="connsiteX9" fmla="*/ 4446692 w 8579466"/>
              <a:gd name="connsiteY9" fmla="*/ 390666 h 1509782"/>
              <a:gd name="connsiteX10" fmla="*/ 4651408 w 8579466"/>
              <a:gd name="connsiteY10" fmla="*/ 390666 h 1509782"/>
              <a:gd name="connsiteX11" fmla="*/ 5006250 w 8579466"/>
              <a:gd name="connsiteY11" fmla="*/ 390666 h 1509782"/>
              <a:gd name="connsiteX12" fmla="*/ 5115432 w 8579466"/>
              <a:gd name="connsiteY12" fmla="*/ 445256 h 1509782"/>
              <a:gd name="connsiteX13" fmla="*/ 5333796 w 8579466"/>
              <a:gd name="connsiteY13" fmla="*/ 663621 h 1509782"/>
              <a:gd name="connsiteX14" fmla="*/ 5333796 w 8579466"/>
              <a:gd name="connsiteY14" fmla="*/ 909281 h 1509782"/>
              <a:gd name="connsiteX15" fmla="*/ 5374740 w 8579466"/>
              <a:gd name="connsiteY15" fmla="*/ 1086702 h 1509782"/>
              <a:gd name="connsiteX16" fmla="*/ 5101784 w 8579466"/>
              <a:gd name="connsiteY16" fmla="*/ 1113997 h 1509782"/>
              <a:gd name="connsiteX17" fmla="*/ 4651408 w 8579466"/>
              <a:gd name="connsiteY17" fmla="*/ 1127645 h 1509782"/>
              <a:gd name="connsiteX18" fmla="*/ 4364805 w 8579466"/>
              <a:gd name="connsiteY18" fmla="*/ 1127645 h 1509782"/>
              <a:gd name="connsiteX19" fmla="*/ 4064555 w 8579466"/>
              <a:gd name="connsiteY19" fmla="*/ 1127645 h 1509782"/>
              <a:gd name="connsiteX20" fmla="*/ 3777952 w 8579466"/>
              <a:gd name="connsiteY20" fmla="*/ 1127645 h 1509782"/>
              <a:gd name="connsiteX21" fmla="*/ 3450405 w 8579466"/>
              <a:gd name="connsiteY21" fmla="*/ 1113997 h 1509782"/>
              <a:gd name="connsiteX22" fmla="*/ 3300280 w 8579466"/>
              <a:gd name="connsiteY22" fmla="*/ 1141293 h 1509782"/>
              <a:gd name="connsiteX23" fmla="*/ 3272984 w 8579466"/>
              <a:gd name="connsiteY23" fmla="*/ 1250475 h 1509782"/>
              <a:gd name="connsiteX24" fmla="*/ 3450405 w 8579466"/>
              <a:gd name="connsiteY24" fmla="*/ 1264123 h 1509782"/>
              <a:gd name="connsiteX25" fmla="*/ 3709713 w 8579466"/>
              <a:gd name="connsiteY25" fmla="*/ 1264123 h 1509782"/>
              <a:gd name="connsiteX26" fmla="*/ 3941725 w 8579466"/>
              <a:gd name="connsiteY26" fmla="*/ 1264123 h 1509782"/>
              <a:gd name="connsiteX27" fmla="*/ 4228328 w 8579466"/>
              <a:gd name="connsiteY27" fmla="*/ 1264123 h 1509782"/>
              <a:gd name="connsiteX28" fmla="*/ 4569522 w 8579466"/>
              <a:gd name="connsiteY28" fmla="*/ 1264123 h 1509782"/>
              <a:gd name="connsiteX29" fmla="*/ 4869773 w 8579466"/>
              <a:gd name="connsiteY29" fmla="*/ 1264123 h 1509782"/>
              <a:gd name="connsiteX30" fmla="*/ 5115432 w 8579466"/>
              <a:gd name="connsiteY30" fmla="*/ 1264123 h 1509782"/>
              <a:gd name="connsiteX31" fmla="*/ 5238262 w 8579466"/>
              <a:gd name="connsiteY31" fmla="*/ 1264123 h 1509782"/>
              <a:gd name="connsiteX32" fmla="*/ 5306501 w 8579466"/>
              <a:gd name="connsiteY32" fmla="*/ 1264123 h 1509782"/>
              <a:gd name="connsiteX33" fmla="*/ 5333796 w 8579466"/>
              <a:gd name="connsiteY33" fmla="*/ 1332361 h 1509782"/>
              <a:gd name="connsiteX34" fmla="*/ 5210967 w 8579466"/>
              <a:gd name="connsiteY34" fmla="*/ 1386952 h 1509782"/>
              <a:gd name="connsiteX35" fmla="*/ 4801534 w 8579466"/>
              <a:gd name="connsiteY35" fmla="*/ 1373305 h 1509782"/>
              <a:gd name="connsiteX36" fmla="*/ 4433044 w 8579466"/>
              <a:gd name="connsiteY36" fmla="*/ 1373305 h 1509782"/>
              <a:gd name="connsiteX37" fmla="*/ 4119146 w 8579466"/>
              <a:gd name="connsiteY37" fmla="*/ 1373305 h 1509782"/>
              <a:gd name="connsiteX38" fmla="*/ 3832543 w 8579466"/>
              <a:gd name="connsiteY38" fmla="*/ 1373305 h 1509782"/>
              <a:gd name="connsiteX39" fmla="*/ 3655122 w 8579466"/>
              <a:gd name="connsiteY39" fmla="*/ 1373305 h 1509782"/>
              <a:gd name="connsiteX40" fmla="*/ 3504996 w 8579466"/>
              <a:gd name="connsiteY40" fmla="*/ 1373305 h 1509782"/>
              <a:gd name="connsiteX41" fmla="*/ 3327576 w 8579466"/>
              <a:gd name="connsiteY41" fmla="*/ 1373305 h 1509782"/>
              <a:gd name="connsiteX42" fmla="*/ 3300280 w 8579466"/>
              <a:gd name="connsiteY42" fmla="*/ 1427896 h 1509782"/>
              <a:gd name="connsiteX43" fmla="*/ 3395814 w 8579466"/>
              <a:gd name="connsiteY43" fmla="*/ 1496135 h 1509782"/>
              <a:gd name="connsiteX44" fmla="*/ 3696065 w 8579466"/>
              <a:gd name="connsiteY44" fmla="*/ 1496135 h 1509782"/>
              <a:gd name="connsiteX45" fmla="*/ 4119146 w 8579466"/>
              <a:gd name="connsiteY45" fmla="*/ 1482487 h 1509782"/>
              <a:gd name="connsiteX46" fmla="*/ 4637761 w 8579466"/>
              <a:gd name="connsiteY46" fmla="*/ 1482487 h 1509782"/>
              <a:gd name="connsiteX47" fmla="*/ 5006250 w 8579466"/>
              <a:gd name="connsiteY47" fmla="*/ 1496135 h 1509782"/>
              <a:gd name="connsiteX48" fmla="*/ 5374739 w 8579466"/>
              <a:gd name="connsiteY48" fmla="*/ 1496134 h 1509782"/>
              <a:gd name="connsiteX49" fmla="*/ 5524865 w 8579466"/>
              <a:gd name="connsiteY49" fmla="*/ 1468839 h 1509782"/>
              <a:gd name="connsiteX50" fmla="*/ 5565808 w 8579466"/>
              <a:gd name="connsiteY50" fmla="*/ 1305066 h 1509782"/>
              <a:gd name="connsiteX51" fmla="*/ 5552161 w 8579466"/>
              <a:gd name="connsiteY51" fmla="*/ 1100350 h 1509782"/>
              <a:gd name="connsiteX52" fmla="*/ 5524865 w 8579466"/>
              <a:gd name="connsiteY52" fmla="*/ 881985 h 1509782"/>
              <a:gd name="connsiteX53" fmla="*/ 5511217 w 8579466"/>
              <a:gd name="connsiteY53" fmla="*/ 609030 h 1509782"/>
              <a:gd name="connsiteX54" fmla="*/ 5497569 w 8579466"/>
              <a:gd name="connsiteY54" fmla="*/ 445257 h 1509782"/>
              <a:gd name="connsiteX55" fmla="*/ 8240770 w 8579466"/>
              <a:gd name="connsiteY55" fmla="*/ 172302 h 1509782"/>
              <a:gd name="connsiteX56" fmla="*/ 8199826 w 8579466"/>
              <a:gd name="connsiteY56" fmla="*/ 63120 h 1509782"/>
              <a:gd name="connsiteX57" fmla="*/ 5197319 w 8579466"/>
              <a:gd name="connsiteY57" fmla="*/ 267836 h 1509782"/>
              <a:gd name="connsiteX58" fmla="*/ 3204746 w 8579466"/>
              <a:gd name="connsiteY58" fmla="*/ 240541 h 1509782"/>
              <a:gd name="connsiteX59" fmla="*/ 2549654 w 8579466"/>
              <a:gd name="connsiteY59" fmla="*/ 308779 h 1509782"/>
              <a:gd name="connsiteX60" fmla="*/ 1717140 w 8579466"/>
              <a:gd name="connsiteY60" fmla="*/ 240541 h 1509782"/>
              <a:gd name="connsiteX61" fmla="*/ 1239468 w 8579466"/>
              <a:gd name="connsiteY61" fmla="*/ 199598 h 1509782"/>
              <a:gd name="connsiteX62" fmla="*/ 734501 w 8579466"/>
              <a:gd name="connsiteY62" fmla="*/ 117711 h 1509782"/>
              <a:gd name="connsiteX63" fmla="*/ 420602 w 8579466"/>
              <a:gd name="connsiteY63" fmla="*/ 76767 h 1509782"/>
              <a:gd name="connsiteX64" fmla="*/ 202238 w 8579466"/>
              <a:gd name="connsiteY64" fmla="*/ 8529 h 1509782"/>
              <a:gd name="connsiteX65" fmla="*/ 38465 w 8579466"/>
              <a:gd name="connsiteY65" fmla="*/ 8529 h 1509782"/>
              <a:gd name="connsiteX66" fmla="*/ 11170 w 8579466"/>
              <a:gd name="connsiteY66" fmla="*/ 76767 h 1509782"/>
              <a:gd name="connsiteX67" fmla="*/ 188590 w 8579466"/>
              <a:gd name="connsiteY67" fmla="*/ 145006 h 1509782"/>
              <a:gd name="connsiteX68" fmla="*/ 611671 w 8579466"/>
              <a:gd name="connsiteY68" fmla="*/ 199597 h 1509782"/>
              <a:gd name="connsiteX69" fmla="*/ 1416889 w 8579466"/>
              <a:gd name="connsiteY69" fmla="*/ 336075 h 1509782"/>
              <a:gd name="connsiteX70" fmla="*/ 2631540 w 8579466"/>
              <a:gd name="connsiteY70" fmla="*/ 431609 h 1509782"/>
              <a:gd name="connsiteX71" fmla="*/ 2863552 w 8579466"/>
              <a:gd name="connsiteY71" fmla="*/ 390666 h 1509782"/>
              <a:gd name="connsiteX72" fmla="*/ 3040973 w 8579466"/>
              <a:gd name="connsiteY72" fmla="*/ 431609 h 1509782"/>
              <a:gd name="connsiteX73" fmla="*/ 3027325 w 8579466"/>
              <a:gd name="connsiteY73" fmla="*/ 568087 h 1509782"/>
              <a:gd name="connsiteX74" fmla="*/ 2890847 w 8579466"/>
              <a:gd name="connsiteY74" fmla="*/ 1182236 h 1509782"/>
              <a:gd name="connsiteX75" fmla="*/ 2836256 w 8579466"/>
              <a:gd name="connsiteY75" fmla="*/ 1346009 h 1509782"/>
              <a:gd name="connsiteX76" fmla="*/ 2918143 w 8579466"/>
              <a:gd name="connsiteY76" fmla="*/ 1509782 h 1509782"/>
              <a:gd name="connsiteX0" fmla="*/ 3095564 w 8579466"/>
              <a:gd name="connsiteY0" fmla="*/ 1018463 h 1509782"/>
              <a:gd name="connsiteX1" fmla="*/ 3109211 w 8579466"/>
              <a:gd name="connsiteY1" fmla="*/ 813747 h 1509782"/>
              <a:gd name="connsiteX2" fmla="*/ 3163802 w 8579466"/>
              <a:gd name="connsiteY2" fmla="*/ 609030 h 1509782"/>
              <a:gd name="connsiteX3" fmla="*/ 3191098 w 8579466"/>
              <a:gd name="connsiteY3" fmla="*/ 445257 h 1509782"/>
              <a:gd name="connsiteX4" fmla="*/ 3204746 w 8579466"/>
              <a:gd name="connsiteY4" fmla="*/ 377018 h 1509782"/>
              <a:gd name="connsiteX5" fmla="*/ 3395815 w 8579466"/>
              <a:gd name="connsiteY5" fmla="*/ 377018 h 1509782"/>
              <a:gd name="connsiteX6" fmla="*/ 3696065 w 8579466"/>
              <a:gd name="connsiteY6" fmla="*/ 349723 h 1509782"/>
              <a:gd name="connsiteX7" fmla="*/ 3846190 w 8579466"/>
              <a:gd name="connsiteY7" fmla="*/ 349723 h 1509782"/>
              <a:gd name="connsiteX8" fmla="*/ 4160089 w 8579466"/>
              <a:gd name="connsiteY8" fmla="*/ 363370 h 1509782"/>
              <a:gd name="connsiteX9" fmla="*/ 4446692 w 8579466"/>
              <a:gd name="connsiteY9" fmla="*/ 390666 h 1509782"/>
              <a:gd name="connsiteX10" fmla="*/ 4651408 w 8579466"/>
              <a:gd name="connsiteY10" fmla="*/ 390666 h 1509782"/>
              <a:gd name="connsiteX11" fmla="*/ 5006250 w 8579466"/>
              <a:gd name="connsiteY11" fmla="*/ 390666 h 1509782"/>
              <a:gd name="connsiteX12" fmla="*/ 5115432 w 8579466"/>
              <a:gd name="connsiteY12" fmla="*/ 445256 h 1509782"/>
              <a:gd name="connsiteX13" fmla="*/ 5333796 w 8579466"/>
              <a:gd name="connsiteY13" fmla="*/ 663621 h 1509782"/>
              <a:gd name="connsiteX14" fmla="*/ 5333796 w 8579466"/>
              <a:gd name="connsiteY14" fmla="*/ 909281 h 1509782"/>
              <a:gd name="connsiteX15" fmla="*/ 5374740 w 8579466"/>
              <a:gd name="connsiteY15" fmla="*/ 1086702 h 1509782"/>
              <a:gd name="connsiteX16" fmla="*/ 5101784 w 8579466"/>
              <a:gd name="connsiteY16" fmla="*/ 1113997 h 1509782"/>
              <a:gd name="connsiteX17" fmla="*/ 4651408 w 8579466"/>
              <a:gd name="connsiteY17" fmla="*/ 1127645 h 1509782"/>
              <a:gd name="connsiteX18" fmla="*/ 4364805 w 8579466"/>
              <a:gd name="connsiteY18" fmla="*/ 1127645 h 1509782"/>
              <a:gd name="connsiteX19" fmla="*/ 4064555 w 8579466"/>
              <a:gd name="connsiteY19" fmla="*/ 1127645 h 1509782"/>
              <a:gd name="connsiteX20" fmla="*/ 3777952 w 8579466"/>
              <a:gd name="connsiteY20" fmla="*/ 1127645 h 1509782"/>
              <a:gd name="connsiteX21" fmla="*/ 3450405 w 8579466"/>
              <a:gd name="connsiteY21" fmla="*/ 1113997 h 1509782"/>
              <a:gd name="connsiteX22" fmla="*/ 3300280 w 8579466"/>
              <a:gd name="connsiteY22" fmla="*/ 1141293 h 1509782"/>
              <a:gd name="connsiteX23" fmla="*/ 3272984 w 8579466"/>
              <a:gd name="connsiteY23" fmla="*/ 1250475 h 1509782"/>
              <a:gd name="connsiteX24" fmla="*/ 3450405 w 8579466"/>
              <a:gd name="connsiteY24" fmla="*/ 1264123 h 1509782"/>
              <a:gd name="connsiteX25" fmla="*/ 3709713 w 8579466"/>
              <a:gd name="connsiteY25" fmla="*/ 1264123 h 1509782"/>
              <a:gd name="connsiteX26" fmla="*/ 3941725 w 8579466"/>
              <a:gd name="connsiteY26" fmla="*/ 1264123 h 1509782"/>
              <a:gd name="connsiteX27" fmla="*/ 4228328 w 8579466"/>
              <a:gd name="connsiteY27" fmla="*/ 1264123 h 1509782"/>
              <a:gd name="connsiteX28" fmla="*/ 4569522 w 8579466"/>
              <a:gd name="connsiteY28" fmla="*/ 1264123 h 1509782"/>
              <a:gd name="connsiteX29" fmla="*/ 4869773 w 8579466"/>
              <a:gd name="connsiteY29" fmla="*/ 1264123 h 1509782"/>
              <a:gd name="connsiteX30" fmla="*/ 5115432 w 8579466"/>
              <a:gd name="connsiteY30" fmla="*/ 1264123 h 1509782"/>
              <a:gd name="connsiteX31" fmla="*/ 5238262 w 8579466"/>
              <a:gd name="connsiteY31" fmla="*/ 1264123 h 1509782"/>
              <a:gd name="connsiteX32" fmla="*/ 5306501 w 8579466"/>
              <a:gd name="connsiteY32" fmla="*/ 1264123 h 1509782"/>
              <a:gd name="connsiteX33" fmla="*/ 5333796 w 8579466"/>
              <a:gd name="connsiteY33" fmla="*/ 1332361 h 1509782"/>
              <a:gd name="connsiteX34" fmla="*/ 5210967 w 8579466"/>
              <a:gd name="connsiteY34" fmla="*/ 1386952 h 1509782"/>
              <a:gd name="connsiteX35" fmla="*/ 4801534 w 8579466"/>
              <a:gd name="connsiteY35" fmla="*/ 1373305 h 1509782"/>
              <a:gd name="connsiteX36" fmla="*/ 4433044 w 8579466"/>
              <a:gd name="connsiteY36" fmla="*/ 1373305 h 1509782"/>
              <a:gd name="connsiteX37" fmla="*/ 4119146 w 8579466"/>
              <a:gd name="connsiteY37" fmla="*/ 1373305 h 1509782"/>
              <a:gd name="connsiteX38" fmla="*/ 3832543 w 8579466"/>
              <a:gd name="connsiteY38" fmla="*/ 1373305 h 1509782"/>
              <a:gd name="connsiteX39" fmla="*/ 3655122 w 8579466"/>
              <a:gd name="connsiteY39" fmla="*/ 1373305 h 1509782"/>
              <a:gd name="connsiteX40" fmla="*/ 3504996 w 8579466"/>
              <a:gd name="connsiteY40" fmla="*/ 1373305 h 1509782"/>
              <a:gd name="connsiteX41" fmla="*/ 3327576 w 8579466"/>
              <a:gd name="connsiteY41" fmla="*/ 1373305 h 1509782"/>
              <a:gd name="connsiteX42" fmla="*/ 3300280 w 8579466"/>
              <a:gd name="connsiteY42" fmla="*/ 1427896 h 1509782"/>
              <a:gd name="connsiteX43" fmla="*/ 3395814 w 8579466"/>
              <a:gd name="connsiteY43" fmla="*/ 1496135 h 1509782"/>
              <a:gd name="connsiteX44" fmla="*/ 3696065 w 8579466"/>
              <a:gd name="connsiteY44" fmla="*/ 1496135 h 1509782"/>
              <a:gd name="connsiteX45" fmla="*/ 4119146 w 8579466"/>
              <a:gd name="connsiteY45" fmla="*/ 1482487 h 1509782"/>
              <a:gd name="connsiteX46" fmla="*/ 4637761 w 8579466"/>
              <a:gd name="connsiteY46" fmla="*/ 1482487 h 1509782"/>
              <a:gd name="connsiteX47" fmla="*/ 5006250 w 8579466"/>
              <a:gd name="connsiteY47" fmla="*/ 1496135 h 1509782"/>
              <a:gd name="connsiteX48" fmla="*/ 5374739 w 8579466"/>
              <a:gd name="connsiteY48" fmla="*/ 1496134 h 1509782"/>
              <a:gd name="connsiteX49" fmla="*/ 5524865 w 8579466"/>
              <a:gd name="connsiteY49" fmla="*/ 1468839 h 1509782"/>
              <a:gd name="connsiteX50" fmla="*/ 5565808 w 8579466"/>
              <a:gd name="connsiteY50" fmla="*/ 1305066 h 1509782"/>
              <a:gd name="connsiteX51" fmla="*/ 5552161 w 8579466"/>
              <a:gd name="connsiteY51" fmla="*/ 1100350 h 1509782"/>
              <a:gd name="connsiteX52" fmla="*/ 5524865 w 8579466"/>
              <a:gd name="connsiteY52" fmla="*/ 881985 h 1509782"/>
              <a:gd name="connsiteX53" fmla="*/ 5511217 w 8579466"/>
              <a:gd name="connsiteY53" fmla="*/ 609030 h 1509782"/>
              <a:gd name="connsiteX54" fmla="*/ 5497569 w 8579466"/>
              <a:gd name="connsiteY54" fmla="*/ 445257 h 1509782"/>
              <a:gd name="connsiteX55" fmla="*/ 8240770 w 8579466"/>
              <a:gd name="connsiteY55" fmla="*/ 172302 h 1509782"/>
              <a:gd name="connsiteX56" fmla="*/ 8199826 w 8579466"/>
              <a:gd name="connsiteY56" fmla="*/ 63120 h 1509782"/>
              <a:gd name="connsiteX57" fmla="*/ 5197319 w 8579466"/>
              <a:gd name="connsiteY57" fmla="*/ 267836 h 1509782"/>
              <a:gd name="connsiteX58" fmla="*/ 3204746 w 8579466"/>
              <a:gd name="connsiteY58" fmla="*/ 240541 h 1509782"/>
              <a:gd name="connsiteX59" fmla="*/ 2549654 w 8579466"/>
              <a:gd name="connsiteY59" fmla="*/ 308779 h 1509782"/>
              <a:gd name="connsiteX60" fmla="*/ 1717140 w 8579466"/>
              <a:gd name="connsiteY60" fmla="*/ 240541 h 1509782"/>
              <a:gd name="connsiteX61" fmla="*/ 1239468 w 8579466"/>
              <a:gd name="connsiteY61" fmla="*/ 199598 h 1509782"/>
              <a:gd name="connsiteX62" fmla="*/ 734501 w 8579466"/>
              <a:gd name="connsiteY62" fmla="*/ 117711 h 1509782"/>
              <a:gd name="connsiteX63" fmla="*/ 420602 w 8579466"/>
              <a:gd name="connsiteY63" fmla="*/ 76767 h 1509782"/>
              <a:gd name="connsiteX64" fmla="*/ 202238 w 8579466"/>
              <a:gd name="connsiteY64" fmla="*/ 8529 h 1509782"/>
              <a:gd name="connsiteX65" fmla="*/ 38465 w 8579466"/>
              <a:gd name="connsiteY65" fmla="*/ 8529 h 1509782"/>
              <a:gd name="connsiteX66" fmla="*/ 11170 w 8579466"/>
              <a:gd name="connsiteY66" fmla="*/ 76767 h 1509782"/>
              <a:gd name="connsiteX67" fmla="*/ 188590 w 8579466"/>
              <a:gd name="connsiteY67" fmla="*/ 145006 h 1509782"/>
              <a:gd name="connsiteX68" fmla="*/ 611671 w 8579466"/>
              <a:gd name="connsiteY68" fmla="*/ 199597 h 1509782"/>
              <a:gd name="connsiteX69" fmla="*/ 1416889 w 8579466"/>
              <a:gd name="connsiteY69" fmla="*/ 336075 h 1509782"/>
              <a:gd name="connsiteX70" fmla="*/ 2631540 w 8579466"/>
              <a:gd name="connsiteY70" fmla="*/ 431609 h 1509782"/>
              <a:gd name="connsiteX71" fmla="*/ 2863552 w 8579466"/>
              <a:gd name="connsiteY71" fmla="*/ 390666 h 1509782"/>
              <a:gd name="connsiteX72" fmla="*/ 3040973 w 8579466"/>
              <a:gd name="connsiteY72" fmla="*/ 431609 h 1509782"/>
              <a:gd name="connsiteX73" fmla="*/ 3027325 w 8579466"/>
              <a:gd name="connsiteY73" fmla="*/ 568087 h 1509782"/>
              <a:gd name="connsiteX74" fmla="*/ 2890847 w 8579466"/>
              <a:gd name="connsiteY74" fmla="*/ 1182236 h 1509782"/>
              <a:gd name="connsiteX75" fmla="*/ 2836256 w 8579466"/>
              <a:gd name="connsiteY75" fmla="*/ 1346009 h 1509782"/>
              <a:gd name="connsiteX76" fmla="*/ 2918143 w 8579466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445256 h 1509782"/>
              <a:gd name="connsiteX13" fmla="*/ 5333796 w 8560703"/>
              <a:gd name="connsiteY13" fmla="*/ 663621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445256 h 1509782"/>
              <a:gd name="connsiteX13" fmla="*/ 5347444 w 8560703"/>
              <a:gd name="connsiteY13" fmla="*/ 445257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390664 h 1509782"/>
              <a:gd name="connsiteX13" fmla="*/ 5347444 w 8560703"/>
              <a:gd name="connsiteY13" fmla="*/ 445257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429964"/>
              <a:gd name="connsiteY0" fmla="*/ 1018463 h 1509782"/>
              <a:gd name="connsiteX1" fmla="*/ 3109211 w 8429964"/>
              <a:gd name="connsiteY1" fmla="*/ 813747 h 1509782"/>
              <a:gd name="connsiteX2" fmla="*/ 3163802 w 8429964"/>
              <a:gd name="connsiteY2" fmla="*/ 609030 h 1509782"/>
              <a:gd name="connsiteX3" fmla="*/ 3191098 w 8429964"/>
              <a:gd name="connsiteY3" fmla="*/ 445257 h 1509782"/>
              <a:gd name="connsiteX4" fmla="*/ 3204746 w 8429964"/>
              <a:gd name="connsiteY4" fmla="*/ 377018 h 1509782"/>
              <a:gd name="connsiteX5" fmla="*/ 3395815 w 8429964"/>
              <a:gd name="connsiteY5" fmla="*/ 377018 h 1509782"/>
              <a:gd name="connsiteX6" fmla="*/ 3696065 w 8429964"/>
              <a:gd name="connsiteY6" fmla="*/ 349723 h 1509782"/>
              <a:gd name="connsiteX7" fmla="*/ 3846190 w 8429964"/>
              <a:gd name="connsiteY7" fmla="*/ 349723 h 1509782"/>
              <a:gd name="connsiteX8" fmla="*/ 4160089 w 8429964"/>
              <a:gd name="connsiteY8" fmla="*/ 363370 h 1509782"/>
              <a:gd name="connsiteX9" fmla="*/ 4446692 w 8429964"/>
              <a:gd name="connsiteY9" fmla="*/ 390666 h 1509782"/>
              <a:gd name="connsiteX10" fmla="*/ 4651408 w 8429964"/>
              <a:gd name="connsiteY10" fmla="*/ 390666 h 1509782"/>
              <a:gd name="connsiteX11" fmla="*/ 5006250 w 8429964"/>
              <a:gd name="connsiteY11" fmla="*/ 390666 h 1509782"/>
              <a:gd name="connsiteX12" fmla="*/ 5115432 w 8429964"/>
              <a:gd name="connsiteY12" fmla="*/ 390664 h 1509782"/>
              <a:gd name="connsiteX13" fmla="*/ 5347444 w 8429964"/>
              <a:gd name="connsiteY13" fmla="*/ 445257 h 1509782"/>
              <a:gd name="connsiteX14" fmla="*/ 5333796 w 8429964"/>
              <a:gd name="connsiteY14" fmla="*/ 909281 h 1509782"/>
              <a:gd name="connsiteX15" fmla="*/ 5374740 w 8429964"/>
              <a:gd name="connsiteY15" fmla="*/ 1086702 h 1509782"/>
              <a:gd name="connsiteX16" fmla="*/ 5101784 w 8429964"/>
              <a:gd name="connsiteY16" fmla="*/ 1113997 h 1509782"/>
              <a:gd name="connsiteX17" fmla="*/ 4651408 w 8429964"/>
              <a:gd name="connsiteY17" fmla="*/ 1127645 h 1509782"/>
              <a:gd name="connsiteX18" fmla="*/ 4364805 w 8429964"/>
              <a:gd name="connsiteY18" fmla="*/ 1127645 h 1509782"/>
              <a:gd name="connsiteX19" fmla="*/ 4064555 w 8429964"/>
              <a:gd name="connsiteY19" fmla="*/ 1127645 h 1509782"/>
              <a:gd name="connsiteX20" fmla="*/ 3777952 w 8429964"/>
              <a:gd name="connsiteY20" fmla="*/ 1127645 h 1509782"/>
              <a:gd name="connsiteX21" fmla="*/ 3450405 w 8429964"/>
              <a:gd name="connsiteY21" fmla="*/ 1113997 h 1509782"/>
              <a:gd name="connsiteX22" fmla="*/ 3300280 w 8429964"/>
              <a:gd name="connsiteY22" fmla="*/ 1141293 h 1509782"/>
              <a:gd name="connsiteX23" fmla="*/ 3272984 w 8429964"/>
              <a:gd name="connsiteY23" fmla="*/ 1250475 h 1509782"/>
              <a:gd name="connsiteX24" fmla="*/ 3450405 w 8429964"/>
              <a:gd name="connsiteY24" fmla="*/ 1264123 h 1509782"/>
              <a:gd name="connsiteX25" fmla="*/ 3709713 w 8429964"/>
              <a:gd name="connsiteY25" fmla="*/ 1264123 h 1509782"/>
              <a:gd name="connsiteX26" fmla="*/ 3941725 w 8429964"/>
              <a:gd name="connsiteY26" fmla="*/ 1264123 h 1509782"/>
              <a:gd name="connsiteX27" fmla="*/ 4228328 w 8429964"/>
              <a:gd name="connsiteY27" fmla="*/ 1264123 h 1509782"/>
              <a:gd name="connsiteX28" fmla="*/ 4569522 w 8429964"/>
              <a:gd name="connsiteY28" fmla="*/ 1264123 h 1509782"/>
              <a:gd name="connsiteX29" fmla="*/ 4869773 w 8429964"/>
              <a:gd name="connsiteY29" fmla="*/ 1264123 h 1509782"/>
              <a:gd name="connsiteX30" fmla="*/ 5115432 w 8429964"/>
              <a:gd name="connsiteY30" fmla="*/ 1264123 h 1509782"/>
              <a:gd name="connsiteX31" fmla="*/ 5238262 w 8429964"/>
              <a:gd name="connsiteY31" fmla="*/ 1264123 h 1509782"/>
              <a:gd name="connsiteX32" fmla="*/ 5306501 w 8429964"/>
              <a:gd name="connsiteY32" fmla="*/ 1264123 h 1509782"/>
              <a:gd name="connsiteX33" fmla="*/ 5333796 w 8429964"/>
              <a:gd name="connsiteY33" fmla="*/ 1332361 h 1509782"/>
              <a:gd name="connsiteX34" fmla="*/ 5210967 w 8429964"/>
              <a:gd name="connsiteY34" fmla="*/ 1386952 h 1509782"/>
              <a:gd name="connsiteX35" fmla="*/ 4801534 w 8429964"/>
              <a:gd name="connsiteY35" fmla="*/ 1373305 h 1509782"/>
              <a:gd name="connsiteX36" fmla="*/ 4433044 w 8429964"/>
              <a:gd name="connsiteY36" fmla="*/ 1373305 h 1509782"/>
              <a:gd name="connsiteX37" fmla="*/ 4119146 w 8429964"/>
              <a:gd name="connsiteY37" fmla="*/ 1373305 h 1509782"/>
              <a:gd name="connsiteX38" fmla="*/ 3832543 w 8429964"/>
              <a:gd name="connsiteY38" fmla="*/ 1373305 h 1509782"/>
              <a:gd name="connsiteX39" fmla="*/ 3655122 w 8429964"/>
              <a:gd name="connsiteY39" fmla="*/ 1373305 h 1509782"/>
              <a:gd name="connsiteX40" fmla="*/ 3504996 w 8429964"/>
              <a:gd name="connsiteY40" fmla="*/ 1373305 h 1509782"/>
              <a:gd name="connsiteX41" fmla="*/ 3327576 w 8429964"/>
              <a:gd name="connsiteY41" fmla="*/ 1373305 h 1509782"/>
              <a:gd name="connsiteX42" fmla="*/ 3300280 w 8429964"/>
              <a:gd name="connsiteY42" fmla="*/ 1427896 h 1509782"/>
              <a:gd name="connsiteX43" fmla="*/ 3395814 w 8429964"/>
              <a:gd name="connsiteY43" fmla="*/ 1496135 h 1509782"/>
              <a:gd name="connsiteX44" fmla="*/ 3696065 w 8429964"/>
              <a:gd name="connsiteY44" fmla="*/ 1496135 h 1509782"/>
              <a:gd name="connsiteX45" fmla="*/ 4119146 w 8429964"/>
              <a:gd name="connsiteY45" fmla="*/ 1482487 h 1509782"/>
              <a:gd name="connsiteX46" fmla="*/ 4637761 w 8429964"/>
              <a:gd name="connsiteY46" fmla="*/ 1482487 h 1509782"/>
              <a:gd name="connsiteX47" fmla="*/ 5006250 w 8429964"/>
              <a:gd name="connsiteY47" fmla="*/ 1496135 h 1509782"/>
              <a:gd name="connsiteX48" fmla="*/ 5374739 w 8429964"/>
              <a:gd name="connsiteY48" fmla="*/ 1496134 h 1509782"/>
              <a:gd name="connsiteX49" fmla="*/ 5524865 w 8429964"/>
              <a:gd name="connsiteY49" fmla="*/ 1468839 h 1509782"/>
              <a:gd name="connsiteX50" fmla="*/ 5565808 w 8429964"/>
              <a:gd name="connsiteY50" fmla="*/ 1305066 h 1509782"/>
              <a:gd name="connsiteX51" fmla="*/ 5552161 w 8429964"/>
              <a:gd name="connsiteY51" fmla="*/ 1100350 h 1509782"/>
              <a:gd name="connsiteX52" fmla="*/ 5524865 w 8429964"/>
              <a:gd name="connsiteY52" fmla="*/ 881985 h 1509782"/>
              <a:gd name="connsiteX53" fmla="*/ 5511217 w 8429964"/>
              <a:gd name="connsiteY53" fmla="*/ 609030 h 1509782"/>
              <a:gd name="connsiteX54" fmla="*/ 5797820 w 8429964"/>
              <a:gd name="connsiteY54" fmla="*/ 404314 h 1509782"/>
              <a:gd name="connsiteX55" fmla="*/ 8240770 w 8429964"/>
              <a:gd name="connsiteY55" fmla="*/ 172302 h 1509782"/>
              <a:gd name="connsiteX56" fmla="*/ 8227122 w 8429964"/>
              <a:gd name="connsiteY56" fmla="*/ 90415 h 1509782"/>
              <a:gd name="connsiteX57" fmla="*/ 8199826 w 8429964"/>
              <a:gd name="connsiteY57" fmla="*/ 63120 h 1509782"/>
              <a:gd name="connsiteX58" fmla="*/ 5197319 w 8429964"/>
              <a:gd name="connsiteY58" fmla="*/ 267836 h 1509782"/>
              <a:gd name="connsiteX59" fmla="*/ 3204746 w 8429964"/>
              <a:gd name="connsiteY59" fmla="*/ 240541 h 1509782"/>
              <a:gd name="connsiteX60" fmla="*/ 2549654 w 8429964"/>
              <a:gd name="connsiteY60" fmla="*/ 308779 h 1509782"/>
              <a:gd name="connsiteX61" fmla="*/ 1717140 w 8429964"/>
              <a:gd name="connsiteY61" fmla="*/ 240541 h 1509782"/>
              <a:gd name="connsiteX62" fmla="*/ 1239468 w 8429964"/>
              <a:gd name="connsiteY62" fmla="*/ 199598 h 1509782"/>
              <a:gd name="connsiteX63" fmla="*/ 734501 w 8429964"/>
              <a:gd name="connsiteY63" fmla="*/ 117711 h 1509782"/>
              <a:gd name="connsiteX64" fmla="*/ 420602 w 8429964"/>
              <a:gd name="connsiteY64" fmla="*/ 76767 h 1509782"/>
              <a:gd name="connsiteX65" fmla="*/ 202238 w 8429964"/>
              <a:gd name="connsiteY65" fmla="*/ 8529 h 1509782"/>
              <a:gd name="connsiteX66" fmla="*/ 38465 w 8429964"/>
              <a:gd name="connsiteY66" fmla="*/ 8529 h 1509782"/>
              <a:gd name="connsiteX67" fmla="*/ 11170 w 8429964"/>
              <a:gd name="connsiteY67" fmla="*/ 76767 h 1509782"/>
              <a:gd name="connsiteX68" fmla="*/ 188590 w 8429964"/>
              <a:gd name="connsiteY68" fmla="*/ 145006 h 1509782"/>
              <a:gd name="connsiteX69" fmla="*/ 611671 w 8429964"/>
              <a:gd name="connsiteY69" fmla="*/ 199597 h 1509782"/>
              <a:gd name="connsiteX70" fmla="*/ 1416889 w 8429964"/>
              <a:gd name="connsiteY70" fmla="*/ 336075 h 1509782"/>
              <a:gd name="connsiteX71" fmla="*/ 2631540 w 8429964"/>
              <a:gd name="connsiteY71" fmla="*/ 431609 h 1509782"/>
              <a:gd name="connsiteX72" fmla="*/ 2863552 w 8429964"/>
              <a:gd name="connsiteY72" fmla="*/ 390666 h 1509782"/>
              <a:gd name="connsiteX73" fmla="*/ 3040973 w 8429964"/>
              <a:gd name="connsiteY73" fmla="*/ 431609 h 1509782"/>
              <a:gd name="connsiteX74" fmla="*/ 3027325 w 8429964"/>
              <a:gd name="connsiteY74" fmla="*/ 568087 h 1509782"/>
              <a:gd name="connsiteX75" fmla="*/ 2890847 w 8429964"/>
              <a:gd name="connsiteY75" fmla="*/ 1182236 h 1509782"/>
              <a:gd name="connsiteX76" fmla="*/ 2836256 w 8429964"/>
              <a:gd name="connsiteY76" fmla="*/ 1346009 h 1509782"/>
              <a:gd name="connsiteX77" fmla="*/ 2918143 w 8429964"/>
              <a:gd name="connsiteY77" fmla="*/ 1509782 h 1509782"/>
              <a:gd name="connsiteX0" fmla="*/ 3095564 w 8576569"/>
              <a:gd name="connsiteY0" fmla="*/ 1018463 h 1509782"/>
              <a:gd name="connsiteX1" fmla="*/ 3109211 w 8576569"/>
              <a:gd name="connsiteY1" fmla="*/ 813747 h 1509782"/>
              <a:gd name="connsiteX2" fmla="*/ 3163802 w 8576569"/>
              <a:gd name="connsiteY2" fmla="*/ 609030 h 1509782"/>
              <a:gd name="connsiteX3" fmla="*/ 3191098 w 8576569"/>
              <a:gd name="connsiteY3" fmla="*/ 445257 h 1509782"/>
              <a:gd name="connsiteX4" fmla="*/ 3204746 w 8576569"/>
              <a:gd name="connsiteY4" fmla="*/ 377018 h 1509782"/>
              <a:gd name="connsiteX5" fmla="*/ 3395815 w 8576569"/>
              <a:gd name="connsiteY5" fmla="*/ 377018 h 1509782"/>
              <a:gd name="connsiteX6" fmla="*/ 3696065 w 8576569"/>
              <a:gd name="connsiteY6" fmla="*/ 349723 h 1509782"/>
              <a:gd name="connsiteX7" fmla="*/ 3846190 w 8576569"/>
              <a:gd name="connsiteY7" fmla="*/ 349723 h 1509782"/>
              <a:gd name="connsiteX8" fmla="*/ 4160089 w 8576569"/>
              <a:gd name="connsiteY8" fmla="*/ 363370 h 1509782"/>
              <a:gd name="connsiteX9" fmla="*/ 4446692 w 8576569"/>
              <a:gd name="connsiteY9" fmla="*/ 390666 h 1509782"/>
              <a:gd name="connsiteX10" fmla="*/ 4651408 w 8576569"/>
              <a:gd name="connsiteY10" fmla="*/ 390666 h 1509782"/>
              <a:gd name="connsiteX11" fmla="*/ 5006250 w 8576569"/>
              <a:gd name="connsiteY11" fmla="*/ 390666 h 1509782"/>
              <a:gd name="connsiteX12" fmla="*/ 5115432 w 8576569"/>
              <a:gd name="connsiteY12" fmla="*/ 390664 h 1509782"/>
              <a:gd name="connsiteX13" fmla="*/ 5347444 w 8576569"/>
              <a:gd name="connsiteY13" fmla="*/ 445257 h 1509782"/>
              <a:gd name="connsiteX14" fmla="*/ 5333796 w 8576569"/>
              <a:gd name="connsiteY14" fmla="*/ 909281 h 1509782"/>
              <a:gd name="connsiteX15" fmla="*/ 5374740 w 8576569"/>
              <a:gd name="connsiteY15" fmla="*/ 1086702 h 1509782"/>
              <a:gd name="connsiteX16" fmla="*/ 5101784 w 8576569"/>
              <a:gd name="connsiteY16" fmla="*/ 1113997 h 1509782"/>
              <a:gd name="connsiteX17" fmla="*/ 4651408 w 8576569"/>
              <a:gd name="connsiteY17" fmla="*/ 1127645 h 1509782"/>
              <a:gd name="connsiteX18" fmla="*/ 4364805 w 8576569"/>
              <a:gd name="connsiteY18" fmla="*/ 1127645 h 1509782"/>
              <a:gd name="connsiteX19" fmla="*/ 4064555 w 8576569"/>
              <a:gd name="connsiteY19" fmla="*/ 1127645 h 1509782"/>
              <a:gd name="connsiteX20" fmla="*/ 3777952 w 8576569"/>
              <a:gd name="connsiteY20" fmla="*/ 1127645 h 1509782"/>
              <a:gd name="connsiteX21" fmla="*/ 3450405 w 8576569"/>
              <a:gd name="connsiteY21" fmla="*/ 1113997 h 1509782"/>
              <a:gd name="connsiteX22" fmla="*/ 3300280 w 8576569"/>
              <a:gd name="connsiteY22" fmla="*/ 1141293 h 1509782"/>
              <a:gd name="connsiteX23" fmla="*/ 3272984 w 8576569"/>
              <a:gd name="connsiteY23" fmla="*/ 1250475 h 1509782"/>
              <a:gd name="connsiteX24" fmla="*/ 3450405 w 8576569"/>
              <a:gd name="connsiteY24" fmla="*/ 1264123 h 1509782"/>
              <a:gd name="connsiteX25" fmla="*/ 3709713 w 8576569"/>
              <a:gd name="connsiteY25" fmla="*/ 1264123 h 1509782"/>
              <a:gd name="connsiteX26" fmla="*/ 3941725 w 8576569"/>
              <a:gd name="connsiteY26" fmla="*/ 1264123 h 1509782"/>
              <a:gd name="connsiteX27" fmla="*/ 4228328 w 8576569"/>
              <a:gd name="connsiteY27" fmla="*/ 1264123 h 1509782"/>
              <a:gd name="connsiteX28" fmla="*/ 4569522 w 8576569"/>
              <a:gd name="connsiteY28" fmla="*/ 1264123 h 1509782"/>
              <a:gd name="connsiteX29" fmla="*/ 4869773 w 8576569"/>
              <a:gd name="connsiteY29" fmla="*/ 1264123 h 1509782"/>
              <a:gd name="connsiteX30" fmla="*/ 5115432 w 8576569"/>
              <a:gd name="connsiteY30" fmla="*/ 1264123 h 1509782"/>
              <a:gd name="connsiteX31" fmla="*/ 5238262 w 8576569"/>
              <a:gd name="connsiteY31" fmla="*/ 1264123 h 1509782"/>
              <a:gd name="connsiteX32" fmla="*/ 5306501 w 8576569"/>
              <a:gd name="connsiteY32" fmla="*/ 1264123 h 1509782"/>
              <a:gd name="connsiteX33" fmla="*/ 5333796 w 8576569"/>
              <a:gd name="connsiteY33" fmla="*/ 1332361 h 1509782"/>
              <a:gd name="connsiteX34" fmla="*/ 5210967 w 8576569"/>
              <a:gd name="connsiteY34" fmla="*/ 1386952 h 1509782"/>
              <a:gd name="connsiteX35" fmla="*/ 4801534 w 8576569"/>
              <a:gd name="connsiteY35" fmla="*/ 1373305 h 1509782"/>
              <a:gd name="connsiteX36" fmla="*/ 4433044 w 8576569"/>
              <a:gd name="connsiteY36" fmla="*/ 1373305 h 1509782"/>
              <a:gd name="connsiteX37" fmla="*/ 4119146 w 8576569"/>
              <a:gd name="connsiteY37" fmla="*/ 1373305 h 1509782"/>
              <a:gd name="connsiteX38" fmla="*/ 3832543 w 8576569"/>
              <a:gd name="connsiteY38" fmla="*/ 1373305 h 1509782"/>
              <a:gd name="connsiteX39" fmla="*/ 3655122 w 8576569"/>
              <a:gd name="connsiteY39" fmla="*/ 1373305 h 1509782"/>
              <a:gd name="connsiteX40" fmla="*/ 3504996 w 8576569"/>
              <a:gd name="connsiteY40" fmla="*/ 1373305 h 1509782"/>
              <a:gd name="connsiteX41" fmla="*/ 3327576 w 8576569"/>
              <a:gd name="connsiteY41" fmla="*/ 1373305 h 1509782"/>
              <a:gd name="connsiteX42" fmla="*/ 3300280 w 8576569"/>
              <a:gd name="connsiteY42" fmla="*/ 1427896 h 1509782"/>
              <a:gd name="connsiteX43" fmla="*/ 3395814 w 8576569"/>
              <a:gd name="connsiteY43" fmla="*/ 1496135 h 1509782"/>
              <a:gd name="connsiteX44" fmla="*/ 3696065 w 8576569"/>
              <a:gd name="connsiteY44" fmla="*/ 1496135 h 1509782"/>
              <a:gd name="connsiteX45" fmla="*/ 4119146 w 8576569"/>
              <a:gd name="connsiteY45" fmla="*/ 1482487 h 1509782"/>
              <a:gd name="connsiteX46" fmla="*/ 4637761 w 8576569"/>
              <a:gd name="connsiteY46" fmla="*/ 1482487 h 1509782"/>
              <a:gd name="connsiteX47" fmla="*/ 5006250 w 8576569"/>
              <a:gd name="connsiteY47" fmla="*/ 1496135 h 1509782"/>
              <a:gd name="connsiteX48" fmla="*/ 5374739 w 8576569"/>
              <a:gd name="connsiteY48" fmla="*/ 1496134 h 1509782"/>
              <a:gd name="connsiteX49" fmla="*/ 5524865 w 8576569"/>
              <a:gd name="connsiteY49" fmla="*/ 1468839 h 1509782"/>
              <a:gd name="connsiteX50" fmla="*/ 5565808 w 8576569"/>
              <a:gd name="connsiteY50" fmla="*/ 1305066 h 1509782"/>
              <a:gd name="connsiteX51" fmla="*/ 5552161 w 8576569"/>
              <a:gd name="connsiteY51" fmla="*/ 1100350 h 1509782"/>
              <a:gd name="connsiteX52" fmla="*/ 5524865 w 8576569"/>
              <a:gd name="connsiteY52" fmla="*/ 881985 h 1509782"/>
              <a:gd name="connsiteX53" fmla="*/ 5511217 w 8576569"/>
              <a:gd name="connsiteY53" fmla="*/ 609030 h 1509782"/>
              <a:gd name="connsiteX54" fmla="*/ 5797820 w 8576569"/>
              <a:gd name="connsiteY54" fmla="*/ 404314 h 1509782"/>
              <a:gd name="connsiteX55" fmla="*/ 8240770 w 8576569"/>
              <a:gd name="connsiteY55" fmla="*/ 172302 h 1509782"/>
              <a:gd name="connsiteX56" fmla="*/ 8227122 w 8576569"/>
              <a:gd name="connsiteY56" fmla="*/ 90415 h 1509782"/>
              <a:gd name="connsiteX57" fmla="*/ 5197319 w 8576569"/>
              <a:gd name="connsiteY57" fmla="*/ 267836 h 1509782"/>
              <a:gd name="connsiteX58" fmla="*/ 3204746 w 8576569"/>
              <a:gd name="connsiteY58" fmla="*/ 240541 h 1509782"/>
              <a:gd name="connsiteX59" fmla="*/ 2549654 w 8576569"/>
              <a:gd name="connsiteY59" fmla="*/ 308779 h 1509782"/>
              <a:gd name="connsiteX60" fmla="*/ 1717140 w 8576569"/>
              <a:gd name="connsiteY60" fmla="*/ 240541 h 1509782"/>
              <a:gd name="connsiteX61" fmla="*/ 1239468 w 8576569"/>
              <a:gd name="connsiteY61" fmla="*/ 199598 h 1509782"/>
              <a:gd name="connsiteX62" fmla="*/ 734501 w 8576569"/>
              <a:gd name="connsiteY62" fmla="*/ 117711 h 1509782"/>
              <a:gd name="connsiteX63" fmla="*/ 420602 w 8576569"/>
              <a:gd name="connsiteY63" fmla="*/ 76767 h 1509782"/>
              <a:gd name="connsiteX64" fmla="*/ 202238 w 8576569"/>
              <a:gd name="connsiteY64" fmla="*/ 8529 h 1509782"/>
              <a:gd name="connsiteX65" fmla="*/ 38465 w 8576569"/>
              <a:gd name="connsiteY65" fmla="*/ 8529 h 1509782"/>
              <a:gd name="connsiteX66" fmla="*/ 11170 w 8576569"/>
              <a:gd name="connsiteY66" fmla="*/ 76767 h 1509782"/>
              <a:gd name="connsiteX67" fmla="*/ 188590 w 8576569"/>
              <a:gd name="connsiteY67" fmla="*/ 145006 h 1509782"/>
              <a:gd name="connsiteX68" fmla="*/ 611671 w 8576569"/>
              <a:gd name="connsiteY68" fmla="*/ 199597 h 1509782"/>
              <a:gd name="connsiteX69" fmla="*/ 1416889 w 8576569"/>
              <a:gd name="connsiteY69" fmla="*/ 336075 h 1509782"/>
              <a:gd name="connsiteX70" fmla="*/ 2631540 w 8576569"/>
              <a:gd name="connsiteY70" fmla="*/ 431609 h 1509782"/>
              <a:gd name="connsiteX71" fmla="*/ 2863552 w 8576569"/>
              <a:gd name="connsiteY71" fmla="*/ 390666 h 1509782"/>
              <a:gd name="connsiteX72" fmla="*/ 3040973 w 8576569"/>
              <a:gd name="connsiteY72" fmla="*/ 431609 h 1509782"/>
              <a:gd name="connsiteX73" fmla="*/ 3027325 w 8576569"/>
              <a:gd name="connsiteY73" fmla="*/ 568087 h 1509782"/>
              <a:gd name="connsiteX74" fmla="*/ 2890847 w 8576569"/>
              <a:gd name="connsiteY74" fmla="*/ 1182236 h 1509782"/>
              <a:gd name="connsiteX75" fmla="*/ 2836256 w 8576569"/>
              <a:gd name="connsiteY75" fmla="*/ 1346009 h 1509782"/>
              <a:gd name="connsiteX76" fmla="*/ 2918143 w 8576569"/>
              <a:gd name="connsiteY76" fmla="*/ 1509782 h 1509782"/>
              <a:gd name="connsiteX0" fmla="*/ 3095564 w 8360425"/>
              <a:gd name="connsiteY0" fmla="*/ 1018463 h 1509782"/>
              <a:gd name="connsiteX1" fmla="*/ 3109211 w 8360425"/>
              <a:gd name="connsiteY1" fmla="*/ 813747 h 1509782"/>
              <a:gd name="connsiteX2" fmla="*/ 3163802 w 8360425"/>
              <a:gd name="connsiteY2" fmla="*/ 609030 h 1509782"/>
              <a:gd name="connsiteX3" fmla="*/ 3191098 w 8360425"/>
              <a:gd name="connsiteY3" fmla="*/ 445257 h 1509782"/>
              <a:gd name="connsiteX4" fmla="*/ 3204746 w 8360425"/>
              <a:gd name="connsiteY4" fmla="*/ 377018 h 1509782"/>
              <a:gd name="connsiteX5" fmla="*/ 3395815 w 8360425"/>
              <a:gd name="connsiteY5" fmla="*/ 377018 h 1509782"/>
              <a:gd name="connsiteX6" fmla="*/ 3696065 w 8360425"/>
              <a:gd name="connsiteY6" fmla="*/ 349723 h 1509782"/>
              <a:gd name="connsiteX7" fmla="*/ 3846190 w 8360425"/>
              <a:gd name="connsiteY7" fmla="*/ 349723 h 1509782"/>
              <a:gd name="connsiteX8" fmla="*/ 4160089 w 8360425"/>
              <a:gd name="connsiteY8" fmla="*/ 363370 h 1509782"/>
              <a:gd name="connsiteX9" fmla="*/ 4446692 w 8360425"/>
              <a:gd name="connsiteY9" fmla="*/ 390666 h 1509782"/>
              <a:gd name="connsiteX10" fmla="*/ 4651408 w 8360425"/>
              <a:gd name="connsiteY10" fmla="*/ 390666 h 1509782"/>
              <a:gd name="connsiteX11" fmla="*/ 5006250 w 8360425"/>
              <a:gd name="connsiteY11" fmla="*/ 390666 h 1509782"/>
              <a:gd name="connsiteX12" fmla="*/ 5115432 w 8360425"/>
              <a:gd name="connsiteY12" fmla="*/ 390664 h 1509782"/>
              <a:gd name="connsiteX13" fmla="*/ 5347444 w 8360425"/>
              <a:gd name="connsiteY13" fmla="*/ 445257 h 1509782"/>
              <a:gd name="connsiteX14" fmla="*/ 5333796 w 8360425"/>
              <a:gd name="connsiteY14" fmla="*/ 909281 h 1509782"/>
              <a:gd name="connsiteX15" fmla="*/ 5374740 w 8360425"/>
              <a:gd name="connsiteY15" fmla="*/ 1086702 h 1509782"/>
              <a:gd name="connsiteX16" fmla="*/ 5101784 w 8360425"/>
              <a:gd name="connsiteY16" fmla="*/ 1113997 h 1509782"/>
              <a:gd name="connsiteX17" fmla="*/ 4651408 w 8360425"/>
              <a:gd name="connsiteY17" fmla="*/ 1127645 h 1509782"/>
              <a:gd name="connsiteX18" fmla="*/ 4364805 w 8360425"/>
              <a:gd name="connsiteY18" fmla="*/ 1127645 h 1509782"/>
              <a:gd name="connsiteX19" fmla="*/ 4064555 w 8360425"/>
              <a:gd name="connsiteY19" fmla="*/ 1127645 h 1509782"/>
              <a:gd name="connsiteX20" fmla="*/ 3777952 w 8360425"/>
              <a:gd name="connsiteY20" fmla="*/ 1127645 h 1509782"/>
              <a:gd name="connsiteX21" fmla="*/ 3450405 w 8360425"/>
              <a:gd name="connsiteY21" fmla="*/ 1113997 h 1509782"/>
              <a:gd name="connsiteX22" fmla="*/ 3300280 w 8360425"/>
              <a:gd name="connsiteY22" fmla="*/ 1141293 h 1509782"/>
              <a:gd name="connsiteX23" fmla="*/ 3272984 w 8360425"/>
              <a:gd name="connsiteY23" fmla="*/ 1250475 h 1509782"/>
              <a:gd name="connsiteX24" fmla="*/ 3450405 w 8360425"/>
              <a:gd name="connsiteY24" fmla="*/ 1264123 h 1509782"/>
              <a:gd name="connsiteX25" fmla="*/ 3709713 w 8360425"/>
              <a:gd name="connsiteY25" fmla="*/ 1264123 h 1509782"/>
              <a:gd name="connsiteX26" fmla="*/ 3941725 w 8360425"/>
              <a:gd name="connsiteY26" fmla="*/ 1264123 h 1509782"/>
              <a:gd name="connsiteX27" fmla="*/ 4228328 w 8360425"/>
              <a:gd name="connsiteY27" fmla="*/ 1264123 h 1509782"/>
              <a:gd name="connsiteX28" fmla="*/ 4569522 w 8360425"/>
              <a:gd name="connsiteY28" fmla="*/ 1264123 h 1509782"/>
              <a:gd name="connsiteX29" fmla="*/ 4869773 w 8360425"/>
              <a:gd name="connsiteY29" fmla="*/ 1264123 h 1509782"/>
              <a:gd name="connsiteX30" fmla="*/ 5115432 w 8360425"/>
              <a:gd name="connsiteY30" fmla="*/ 1264123 h 1509782"/>
              <a:gd name="connsiteX31" fmla="*/ 5238262 w 8360425"/>
              <a:gd name="connsiteY31" fmla="*/ 1264123 h 1509782"/>
              <a:gd name="connsiteX32" fmla="*/ 5306501 w 8360425"/>
              <a:gd name="connsiteY32" fmla="*/ 1264123 h 1509782"/>
              <a:gd name="connsiteX33" fmla="*/ 5333796 w 8360425"/>
              <a:gd name="connsiteY33" fmla="*/ 1332361 h 1509782"/>
              <a:gd name="connsiteX34" fmla="*/ 5210967 w 8360425"/>
              <a:gd name="connsiteY34" fmla="*/ 1386952 h 1509782"/>
              <a:gd name="connsiteX35" fmla="*/ 4801534 w 8360425"/>
              <a:gd name="connsiteY35" fmla="*/ 1373305 h 1509782"/>
              <a:gd name="connsiteX36" fmla="*/ 4433044 w 8360425"/>
              <a:gd name="connsiteY36" fmla="*/ 1373305 h 1509782"/>
              <a:gd name="connsiteX37" fmla="*/ 4119146 w 8360425"/>
              <a:gd name="connsiteY37" fmla="*/ 1373305 h 1509782"/>
              <a:gd name="connsiteX38" fmla="*/ 3832543 w 8360425"/>
              <a:gd name="connsiteY38" fmla="*/ 1373305 h 1509782"/>
              <a:gd name="connsiteX39" fmla="*/ 3655122 w 8360425"/>
              <a:gd name="connsiteY39" fmla="*/ 1373305 h 1509782"/>
              <a:gd name="connsiteX40" fmla="*/ 3504996 w 8360425"/>
              <a:gd name="connsiteY40" fmla="*/ 1373305 h 1509782"/>
              <a:gd name="connsiteX41" fmla="*/ 3327576 w 8360425"/>
              <a:gd name="connsiteY41" fmla="*/ 1373305 h 1509782"/>
              <a:gd name="connsiteX42" fmla="*/ 3300280 w 8360425"/>
              <a:gd name="connsiteY42" fmla="*/ 1427896 h 1509782"/>
              <a:gd name="connsiteX43" fmla="*/ 3395814 w 8360425"/>
              <a:gd name="connsiteY43" fmla="*/ 1496135 h 1509782"/>
              <a:gd name="connsiteX44" fmla="*/ 3696065 w 8360425"/>
              <a:gd name="connsiteY44" fmla="*/ 1496135 h 1509782"/>
              <a:gd name="connsiteX45" fmla="*/ 4119146 w 8360425"/>
              <a:gd name="connsiteY45" fmla="*/ 1482487 h 1509782"/>
              <a:gd name="connsiteX46" fmla="*/ 4637761 w 8360425"/>
              <a:gd name="connsiteY46" fmla="*/ 1482487 h 1509782"/>
              <a:gd name="connsiteX47" fmla="*/ 5006250 w 8360425"/>
              <a:gd name="connsiteY47" fmla="*/ 1496135 h 1509782"/>
              <a:gd name="connsiteX48" fmla="*/ 5374739 w 8360425"/>
              <a:gd name="connsiteY48" fmla="*/ 1496134 h 1509782"/>
              <a:gd name="connsiteX49" fmla="*/ 5524865 w 8360425"/>
              <a:gd name="connsiteY49" fmla="*/ 1468839 h 1509782"/>
              <a:gd name="connsiteX50" fmla="*/ 5565808 w 8360425"/>
              <a:gd name="connsiteY50" fmla="*/ 1305066 h 1509782"/>
              <a:gd name="connsiteX51" fmla="*/ 5552161 w 8360425"/>
              <a:gd name="connsiteY51" fmla="*/ 1100350 h 1509782"/>
              <a:gd name="connsiteX52" fmla="*/ 5524865 w 8360425"/>
              <a:gd name="connsiteY52" fmla="*/ 881985 h 1509782"/>
              <a:gd name="connsiteX53" fmla="*/ 5511217 w 8360425"/>
              <a:gd name="connsiteY53" fmla="*/ 609030 h 1509782"/>
              <a:gd name="connsiteX54" fmla="*/ 5797820 w 8360425"/>
              <a:gd name="connsiteY54" fmla="*/ 404314 h 1509782"/>
              <a:gd name="connsiteX55" fmla="*/ 8240770 w 8360425"/>
              <a:gd name="connsiteY55" fmla="*/ 172302 h 1509782"/>
              <a:gd name="connsiteX56" fmla="*/ 7694859 w 8360425"/>
              <a:gd name="connsiteY56" fmla="*/ 90415 h 1509782"/>
              <a:gd name="connsiteX57" fmla="*/ 5197319 w 8360425"/>
              <a:gd name="connsiteY57" fmla="*/ 267836 h 1509782"/>
              <a:gd name="connsiteX58" fmla="*/ 3204746 w 8360425"/>
              <a:gd name="connsiteY58" fmla="*/ 240541 h 1509782"/>
              <a:gd name="connsiteX59" fmla="*/ 2549654 w 8360425"/>
              <a:gd name="connsiteY59" fmla="*/ 308779 h 1509782"/>
              <a:gd name="connsiteX60" fmla="*/ 1717140 w 8360425"/>
              <a:gd name="connsiteY60" fmla="*/ 240541 h 1509782"/>
              <a:gd name="connsiteX61" fmla="*/ 1239468 w 8360425"/>
              <a:gd name="connsiteY61" fmla="*/ 199598 h 1509782"/>
              <a:gd name="connsiteX62" fmla="*/ 734501 w 8360425"/>
              <a:gd name="connsiteY62" fmla="*/ 117711 h 1509782"/>
              <a:gd name="connsiteX63" fmla="*/ 420602 w 8360425"/>
              <a:gd name="connsiteY63" fmla="*/ 76767 h 1509782"/>
              <a:gd name="connsiteX64" fmla="*/ 202238 w 8360425"/>
              <a:gd name="connsiteY64" fmla="*/ 8529 h 1509782"/>
              <a:gd name="connsiteX65" fmla="*/ 38465 w 8360425"/>
              <a:gd name="connsiteY65" fmla="*/ 8529 h 1509782"/>
              <a:gd name="connsiteX66" fmla="*/ 11170 w 8360425"/>
              <a:gd name="connsiteY66" fmla="*/ 76767 h 1509782"/>
              <a:gd name="connsiteX67" fmla="*/ 188590 w 8360425"/>
              <a:gd name="connsiteY67" fmla="*/ 145006 h 1509782"/>
              <a:gd name="connsiteX68" fmla="*/ 611671 w 8360425"/>
              <a:gd name="connsiteY68" fmla="*/ 199597 h 1509782"/>
              <a:gd name="connsiteX69" fmla="*/ 1416889 w 8360425"/>
              <a:gd name="connsiteY69" fmla="*/ 336075 h 1509782"/>
              <a:gd name="connsiteX70" fmla="*/ 2631540 w 8360425"/>
              <a:gd name="connsiteY70" fmla="*/ 431609 h 1509782"/>
              <a:gd name="connsiteX71" fmla="*/ 2863552 w 8360425"/>
              <a:gd name="connsiteY71" fmla="*/ 390666 h 1509782"/>
              <a:gd name="connsiteX72" fmla="*/ 3040973 w 8360425"/>
              <a:gd name="connsiteY72" fmla="*/ 431609 h 1509782"/>
              <a:gd name="connsiteX73" fmla="*/ 3027325 w 8360425"/>
              <a:gd name="connsiteY73" fmla="*/ 568087 h 1509782"/>
              <a:gd name="connsiteX74" fmla="*/ 2890847 w 8360425"/>
              <a:gd name="connsiteY74" fmla="*/ 1182236 h 1509782"/>
              <a:gd name="connsiteX75" fmla="*/ 2836256 w 8360425"/>
              <a:gd name="connsiteY75" fmla="*/ 1346009 h 1509782"/>
              <a:gd name="connsiteX76" fmla="*/ 2918143 w 8360425"/>
              <a:gd name="connsiteY76" fmla="*/ 1509782 h 1509782"/>
              <a:gd name="connsiteX0" fmla="*/ 3095564 w 8360425"/>
              <a:gd name="connsiteY0" fmla="*/ 1018463 h 1509782"/>
              <a:gd name="connsiteX1" fmla="*/ 3109211 w 8360425"/>
              <a:gd name="connsiteY1" fmla="*/ 813747 h 1509782"/>
              <a:gd name="connsiteX2" fmla="*/ 3163802 w 8360425"/>
              <a:gd name="connsiteY2" fmla="*/ 609030 h 1509782"/>
              <a:gd name="connsiteX3" fmla="*/ 3191098 w 8360425"/>
              <a:gd name="connsiteY3" fmla="*/ 445257 h 1509782"/>
              <a:gd name="connsiteX4" fmla="*/ 3204746 w 8360425"/>
              <a:gd name="connsiteY4" fmla="*/ 377018 h 1509782"/>
              <a:gd name="connsiteX5" fmla="*/ 3395815 w 8360425"/>
              <a:gd name="connsiteY5" fmla="*/ 377018 h 1509782"/>
              <a:gd name="connsiteX6" fmla="*/ 3696065 w 8360425"/>
              <a:gd name="connsiteY6" fmla="*/ 349723 h 1509782"/>
              <a:gd name="connsiteX7" fmla="*/ 3846190 w 8360425"/>
              <a:gd name="connsiteY7" fmla="*/ 349723 h 1509782"/>
              <a:gd name="connsiteX8" fmla="*/ 4160089 w 8360425"/>
              <a:gd name="connsiteY8" fmla="*/ 363370 h 1509782"/>
              <a:gd name="connsiteX9" fmla="*/ 4446692 w 8360425"/>
              <a:gd name="connsiteY9" fmla="*/ 390666 h 1509782"/>
              <a:gd name="connsiteX10" fmla="*/ 4651408 w 8360425"/>
              <a:gd name="connsiteY10" fmla="*/ 390666 h 1509782"/>
              <a:gd name="connsiteX11" fmla="*/ 5006250 w 8360425"/>
              <a:gd name="connsiteY11" fmla="*/ 390666 h 1509782"/>
              <a:gd name="connsiteX12" fmla="*/ 5115432 w 8360425"/>
              <a:gd name="connsiteY12" fmla="*/ 390664 h 1509782"/>
              <a:gd name="connsiteX13" fmla="*/ 5347444 w 8360425"/>
              <a:gd name="connsiteY13" fmla="*/ 445257 h 1509782"/>
              <a:gd name="connsiteX14" fmla="*/ 5333796 w 8360425"/>
              <a:gd name="connsiteY14" fmla="*/ 909281 h 1509782"/>
              <a:gd name="connsiteX15" fmla="*/ 5374740 w 8360425"/>
              <a:gd name="connsiteY15" fmla="*/ 1086702 h 1509782"/>
              <a:gd name="connsiteX16" fmla="*/ 5101784 w 8360425"/>
              <a:gd name="connsiteY16" fmla="*/ 1113997 h 1509782"/>
              <a:gd name="connsiteX17" fmla="*/ 4651408 w 8360425"/>
              <a:gd name="connsiteY17" fmla="*/ 1127645 h 1509782"/>
              <a:gd name="connsiteX18" fmla="*/ 4364805 w 8360425"/>
              <a:gd name="connsiteY18" fmla="*/ 1127645 h 1509782"/>
              <a:gd name="connsiteX19" fmla="*/ 4064555 w 8360425"/>
              <a:gd name="connsiteY19" fmla="*/ 1127645 h 1509782"/>
              <a:gd name="connsiteX20" fmla="*/ 3777952 w 8360425"/>
              <a:gd name="connsiteY20" fmla="*/ 1127645 h 1509782"/>
              <a:gd name="connsiteX21" fmla="*/ 3450405 w 8360425"/>
              <a:gd name="connsiteY21" fmla="*/ 1113997 h 1509782"/>
              <a:gd name="connsiteX22" fmla="*/ 3300280 w 8360425"/>
              <a:gd name="connsiteY22" fmla="*/ 1141293 h 1509782"/>
              <a:gd name="connsiteX23" fmla="*/ 3272984 w 8360425"/>
              <a:gd name="connsiteY23" fmla="*/ 1250475 h 1509782"/>
              <a:gd name="connsiteX24" fmla="*/ 3450405 w 8360425"/>
              <a:gd name="connsiteY24" fmla="*/ 1264123 h 1509782"/>
              <a:gd name="connsiteX25" fmla="*/ 3709713 w 8360425"/>
              <a:gd name="connsiteY25" fmla="*/ 1264123 h 1509782"/>
              <a:gd name="connsiteX26" fmla="*/ 3941725 w 8360425"/>
              <a:gd name="connsiteY26" fmla="*/ 1264123 h 1509782"/>
              <a:gd name="connsiteX27" fmla="*/ 4228328 w 8360425"/>
              <a:gd name="connsiteY27" fmla="*/ 1264123 h 1509782"/>
              <a:gd name="connsiteX28" fmla="*/ 4569522 w 8360425"/>
              <a:gd name="connsiteY28" fmla="*/ 1264123 h 1509782"/>
              <a:gd name="connsiteX29" fmla="*/ 4869773 w 8360425"/>
              <a:gd name="connsiteY29" fmla="*/ 1264123 h 1509782"/>
              <a:gd name="connsiteX30" fmla="*/ 5115432 w 8360425"/>
              <a:gd name="connsiteY30" fmla="*/ 1264123 h 1509782"/>
              <a:gd name="connsiteX31" fmla="*/ 5238262 w 8360425"/>
              <a:gd name="connsiteY31" fmla="*/ 1264123 h 1509782"/>
              <a:gd name="connsiteX32" fmla="*/ 5306501 w 8360425"/>
              <a:gd name="connsiteY32" fmla="*/ 1264123 h 1509782"/>
              <a:gd name="connsiteX33" fmla="*/ 5333796 w 8360425"/>
              <a:gd name="connsiteY33" fmla="*/ 1332361 h 1509782"/>
              <a:gd name="connsiteX34" fmla="*/ 5210967 w 8360425"/>
              <a:gd name="connsiteY34" fmla="*/ 1386952 h 1509782"/>
              <a:gd name="connsiteX35" fmla="*/ 4801534 w 8360425"/>
              <a:gd name="connsiteY35" fmla="*/ 1373305 h 1509782"/>
              <a:gd name="connsiteX36" fmla="*/ 4433044 w 8360425"/>
              <a:gd name="connsiteY36" fmla="*/ 1373305 h 1509782"/>
              <a:gd name="connsiteX37" fmla="*/ 4119146 w 8360425"/>
              <a:gd name="connsiteY37" fmla="*/ 1373305 h 1509782"/>
              <a:gd name="connsiteX38" fmla="*/ 3832543 w 8360425"/>
              <a:gd name="connsiteY38" fmla="*/ 1373305 h 1509782"/>
              <a:gd name="connsiteX39" fmla="*/ 3655122 w 8360425"/>
              <a:gd name="connsiteY39" fmla="*/ 1373305 h 1509782"/>
              <a:gd name="connsiteX40" fmla="*/ 3504996 w 8360425"/>
              <a:gd name="connsiteY40" fmla="*/ 1373305 h 1509782"/>
              <a:gd name="connsiteX41" fmla="*/ 3327576 w 8360425"/>
              <a:gd name="connsiteY41" fmla="*/ 1373305 h 1509782"/>
              <a:gd name="connsiteX42" fmla="*/ 3300280 w 8360425"/>
              <a:gd name="connsiteY42" fmla="*/ 1427896 h 1509782"/>
              <a:gd name="connsiteX43" fmla="*/ 3395814 w 8360425"/>
              <a:gd name="connsiteY43" fmla="*/ 1496135 h 1509782"/>
              <a:gd name="connsiteX44" fmla="*/ 3696065 w 8360425"/>
              <a:gd name="connsiteY44" fmla="*/ 1496135 h 1509782"/>
              <a:gd name="connsiteX45" fmla="*/ 4119146 w 8360425"/>
              <a:gd name="connsiteY45" fmla="*/ 1482487 h 1509782"/>
              <a:gd name="connsiteX46" fmla="*/ 4637761 w 8360425"/>
              <a:gd name="connsiteY46" fmla="*/ 1482487 h 1509782"/>
              <a:gd name="connsiteX47" fmla="*/ 5006250 w 8360425"/>
              <a:gd name="connsiteY47" fmla="*/ 1496135 h 1509782"/>
              <a:gd name="connsiteX48" fmla="*/ 5374739 w 8360425"/>
              <a:gd name="connsiteY48" fmla="*/ 1496134 h 1509782"/>
              <a:gd name="connsiteX49" fmla="*/ 5524865 w 8360425"/>
              <a:gd name="connsiteY49" fmla="*/ 1468839 h 1509782"/>
              <a:gd name="connsiteX50" fmla="*/ 5565808 w 8360425"/>
              <a:gd name="connsiteY50" fmla="*/ 1305066 h 1509782"/>
              <a:gd name="connsiteX51" fmla="*/ 5552161 w 8360425"/>
              <a:gd name="connsiteY51" fmla="*/ 1100350 h 1509782"/>
              <a:gd name="connsiteX52" fmla="*/ 5524865 w 8360425"/>
              <a:gd name="connsiteY52" fmla="*/ 881985 h 1509782"/>
              <a:gd name="connsiteX53" fmla="*/ 5511217 w 8360425"/>
              <a:gd name="connsiteY53" fmla="*/ 609030 h 1509782"/>
              <a:gd name="connsiteX54" fmla="*/ 5797820 w 8360425"/>
              <a:gd name="connsiteY54" fmla="*/ 404314 h 1509782"/>
              <a:gd name="connsiteX55" fmla="*/ 8240770 w 8360425"/>
              <a:gd name="connsiteY55" fmla="*/ 172302 h 1509782"/>
              <a:gd name="connsiteX56" fmla="*/ 7694859 w 8360425"/>
              <a:gd name="connsiteY56" fmla="*/ 90415 h 1509782"/>
              <a:gd name="connsiteX57" fmla="*/ 5197319 w 8360425"/>
              <a:gd name="connsiteY57" fmla="*/ 267836 h 1509782"/>
              <a:gd name="connsiteX58" fmla="*/ 3204746 w 8360425"/>
              <a:gd name="connsiteY58" fmla="*/ 240541 h 1509782"/>
              <a:gd name="connsiteX59" fmla="*/ 2549654 w 8360425"/>
              <a:gd name="connsiteY59" fmla="*/ 308779 h 1509782"/>
              <a:gd name="connsiteX60" fmla="*/ 1717140 w 8360425"/>
              <a:gd name="connsiteY60" fmla="*/ 240541 h 1509782"/>
              <a:gd name="connsiteX61" fmla="*/ 1239468 w 8360425"/>
              <a:gd name="connsiteY61" fmla="*/ 199598 h 1509782"/>
              <a:gd name="connsiteX62" fmla="*/ 734501 w 8360425"/>
              <a:gd name="connsiteY62" fmla="*/ 117711 h 1509782"/>
              <a:gd name="connsiteX63" fmla="*/ 420602 w 8360425"/>
              <a:gd name="connsiteY63" fmla="*/ 76767 h 1509782"/>
              <a:gd name="connsiteX64" fmla="*/ 202238 w 8360425"/>
              <a:gd name="connsiteY64" fmla="*/ 8529 h 1509782"/>
              <a:gd name="connsiteX65" fmla="*/ 38465 w 8360425"/>
              <a:gd name="connsiteY65" fmla="*/ 8529 h 1509782"/>
              <a:gd name="connsiteX66" fmla="*/ 11170 w 8360425"/>
              <a:gd name="connsiteY66" fmla="*/ 76767 h 1509782"/>
              <a:gd name="connsiteX67" fmla="*/ 188590 w 8360425"/>
              <a:gd name="connsiteY67" fmla="*/ 145006 h 1509782"/>
              <a:gd name="connsiteX68" fmla="*/ 611671 w 8360425"/>
              <a:gd name="connsiteY68" fmla="*/ 199597 h 1509782"/>
              <a:gd name="connsiteX69" fmla="*/ 1416889 w 8360425"/>
              <a:gd name="connsiteY69" fmla="*/ 336075 h 1509782"/>
              <a:gd name="connsiteX70" fmla="*/ 2631540 w 8360425"/>
              <a:gd name="connsiteY70" fmla="*/ 431609 h 1509782"/>
              <a:gd name="connsiteX71" fmla="*/ 2863552 w 8360425"/>
              <a:gd name="connsiteY71" fmla="*/ 390666 h 1509782"/>
              <a:gd name="connsiteX72" fmla="*/ 3040973 w 8360425"/>
              <a:gd name="connsiteY72" fmla="*/ 431609 h 1509782"/>
              <a:gd name="connsiteX73" fmla="*/ 3027325 w 8360425"/>
              <a:gd name="connsiteY73" fmla="*/ 568087 h 1509782"/>
              <a:gd name="connsiteX74" fmla="*/ 2890847 w 8360425"/>
              <a:gd name="connsiteY74" fmla="*/ 1182236 h 1509782"/>
              <a:gd name="connsiteX75" fmla="*/ 2836256 w 8360425"/>
              <a:gd name="connsiteY75" fmla="*/ 1346009 h 1509782"/>
              <a:gd name="connsiteX76" fmla="*/ 2918143 w 8360425"/>
              <a:gd name="connsiteY76" fmla="*/ 1509782 h 1509782"/>
              <a:gd name="connsiteX0" fmla="*/ 3095564 w 8288254"/>
              <a:gd name="connsiteY0" fmla="*/ 1018463 h 1509782"/>
              <a:gd name="connsiteX1" fmla="*/ 3109211 w 8288254"/>
              <a:gd name="connsiteY1" fmla="*/ 813747 h 1509782"/>
              <a:gd name="connsiteX2" fmla="*/ 3163802 w 8288254"/>
              <a:gd name="connsiteY2" fmla="*/ 609030 h 1509782"/>
              <a:gd name="connsiteX3" fmla="*/ 3191098 w 8288254"/>
              <a:gd name="connsiteY3" fmla="*/ 445257 h 1509782"/>
              <a:gd name="connsiteX4" fmla="*/ 3204746 w 8288254"/>
              <a:gd name="connsiteY4" fmla="*/ 377018 h 1509782"/>
              <a:gd name="connsiteX5" fmla="*/ 3395815 w 8288254"/>
              <a:gd name="connsiteY5" fmla="*/ 377018 h 1509782"/>
              <a:gd name="connsiteX6" fmla="*/ 3696065 w 8288254"/>
              <a:gd name="connsiteY6" fmla="*/ 349723 h 1509782"/>
              <a:gd name="connsiteX7" fmla="*/ 3846190 w 8288254"/>
              <a:gd name="connsiteY7" fmla="*/ 349723 h 1509782"/>
              <a:gd name="connsiteX8" fmla="*/ 4160089 w 8288254"/>
              <a:gd name="connsiteY8" fmla="*/ 363370 h 1509782"/>
              <a:gd name="connsiteX9" fmla="*/ 4446692 w 8288254"/>
              <a:gd name="connsiteY9" fmla="*/ 390666 h 1509782"/>
              <a:gd name="connsiteX10" fmla="*/ 4651408 w 8288254"/>
              <a:gd name="connsiteY10" fmla="*/ 390666 h 1509782"/>
              <a:gd name="connsiteX11" fmla="*/ 5006250 w 8288254"/>
              <a:gd name="connsiteY11" fmla="*/ 390666 h 1509782"/>
              <a:gd name="connsiteX12" fmla="*/ 5115432 w 8288254"/>
              <a:gd name="connsiteY12" fmla="*/ 390664 h 1509782"/>
              <a:gd name="connsiteX13" fmla="*/ 5347444 w 8288254"/>
              <a:gd name="connsiteY13" fmla="*/ 445257 h 1509782"/>
              <a:gd name="connsiteX14" fmla="*/ 5333796 w 8288254"/>
              <a:gd name="connsiteY14" fmla="*/ 909281 h 1509782"/>
              <a:gd name="connsiteX15" fmla="*/ 5374740 w 8288254"/>
              <a:gd name="connsiteY15" fmla="*/ 1086702 h 1509782"/>
              <a:gd name="connsiteX16" fmla="*/ 5101784 w 8288254"/>
              <a:gd name="connsiteY16" fmla="*/ 1113997 h 1509782"/>
              <a:gd name="connsiteX17" fmla="*/ 4651408 w 8288254"/>
              <a:gd name="connsiteY17" fmla="*/ 1127645 h 1509782"/>
              <a:gd name="connsiteX18" fmla="*/ 4364805 w 8288254"/>
              <a:gd name="connsiteY18" fmla="*/ 1127645 h 1509782"/>
              <a:gd name="connsiteX19" fmla="*/ 4064555 w 8288254"/>
              <a:gd name="connsiteY19" fmla="*/ 1127645 h 1509782"/>
              <a:gd name="connsiteX20" fmla="*/ 3777952 w 8288254"/>
              <a:gd name="connsiteY20" fmla="*/ 1127645 h 1509782"/>
              <a:gd name="connsiteX21" fmla="*/ 3450405 w 8288254"/>
              <a:gd name="connsiteY21" fmla="*/ 1113997 h 1509782"/>
              <a:gd name="connsiteX22" fmla="*/ 3300280 w 8288254"/>
              <a:gd name="connsiteY22" fmla="*/ 1141293 h 1509782"/>
              <a:gd name="connsiteX23" fmla="*/ 3272984 w 8288254"/>
              <a:gd name="connsiteY23" fmla="*/ 1250475 h 1509782"/>
              <a:gd name="connsiteX24" fmla="*/ 3450405 w 8288254"/>
              <a:gd name="connsiteY24" fmla="*/ 1264123 h 1509782"/>
              <a:gd name="connsiteX25" fmla="*/ 3709713 w 8288254"/>
              <a:gd name="connsiteY25" fmla="*/ 1264123 h 1509782"/>
              <a:gd name="connsiteX26" fmla="*/ 3941725 w 8288254"/>
              <a:gd name="connsiteY26" fmla="*/ 1264123 h 1509782"/>
              <a:gd name="connsiteX27" fmla="*/ 4228328 w 8288254"/>
              <a:gd name="connsiteY27" fmla="*/ 1264123 h 1509782"/>
              <a:gd name="connsiteX28" fmla="*/ 4569522 w 8288254"/>
              <a:gd name="connsiteY28" fmla="*/ 1264123 h 1509782"/>
              <a:gd name="connsiteX29" fmla="*/ 4869773 w 8288254"/>
              <a:gd name="connsiteY29" fmla="*/ 1264123 h 1509782"/>
              <a:gd name="connsiteX30" fmla="*/ 5115432 w 8288254"/>
              <a:gd name="connsiteY30" fmla="*/ 1264123 h 1509782"/>
              <a:gd name="connsiteX31" fmla="*/ 5238262 w 8288254"/>
              <a:gd name="connsiteY31" fmla="*/ 1264123 h 1509782"/>
              <a:gd name="connsiteX32" fmla="*/ 5306501 w 8288254"/>
              <a:gd name="connsiteY32" fmla="*/ 1264123 h 1509782"/>
              <a:gd name="connsiteX33" fmla="*/ 5333796 w 8288254"/>
              <a:gd name="connsiteY33" fmla="*/ 1332361 h 1509782"/>
              <a:gd name="connsiteX34" fmla="*/ 5210967 w 8288254"/>
              <a:gd name="connsiteY34" fmla="*/ 1386952 h 1509782"/>
              <a:gd name="connsiteX35" fmla="*/ 4801534 w 8288254"/>
              <a:gd name="connsiteY35" fmla="*/ 1373305 h 1509782"/>
              <a:gd name="connsiteX36" fmla="*/ 4433044 w 8288254"/>
              <a:gd name="connsiteY36" fmla="*/ 1373305 h 1509782"/>
              <a:gd name="connsiteX37" fmla="*/ 4119146 w 8288254"/>
              <a:gd name="connsiteY37" fmla="*/ 1373305 h 1509782"/>
              <a:gd name="connsiteX38" fmla="*/ 3832543 w 8288254"/>
              <a:gd name="connsiteY38" fmla="*/ 1373305 h 1509782"/>
              <a:gd name="connsiteX39" fmla="*/ 3655122 w 8288254"/>
              <a:gd name="connsiteY39" fmla="*/ 1373305 h 1509782"/>
              <a:gd name="connsiteX40" fmla="*/ 3504996 w 8288254"/>
              <a:gd name="connsiteY40" fmla="*/ 1373305 h 1509782"/>
              <a:gd name="connsiteX41" fmla="*/ 3327576 w 8288254"/>
              <a:gd name="connsiteY41" fmla="*/ 1373305 h 1509782"/>
              <a:gd name="connsiteX42" fmla="*/ 3300280 w 8288254"/>
              <a:gd name="connsiteY42" fmla="*/ 1427896 h 1509782"/>
              <a:gd name="connsiteX43" fmla="*/ 3395814 w 8288254"/>
              <a:gd name="connsiteY43" fmla="*/ 1496135 h 1509782"/>
              <a:gd name="connsiteX44" fmla="*/ 3696065 w 8288254"/>
              <a:gd name="connsiteY44" fmla="*/ 1496135 h 1509782"/>
              <a:gd name="connsiteX45" fmla="*/ 4119146 w 8288254"/>
              <a:gd name="connsiteY45" fmla="*/ 1482487 h 1509782"/>
              <a:gd name="connsiteX46" fmla="*/ 4637761 w 8288254"/>
              <a:gd name="connsiteY46" fmla="*/ 1482487 h 1509782"/>
              <a:gd name="connsiteX47" fmla="*/ 5006250 w 8288254"/>
              <a:gd name="connsiteY47" fmla="*/ 1496135 h 1509782"/>
              <a:gd name="connsiteX48" fmla="*/ 5374739 w 8288254"/>
              <a:gd name="connsiteY48" fmla="*/ 1496134 h 1509782"/>
              <a:gd name="connsiteX49" fmla="*/ 5524865 w 8288254"/>
              <a:gd name="connsiteY49" fmla="*/ 1468839 h 1509782"/>
              <a:gd name="connsiteX50" fmla="*/ 5565808 w 8288254"/>
              <a:gd name="connsiteY50" fmla="*/ 1305066 h 1509782"/>
              <a:gd name="connsiteX51" fmla="*/ 5552161 w 8288254"/>
              <a:gd name="connsiteY51" fmla="*/ 1100350 h 1509782"/>
              <a:gd name="connsiteX52" fmla="*/ 5524865 w 8288254"/>
              <a:gd name="connsiteY52" fmla="*/ 881985 h 1509782"/>
              <a:gd name="connsiteX53" fmla="*/ 5511217 w 8288254"/>
              <a:gd name="connsiteY53" fmla="*/ 609030 h 1509782"/>
              <a:gd name="connsiteX54" fmla="*/ 5797820 w 8288254"/>
              <a:gd name="connsiteY54" fmla="*/ 404314 h 1509782"/>
              <a:gd name="connsiteX55" fmla="*/ 8240770 w 8288254"/>
              <a:gd name="connsiteY55" fmla="*/ 172302 h 1509782"/>
              <a:gd name="connsiteX56" fmla="*/ 7244482 w 8288254"/>
              <a:gd name="connsiteY56" fmla="*/ 104063 h 1509782"/>
              <a:gd name="connsiteX57" fmla="*/ 5197319 w 8288254"/>
              <a:gd name="connsiteY57" fmla="*/ 267836 h 1509782"/>
              <a:gd name="connsiteX58" fmla="*/ 3204746 w 8288254"/>
              <a:gd name="connsiteY58" fmla="*/ 240541 h 1509782"/>
              <a:gd name="connsiteX59" fmla="*/ 2549654 w 8288254"/>
              <a:gd name="connsiteY59" fmla="*/ 308779 h 1509782"/>
              <a:gd name="connsiteX60" fmla="*/ 1717140 w 8288254"/>
              <a:gd name="connsiteY60" fmla="*/ 240541 h 1509782"/>
              <a:gd name="connsiteX61" fmla="*/ 1239468 w 8288254"/>
              <a:gd name="connsiteY61" fmla="*/ 199598 h 1509782"/>
              <a:gd name="connsiteX62" fmla="*/ 734501 w 8288254"/>
              <a:gd name="connsiteY62" fmla="*/ 117711 h 1509782"/>
              <a:gd name="connsiteX63" fmla="*/ 420602 w 8288254"/>
              <a:gd name="connsiteY63" fmla="*/ 76767 h 1509782"/>
              <a:gd name="connsiteX64" fmla="*/ 202238 w 8288254"/>
              <a:gd name="connsiteY64" fmla="*/ 8529 h 1509782"/>
              <a:gd name="connsiteX65" fmla="*/ 38465 w 8288254"/>
              <a:gd name="connsiteY65" fmla="*/ 8529 h 1509782"/>
              <a:gd name="connsiteX66" fmla="*/ 11170 w 8288254"/>
              <a:gd name="connsiteY66" fmla="*/ 76767 h 1509782"/>
              <a:gd name="connsiteX67" fmla="*/ 188590 w 8288254"/>
              <a:gd name="connsiteY67" fmla="*/ 145006 h 1509782"/>
              <a:gd name="connsiteX68" fmla="*/ 611671 w 8288254"/>
              <a:gd name="connsiteY68" fmla="*/ 199597 h 1509782"/>
              <a:gd name="connsiteX69" fmla="*/ 1416889 w 8288254"/>
              <a:gd name="connsiteY69" fmla="*/ 336075 h 1509782"/>
              <a:gd name="connsiteX70" fmla="*/ 2631540 w 8288254"/>
              <a:gd name="connsiteY70" fmla="*/ 431609 h 1509782"/>
              <a:gd name="connsiteX71" fmla="*/ 2863552 w 8288254"/>
              <a:gd name="connsiteY71" fmla="*/ 390666 h 1509782"/>
              <a:gd name="connsiteX72" fmla="*/ 3040973 w 8288254"/>
              <a:gd name="connsiteY72" fmla="*/ 431609 h 1509782"/>
              <a:gd name="connsiteX73" fmla="*/ 3027325 w 8288254"/>
              <a:gd name="connsiteY73" fmla="*/ 568087 h 1509782"/>
              <a:gd name="connsiteX74" fmla="*/ 2890847 w 8288254"/>
              <a:gd name="connsiteY74" fmla="*/ 1182236 h 1509782"/>
              <a:gd name="connsiteX75" fmla="*/ 2836256 w 8288254"/>
              <a:gd name="connsiteY75" fmla="*/ 1346009 h 1509782"/>
              <a:gd name="connsiteX76" fmla="*/ 2918143 w 8288254"/>
              <a:gd name="connsiteY76" fmla="*/ 1509782 h 1509782"/>
              <a:gd name="connsiteX0" fmla="*/ 3095564 w 8172438"/>
              <a:gd name="connsiteY0" fmla="*/ 1018463 h 1509782"/>
              <a:gd name="connsiteX1" fmla="*/ 3109211 w 8172438"/>
              <a:gd name="connsiteY1" fmla="*/ 813747 h 1509782"/>
              <a:gd name="connsiteX2" fmla="*/ 3163802 w 8172438"/>
              <a:gd name="connsiteY2" fmla="*/ 609030 h 1509782"/>
              <a:gd name="connsiteX3" fmla="*/ 3191098 w 8172438"/>
              <a:gd name="connsiteY3" fmla="*/ 445257 h 1509782"/>
              <a:gd name="connsiteX4" fmla="*/ 3204746 w 8172438"/>
              <a:gd name="connsiteY4" fmla="*/ 377018 h 1509782"/>
              <a:gd name="connsiteX5" fmla="*/ 3395815 w 8172438"/>
              <a:gd name="connsiteY5" fmla="*/ 377018 h 1509782"/>
              <a:gd name="connsiteX6" fmla="*/ 3696065 w 8172438"/>
              <a:gd name="connsiteY6" fmla="*/ 349723 h 1509782"/>
              <a:gd name="connsiteX7" fmla="*/ 3846190 w 8172438"/>
              <a:gd name="connsiteY7" fmla="*/ 349723 h 1509782"/>
              <a:gd name="connsiteX8" fmla="*/ 4160089 w 8172438"/>
              <a:gd name="connsiteY8" fmla="*/ 363370 h 1509782"/>
              <a:gd name="connsiteX9" fmla="*/ 4446692 w 8172438"/>
              <a:gd name="connsiteY9" fmla="*/ 390666 h 1509782"/>
              <a:gd name="connsiteX10" fmla="*/ 4651408 w 8172438"/>
              <a:gd name="connsiteY10" fmla="*/ 390666 h 1509782"/>
              <a:gd name="connsiteX11" fmla="*/ 5006250 w 8172438"/>
              <a:gd name="connsiteY11" fmla="*/ 390666 h 1509782"/>
              <a:gd name="connsiteX12" fmla="*/ 5115432 w 8172438"/>
              <a:gd name="connsiteY12" fmla="*/ 390664 h 1509782"/>
              <a:gd name="connsiteX13" fmla="*/ 5347444 w 8172438"/>
              <a:gd name="connsiteY13" fmla="*/ 445257 h 1509782"/>
              <a:gd name="connsiteX14" fmla="*/ 5333796 w 8172438"/>
              <a:gd name="connsiteY14" fmla="*/ 909281 h 1509782"/>
              <a:gd name="connsiteX15" fmla="*/ 5374740 w 8172438"/>
              <a:gd name="connsiteY15" fmla="*/ 1086702 h 1509782"/>
              <a:gd name="connsiteX16" fmla="*/ 5101784 w 8172438"/>
              <a:gd name="connsiteY16" fmla="*/ 1113997 h 1509782"/>
              <a:gd name="connsiteX17" fmla="*/ 4651408 w 8172438"/>
              <a:gd name="connsiteY17" fmla="*/ 1127645 h 1509782"/>
              <a:gd name="connsiteX18" fmla="*/ 4364805 w 8172438"/>
              <a:gd name="connsiteY18" fmla="*/ 1127645 h 1509782"/>
              <a:gd name="connsiteX19" fmla="*/ 4064555 w 8172438"/>
              <a:gd name="connsiteY19" fmla="*/ 1127645 h 1509782"/>
              <a:gd name="connsiteX20" fmla="*/ 3777952 w 8172438"/>
              <a:gd name="connsiteY20" fmla="*/ 1127645 h 1509782"/>
              <a:gd name="connsiteX21" fmla="*/ 3450405 w 8172438"/>
              <a:gd name="connsiteY21" fmla="*/ 1113997 h 1509782"/>
              <a:gd name="connsiteX22" fmla="*/ 3300280 w 8172438"/>
              <a:gd name="connsiteY22" fmla="*/ 1141293 h 1509782"/>
              <a:gd name="connsiteX23" fmla="*/ 3272984 w 8172438"/>
              <a:gd name="connsiteY23" fmla="*/ 1250475 h 1509782"/>
              <a:gd name="connsiteX24" fmla="*/ 3450405 w 8172438"/>
              <a:gd name="connsiteY24" fmla="*/ 1264123 h 1509782"/>
              <a:gd name="connsiteX25" fmla="*/ 3709713 w 8172438"/>
              <a:gd name="connsiteY25" fmla="*/ 1264123 h 1509782"/>
              <a:gd name="connsiteX26" fmla="*/ 3941725 w 8172438"/>
              <a:gd name="connsiteY26" fmla="*/ 1264123 h 1509782"/>
              <a:gd name="connsiteX27" fmla="*/ 4228328 w 8172438"/>
              <a:gd name="connsiteY27" fmla="*/ 1264123 h 1509782"/>
              <a:gd name="connsiteX28" fmla="*/ 4569522 w 8172438"/>
              <a:gd name="connsiteY28" fmla="*/ 1264123 h 1509782"/>
              <a:gd name="connsiteX29" fmla="*/ 4869773 w 8172438"/>
              <a:gd name="connsiteY29" fmla="*/ 1264123 h 1509782"/>
              <a:gd name="connsiteX30" fmla="*/ 5115432 w 8172438"/>
              <a:gd name="connsiteY30" fmla="*/ 1264123 h 1509782"/>
              <a:gd name="connsiteX31" fmla="*/ 5238262 w 8172438"/>
              <a:gd name="connsiteY31" fmla="*/ 1264123 h 1509782"/>
              <a:gd name="connsiteX32" fmla="*/ 5306501 w 8172438"/>
              <a:gd name="connsiteY32" fmla="*/ 1264123 h 1509782"/>
              <a:gd name="connsiteX33" fmla="*/ 5333796 w 8172438"/>
              <a:gd name="connsiteY33" fmla="*/ 1332361 h 1509782"/>
              <a:gd name="connsiteX34" fmla="*/ 5210967 w 8172438"/>
              <a:gd name="connsiteY34" fmla="*/ 1386952 h 1509782"/>
              <a:gd name="connsiteX35" fmla="*/ 4801534 w 8172438"/>
              <a:gd name="connsiteY35" fmla="*/ 1373305 h 1509782"/>
              <a:gd name="connsiteX36" fmla="*/ 4433044 w 8172438"/>
              <a:gd name="connsiteY36" fmla="*/ 1373305 h 1509782"/>
              <a:gd name="connsiteX37" fmla="*/ 4119146 w 8172438"/>
              <a:gd name="connsiteY37" fmla="*/ 1373305 h 1509782"/>
              <a:gd name="connsiteX38" fmla="*/ 3832543 w 8172438"/>
              <a:gd name="connsiteY38" fmla="*/ 1373305 h 1509782"/>
              <a:gd name="connsiteX39" fmla="*/ 3655122 w 8172438"/>
              <a:gd name="connsiteY39" fmla="*/ 1373305 h 1509782"/>
              <a:gd name="connsiteX40" fmla="*/ 3504996 w 8172438"/>
              <a:gd name="connsiteY40" fmla="*/ 1373305 h 1509782"/>
              <a:gd name="connsiteX41" fmla="*/ 3327576 w 8172438"/>
              <a:gd name="connsiteY41" fmla="*/ 1373305 h 1509782"/>
              <a:gd name="connsiteX42" fmla="*/ 3300280 w 8172438"/>
              <a:gd name="connsiteY42" fmla="*/ 1427896 h 1509782"/>
              <a:gd name="connsiteX43" fmla="*/ 3395814 w 8172438"/>
              <a:gd name="connsiteY43" fmla="*/ 1496135 h 1509782"/>
              <a:gd name="connsiteX44" fmla="*/ 3696065 w 8172438"/>
              <a:gd name="connsiteY44" fmla="*/ 1496135 h 1509782"/>
              <a:gd name="connsiteX45" fmla="*/ 4119146 w 8172438"/>
              <a:gd name="connsiteY45" fmla="*/ 1482487 h 1509782"/>
              <a:gd name="connsiteX46" fmla="*/ 4637761 w 8172438"/>
              <a:gd name="connsiteY46" fmla="*/ 1482487 h 1509782"/>
              <a:gd name="connsiteX47" fmla="*/ 5006250 w 8172438"/>
              <a:gd name="connsiteY47" fmla="*/ 1496135 h 1509782"/>
              <a:gd name="connsiteX48" fmla="*/ 5374739 w 8172438"/>
              <a:gd name="connsiteY48" fmla="*/ 1496134 h 1509782"/>
              <a:gd name="connsiteX49" fmla="*/ 5524865 w 8172438"/>
              <a:gd name="connsiteY49" fmla="*/ 1468839 h 1509782"/>
              <a:gd name="connsiteX50" fmla="*/ 5565808 w 8172438"/>
              <a:gd name="connsiteY50" fmla="*/ 1305066 h 1509782"/>
              <a:gd name="connsiteX51" fmla="*/ 5552161 w 8172438"/>
              <a:gd name="connsiteY51" fmla="*/ 1100350 h 1509782"/>
              <a:gd name="connsiteX52" fmla="*/ 5524865 w 8172438"/>
              <a:gd name="connsiteY52" fmla="*/ 881985 h 1509782"/>
              <a:gd name="connsiteX53" fmla="*/ 5511217 w 8172438"/>
              <a:gd name="connsiteY53" fmla="*/ 609030 h 1509782"/>
              <a:gd name="connsiteX54" fmla="*/ 5797820 w 8172438"/>
              <a:gd name="connsiteY54" fmla="*/ 404314 h 1509782"/>
              <a:gd name="connsiteX55" fmla="*/ 8117940 w 8172438"/>
              <a:gd name="connsiteY55" fmla="*/ 172302 h 1509782"/>
              <a:gd name="connsiteX56" fmla="*/ 7244482 w 8172438"/>
              <a:gd name="connsiteY56" fmla="*/ 104063 h 1509782"/>
              <a:gd name="connsiteX57" fmla="*/ 5197319 w 8172438"/>
              <a:gd name="connsiteY57" fmla="*/ 267836 h 1509782"/>
              <a:gd name="connsiteX58" fmla="*/ 3204746 w 8172438"/>
              <a:gd name="connsiteY58" fmla="*/ 240541 h 1509782"/>
              <a:gd name="connsiteX59" fmla="*/ 2549654 w 8172438"/>
              <a:gd name="connsiteY59" fmla="*/ 308779 h 1509782"/>
              <a:gd name="connsiteX60" fmla="*/ 1717140 w 8172438"/>
              <a:gd name="connsiteY60" fmla="*/ 240541 h 1509782"/>
              <a:gd name="connsiteX61" fmla="*/ 1239468 w 8172438"/>
              <a:gd name="connsiteY61" fmla="*/ 199598 h 1509782"/>
              <a:gd name="connsiteX62" fmla="*/ 734501 w 8172438"/>
              <a:gd name="connsiteY62" fmla="*/ 117711 h 1509782"/>
              <a:gd name="connsiteX63" fmla="*/ 420602 w 8172438"/>
              <a:gd name="connsiteY63" fmla="*/ 76767 h 1509782"/>
              <a:gd name="connsiteX64" fmla="*/ 202238 w 8172438"/>
              <a:gd name="connsiteY64" fmla="*/ 8529 h 1509782"/>
              <a:gd name="connsiteX65" fmla="*/ 38465 w 8172438"/>
              <a:gd name="connsiteY65" fmla="*/ 8529 h 1509782"/>
              <a:gd name="connsiteX66" fmla="*/ 11170 w 8172438"/>
              <a:gd name="connsiteY66" fmla="*/ 76767 h 1509782"/>
              <a:gd name="connsiteX67" fmla="*/ 188590 w 8172438"/>
              <a:gd name="connsiteY67" fmla="*/ 145006 h 1509782"/>
              <a:gd name="connsiteX68" fmla="*/ 611671 w 8172438"/>
              <a:gd name="connsiteY68" fmla="*/ 199597 h 1509782"/>
              <a:gd name="connsiteX69" fmla="*/ 1416889 w 8172438"/>
              <a:gd name="connsiteY69" fmla="*/ 336075 h 1509782"/>
              <a:gd name="connsiteX70" fmla="*/ 2631540 w 8172438"/>
              <a:gd name="connsiteY70" fmla="*/ 431609 h 1509782"/>
              <a:gd name="connsiteX71" fmla="*/ 2863552 w 8172438"/>
              <a:gd name="connsiteY71" fmla="*/ 390666 h 1509782"/>
              <a:gd name="connsiteX72" fmla="*/ 3040973 w 8172438"/>
              <a:gd name="connsiteY72" fmla="*/ 431609 h 1509782"/>
              <a:gd name="connsiteX73" fmla="*/ 3027325 w 8172438"/>
              <a:gd name="connsiteY73" fmla="*/ 568087 h 1509782"/>
              <a:gd name="connsiteX74" fmla="*/ 2890847 w 8172438"/>
              <a:gd name="connsiteY74" fmla="*/ 1182236 h 1509782"/>
              <a:gd name="connsiteX75" fmla="*/ 2836256 w 8172438"/>
              <a:gd name="connsiteY75" fmla="*/ 1346009 h 1509782"/>
              <a:gd name="connsiteX76" fmla="*/ 2918143 w 8172438"/>
              <a:gd name="connsiteY76" fmla="*/ 1509782 h 15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172438" h="1509782">
                <a:moveTo>
                  <a:pt x="3095564" y="1018463"/>
                </a:moveTo>
                <a:cubicBezTo>
                  <a:pt x="3096701" y="950224"/>
                  <a:pt x="3097838" y="881986"/>
                  <a:pt x="3109211" y="813747"/>
                </a:cubicBezTo>
                <a:cubicBezTo>
                  <a:pt x="3120584" y="745508"/>
                  <a:pt x="3150154" y="670445"/>
                  <a:pt x="3163802" y="609030"/>
                </a:cubicBezTo>
                <a:cubicBezTo>
                  <a:pt x="3177450" y="547615"/>
                  <a:pt x="3184274" y="483926"/>
                  <a:pt x="3191098" y="445257"/>
                </a:cubicBezTo>
                <a:cubicBezTo>
                  <a:pt x="3197922" y="406588"/>
                  <a:pt x="3170627" y="388391"/>
                  <a:pt x="3204746" y="377018"/>
                </a:cubicBezTo>
                <a:cubicBezTo>
                  <a:pt x="3238865" y="365645"/>
                  <a:pt x="3313929" y="381567"/>
                  <a:pt x="3395815" y="377018"/>
                </a:cubicBezTo>
                <a:cubicBezTo>
                  <a:pt x="3477701" y="372469"/>
                  <a:pt x="3621003" y="354272"/>
                  <a:pt x="3696065" y="349723"/>
                </a:cubicBezTo>
                <a:cubicBezTo>
                  <a:pt x="3771127" y="345174"/>
                  <a:pt x="3768853" y="347449"/>
                  <a:pt x="3846190" y="349723"/>
                </a:cubicBezTo>
                <a:cubicBezTo>
                  <a:pt x="3923527" y="351998"/>
                  <a:pt x="4060005" y="356546"/>
                  <a:pt x="4160089" y="363370"/>
                </a:cubicBezTo>
                <a:cubicBezTo>
                  <a:pt x="4260173" y="370194"/>
                  <a:pt x="4364806" y="386117"/>
                  <a:pt x="4446692" y="390666"/>
                </a:cubicBezTo>
                <a:cubicBezTo>
                  <a:pt x="4528578" y="395215"/>
                  <a:pt x="4651408" y="390666"/>
                  <a:pt x="4651408" y="390666"/>
                </a:cubicBezTo>
                <a:lnTo>
                  <a:pt x="5006250" y="390666"/>
                </a:lnTo>
                <a:cubicBezTo>
                  <a:pt x="5083587" y="390666"/>
                  <a:pt x="5058566" y="381566"/>
                  <a:pt x="5115432" y="390664"/>
                </a:cubicBezTo>
                <a:cubicBezTo>
                  <a:pt x="5172298" y="399762"/>
                  <a:pt x="5311050" y="358821"/>
                  <a:pt x="5347444" y="445257"/>
                </a:cubicBezTo>
                <a:cubicBezTo>
                  <a:pt x="5383838" y="531693"/>
                  <a:pt x="5329247" y="802374"/>
                  <a:pt x="5333796" y="909281"/>
                </a:cubicBezTo>
                <a:cubicBezTo>
                  <a:pt x="5338345" y="1016189"/>
                  <a:pt x="5413409" y="1052583"/>
                  <a:pt x="5374740" y="1086702"/>
                </a:cubicBezTo>
                <a:cubicBezTo>
                  <a:pt x="5336071" y="1120821"/>
                  <a:pt x="5222339" y="1107173"/>
                  <a:pt x="5101784" y="1113997"/>
                </a:cubicBezTo>
                <a:cubicBezTo>
                  <a:pt x="4981229" y="1120821"/>
                  <a:pt x="4774238" y="1125370"/>
                  <a:pt x="4651408" y="1127645"/>
                </a:cubicBezTo>
                <a:cubicBezTo>
                  <a:pt x="4528578" y="1129920"/>
                  <a:pt x="4364805" y="1127645"/>
                  <a:pt x="4364805" y="1127645"/>
                </a:cubicBezTo>
                <a:lnTo>
                  <a:pt x="4064555" y="1127645"/>
                </a:lnTo>
                <a:cubicBezTo>
                  <a:pt x="3966746" y="1127645"/>
                  <a:pt x="3880310" y="1129920"/>
                  <a:pt x="3777952" y="1127645"/>
                </a:cubicBezTo>
                <a:cubicBezTo>
                  <a:pt x="3675594" y="1125370"/>
                  <a:pt x="3530017" y="1111722"/>
                  <a:pt x="3450405" y="1113997"/>
                </a:cubicBezTo>
                <a:cubicBezTo>
                  <a:pt x="3370793" y="1116272"/>
                  <a:pt x="3329850" y="1118547"/>
                  <a:pt x="3300280" y="1141293"/>
                </a:cubicBezTo>
                <a:cubicBezTo>
                  <a:pt x="3270710" y="1164039"/>
                  <a:pt x="3247963" y="1230003"/>
                  <a:pt x="3272984" y="1250475"/>
                </a:cubicBezTo>
                <a:cubicBezTo>
                  <a:pt x="3298005" y="1270947"/>
                  <a:pt x="3377617" y="1261848"/>
                  <a:pt x="3450405" y="1264123"/>
                </a:cubicBezTo>
                <a:cubicBezTo>
                  <a:pt x="3523193" y="1266398"/>
                  <a:pt x="3709713" y="1264123"/>
                  <a:pt x="3709713" y="1264123"/>
                </a:cubicBezTo>
                <a:lnTo>
                  <a:pt x="3941725" y="1264123"/>
                </a:lnTo>
                <a:lnTo>
                  <a:pt x="4228328" y="1264123"/>
                </a:lnTo>
                <a:lnTo>
                  <a:pt x="4569522" y="1264123"/>
                </a:lnTo>
                <a:lnTo>
                  <a:pt x="4869773" y="1264123"/>
                </a:lnTo>
                <a:lnTo>
                  <a:pt x="5115432" y="1264123"/>
                </a:lnTo>
                <a:lnTo>
                  <a:pt x="5238262" y="1264123"/>
                </a:lnTo>
                <a:cubicBezTo>
                  <a:pt x="5270107" y="1264123"/>
                  <a:pt x="5290579" y="1252750"/>
                  <a:pt x="5306501" y="1264123"/>
                </a:cubicBezTo>
                <a:cubicBezTo>
                  <a:pt x="5322423" y="1275496"/>
                  <a:pt x="5349718" y="1311890"/>
                  <a:pt x="5333796" y="1332361"/>
                </a:cubicBezTo>
                <a:cubicBezTo>
                  <a:pt x="5317874" y="1352832"/>
                  <a:pt x="5299677" y="1380128"/>
                  <a:pt x="5210967" y="1386952"/>
                </a:cubicBezTo>
                <a:cubicBezTo>
                  <a:pt x="5122257" y="1393776"/>
                  <a:pt x="4931188" y="1375579"/>
                  <a:pt x="4801534" y="1373305"/>
                </a:cubicBezTo>
                <a:cubicBezTo>
                  <a:pt x="4671880" y="1371031"/>
                  <a:pt x="4433044" y="1373305"/>
                  <a:pt x="4433044" y="1373305"/>
                </a:cubicBezTo>
                <a:lnTo>
                  <a:pt x="4119146" y="1373305"/>
                </a:lnTo>
                <a:lnTo>
                  <a:pt x="3832543" y="1373305"/>
                </a:lnTo>
                <a:lnTo>
                  <a:pt x="3655122" y="1373305"/>
                </a:lnTo>
                <a:lnTo>
                  <a:pt x="3504996" y="1373305"/>
                </a:lnTo>
                <a:cubicBezTo>
                  <a:pt x="3450405" y="1373305"/>
                  <a:pt x="3361695" y="1364207"/>
                  <a:pt x="3327576" y="1373305"/>
                </a:cubicBezTo>
                <a:cubicBezTo>
                  <a:pt x="3293457" y="1382403"/>
                  <a:pt x="3288907" y="1407424"/>
                  <a:pt x="3300280" y="1427896"/>
                </a:cubicBezTo>
                <a:cubicBezTo>
                  <a:pt x="3311653" y="1448368"/>
                  <a:pt x="3329850" y="1484762"/>
                  <a:pt x="3395814" y="1496135"/>
                </a:cubicBezTo>
                <a:cubicBezTo>
                  <a:pt x="3461778" y="1507508"/>
                  <a:pt x="3575510" y="1498410"/>
                  <a:pt x="3696065" y="1496135"/>
                </a:cubicBezTo>
                <a:cubicBezTo>
                  <a:pt x="3816620" y="1493860"/>
                  <a:pt x="3962197" y="1484762"/>
                  <a:pt x="4119146" y="1482487"/>
                </a:cubicBezTo>
                <a:cubicBezTo>
                  <a:pt x="4276095" y="1480212"/>
                  <a:pt x="4489910" y="1480212"/>
                  <a:pt x="4637761" y="1482487"/>
                </a:cubicBezTo>
                <a:cubicBezTo>
                  <a:pt x="4785612" y="1484762"/>
                  <a:pt x="4883420" y="1493861"/>
                  <a:pt x="5006250" y="1496135"/>
                </a:cubicBezTo>
                <a:cubicBezTo>
                  <a:pt x="5129080" y="1498410"/>
                  <a:pt x="5288303" y="1500683"/>
                  <a:pt x="5374739" y="1496134"/>
                </a:cubicBezTo>
                <a:cubicBezTo>
                  <a:pt x="5461175" y="1491585"/>
                  <a:pt x="5493020" y="1500684"/>
                  <a:pt x="5524865" y="1468839"/>
                </a:cubicBezTo>
                <a:cubicBezTo>
                  <a:pt x="5556710" y="1436994"/>
                  <a:pt x="5561259" y="1366481"/>
                  <a:pt x="5565808" y="1305066"/>
                </a:cubicBezTo>
                <a:cubicBezTo>
                  <a:pt x="5570357" y="1243651"/>
                  <a:pt x="5558985" y="1170864"/>
                  <a:pt x="5552161" y="1100350"/>
                </a:cubicBezTo>
                <a:cubicBezTo>
                  <a:pt x="5545337" y="1029837"/>
                  <a:pt x="5531689" y="963872"/>
                  <a:pt x="5524865" y="881985"/>
                </a:cubicBezTo>
                <a:cubicBezTo>
                  <a:pt x="5518041" y="800098"/>
                  <a:pt x="5465725" y="688642"/>
                  <a:pt x="5511217" y="609030"/>
                </a:cubicBezTo>
                <a:cubicBezTo>
                  <a:pt x="5556709" y="529418"/>
                  <a:pt x="5342895" y="477102"/>
                  <a:pt x="5797820" y="404314"/>
                </a:cubicBezTo>
                <a:cubicBezTo>
                  <a:pt x="6252746" y="331526"/>
                  <a:pt x="7876830" y="222344"/>
                  <a:pt x="8117940" y="172302"/>
                </a:cubicBezTo>
                <a:cubicBezTo>
                  <a:pt x="8359050" y="122260"/>
                  <a:pt x="7751724" y="88141"/>
                  <a:pt x="7244482" y="104063"/>
                </a:cubicBezTo>
                <a:cubicBezTo>
                  <a:pt x="6396046" y="119985"/>
                  <a:pt x="5870608" y="245090"/>
                  <a:pt x="5197319" y="267836"/>
                </a:cubicBezTo>
                <a:cubicBezTo>
                  <a:pt x="4524030" y="290582"/>
                  <a:pt x="3868937" y="249639"/>
                  <a:pt x="3204746" y="240541"/>
                </a:cubicBezTo>
                <a:cubicBezTo>
                  <a:pt x="2763469" y="247365"/>
                  <a:pt x="2797588" y="308779"/>
                  <a:pt x="2549654" y="308779"/>
                </a:cubicBezTo>
                <a:cubicBezTo>
                  <a:pt x="2301720" y="308779"/>
                  <a:pt x="1935504" y="258738"/>
                  <a:pt x="1717140" y="240541"/>
                </a:cubicBezTo>
                <a:cubicBezTo>
                  <a:pt x="1498776" y="222344"/>
                  <a:pt x="1439635" y="204147"/>
                  <a:pt x="1239468" y="199598"/>
                </a:cubicBezTo>
                <a:cubicBezTo>
                  <a:pt x="1075695" y="179126"/>
                  <a:pt x="870979" y="138183"/>
                  <a:pt x="734501" y="117711"/>
                </a:cubicBezTo>
                <a:cubicBezTo>
                  <a:pt x="598023" y="97239"/>
                  <a:pt x="509312" y="94964"/>
                  <a:pt x="420602" y="76767"/>
                </a:cubicBezTo>
                <a:cubicBezTo>
                  <a:pt x="331892" y="58570"/>
                  <a:pt x="265928" y="19902"/>
                  <a:pt x="202238" y="8529"/>
                </a:cubicBezTo>
                <a:cubicBezTo>
                  <a:pt x="138548" y="-2844"/>
                  <a:pt x="70310" y="-2844"/>
                  <a:pt x="38465" y="8529"/>
                </a:cubicBezTo>
                <a:cubicBezTo>
                  <a:pt x="6620" y="19902"/>
                  <a:pt x="-13851" y="54021"/>
                  <a:pt x="11170" y="76767"/>
                </a:cubicBezTo>
                <a:cubicBezTo>
                  <a:pt x="36191" y="99513"/>
                  <a:pt x="88506" y="124534"/>
                  <a:pt x="188590" y="145006"/>
                </a:cubicBezTo>
                <a:cubicBezTo>
                  <a:pt x="288673" y="165478"/>
                  <a:pt x="406955" y="167752"/>
                  <a:pt x="611671" y="199597"/>
                </a:cubicBezTo>
                <a:cubicBezTo>
                  <a:pt x="816387" y="231442"/>
                  <a:pt x="1080244" y="297406"/>
                  <a:pt x="1416889" y="336075"/>
                </a:cubicBezTo>
                <a:cubicBezTo>
                  <a:pt x="1753534" y="374744"/>
                  <a:pt x="2390429" y="422510"/>
                  <a:pt x="2631540" y="431609"/>
                </a:cubicBezTo>
                <a:cubicBezTo>
                  <a:pt x="2872650" y="440707"/>
                  <a:pt x="2795313" y="390666"/>
                  <a:pt x="2863552" y="390666"/>
                </a:cubicBezTo>
                <a:cubicBezTo>
                  <a:pt x="2931791" y="390666"/>
                  <a:pt x="3013678" y="402039"/>
                  <a:pt x="3040973" y="431609"/>
                </a:cubicBezTo>
                <a:cubicBezTo>
                  <a:pt x="3068268" y="461179"/>
                  <a:pt x="3052346" y="442983"/>
                  <a:pt x="3027325" y="568087"/>
                </a:cubicBezTo>
                <a:cubicBezTo>
                  <a:pt x="3002304" y="693192"/>
                  <a:pt x="2922692" y="1052582"/>
                  <a:pt x="2890847" y="1182236"/>
                </a:cubicBezTo>
                <a:cubicBezTo>
                  <a:pt x="2859002" y="1311890"/>
                  <a:pt x="2831707" y="1291418"/>
                  <a:pt x="2836256" y="1346009"/>
                </a:cubicBezTo>
                <a:cubicBezTo>
                  <a:pt x="2840805" y="1400600"/>
                  <a:pt x="2915868" y="1477937"/>
                  <a:pt x="2918143" y="1509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orma livre 31"/>
          <p:cNvSpPr/>
          <p:nvPr/>
        </p:nvSpPr>
        <p:spPr>
          <a:xfrm>
            <a:off x="1763690" y="4329164"/>
            <a:ext cx="6711570" cy="1692125"/>
          </a:xfrm>
          <a:custGeom>
            <a:avLst/>
            <a:gdLst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102637 w 4553570"/>
              <a:gd name="connsiteY13" fmla="*/ 1112072 h 1681035"/>
              <a:gd name="connsiteX14" fmla="*/ 2416535 w 4553570"/>
              <a:gd name="connsiteY14" fmla="*/ 975594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16535 w 4553570"/>
              <a:gd name="connsiteY14" fmla="*/ 975594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662195 w 4553570"/>
              <a:gd name="connsiteY16" fmla="*/ 839116 h 1681035"/>
              <a:gd name="connsiteX17" fmla="*/ 2839616 w 4553570"/>
              <a:gd name="connsiteY17" fmla="*/ 839116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39616 w 4553570"/>
              <a:gd name="connsiteY17" fmla="*/ 839116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80560 w 4553570"/>
              <a:gd name="connsiteY17" fmla="*/ 770877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80560 w 4553570"/>
              <a:gd name="connsiteY17" fmla="*/ 770877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5001"/>
              <a:gd name="connsiteY0" fmla="*/ 61194 h 1681035"/>
              <a:gd name="connsiteX1" fmla="*/ 969872 w 4555001"/>
              <a:gd name="connsiteY1" fmla="*/ 211319 h 1681035"/>
              <a:gd name="connsiteX2" fmla="*/ 710565 w 4555001"/>
              <a:gd name="connsiteY2" fmla="*/ 211319 h 1681035"/>
              <a:gd name="connsiteX3" fmla="*/ 437610 w 4555001"/>
              <a:gd name="connsiteY3" fmla="*/ 238615 h 1681035"/>
              <a:gd name="connsiteX4" fmla="*/ 287484 w 4555001"/>
              <a:gd name="connsiteY4" fmla="*/ 265910 h 1681035"/>
              <a:gd name="connsiteX5" fmla="*/ 55472 w 4555001"/>
              <a:gd name="connsiteY5" fmla="*/ 224967 h 1681035"/>
              <a:gd name="connsiteX6" fmla="*/ 881 w 4555001"/>
              <a:gd name="connsiteY6" fmla="*/ 252263 h 1681035"/>
              <a:gd name="connsiteX7" fmla="*/ 28177 w 4555001"/>
              <a:gd name="connsiteY7" fmla="*/ 416036 h 1681035"/>
              <a:gd name="connsiteX8" fmla="*/ 110064 w 4555001"/>
              <a:gd name="connsiteY8" fmla="*/ 661695 h 1681035"/>
              <a:gd name="connsiteX9" fmla="*/ 587735 w 4555001"/>
              <a:gd name="connsiteY9" fmla="*/ 1617039 h 1681035"/>
              <a:gd name="connsiteX10" fmla="*/ 792452 w 4555001"/>
              <a:gd name="connsiteY10" fmla="*/ 1576095 h 1681035"/>
              <a:gd name="connsiteX11" fmla="*/ 997168 w 4555001"/>
              <a:gd name="connsiteY11" fmla="*/ 1439618 h 1681035"/>
              <a:gd name="connsiteX12" fmla="*/ 1529431 w 4555001"/>
              <a:gd name="connsiteY12" fmla="*/ 1234901 h 1681035"/>
              <a:gd name="connsiteX13" fmla="*/ 2088989 w 4555001"/>
              <a:gd name="connsiteY13" fmla="*/ 1030186 h 1681035"/>
              <a:gd name="connsiteX14" fmla="*/ 2402888 w 4555001"/>
              <a:gd name="connsiteY14" fmla="*/ 880059 h 1681035"/>
              <a:gd name="connsiteX15" fmla="*/ 2593956 w 4555001"/>
              <a:gd name="connsiteY15" fmla="*/ 825468 h 1681035"/>
              <a:gd name="connsiteX16" fmla="*/ 2880560 w 4555001"/>
              <a:gd name="connsiteY16" fmla="*/ 770877 h 1681035"/>
              <a:gd name="connsiteX17" fmla="*/ 3139866 w 4555001"/>
              <a:gd name="connsiteY17" fmla="*/ 729934 h 1681035"/>
              <a:gd name="connsiteX18" fmla="*/ 3508356 w 4555001"/>
              <a:gd name="connsiteY18" fmla="*/ 634400 h 1681035"/>
              <a:gd name="connsiteX19" fmla="*/ 3822255 w 4555001"/>
              <a:gd name="connsiteY19" fmla="*/ 566161 h 1681035"/>
              <a:gd name="connsiteX20" fmla="*/ 4026971 w 4555001"/>
              <a:gd name="connsiteY20" fmla="*/ 511570 h 1681035"/>
              <a:gd name="connsiteX21" fmla="*/ 4218040 w 4555001"/>
              <a:gd name="connsiteY21" fmla="*/ 470627 h 1681035"/>
              <a:gd name="connsiteX22" fmla="*/ 4327222 w 4555001"/>
              <a:gd name="connsiteY22" fmla="*/ 443331 h 1681035"/>
              <a:gd name="connsiteX23" fmla="*/ 4490995 w 4555001"/>
              <a:gd name="connsiteY23" fmla="*/ 416036 h 1681035"/>
              <a:gd name="connsiteX24" fmla="*/ 4504643 w 4555001"/>
              <a:gd name="connsiteY24" fmla="*/ 402388 h 1681035"/>
              <a:gd name="connsiteX25" fmla="*/ 4514282 w 4555001"/>
              <a:gd name="connsiteY25" fmla="*/ 395520 h 1681035"/>
              <a:gd name="connsiteX26" fmla="*/ 4545586 w 4555001"/>
              <a:gd name="connsiteY26" fmla="*/ 320501 h 1681035"/>
              <a:gd name="connsiteX27" fmla="*/ 4327222 w 4555001"/>
              <a:gd name="connsiteY27" fmla="*/ 320501 h 1681035"/>
              <a:gd name="connsiteX28" fmla="*/ 3986028 w 4555001"/>
              <a:gd name="connsiteY28" fmla="*/ 320501 h 1681035"/>
              <a:gd name="connsiteX29" fmla="*/ 3603890 w 4555001"/>
              <a:gd name="connsiteY29" fmla="*/ 293206 h 1681035"/>
              <a:gd name="connsiteX30" fmla="*/ 3249049 w 4555001"/>
              <a:gd name="connsiteY30" fmla="*/ 293206 h 1681035"/>
              <a:gd name="connsiteX31" fmla="*/ 3057980 w 4555001"/>
              <a:gd name="connsiteY31" fmla="*/ 265910 h 1681035"/>
              <a:gd name="connsiteX32" fmla="*/ 2880559 w 4555001"/>
              <a:gd name="connsiteY32" fmla="*/ 197672 h 1681035"/>
              <a:gd name="connsiteX33" fmla="*/ 2757729 w 4555001"/>
              <a:gd name="connsiteY33" fmla="*/ 156728 h 1681035"/>
              <a:gd name="connsiteX34" fmla="*/ 2689490 w 4555001"/>
              <a:gd name="connsiteY34" fmla="*/ 143081 h 1681035"/>
              <a:gd name="connsiteX35" fmla="*/ 2634899 w 4555001"/>
              <a:gd name="connsiteY35" fmla="*/ 88490 h 1681035"/>
              <a:gd name="connsiteX36" fmla="*/ 2580308 w 4555001"/>
              <a:gd name="connsiteY36" fmla="*/ 6603 h 1681035"/>
              <a:gd name="connsiteX37" fmla="*/ 2280058 w 4555001"/>
              <a:gd name="connsiteY37" fmla="*/ 6603 h 1681035"/>
              <a:gd name="connsiteX38" fmla="*/ 1952511 w 4555001"/>
              <a:gd name="connsiteY38" fmla="*/ 20251 h 1681035"/>
              <a:gd name="connsiteX39" fmla="*/ 1734147 w 4555001"/>
              <a:gd name="connsiteY39" fmla="*/ 6603 h 1681035"/>
              <a:gd name="connsiteX0" fmla="*/ 1461192 w 5183090"/>
              <a:gd name="connsiteY0" fmla="*/ 61194 h 1681035"/>
              <a:gd name="connsiteX1" fmla="*/ 969872 w 5183090"/>
              <a:gd name="connsiteY1" fmla="*/ 211319 h 1681035"/>
              <a:gd name="connsiteX2" fmla="*/ 710565 w 5183090"/>
              <a:gd name="connsiteY2" fmla="*/ 211319 h 1681035"/>
              <a:gd name="connsiteX3" fmla="*/ 437610 w 5183090"/>
              <a:gd name="connsiteY3" fmla="*/ 238615 h 1681035"/>
              <a:gd name="connsiteX4" fmla="*/ 287484 w 5183090"/>
              <a:gd name="connsiteY4" fmla="*/ 265910 h 1681035"/>
              <a:gd name="connsiteX5" fmla="*/ 55472 w 5183090"/>
              <a:gd name="connsiteY5" fmla="*/ 224967 h 1681035"/>
              <a:gd name="connsiteX6" fmla="*/ 881 w 5183090"/>
              <a:gd name="connsiteY6" fmla="*/ 252263 h 1681035"/>
              <a:gd name="connsiteX7" fmla="*/ 28177 w 5183090"/>
              <a:gd name="connsiteY7" fmla="*/ 416036 h 1681035"/>
              <a:gd name="connsiteX8" fmla="*/ 110064 w 5183090"/>
              <a:gd name="connsiteY8" fmla="*/ 661695 h 1681035"/>
              <a:gd name="connsiteX9" fmla="*/ 587735 w 5183090"/>
              <a:gd name="connsiteY9" fmla="*/ 1617039 h 1681035"/>
              <a:gd name="connsiteX10" fmla="*/ 792452 w 5183090"/>
              <a:gd name="connsiteY10" fmla="*/ 1576095 h 1681035"/>
              <a:gd name="connsiteX11" fmla="*/ 997168 w 5183090"/>
              <a:gd name="connsiteY11" fmla="*/ 1439618 h 1681035"/>
              <a:gd name="connsiteX12" fmla="*/ 1529431 w 5183090"/>
              <a:gd name="connsiteY12" fmla="*/ 1234901 h 1681035"/>
              <a:gd name="connsiteX13" fmla="*/ 2088989 w 5183090"/>
              <a:gd name="connsiteY13" fmla="*/ 1030186 h 1681035"/>
              <a:gd name="connsiteX14" fmla="*/ 2402888 w 5183090"/>
              <a:gd name="connsiteY14" fmla="*/ 880059 h 1681035"/>
              <a:gd name="connsiteX15" fmla="*/ 2593956 w 5183090"/>
              <a:gd name="connsiteY15" fmla="*/ 825468 h 1681035"/>
              <a:gd name="connsiteX16" fmla="*/ 2880560 w 5183090"/>
              <a:gd name="connsiteY16" fmla="*/ 770877 h 1681035"/>
              <a:gd name="connsiteX17" fmla="*/ 3139866 w 5183090"/>
              <a:gd name="connsiteY17" fmla="*/ 729934 h 1681035"/>
              <a:gd name="connsiteX18" fmla="*/ 3508356 w 5183090"/>
              <a:gd name="connsiteY18" fmla="*/ 634400 h 1681035"/>
              <a:gd name="connsiteX19" fmla="*/ 3822255 w 5183090"/>
              <a:gd name="connsiteY19" fmla="*/ 566161 h 1681035"/>
              <a:gd name="connsiteX20" fmla="*/ 4026971 w 5183090"/>
              <a:gd name="connsiteY20" fmla="*/ 511570 h 1681035"/>
              <a:gd name="connsiteX21" fmla="*/ 4218040 w 5183090"/>
              <a:gd name="connsiteY21" fmla="*/ 470627 h 1681035"/>
              <a:gd name="connsiteX22" fmla="*/ 4327222 w 5183090"/>
              <a:gd name="connsiteY22" fmla="*/ 443331 h 1681035"/>
              <a:gd name="connsiteX23" fmla="*/ 4490995 w 5183090"/>
              <a:gd name="connsiteY23" fmla="*/ 416036 h 1681035"/>
              <a:gd name="connsiteX24" fmla="*/ 4504643 w 5183090"/>
              <a:gd name="connsiteY24" fmla="*/ 402388 h 1681035"/>
              <a:gd name="connsiteX25" fmla="*/ 5183022 w 5183090"/>
              <a:gd name="connsiteY25" fmla="*/ 955078 h 1681035"/>
              <a:gd name="connsiteX26" fmla="*/ 4545586 w 5183090"/>
              <a:gd name="connsiteY26" fmla="*/ 320501 h 1681035"/>
              <a:gd name="connsiteX27" fmla="*/ 4327222 w 5183090"/>
              <a:gd name="connsiteY27" fmla="*/ 320501 h 1681035"/>
              <a:gd name="connsiteX28" fmla="*/ 3986028 w 5183090"/>
              <a:gd name="connsiteY28" fmla="*/ 320501 h 1681035"/>
              <a:gd name="connsiteX29" fmla="*/ 3603890 w 5183090"/>
              <a:gd name="connsiteY29" fmla="*/ 293206 h 1681035"/>
              <a:gd name="connsiteX30" fmla="*/ 3249049 w 5183090"/>
              <a:gd name="connsiteY30" fmla="*/ 293206 h 1681035"/>
              <a:gd name="connsiteX31" fmla="*/ 3057980 w 5183090"/>
              <a:gd name="connsiteY31" fmla="*/ 265910 h 1681035"/>
              <a:gd name="connsiteX32" fmla="*/ 2880559 w 5183090"/>
              <a:gd name="connsiteY32" fmla="*/ 197672 h 1681035"/>
              <a:gd name="connsiteX33" fmla="*/ 2757729 w 5183090"/>
              <a:gd name="connsiteY33" fmla="*/ 156728 h 1681035"/>
              <a:gd name="connsiteX34" fmla="*/ 2689490 w 5183090"/>
              <a:gd name="connsiteY34" fmla="*/ 143081 h 1681035"/>
              <a:gd name="connsiteX35" fmla="*/ 2634899 w 5183090"/>
              <a:gd name="connsiteY35" fmla="*/ 88490 h 1681035"/>
              <a:gd name="connsiteX36" fmla="*/ 2580308 w 5183090"/>
              <a:gd name="connsiteY36" fmla="*/ 6603 h 1681035"/>
              <a:gd name="connsiteX37" fmla="*/ 2280058 w 5183090"/>
              <a:gd name="connsiteY37" fmla="*/ 6603 h 1681035"/>
              <a:gd name="connsiteX38" fmla="*/ 1952511 w 5183090"/>
              <a:gd name="connsiteY38" fmla="*/ 20251 h 1681035"/>
              <a:gd name="connsiteX39" fmla="*/ 1734147 w 5183090"/>
              <a:gd name="connsiteY39" fmla="*/ 6603 h 1681035"/>
              <a:gd name="connsiteX0" fmla="*/ 1461192 w 6168689"/>
              <a:gd name="connsiteY0" fmla="*/ 61194 h 1681035"/>
              <a:gd name="connsiteX1" fmla="*/ 969872 w 6168689"/>
              <a:gd name="connsiteY1" fmla="*/ 211319 h 1681035"/>
              <a:gd name="connsiteX2" fmla="*/ 710565 w 6168689"/>
              <a:gd name="connsiteY2" fmla="*/ 211319 h 1681035"/>
              <a:gd name="connsiteX3" fmla="*/ 437610 w 6168689"/>
              <a:gd name="connsiteY3" fmla="*/ 238615 h 1681035"/>
              <a:gd name="connsiteX4" fmla="*/ 287484 w 6168689"/>
              <a:gd name="connsiteY4" fmla="*/ 265910 h 1681035"/>
              <a:gd name="connsiteX5" fmla="*/ 55472 w 6168689"/>
              <a:gd name="connsiteY5" fmla="*/ 224967 h 1681035"/>
              <a:gd name="connsiteX6" fmla="*/ 881 w 6168689"/>
              <a:gd name="connsiteY6" fmla="*/ 252263 h 1681035"/>
              <a:gd name="connsiteX7" fmla="*/ 28177 w 6168689"/>
              <a:gd name="connsiteY7" fmla="*/ 416036 h 1681035"/>
              <a:gd name="connsiteX8" fmla="*/ 110064 w 6168689"/>
              <a:gd name="connsiteY8" fmla="*/ 661695 h 1681035"/>
              <a:gd name="connsiteX9" fmla="*/ 587735 w 6168689"/>
              <a:gd name="connsiteY9" fmla="*/ 1617039 h 1681035"/>
              <a:gd name="connsiteX10" fmla="*/ 792452 w 6168689"/>
              <a:gd name="connsiteY10" fmla="*/ 1576095 h 1681035"/>
              <a:gd name="connsiteX11" fmla="*/ 997168 w 6168689"/>
              <a:gd name="connsiteY11" fmla="*/ 1439618 h 1681035"/>
              <a:gd name="connsiteX12" fmla="*/ 1529431 w 6168689"/>
              <a:gd name="connsiteY12" fmla="*/ 1234901 h 1681035"/>
              <a:gd name="connsiteX13" fmla="*/ 2088989 w 6168689"/>
              <a:gd name="connsiteY13" fmla="*/ 1030186 h 1681035"/>
              <a:gd name="connsiteX14" fmla="*/ 2402888 w 6168689"/>
              <a:gd name="connsiteY14" fmla="*/ 880059 h 1681035"/>
              <a:gd name="connsiteX15" fmla="*/ 2593956 w 6168689"/>
              <a:gd name="connsiteY15" fmla="*/ 825468 h 1681035"/>
              <a:gd name="connsiteX16" fmla="*/ 2880560 w 6168689"/>
              <a:gd name="connsiteY16" fmla="*/ 770877 h 1681035"/>
              <a:gd name="connsiteX17" fmla="*/ 3139866 w 6168689"/>
              <a:gd name="connsiteY17" fmla="*/ 729934 h 1681035"/>
              <a:gd name="connsiteX18" fmla="*/ 3508356 w 6168689"/>
              <a:gd name="connsiteY18" fmla="*/ 634400 h 1681035"/>
              <a:gd name="connsiteX19" fmla="*/ 3822255 w 6168689"/>
              <a:gd name="connsiteY19" fmla="*/ 566161 h 1681035"/>
              <a:gd name="connsiteX20" fmla="*/ 4026971 w 6168689"/>
              <a:gd name="connsiteY20" fmla="*/ 511570 h 1681035"/>
              <a:gd name="connsiteX21" fmla="*/ 4218040 w 6168689"/>
              <a:gd name="connsiteY21" fmla="*/ 470627 h 1681035"/>
              <a:gd name="connsiteX22" fmla="*/ 4327222 w 6168689"/>
              <a:gd name="connsiteY22" fmla="*/ 443331 h 1681035"/>
              <a:gd name="connsiteX23" fmla="*/ 4490995 w 6168689"/>
              <a:gd name="connsiteY23" fmla="*/ 416036 h 1681035"/>
              <a:gd name="connsiteX24" fmla="*/ 4504643 w 6168689"/>
              <a:gd name="connsiteY24" fmla="*/ 402388 h 1681035"/>
              <a:gd name="connsiteX25" fmla="*/ 5183022 w 6168689"/>
              <a:gd name="connsiteY25" fmla="*/ 955078 h 1681035"/>
              <a:gd name="connsiteX26" fmla="*/ 6156022 w 6168689"/>
              <a:gd name="connsiteY26" fmla="*/ 61193 h 1681035"/>
              <a:gd name="connsiteX27" fmla="*/ 4327222 w 6168689"/>
              <a:gd name="connsiteY27" fmla="*/ 320501 h 1681035"/>
              <a:gd name="connsiteX28" fmla="*/ 3986028 w 6168689"/>
              <a:gd name="connsiteY28" fmla="*/ 320501 h 1681035"/>
              <a:gd name="connsiteX29" fmla="*/ 3603890 w 6168689"/>
              <a:gd name="connsiteY29" fmla="*/ 293206 h 1681035"/>
              <a:gd name="connsiteX30" fmla="*/ 3249049 w 6168689"/>
              <a:gd name="connsiteY30" fmla="*/ 293206 h 1681035"/>
              <a:gd name="connsiteX31" fmla="*/ 3057980 w 6168689"/>
              <a:gd name="connsiteY31" fmla="*/ 265910 h 1681035"/>
              <a:gd name="connsiteX32" fmla="*/ 2880559 w 6168689"/>
              <a:gd name="connsiteY32" fmla="*/ 197672 h 1681035"/>
              <a:gd name="connsiteX33" fmla="*/ 2757729 w 6168689"/>
              <a:gd name="connsiteY33" fmla="*/ 156728 h 1681035"/>
              <a:gd name="connsiteX34" fmla="*/ 2689490 w 6168689"/>
              <a:gd name="connsiteY34" fmla="*/ 143081 h 1681035"/>
              <a:gd name="connsiteX35" fmla="*/ 2634899 w 6168689"/>
              <a:gd name="connsiteY35" fmla="*/ 88490 h 1681035"/>
              <a:gd name="connsiteX36" fmla="*/ 2580308 w 6168689"/>
              <a:gd name="connsiteY36" fmla="*/ 6603 h 1681035"/>
              <a:gd name="connsiteX37" fmla="*/ 2280058 w 6168689"/>
              <a:gd name="connsiteY37" fmla="*/ 6603 h 1681035"/>
              <a:gd name="connsiteX38" fmla="*/ 1952511 w 6168689"/>
              <a:gd name="connsiteY38" fmla="*/ 20251 h 1681035"/>
              <a:gd name="connsiteX39" fmla="*/ 1734147 w 6168689"/>
              <a:gd name="connsiteY39" fmla="*/ 6603 h 1681035"/>
              <a:gd name="connsiteX0" fmla="*/ 1461192 w 6175953"/>
              <a:gd name="connsiteY0" fmla="*/ 61194 h 1681035"/>
              <a:gd name="connsiteX1" fmla="*/ 969872 w 6175953"/>
              <a:gd name="connsiteY1" fmla="*/ 211319 h 1681035"/>
              <a:gd name="connsiteX2" fmla="*/ 710565 w 6175953"/>
              <a:gd name="connsiteY2" fmla="*/ 211319 h 1681035"/>
              <a:gd name="connsiteX3" fmla="*/ 437610 w 6175953"/>
              <a:gd name="connsiteY3" fmla="*/ 238615 h 1681035"/>
              <a:gd name="connsiteX4" fmla="*/ 287484 w 6175953"/>
              <a:gd name="connsiteY4" fmla="*/ 265910 h 1681035"/>
              <a:gd name="connsiteX5" fmla="*/ 55472 w 6175953"/>
              <a:gd name="connsiteY5" fmla="*/ 224967 h 1681035"/>
              <a:gd name="connsiteX6" fmla="*/ 881 w 6175953"/>
              <a:gd name="connsiteY6" fmla="*/ 252263 h 1681035"/>
              <a:gd name="connsiteX7" fmla="*/ 28177 w 6175953"/>
              <a:gd name="connsiteY7" fmla="*/ 416036 h 1681035"/>
              <a:gd name="connsiteX8" fmla="*/ 110064 w 6175953"/>
              <a:gd name="connsiteY8" fmla="*/ 661695 h 1681035"/>
              <a:gd name="connsiteX9" fmla="*/ 587735 w 6175953"/>
              <a:gd name="connsiteY9" fmla="*/ 1617039 h 1681035"/>
              <a:gd name="connsiteX10" fmla="*/ 792452 w 6175953"/>
              <a:gd name="connsiteY10" fmla="*/ 1576095 h 1681035"/>
              <a:gd name="connsiteX11" fmla="*/ 997168 w 6175953"/>
              <a:gd name="connsiteY11" fmla="*/ 1439618 h 1681035"/>
              <a:gd name="connsiteX12" fmla="*/ 1529431 w 6175953"/>
              <a:gd name="connsiteY12" fmla="*/ 1234901 h 1681035"/>
              <a:gd name="connsiteX13" fmla="*/ 2088989 w 6175953"/>
              <a:gd name="connsiteY13" fmla="*/ 1030186 h 1681035"/>
              <a:gd name="connsiteX14" fmla="*/ 2402888 w 6175953"/>
              <a:gd name="connsiteY14" fmla="*/ 880059 h 1681035"/>
              <a:gd name="connsiteX15" fmla="*/ 2593956 w 6175953"/>
              <a:gd name="connsiteY15" fmla="*/ 825468 h 1681035"/>
              <a:gd name="connsiteX16" fmla="*/ 2880560 w 6175953"/>
              <a:gd name="connsiteY16" fmla="*/ 770877 h 1681035"/>
              <a:gd name="connsiteX17" fmla="*/ 3139866 w 6175953"/>
              <a:gd name="connsiteY17" fmla="*/ 729934 h 1681035"/>
              <a:gd name="connsiteX18" fmla="*/ 3508356 w 6175953"/>
              <a:gd name="connsiteY18" fmla="*/ 634400 h 1681035"/>
              <a:gd name="connsiteX19" fmla="*/ 3822255 w 6175953"/>
              <a:gd name="connsiteY19" fmla="*/ 566161 h 1681035"/>
              <a:gd name="connsiteX20" fmla="*/ 4026971 w 6175953"/>
              <a:gd name="connsiteY20" fmla="*/ 511570 h 1681035"/>
              <a:gd name="connsiteX21" fmla="*/ 4218040 w 6175953"/>
              <a:gd name="connsiteY21" fmla="*/ 470627 h 1681035"/>
              <a:gd name="connsiteX22" fmla="*/ 4327222 w 6175953"/>
              <a:gd name="connsiteY22" fmla="*/ 443331 h 1681035"/>
              <a:gd name="connsiteX23" fmla="*/ 4490995 w 6175953"/>
              <a:gd name="connsiteY23" fmla="*/ 416036 h 1681035"/>
              <a:gd name="connsiteX24" fmla="*/ 4504643 w 6175953"/>
              <a:gd name="connsiteY24" fmla="*/ 402388 h 1681035"/>
              <a:gd name="connsiteX25" fmla="*/ 5346796 w 6175953"/>
              <a:gd name="connsiteY25" fmla="*/ 600237 h 1681035"/>
              <a:gd name="connsiteX26" fmla="*/ 6156022 w 6175953"/>
              <a:gd name="connsiteY26" fmla="*/ 61193 h 1681035"/>
              <a:gd name="connsiteX27" fmla="*/ 4327222 w 6175953"/>
              <a:gd name="connsiteY27" fmla="*/ 320501 h 1681035"/>
              <a:gd name="connsiteX28" fmla="*/ 3986028 w 6175953"/>
              <a:gd name="connsiteY28" fmla="*/ 320501 h 1681035"/>
              <a:gd name="connsiteX29" fmla="*/ 3603890 w 6175953"/>
              <a:gd name="connsiteY29" fmla="*/ 293206 h 1681035"/>
              <a:gd name="connsiteX30" fmla="*/ 3249049 w 6175953"/>
              <a:gd name="connsiteY30" fmla="*/ 293206 h 1681035"/>
              <a:gd name="connsiteX31" fmla="*/ 3057980 w 6175953"/>
              <a:gd name="connsiteY31" fmla="*/ 265910 h 1681035"/>
              <a:gd name="connsiteX32" fmla="*/ 2880559 w 6175953"/>
              <a:gd name="connsiteY32" fmla="*/ 197672 h 1681035"/>
              <a:gd name="connsiteX33" fmla="*/ 2757729 w 6175953"/>
              <a:gd name="connsiteY33" fmla="*/ 156728 h 1681035"/>
              <a:gd name="connsiteX34" fmla="*/ 2689490 w 6175953"/>
              <a:gd name="connsiteY34" fmla="*/ 143081 h 1681035"/>
              <a:gd name="connsiteX35" fmla="*/ 2634899 w 6175953"/>
              <a:gd name="connsiteY35" fmla="*/ 88490 h 1681035"/>
              <a:gd name="connsiteX36" fmla="*/ 2580308 w 6175953"/>
              <a:gd name="connsiteY36" fmla="*/ 6603 h 1681035"/>
              <a:gd name="connsiteX37" fmla="*/ 2280058 w 6175953"/>
              <a:gd name="connsiteY37" fmla="*/ 6603 h 1681035"/>
              <a:gd name="connsiteX38" fmla="*/ 1952511 w 6175953"/>
              <a:gd name="connsiteY38" fmla="*/ 20251 h 1681035"/>
              <a:gd name="connsiteX39" fmla="*/ 1734147 w 6175953"/>
              <a:gd name="connsiteY39" fmla="*/ 6603 h 1681035"/>
              <a:gd name="connsiteX0" fmla="*/ 1461192 w 6229592"/>
              <a:gd name="connsiteY0" fmla="*/ 61194 h 1681035"/>
              <a:gd name="connsiteX1" fmla="*/ 969872 w 6229592"/>
              <a:gd name="connsiteY1" fmla="*/ 211319 h 1681035"/>
              <a:gd name="connsiteX2" fmla="*/ 710565 w 6229592"/>
              <a:gd name="connsiteY2" fmla="*/ 211319 h 1681035"/>
              <a:gd name="connsiteX3" fmla="*/ 437610 w 6229592"/>
              <a:gd name="connsiteY3" fmla="*/ 238615 h 1681035"/>
              <a:gd name="connsiteX4" fmla="*/ 287484 w 6229592"/>
              <a:gd name="connsiteY4" fmla="*/ 265910 h 1681035"/>
              <a:gd name="connsiteX5" fmla="*/ 55472 w 6229592"/>
              <a:gd name="connsiteY5" fmla="*/ 224967 h 1681035"/>
              <a:gd name="connsiteX6" fmla="*/ 881 w 6229592"/>
              <a:gd name="connsiteY6" fmla="*/ 252263 h 1681035"/>
              <a:gd name="connsiteX7" fmla="*/ 28177 w 6229592"/>
              <a:gd name="connsiteY7" fmla="*/ 416036 h 1681035"/>
              <a:gd name="connsiteX8" fmla="*/ 110064 w 6229592"/>
              <a:gd name="connsiteY8" fmla="*/ 661695 h 1681035"/>
              <a:gd name="connsiteX9" fmla="*/ 587735 w 6229592"/>
              <a:gd name="connsiteY9" fmla="*/ 1617039 h 1681035"/>
              <a:gd name="connsiteX10" fmla="*/ 792452 w 6229592"/>
              <a:gd name="connsiteY10" fmla="*/ 1576095 h 1681035"/>
              <a:gd name="connsiteX11" fmla="*/ 997168 w 6229592"/>
              <a:gd name="connsiteY11" fmla="*/ 1439618 h 1681035"/>
              <a:gd name="connsiteX12" fmla="*/ 1529431 w 6229592"/>
              <a:gd name="connsiteY12" fmla="*/ 1234901 h 1681035"/>
              <a:gd name="connsiteX13" fmla="*/ 2088989 w 6229592"/>
              <a:gd name="connsiteY13" fmla="*/ 1030186 h 1681035"/>
              <a:gd name="connsiteX14" fmla="*/ 2402888 w 6229592"/>
              <a:gd name="connsiteY14" fmla="*/ 880059 h 1681035"/>
              <a:gd name="connsiteX15" fmla="*/ 2593956 w 6229592"/>
              <a:gd name="connsiteY15" fmla="*/ 825468 h 1681035"/>
              <a:gd name="connsiteX16" fmla="*/ 2880560 w 6229592"/>
              <a:gd name="connsiteY16" fmla="*/ 770877 h 1681035"/>
              <a:gd name="connsiteX17" fmla="*/ 3139866 w 6229592"/>
              <a:gd name="connsiteY17" fmla="*/ 729934 h 1681035"/>
              <a:gd name="connsiteX18" fmla="*/ 3508356 w 6229592"/>
              <a:gd name="connsiteY18" fmla="*/ 634400 h 1681035"/>
              <a:gd name="connsiteX19" fmla="*/ 3822255 w 6229592"/>
              <a:gd name="connsiteY19" fmla="*/ 566161 h 1681035"/>
              <a:gd name="connsiteX20" fmla="*/ 4026971 w 6229592"/>
              <a:gd name="connsiteY20" fmla="*/ 511570 h 1681035"/>
              <a:gd name="connsiteX21" fmla="*/ 4218040 w 6229592"/>
              <a:gd name="connsiteY21" fmla="*/ 470627 h 1681035"/>
              <a:gd name="connsiteX22" fmla="*/ 4327222 w 6229592"/>
              <a:gd name="connsiteY22" fmla="*/ 443331 h 1681035"/>
              <a:gd name="connsiteX23" fmla="*/ 4490995 w 6229592"/>
              <a:gd name="connsiteY23" fmla="*/ 416036 h 1681035"/>
              <a:gd name="connsiteX24" fmla="*/ 4504643 w 6229592"/>
              <a:gd name="connsiteY24" fmla="*/ 402388 h 1681035"/>
              <a:gd name="connsiteX25" fmla="*/ 5346796 w 6229592"/>
              <a:gd name="connsiteY25" fmla="*/ 600237 h 1681035"/>
              <a:gd name="connsiteX26" fmla="*/ 6210614 w 6229592"/>
              <a:gd name="connsiteY26" fmla="*/ 20250 h 1681035"/>
              <a:gd name="connsiteX27" fmla="*/ 4327222 w 6229592"/>
              <a:gd name="connsiteY27" fmla="*/ 320501 h 1681035"/>
              <a:gd name="connsiteX28" fmla="*/ 3986028 w 6229592"/>
              <a:gd name="connsiteY28" fmla="*/ 320501 h 1681035"/>
              <a:gd name="connsiteX29" fmla="*/ 3603890 w 6229592"/>
              <a:gd name="connsiteY29" fmla="*/ 293206 h 1681035"/>
              <a:gd name="connsiteX30" fmla="*/ 3249049 w 6229592"/>
              <a:gd name="connsiteY30" fmla="*/ 293206 h 1681035"/>
              <a:gd name="connsiteX31" fmla="*/ 3057980 w 6229592"/>
              <a:gd name="connsiteY31" fmla="*/ 265910 h 1681035"/>
              <a:gd name="connsiteX32" fmla="*/ 2880559 w 6229592"/>
              <a:gd name="connsiteY32" fmla="*/ 197672 h 1681035"/>
              <a:gd name="connsiteX33" fmla="*/ 2757729 w 6229592"/>
              <a:gd name="connsiteY33" fmla="*/ 156728 h 1681035"/>
              <a:gd name="connsiteX34" fmla="*/ 2689490 w 6229592"/>
              <a:gd name="connsiteY34" fmla="*/ 143081 h 1681035"/>
              <a:gd name="connsiteX35" fmla="*/ 2634899 w 6229592"/>
              <a:gd name="connsiteY35" fmla="*/ 88490 h 1681035"/>
              <a:gd name="connsiteX36" fmla="*/ 2580308 w 6229592"/>
              <a:gd name="connsiteY36" fmla="*/ 6603 h 1681035"/>
              <a:gd name="connsiteX37" fmla="*/ 2280058 w 6229592"/>
              <a:gd name="connsiteY37" fmla="*/ 6603 h 1681035"/>
              <a:gd name="connsiteX38" fmla="*/ 1952511 w 6229592"/>
              <a:gd name="connsiteY38" fmla="*/ 20251 h 1681035"/>
              <a:gd name="connsiteX39" fmla="*/ 1734147 w 6229592"/>
              <a:gd name="connsiteY39" fmla="*/ 6603 h 1681035"/>
              <a:gd name="connsiteX0" fmla="*/ 1461192 w 6232885"/>
              <a:gd name="connsiteY0" fmla="*/ 61194 h 1681035"/>
              <a:gd name="connsiteX1" fmla="*/ 969872 w 6232885"/>
              <a:gd name="connsiteY1" fmla="*/ 211319 h 1681035"/>
              <a:gd name="connsiteX2" fmla="*/ 710565 w 6232885"/>
              <a:gd name="connsiteY2" fmla="*/ 211319 h 1681035"/>
              <a:gd name="connsiteX3" fmla="*/ 437610 w 6232885"/>
              <a:gd name="connsiteY3" fmla="*/ 238615 h 1681035"/>
              <a:gd name="connsiteX4" fmla="*/ 287484 w 6232885"/>
              <a:gd name="connsiteY4" fmla="*/ 265910 h 1681035"/>
              <a:gd name="connsiteX5" fmla="*/ 55472 w 6232885"/>
              <a:gd name="connsiteY5" fmla="*/ 224967 h 1681035"/>
              <a:gd name="connsiteX6" fmla="*/ 881 w 6232885"/>
              <a:gd name="connsiteY6" fmla="*/ 252263 h 1681035"/>
              <a:gd name="connsiteX7" fmla="*/ 28177 w 6232885"/>
              <a:gd name="connsiteY7" fmla="*/ 416036 h 1681035"/>
              <a:gd name="connsiteX8" fmla="*/ 110064 w 6232885"/>
              <a:gd name="connsiteY8" fmla="*/ 661695 h 1681035"/>
              <a:gd name="connsiteX9" fmla="*/ 587735 w 6232885"/>
              <a:gd name="connsiteY9" fmla="*/ 1617039 h 1681035"/>
              <a:gd name="connsiteX10" fmla="*/ 792452 w 6232885"/>
              <a:gd name="connsiteY10" fmla="*/ 1576095 h 1681035"/>
              <a:gd name="connsiteX11" fmla="*/ 997168 w 6232885"/>
              <a:gd name="connsiteY11" fmla="*/ 1439618 h 1681035"/>
              <a:gd name="connsiteX12" fmla="*/ 1529431 w 6232885"/>
              <a:gd name="connsiteY12" fmla="*/ 1234901 h 1681035"/>
              <a:gd name="connsiteX13" fmla="*/ 2088989 w 6232885"/>
              <a:gd name="connsiteY13" fmla="*/ 1030186 h 1681035"/>
              <a:gd name="connsiteX14" fmla="*/ 2402888 w 6232885"/>
              <a:gd name="connsiteY14" fmla="*/ 880059 h 1681035"/>
              <a:gd name="connsiteX15" fmla="*/ 2593956 w 6232885"/>
              <a:gd name="connsiteY15" fmla="*/ 825468 h 1681035"/>
              <a:gd name="connsiteX16" fmla="*/ 2880560 w 6232885"/>
              <a:gd name="connsiteY16" fmla="*/ 770877 h 1681035"/>
              <a:gd name="connsiteX17" fmla="*/ 3139866 w 6232885"/>
              <a:gd name="connsiteY17" fmla="*/ 729934 h 1681035"/>
              <a:gd name="connsiteX18" fmla="*/ 3508356 w 6232885"/>
              <a:gd name="connsiteY18" fmla="*/ 634400 h 1681035"/>
              <a:gd name="connsiteX19" fmla="*/ 3822255 w 6232885"/>
              <a:gd name="connsiteY19" fmla="*/ 566161 h 1681035"/>
              <a:gd name="connsiteX20" fmla="*/ 4026971 w 6232885"/>
              <a:gd name="connsiteY20" fmla="*/ 511570 h 1681035"/>
              <a:gd name="connsiteX21" fmla="*/ 4218040 w 6232885"/>
              <a:gd name="connsiteY21" fmla="*/ 470627 h 1681035"/>
              <a:gd name="connsiteX22" fmla="*/ 4327222 w 6232885"/>
              <a:gd name="connsiteY22" fmla="*/ 443331 h 1681035"/>
              <a:gd name="connsiteX23" fmla="*/ 4490995 w 6232885"/>
              <a:gd name="connsiteY23" fmla="*/ 416036 h 1681035"/>
              <a:gd name="connsiteX24" fmla="*/ 4504643 w 6232885"/>
              <a:gd name="connsiteY24" fmla="*/ 402388 h 1681035"/>
              <a:gd name="connsiteX25" fmla="*/ 5346796 w 6232885"/>
              <a:gd name="connsiteY25" fmla="*/ 600237 h 1681035"/>
              <a:gd name="connsiteX26" fmla="*/ 5360441 w 6232885"/>
              <a:gd name="connsiteY26" fmla="*/ 641180 h 1681035"/>
              <a:gd name="connsiteX27" fmla="*/ 6210614 w 6232885"/>
              <a:gd name="connsiteY27" fmla="*/ 20250 h 1681035"/>
              <a:gd name="connsiteX28" fmla="*/ 4327222 w 6232885"/>
              <a:gd name="connsiteY28" fmla="*/ 320501 h 1681035"/>
              <a:gd name="connsiteX29" fmla="*/ 3986028 w 6232885"/>
              <a:gd name="connsiteY29" fmla="*/ 320501 h 1681035"/>
              <a:gd name="connsiteX30" fmla="*/ 3603890 w 6232885"/>
              <a:gd name="connsiteY30" fmla="*/ 293206 h 1681035"/>
              <a:gd name="connsiteX31" fmla="*/ 3249049 w 6232885"/>
              <a:gd name="connsiteY31" fmla="*/ 293206 h 1681035"/>
              <a:gd name="connsiteX32" fmla="*/ 3057980 w 6232885"/>
              <a:gd name="connsiteY32" fmla="*/ 265910 h 1681035"/>
              <a:gd name="connsiteX33" fmla="*/ 2880559 w 6232885"/>
              <a:gd name="connsiteY33" fmla="*/ 197672 h 1681035"/>
              <a:gd name="connsiteX34" fmla="*/ 2757729 w 6232885"/>
              <a:gd name="connsiteY34" fmla="*/ 156728 h 1681035"/>
              <a:gd name="connsiteX35" fmla="*/ 2689490 w 6232885"/>
              <a:gd name="connsiteY35" fmla="*/ 143081 h 1681035"/>
              <a:gd name="connsiteX36" fmla="*/ 2634899 w 6232885"/>
              <a:gd name="connsiteY36" fmla="*/ 88490 h 1681035"/>
              <a:gd name="connsiteX37" fmla="*/ 2580308 w 6232885"/>
              <a:gd name="connsiteY37" fmla="*/ 6603 h 1681035"/>
              <a:gd name="connsiteX38" fmla="*/ 2280058 w 6232885"/>
              <a:gd name="connsiteY38" fmla="*/ 6603 h 1681035"/>
              <a:gd name="connsiteX39" fmla="*/ 1952511 w 6232885"/>
              <a:gd name="connsiteY39" fmla="*/ 20251 h 1681035"/>
              <a:gd name="connsiteX40" fmla="*/ 1734147 w 6232885"/>
              <a:gd name="connsiteY40" fmla="*/ 6603 h 1681035"/>
              <a:gd name="connsiteX0" fmla="*/ 1461192 w 6292307"/>
              <a:gd name="connsiteY0" fmla="*/ 72545 h 1692386"/>
              <a:gd name="connsiteX1" fmla="*/ 969872 w 6292307"/>
              <a:gd name="connsiteY1" fmla="*/ 222670 h 1692386"/>
              <a:gd name="connsiteX2" fmla="*/ 710565 w 6292307"/>
              <a:gd name="connsiteY2" fmla="*/ 222670 h 1692386"/>
              <a:gd name="connsiteX3" fmla="*/ 437610 w 6292307"/>
              <a:gd name="connsiteY3" fmla="*/ 249966 h 1692386"/>
              <a:gd name="connsiteX4" fmla="*/ 287484 w 6292307"/>
              <a:gd name="connsiteY4" fmla="*/ 277261 h 1692386"/>
              <a:gd name="connsiteX5" fmla="*/ 55472 w 6292307"/>
              <a:gd name="connsiteY5" fmla="*/ 236318 h 1692386"/>
              <a:gd name="connsiteX6" fmla="*/ 881 w 6292307"/>
              <a:gd name="connsiteY6" fmla="*/ 263614 h 1692386"/>
              <a:gd name="connsiteX7" fmla="*/ 28177 w 6292307"/>
              <a:gd name="connsiteY7" fmla="*/ 427387 h 1692386"/>
              <a:gd name="connsiteX8" fmla="*/ 110064 w 6292307"/>
              <a:gd name="connsiteY8" fmla="*/ 673046 h 1692386"/>
              <a:gd name="connsiteX9" fmla="*/ 587735 w 6292307"/>
              <a:gd name="connsiteY9" fmla="*/ 1628390 h 1692386"/>
              <a:gd name="connsiteX10" fmla="*/ 792452 w 6292307"/>
              <a:gd name="connsiteY10" fmla="*/ 1587446 h 1692386"/>
              <a:gd name="connsiteX11" fmla="*/ 997168 w 6292307"/>
              <a:gd name="connsiteY11" fmla="*/ 1450969 h 1692386"/>
              <a:gd name="connsiteX12" fmla="*/ 1529431 w 6292307"/>
              <a:gd name="connsiteY12" fmla="*/ 1246252 h 1692386"/>
              <a:gd name="connsiteX13" fmla="*/ 2088989 w 6292307"/>
              <a:gd name="connsiteY13" fmla="*/ 1041537 h 1692386"/>
              <a:gd name="connsiteX14" fmla="*/ 2402888 w 6292307"/>
              <a:gd name="connsiteY14" fmla="*/ 891410 h 1692386"/>
              <a:gd name="connsiteX15" fmla="*/ 2593956 w 6292307"/>
              <a:gd name="connsiteY15" fmla="*/ 836819 h 1692386"/>
              <a:gd name="connsiteX16" fmla="*/ 2880560 w 6292307"/>
              <a:gd name="connsiteY16" fmla="*/ 782228 h 1692386"/>
              <a:gd name="connsiteX17" fmla="*/ 3139866 w 6292307"/>
              <a:gd name="connsiteY17" fmla="*/ 741285 h 1692386"/>
              <a:gd name="connsiteX18" fmla="*/ 3508356 w 6292307"/>
              <a:gd name="connsiteY18" fmla="*/ 645751 h 1692386"/>
              <a:gd name="connsiteX19" fmla="*/ 3822255 w 6292307"/>
              <a:gd name="connsiteY19" fmla="*/ 577512 h 1692386"/>
              <a:gd name="connsiteX20" fmla="*/ 4026971 w 6292307"/>
              <a:gd name="connsiteY20" fmla="*/ 522921 h 1692386"/>
              <a:gd name="connsiteX21" fmla="*/ 4218040 w 6292307"/>
              <a:gd name="connsiteY21" fmla="*/ 481978 h 1692386"/>
              <a:gd name="connsiteX22" fmla="*/ 4327222 w 6292307"/>
              <a:gd name="connsiteY22" fmla="*/ 454682 h 1692386"/>
              <a:gd name="connsiteX23" fmla="*/ 4490995 w 6292307"/>
              <a:gd name="connsiteY23" fmla="*/ 427387 h 1692386"/>
              <a:gd name="connsiteX24" fmla="*/ 4504643 w 6292307"/>
              <a:gd name="connsiteY24" fmla="*/ 413739 h 1692386"/>
              <a:gd name="connsiteX25" fmla="*/ 5346796 w 6292307"/>
              <a:gd name="connsiteY25" fmla="*/ 611588 h 1692386"/>
              <a:gd name="connsiteX26" fmla="*/ 5892704 w 6292307"/>
              <a:gd name="connsiteY26" fmla="*/ 1198441 h 1692386"/>
              <a:gd name="connsiteX27" fmla="*/ 6210614 w 6292307"/>
              <a:gd name="connsiteY27" fmla="*/ 31601 h 1692386"/>
              <a:gd name="connsiteX28" fmla="*/ 4327222 w 6292307"/>
              <a:gd name="connsiteY28" fmla="*/ 331852 h 1692386"/>
              <a:gd name="connsiteX29" fmla="*/ 3986028 w 6292307"/>
              <a:gd name="connsiteY29" fmla="*/ 331852 h 1692386"/>
              <a:gd name="connsiteX30" fmla="*/ 3603890 w 6292307"/>
              <a:gd name="connsiteY30" fmla="*/ 304557 h 1692386"/>
              <a:gd name="connsiteX31" fmla="*/ 3249049 w 6292307"/>
              <a:gd name="connsiteY31" fmla="*/ 304557 h 1692386"/>
              <a:gd name="connsiteX32" fmla="*/ 3057980 w 6292307"/>
              <a:gd name="connsiteY32" fmla="*/ 277261 h 1692386"/>
              <a:gd name="connsiteX33" fmla="*/ 2880559 w 6292307"/>
              <a:gd name="connsiteY33" fmla="*/ 209023 h 1692386"/>
              <a:gd name="connsiteX34" fmla="*/ 2757729 w 6292307"/>
              <a:gd name="connsiteY34" fmla="*/ 168079 h 1692386"/>
              <a:gd name="connsiteX35" fmla="*/ 2689490 w 6292307"/>
              <a:gd name="connsiteY35" fmla="*/ 154432 h 1692386"/>
              <a:gd name="connsiteX36" fmla="*/ 2634899 w 6292307"/>
              <a:gd name="connsiteY36" fmla="*/ 99841 h 1692386"/>
              <a:gd name="connsiteX37" fmla="*/ 2580308 w 6292307"/>
              <a:gd name="connsiteY37" fmla="*/ 17954 h 1692386"/>
              <a:gd name="connsiteX38" fmla="*/ 2280058 w 6292307"/>
              <a:gd name="connsiteY38" fmla="*/ 17954 h 1692386"/>
              <a:gd name="connsiteX39" fmla="*/ 1952511 w 6292307"/>
              <a:gd name="connsiteY39" fmla="*/ 31602 h 1692386"/>
              <a:gd name="connsiteX40" fmla="*/ 1734147 w 6292307"/>
              <a:gd name="connsiteY40" fmla="*/ 17954 h 1692386"/>
              <a:gd name="connsiteX0" fmla="*/ 1461192 w 6280423"/>
              <a:gd name="connsiteY0" fmla="*/ 72545 h 1692386"/>
              <a:gd name="connsiteX1" fmla="*/ 969872 w 6280423"/>
              <a:gd name="connsiteY1" fmla="*/ 222670 h 1692386"/>
              <a:gd name="connsiteX2" fmla="*/ 710565 w 6280423"/>
              <a:gd name="connsiteY2" fmla="*/ 222670 h 1692386"/>
              <a:gd name="connsiteX3" fmla="*/ 437610 w 6280423"/>
              <a:gd name="connsiteY3" fmla="*/ 249966 h 1692386"/>
              <a:gd name="connsiteX4" fmla="*/ 287484 w 6280423"/>
              <a:gd name="connsiteY4" fmla="*/ 277261 h 1692386"/>
              <a:gd name="connsiteX5" fmla="*/ 55472 w 6280423"/>
              <a:gd name="connsiteY5" fmla="*/ 236318 h 1692386"/>
              <a:gd name="connsiteX6" fmla="*/ 881 w 6280423"/>
              <a:gd name="connsiteY6" fmla="*/ 263614 h 1692386"/>
              <a:gd name="connsiteX7" fmla="*/ 28177 w 6280423"/>
              <a:gd name="connsiteY7" fmla="*/ 427387 h 1692386"/>
              <a:gd name="connsiteX8" fmla="*/ 110064 w 6280423"/>
              <a:gd name="connsiteY8" fmla="*/ 673046 h 1692386"/>
              <a:gd name="connsiteX9" fmla="*/ 587735 w 6280423"/>
              <a:gd name="connsiteY9" fmla="*/ 1628390 h 1692386"/>
              <a:gd name="connsiteX10" fmla="*/ 792452 w 6280423"/>
              <a:gd name="connsiteY10" fmla="*/ 1587446 h 1692386"/>
              <a:gd name="connsiteX11" fmla="*/ 997168 w 6280423"/>
              <a:gd name="connsiteY11" fmla="*/ 1450969 h 1692386"/>
              <a:gd name="connsiteX12" fmla="*/ 1529431 w 6280423"/>
              <a:gd name="connsiteY12" fmla="*/ 1246252 h 1692386"/>
              <a:gd name="connsiteX13" fmla="*/ 2088989 w 6280423"/>
              <a:gd name="connsiteY13" fmla="*/ 1041537 h 1692386"/>
              <a:gd name="connsiteX14" fmla="*/ 2402888 w 6280423"/>
              <a:gd name="connsiteY14" fmla="*/ 891410 h 1692386"/>
              <a:gd name="connsiteX15" fmla="*/ 2593956 w 6280423"/>
              <a:gd name="connsiteY15" fmla="*/ 836819 h 1692386"/>
              <a:gd name="connsiteX16" fmla="*/ 2880560 w 6280423"/>
              <a:gd name="connsiteY16" fmla="*/ 782228 h 1692386"/>
              <a:gd name="connsiteX17" fmla="*/ 3139866 w 6280423"/>
              <a:gd name="connsiteY17" fmla="*/ 741285 h 1692386"/>
              <a:gd name="connsiteX18" fmla="*/ 3508356 w 6280423"/>
              <a:gd name="connsiteY18" fmla="*/ 645751 h 1692386"/>
              <a:gd name="connsiteX19" fmla="*/ 3822255 w 6280423"/>
              <a:gd name="connsiteY19" fmla="*/ 577512 h 1692386"/>
              <a:gd name="connsiteX20" fmla="*/ 4026971 w 6280423"/>
              <a:gd name="connsiteY20" fmla="*/ 522921 h 1692386"/>
              <a:gd name="connsiteX21" fmla="*/ 4218040 w 6280423"/>
              <a:gd name="connsiteY21" fmla="*/ 481978 h 1692386"/>
              <a:gd name="connsiteX22" fmla="*/ 4327222 w 6280423"/>
              <a:gd name="connsiteY22" fmla="*/ 454682 h 1692386"/>
              <a:gd name="connsiteX23" fmla="*/ 4490995 w 6280423"/>
              <a:gd name="connsiteY23" fmla="*/ 427387 h 1692386"/>
              <a:gd name="connsiteX24" fmla="*/ 4504643 w 6280423"/>
              <a:gd name="connsiteY24" fmla="*/ 413739 h 1692386"/>
              <a:gd name="connsiteX25" fmla="*/ 5346796 w 6280423"/>
              <a:gd name="connsiteY25" fmla="*/ 611588 h 1692386"/>
              <a:gd name="connsiteX26" fmla="*/ 5892704 w 6280423"/>
              <a:gd name="connsiteY26" fmla="*/ 1198441 h 1692386"/>
              <a:gd name="connsiteX27" fmla="*/ 6196966 w 6280423"/>
              <a:gd name="connsiteY27" fmla="*/ 31601 h 1692386"/>
              <a:gd name="connsiteX28" fmla="*/ 4327222 w 6280423"/>
              <a:gd name="connsiteY28" fmla="*/ 331852 h 1692386"/>
              <a:gd name="connsiteX29" fmla="*/ 3986028 w 6280423"/>
              <a:gd name="connsiteY29" fmla="*/ 331852 h 1692386"/>
              <a:gd name="connsiteX30" fmla="*/ 3603890 w 6280423"/>
              <a:gd name="connsiteY30" fmla="*/ 304557 h 1692386"/>
              <a:gd name="connsiteX31" fmla="*/ 3249049 w 6280423"/>
              <a:gd name="connsiteY31" fmla="*/ 304557 h 1692386"/>
              <a:gd name="connsiteX32" fmla="*/ 3057980 w 6280423"/>
              <a:gd name="connsiteY32" fmla="*/ 277261 h 1692386"/>
              <a:gd name="connsiteX33" fmla="*/ 2880559 w 6280423"/>
              <a:gd name="connsiteY33" fmla="*/ 209023 h 1692386"/>
              <a:gd name="connsiteX34" fmla="*/ 2757729 w 6280423"/>
              <a:gd name="connsiteY34" fmla="*/ 168079 h 1692386"/>
              <a:gd name="connsiteX35" fmla="*/ 2689490 w 6280423"/>
              <a:gd name="connsiteY35" fmla="*/ 154432 h 1692386"/>
              <a:gd name="connsiteX36" fmla="*/ 2634899 w 6280423"/>
              <a:gd name="connsiteY36" fmla="*/ 99841 h 1692386"/>
              <a:gd name="connsiteX37" fmla="*/ 2580308 w 6280423"/>
              <a:gd name="connsiteY37" fmla="*/ 17954 h 1692386"/>
              <a:gd name="connsiteX38" fmla="*/ 2280058 w 6280423"/>
              <a:gd name="connsiteY38" fmla="*/ 17954 h 1692386"/>
              <a:gd name="connsiteX39" fmla="*/ 1952511 w 6280423"/>
              <a:gd name="connsiteY39" fmla="*/ 31602 h 1692386"/>
              <a:gd name="connsiteX40" fmla="*/ 1734147 w 6280423"/>
              <a:gd name="connsiteY40" fmla="*/ 17954 h 1692386"/>
              <a:gd name="connsiteX0" fmla="*/ 1461192 w 6272716"/>
              <a:gd name="connsiteY0" fmla="*/ 71055 h 1690896"/>
              <a:gd name="connsiteX1" fmla="*/ 969872 w 6272716"/>
              <a:gd name="connsiteY1" fmla="*/ 221180 h 1690896"/>
              <a:gd name="connsiteX2" fmla="*/ 710565 w 6272716"/>
              <a:gd name="connsiteY2" fmla="*/ 221180 h 1690896"/>
              <a:gd name="connsiteX3" fmla="*/ 437610 w 6272716"/>
              <a:gd name="connsiteY3" fmla="*/ 248476 h 1690896"/>
              <a:gd name="connsiteX4" fmla="*/ 287484 w 6272716"/>
              <a:gd name="connsiteY4" fmla="*/ 275771 h 1690896"/>
              <a:gd name="connsiteX5" fmla="*/ 55472 w 6272716"/>
              <a:gd name="connsiteY5" fmla="*/ 234828 h 1690896"/>
              <a:gd name="connsiteX6" fmla="*/ 881 w 6272716"/>
              <a:gd name="connsiteY6" fmla="*/ 262124 h 1690896"/>
              <a:gd name="connsiteX7" fmla="*/ 28177 w 6272716"/>
              <a:gd name="connsiteY7" fmla="*/ 425897 h 1690896"/>
              <a:gd name="connsiteX8" fmla="*/ 110064 w 6272716"/>
              <a:gd name="connsiteY8" fmla="*/ 671556 h 1690896"/>
              <a:gd name="connsiteX9" fmla="*/ 587735 w 6272716"/>
              <a:gd name="connsiteY9" fmla="*/ 1626900 h 1690896"/>
              <a:gd name="connsiteX10" fmla="*/ 792452 w 6272716"/>
              <a:gd name="connsiteY10" fmla="*/ 1585956 h 1690896"/>
              <a:gd name="connsiteX11" fmla="*/ 997168 w 6272716"/>
              <a:gd name="connsiteY11" fmla="*/ 1449479 h 1690896"/>
              <a:gd name="connsiteX12" fmla="*/ 1529431 w 6272716"/>
              <a:gd name="connsiteY12" fmla="*/ 1244762 h 1690896"/>
              <a:gd name="connsiteX13" fmla="*/ 2088989 w 6272716"/>
              <a:gd name="connsiteY13" fmla="*/ 1040047 h 1690896"/>
              <a:gd name="connsiteX14" fmla="*/ 2402888 w 6272716"/>
              <a:gd name="connsiteY14" fmla="*/ 889920 h 1690896"/>
              <a:gd name="connsiteX15" fmla="*/ 2593956 w 6272716"/>
              <a:gd name="connsiteY15" fmla="*/ 835329 h 1690896"/>
              <a:gd name="connsiteX16" fmla="*/ 2880560 w 6272716"/>
              <a:gd name="connsiteY16" fmla="*/ 780738 h 1690896"/>
              <a:gd name="connsiteX17" fmla="*/ 3139866 w 6272716"/>
              <a:gd name="connsiteY17" fmla="*/ 739795 h 1690896"/>
              <a:gd name="connsiteX18" fmla="*/ 3508356 w 6272716"/>
              <a:gd name="connsiteY18" fmla="*/ 644261 h 1690896"/>
              <a:gd name="connsiteX19" fmla="*/ 3822255 w 6272716"/>
              <a:gd name="connsiteY19" fmla="*/ 576022 h 1690896"/>
              <a:gd name="connsiteX20" fmla="*/ 4026971 w 6272716"/>
              <a:gd name="connsiteY20" fmla="*/ 521431 h 1690896"/>
              <a:gd name="connsiteX21" fmla="*/ 4218040 w 6272716"/>
              <a:gd name="connsiteY21" fmla="*/ 480488 h 1690896"/>
              <a:gd name="connsiteX22" fmla="*/ 4327222 w 6272716"/>
              <a:gd name="connsiteY22" fmla="*/ 453192 h 1690896"/>
              <a:gd name="connsiteX23" fmla="*/ 4490995 w 6272716"/>
              <a:gd name="connsiteY23" fmla="*/ 425897 h 1690896"/>
              <a:gd name="connsiteX24" fmla="*/ 4504643 w 6272716"/>
              <a:gd name="connsiteY24" fmla="*/ 412249 h 1690896"/>
              <a:gd name="connsiteX25" fmla="*/ 5346796 w 6272716"/>
              <a:gd name="connsiteY25" fmla="*/ 610098 h 1690896"/>
              <a:gd name="connsiteX26" fmla="*/ 5892704 w 6272716"/>
              <a:gd name="connsiteY26" fmla="*/ 1196951 h 1690896"/>
              <a:gd name="connsiteX27" fmla="*/ 5906352 w 6272716"/>
              <a:gd name="connsiteY27" fmla="*/ 1169656 h 1690896"/>
              <a:gd name="connsiteX28" fmla="*/ 6196966 w 6272716"/>
              <a:gd name="connsiteY28" fmla="*/ 30111 h 1690896"/>
              <a:gd name="connsiteX29" fmla="*/ 4327222 w 6272716"/>
              <a:gd name="connsiteY29" fmla="*/ 330362 h 1690896"/>
              <a:gd name="connsiteX30" fmla="*/ 3986028 w 6272716"/>
              <a:gd name="connsiteY30" fmla="*/ 330362 h 1690896"/>
              <a:gd name="connsiteX31" fmla="*/ 3603890 w 6272716"/>
              <a:gd name="connsiteY31" fmla="*/ 303067 h 1690896"/>
              <a:gd name="connsiteX32" fmla="*/ 3249049 w 6272716"/>
              <a:gd name="connsiteY32" fmla="*/ 303067 h 1690896"/>
              <a:gd name="connsiteX33" fmla="*/ 3057980 w 6272716"/>
              <a:gd name="connsiteY33" fmla="*/ 275771 h 1690896"/>
              <a:gd name="connsiteX34" fmla="*/ 2880559 w 6272716"/>
              <a:gd name="connsiteY34" fmla="*/ 207533 h 1690896"/>
              <a:gd name="connsiteX35" fmla="*/ 2757729 w 6272716"/>
              <a:gd name="connsiteY35" fmla="*/ 166589 h 1690896"/>
              <a:gd name="connsiteX36" fmla="*/ 2689490 w 6272716"/>
              <a:gd name="connsiteY36" fmla="*/ 152942 h 1690896"/>
              <a:gd name="connsiteX37" fmla="*/ 2634899 w 6272716"/>
              <a:gd name="connsiteY37" fmla="*/ 98351 h 1690896"/>
              <a:gd name="connsiteX38" fmla="*/ 2580308 w 6272716"/>
              <a:gd name="connsiteY38" fmla="*/ 16464 h 1690896"/>
              <a:gd name="connsiteX39" fmla="*/ 2280058 w 6272716"/>
              <a:gd name="connsiteY39" fmla="*/ 16464 h 1690896"/>
              <a:gd name="connsiteX40" fmla="*/ 1952511 w 6272716"/>
              <a:gd name="connsiteY40" fmla="*/ 30112 h 1690896"/>
              <a:gd name="connsiteX41" fmla="*/ 1734147 w 6272716"/>
              <a:gd name="connsiteY41" fmla="*/ 16464 h 1690896"/>
              <a:gd name="connsiteX0" fmla="*/ 1461192 w 6720374"/>
              <a:gd name="connsiteY0" fmla="*/ 94832 h 1714673"/>
              <a:gd name="connsiteX1" fmla="*/ 969872 w 6720374"/>
              <a:gd name="connsiteY1" fmla="*/ 244957 h 1714673"/>
              <a:gd name="connsiteX2" fmla="*/ 710565 w 6720374"/>
              <a:gd name="connsiteY2" fmla="*/ 244957 h 1714673"/>
              <a:gd name="connsiteX3" fmla="*/ 437610 w 6720374"/>
              <a:gd name="connsiteY3" fmla="*/ 272253 h 1714673"/>
              <a:gd name="connsiteX4" fmla="*/ 287484 w 6720374"/>
              <a:gd name="connsiteY4" fmla="*/ 299548 h 1714673"/>
              <a:gd name="connsiteX5" fmla="*/ 55472 w 6720374"/>
              <a:gd name="connsiteY5" fmla="*/ 258605 h 1714673"/>
              <a:gd name="connsiteX6" fmla="*/ 881 w 6720374"/>
              <a:gd name="connsiteY6" fmla="*/ 285901 h 1714673"/>
              <a:gd name="connsiteX7" fmla="*/ 28177 w 6720374"/>
              <a:gd name="connsiteY7" fmla="*/ 449674 h 1714673"/>
              <a:gd name="connsiteX8" fmla="*/ 110064 w 6720374"/>
              <a:gd name="connsiteY8" fmla="*/ 695333 h 1714673"/>
              <a:gd name="connsiteX9" fmla="*/ 587735 w 6720374"/>
              <a:gd name="connsiteY9" fmla="*/ 1650677 h 1714673"/>
              <a:gd name="connsiteX10" fmla="*/ 792452 w 6720374"/>
              <a:gd name="connsiteY10" fmla="*/ 1609733 h 1714673"/>
              <a:gd name="connsiteX11" fmla="*/ 997168 w 6720374"/>
              <a:gd name="connsiteY11" fmla="*/ 1473256 h 1714673"/>
              <a:gd name="connsiteX12" fmla="*/ 1529431 w 6720374"/>
              <a:gd name="connsiteY12" fmla="*/ 1268539 h 1714673"/>
              <a:gd name="connsiteX13" fmla="*/ 2088989 w 6720374"/>
              <a:gd name="connsiteY13" fmla="*/ 1063824 h 1714673"/>
              <a:gd name="connsiteX14" fmla="*/ 2402888 w 6720374"/>
              <a:gd name="connsiteY14" fmla="*/ 913697 h 1714673"/>
              <a:gd name="connsiteX15" fmla="*/ 2593956 w 6720374"/>
              <a:gd name="connsiteY15" fmla="*/ 859106 h 1714673"/>
              <a:gd name="connsiteX16" fmla="*/ 2880560 w 6720374"/>
              <a:gd name="connsiteY16" fmla="*/ 804515 h 1714673"/>
              <a:gd name="connsiteX17" fmla="*/ 3139866 w 6720374"/>
              <a:gd name="connsiteY17" fmla="*/ 763572 h 1714673"/>
              <a:gd name="connsiteX18" fmla="*/ 3508356 w 6720374"/>
              <a:gd name="connsiteY18" fmla="*/ 668038 h 1714673"/>
              <a:gd name="connsiteX19" fmla="*/ 3822255 w 6720374"/>
              <a:gd name="connsiteY19" fmla="*/ 599799 h 1714673"/>
              <a:gd name="connsiteX20" fmla="*/ 4026971 w 6720374"/>
              <a:gd name="connsiteY20" fmla="*/ 545208 h 1714673"/>
              <a:gd name="connsiteX21" fmla="*/ 4218040 w 6720374"/>
              <a:gd name="connsiteY21" fmla="*/ 504265 h 1714673"/>
              <a:gd name="connsiteX22" fmla="*/ 4327222 w 6720374"/>
              <a:gd name="connsiteY22" fmla="*/ 476969 h 1714673"/>
              <a:gd name="connsiteX23" fmla="*/ 4490995 w 6720374"/>
              <a:gd name="connsiteY23" fmla="*/ 449674 h 1714673"/>
              <a:gd name="connsiteX24" fmla="*/ 4504643 w 6720374"/>
              <a:gd name="connsiteY24" fmla="*/ 436026 h 1714673"/>
              <a:gd name="connsiteX25" fmla="*/ 5346796 w 6720374"/>
              <a:gd name="connsiteY25" fmla="*/ 633875 h 1714673"/>
              <a:gd name="connsiteX26" fmla="*/ 5892704 w 6720374"/>
              <a:gd name="connsiteY26" fmla="*/ 1220728 h 1714673"/>
              <a:gd name="connsiteX27" fmla="*/ 6711570 w 6720374"/>
              <a:gd name="connsiteY27" fmla="*/ 1602865 h 1714673"/>
              <a:gd name="connsiteX28" fmla="*/ 6196966 w 6720374"/>
              <a:gd name="connsiteY28" fmla="*/ 53888 h 1714673"/>
              <a:gd name="connsiteX29" fmla="*/ 4327222 w 6720374"/>
              <a:gd name="connsiteY29" fmla="*/ 354139 h 1714673"/>
              <a:gd name="connsiteX30" fmla="*/ 3986028 w 6720374"/>
              <a:gd name="connsiteY30" fmla="*/ 354139 h 1714673"/>
              <a:gd name="connsiteX31" fmla="*/ 3603890 w 6720374"/>
              <a:gd name="connsiteY31" fmla="*/ 326844 h 1714673"/>
              <a:gd name="connsiteX32" fmla="*/ 3249049 w 6720374"/>
              <a:gd name="connsiteY32" fmla="*/ 326844 h 1714673"/>
              <a:gd name="connsiteX33" fmla="*/ 3057980 w 6720374"/>
              <a:gd name="connsiteY33" fmla="*/ 299548 h 1714673"/>
              <a:gd name="connsiteX34" fmla="*/ 2880559 w 6720374"/>
              <a:gd name="connsiteY34" fmla="*/ 231310 h 1714673"/>
              <a:gd name="connsiteX35" fmla="*/ 2757729 w 6720374"/>
              <a:gd name="connsiteY35" fmla="*/ 190366 h 1714673"/>
              <a:gd name="connsiteX36" fmla="*/ 2689490 w 6720374"/>
              <a:gd name="connsiteY36" fmla="*/ 176719 h 1714673"/>
              <a:gd name="connsiteX37" fmla="*/ 2634899 w 6720374"/>
              <a:gd name="connsiteY37" fmla="*/ 122128 h 1714673"/>
              <a:gd name="connsiteX38" fmla="*/ 2580308 w 6720374"/>
              <a:gd name="connsiteY38" fmla="*/ 40241 h 1714673"/>
              <a:gd name="connsiteX39" fmla="*/ 2280058 w 6720374"/>
              <a:gd name="connsiteY39" fmla="*/ 40241 h 1714673"/>
              <a:gd name="connsiteX40" fmla="*/ 1952511 w 6720374"/>
              <a:gd name="connsiteY40" fmla="*/ 53889 h 1714673"/>
              <a:gd name="connsiteX41" fmla="*/ 1734147 w 6720374"/>
              <a:gd name="connsiteY41" fmla="*/ 40241 h 1714673"/>
              <a:gd name="connsiteX0" fmla="*/ 1461192 w 6711570"/>
              <a:gd name="connsiteY0" fmla="*/ 94832 h 1714673"/>
              <a:gd name="connsiteX1" fmla="*/ 969872 w 6711570"/>
              <a:gd name="connsiteY1" fmla="*/ 244957 h 1714673"/>
              <a:gd name="connsiteX2" fmla="*/ 710565 w 6711570"/>
              <a:gd name="connsiteY2" fmla="*/ 244957 h 1714673"/>
              <a:gd name="connsiteX3" fmla="*/ 437610 w 6711570"/>
              <a:gd name="connsiteY3" fmla="*/ 272253 h 1714673"/>
              <a:gd name="connsiteX4" fmla="*/ 287484 w 6711570"/>
              <a:gd name="connsiteY4" fmla="*/ 299548 h 1714673"/>
              <a:gd name="connsiteX5" fmla="*/ 55472 w 6711570"/>
              <a:gd name="connsiteY5" fmla="*/ 258605 h 1714673"/>
              <a:gd name="connsiteX6" fmla="*/ 881 w 6711570"/>
              <a:gd name="connsiteY6" fmla="*/ 285901 h 1714673"/>
              <a:gd name="connsiteX7" fmla="*/ 28177 w 6711570"/>
              <a:gd name="connsiteY7" fmla="*/ 449674 h 1714673"/>
              <a:gd name="connsiteX8" fmla="*/ 110064 w 6711570"/>
              <a:gd name="connsiteY8" fmla="*/ 695333 h 1714673"/>
              <a:gd name="connsiteX9" fmla="*/ 587735 w 6711570"/>
              <a:gd name="connsiteY9" fmla="*/ 1650677 h 1714673"/>
              <a:gd name="connsiteX10" fmla="*/ 792452 w 6711570"/>
              <a:gd name="connsiteY10" fmla="*/ 1609733 h 1714673"/>
              <a:gd name="connsiteX11" fmla="*/ 997168 w 6711570"/>
              <a:gd name="connsiteY11" fmla="*/ 1473256 h 1714673"/>
              <a:gd name="connsiteX12" fmla="*/ 1529431 w 6711570"/>
              <a:gd name="connsiteY12" fmla="*/ 1268539 h 1714673"/>
              <a:gd name="connsiteX13" fmla="*/ 2088989 w 6711570"/>
              <a:gd name="connsiteY13" fmla="*/ 1063824 h 1714673"/>
              <a:gd name="connsiteX14" fmla="*/ 2402888 w 6711570"/>
              <a:gd name="connsiteY14" fmla="*/ 913697 h 1714673"/>
              <a:gd name="connsiteX15" fmla="*/ 2593956 w 6711570"/>
              <a:gd name="connsiteY15" fmla="*/ 859106 h 1714673"/>
              <a:gd name="connsiteX16" fmla="*/ 2880560 w 6711570"/>
              <a:gd name="connsiteY16" fmla="*/ 804515 h 1714673"/>
              <a:gd name="connsiteX17" fmla="*/ 3139866 w 6711570"/>
              <a:gd name="connsiteY17" fmla="*/ 763572 h 1714673"/>
              <a:gd name="connsiteX18" fmla="*/ 3508356 w 6711570"/>
              <a:gd name="connsiteY18" fmla="*/ 668038 h 1714673"/>
              <a:gd name="connsiteX19" fmla="*/ 3822255 w 6711570"/>
              <a:gd name="connsiteY19" fmla="*/ 599799 h 1714673"/>
              <a:gd name="connsiteX20" fmla="*/ 4026971 w 6711570"/>
              <a:gd name="connsiteY20" fmla="*/ 545208 h 1714673"/>
              <a:gd name="connsiteX21" fmla="*/ 4218040 w 6711570"/>
              <a:gd name="connsiteY21" fmla="*/ 504265 h 1714673"/>
              <a:gd name="connsiteX22" fmla="*/ 4327222 w 6711570"/>
              <a:gd name="connsiteY22" fmla="*/ 476969 h 1714673"/>
              <a:gd name="connsiteX23" fmla="*/ 4490995 w 6711570"/>
              <a:gd name="connsiteY23" fmla="*/ 449674 h 1714673"/>
              <a:gd name="connsiteX24" fmla="*/ 4504643 w 6711570"/>
              <a:gd name="connsiteY24" fmla="*/ 436026 h 1714673"/>
              <a:gd name="connsiteX25" fmla="*/ 5346796 w 6711570"/>
              <a:gd name="connsiteY25" fmla="*/ 633875 h 1714673"/>
              <a:gd name="connsiteX26" fmla="*/ 5892704 w 6711570"/>
              <a:gd name="connsiteY26" fmla="*/ 1220728 h 1714673"/>
              <a:gd name="connsiteX27" fmla="*/ 6711570 w 6711570"/>
              <a:gd name="connsiteY27" fmla="*/ 1602865 h 1714673"/>
              <a:gd name="connsiteX28" fmla="*/ 6196966 w 6711570"/>
              <a:gd name="connsiteY28" fmla="*/ 53888 h 1714673"/>
              <a:gd name="connsiteX29" fmla="*/ 4327222 w 6711570"/>
              <a:gd name="connsiteY29" fmla="*/ 354139 h 1714673"/>
              <a:gd name="connsiteX30" fmla="*/ 3986028 w 6711570"/>
              <a:gd name="connsiteY30" fmla="*/ 354139 h 1714673"/>
              <a:gd name="connsiteX31" fmla="*/ 3603890 w 6711570"/>
              <a:gd name="connsiteY31" fmla="*/ 326844 h 1714673"/>
              <a:gd name="connsiteX32" fmla="*/ 3249049 w 6711570"/>
              <a:gd name="connsiteY32" fmla="*/ 326844 h 1714673"/>
              <a:gd name="connsiteX33" fmla="*/ 3057980 w 6711570"/>
              <a:gd name="connsiteY33" fmla="*/ 299548 h 1714673"/>
              <a:gd name="connsiteX34" fmla="*/ 2880559 w 6711570"/>
              <a:gd name="connsiteY34" fmla="*/ 231310 h 1714673"/>
              <a:gd name="connsiteX35" fmla="*/ 2757729 w 6711570"/>
              <a:gd name="connsiteY35" fmla="*/ 190366 h 1714673"/>
              <a:gd name="connsiteX36" fmla="*/ 2689490 w 6711570"/>
              <a:gd name="connsiteY36" fmla="*/ 176719 h 1714673"/>
              <a:gd name="connsiteX37" fmla="*/ 2634899 w 6711570"/>
              <a:gd name="connsiteY37" fmla="*/ 122128 h 1714673"/>
              <a:gd name="connsiteX38" fmla="*/ 2580308 w 6711570"/>
              <a:gd name="connsiteY38" fmla="*/ 40241 h 1714673"/>
              <a:gd name="connsiteX39" fmla="*/ 2280058 w 6711570"/>
              <a:gd name="connsiteY39" fmla="*/ 40241 h 1714673"/>
              <a:gd name="connsiteX40" fmla="*/ 1952511 w 6711570"/>
              <a:gd name="connsiteY40" fmla="*/ 53889 h 1714673"/>
              <a:gd name="connsiteX41" fmla="*/ 1734147 w 6711570"/>
              <a:gd name="connsiteY41" fmla="*/ 40241 h 1714673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37610 w 6711570"/>
              <a:gd name="connsiteY3" fmla="*/ 238616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327222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37610 w 6711570"/>
              <a:gd name="connsiteY3" fmla="*/ 238616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327222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37610 w 6711570"/>
              <a:gd name="connsiteY3" fmla="*/ 238616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22004 w 6711570"/>
              <a:gd name="connsiteY18" fmla="*/ 416037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22004 w 6711570"/>
              <a:gd name="connsiteY18" fmla="*/ 416037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4214029 w 6711570"/>
              <a:gd name="connsiteY30" fmla="*/ 299987 h 1681036"/>
              <a:gd name="connsiteX31" fmla="*/ 3986028 w 6711570"/>
              <a:gd name="connsiteY31" fmla="*/ 320502 h 1681036"/>
              <a:gd name="connsiteX32" fmla="*/ 3603890 w 6711570"/>
              <a:gd name="connsiteY32" fmla="*/ 293207 h 1681036"/>
              <a:gd name="connsiteX33" fmla="*/ 3249049 w 6711570"/>
              <a:gd name="connsiteY33" fmla="*/ 293207 h 1681036"/>
              <a:gd name="connsiteX34" fmla="*/ 3057980 w 6711570"/>
              <a:gd name="connsiteY34" fmla="*/ 265911 h 1681036"/>
              <a:gd name="connsiteX35" fmla="*/ 2880559 w 6711570"/>
              <a:gd name="connsiteY35" fmla="*/ 197673 h 1681036"/>
              <a:gd name="connsiteX36" fmla="*/ 2757729 w 6711570"/>
              <a:gd name="connsiteY36" fmla="*/ 156729 h 1681036"/>
              <a:gd name="connsiteX37" fmla="*/ 2689490 w 6711570"/>
              <a:gd name="connsiteY37" fmla="*/ 143082 h 1681036"/>
              <a:gd name="connsiteX38" fmla="*/ 2634899 w 6711570"/>
              <a:gd name="connsiteY38" fmla="*/ 88491 h 1681036"/>
              <a:gd name="connsiteX39" fmla="*/ 2580308 w 6711570"/>
              <a:gd name="connsiteY39" fmla="*/ 6604 h 1681036"/>
              <a:gd name="connsiteX40" fmla="*/ 2280058 w 6711570"/>
              <a:gd name="connsiteY40" fmla="*/ 6604 h 1681036"/>
              <a:gd name="connsiteX41" fmla="*/ 1952511 w 6711570"/>
              <a:gd name="connsiteY41" fmla="*/ 20252 h 1681036"/>
              <a:gd name="connsiteX42" fmla="*/ 1734147 w 6711570"/>
              <a:gd name="connsiteY42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22004 w 6711570"/>
              <a:gd name="connsiteY18" fmla="*/ 416037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4214029 w 6711570"/>
              <a:gd name="connsiteY30" fmla="*/ 299987 h 1681036"/>
              <a:gd name="connsiteX31" fmla="*/ 4108858 w 6711570"/>
              <a:gd name="connsiteY31" fmla="*/ 6603 h 1681036"/>
              <a:gd name="connsiteX32" fmla="*/ 3603890 w 6711570"/>
              <a:gd name="connsiteY32" fmla="*/ 293207 h 1681036"/>
              <a:gd name="connsiteX33" fmla="*/ 3249049 w 6711570"/>
              <a:gd name="connsiteY33" fmla="*/ 293207 h 1681036"/>
              <a:gd name="connsiteX34" fmla="*/ 3057980 w 6711570"/>
              <a:gd name="connsiteY34" fmla="*/ 265911 h 1681036"/>
              <a:gd name="connsiteX35" fmla="*/ 2880559 w 6711570"/>
              <a:gd name="connsiteY35" fmla="*/ 197673 h 1681036"/>
              <a:gd name="connsiteX36" fmla="*/ 2757729 w 6711570"/>
              <a:gd name="connsiteY36" fmla="*/ 156729 h 1681036"/>
              <a:gd name="connsiteX37" fmla="*/ 2689490 w 6711570"/>
              <a:gd name="connsiteY37" fmla="*/ 143082 h 1681036"/>
              <a:gd name="connsiteX38" fmla="*/ 2634899 w 6711570"/>
              <a:gd name="connsiteY38" fmla="*/ 88491 h 1681036"/>
              <a:gd name="connsiteX39" fmla="*/ 2580308 w 6711570"/>
              <a:gd name="connsiteY39" fmla="*/ 6604 h 1681036"/>
              <a:gd name="connsiteX40" fmla="*/ 2280058 w 6711570"/>
              <a:gd name="connsiteY40" fmla="*/ 6604 h 1681036"/>
              <a:gd name="connsiteX41" fmla="*/ 1952511 w 6711570"/>
              <a:gd name="connsiteY41" fmla="*/ 20252 h 1681036"/>
              <a:gd name="connsiteX42" fmla="*/ 1734147 w 6711570"/>
              <a:gd name="connsiteY42" fmla="*/ 6604 h 1681036"/>
              <a:gd name="connsiteX0" fmla="*/ 1461192 w 6711570"/>
              <a:gd name="connsiteY0" fmla="*/ 83835 h 1703676"/>
              <a:gd name="connsiteX1" fmla="*/ 969872 w 6711570"/>
              <a:gd name="connsiteY1" fmla="*/ 233960 h 1703676"/>
              <a:gd name="connsiteX2" fmla="*/ 669622 w 6711570"/>
              <a:gd name="connsiteY2" fmla="*/ 247608 h 1703676"/>
              <a:gd name="connsiteX3" fmla="*/ 423962 w 6711570"/>
              <a:gd name="connsiteY3" fmla="*/ 288551 h 1703676"/>
              <a:gd name="connsiteX4" fmla="*/ 287484 w 6711570"/>
              <a:gd name="connsiteY4" fmla="*/ 288551 h 1703676"/>
              <a:gd name="connsiteX5" fmla="*/ 55472 w 6711570"/>
              <a:gd name="connsiteY5" fmla="*/ 247608 h 1703676"/>
              <a:gd name="connsiteX6" fmla="*/ 881 w 6711570"/>
              <a:gd name="connsiteY6" fmla="*/ 274904 h 1703676"/>
              <a:gd name="connsiteX7" fmla="*/ 28177 w 6711570"/>
              <a:gd name="connsiteY7" fmla="*/ 438677 h 1703676"/>
              <a:gd name="connsiteX8" fmla="*/ 110064 w 6711570"/>
              <a:gd name="connsiteY8" fmla="*/ 684336 h 1703676"/>
              <a:gd name="connsiteX9" fmla="*/ 587735 w 6711570"/>
              <a:gd name="connsiteY9" fmla="*/ 1639680 h 1703676"/>
              <a:gd name="connsiteX10" fmla="*/ 792452 w 6711570"/>
              <a:gd name="connsiteY10" fmla="*/ 1598736 h 1703676"/>
              <a:gd name="connsiteX11" fmla="*/ 997168 w 6711570"/>
              <a:gd name="connsiteY11" fmla="*/ 1462259 h 1703676"/>
              <a:gd name="connsiteX12" fmla="*/ 1529431 w 6711570"/>
              <a:gd name="connsiteY12" fmla="*/ 1257542 h 1703676"/>
              <a:gd name="connsiteX13" fmla="*/ 2088989 w 6711570"/>
              <a:gd name="connsiteY13" fmla="*/ 1052827 h 1703676"/>
              <a:gd name="connsiteX14" fmla="*/ 2402888 w 6711570"/>
              <a:gd name="connsiteY14" fmla="*/ 902700 h 1703676"/>
              <a:gd name="connsiteX15" fmla="*/ 2593956 w 6711570"/>
              <a:gd name="connsiteY15" fmla="*/ 848109 h 1703676"/>
              <a:gd name="connsiteX16" fmla="*/ 2880560 w 6711570"/>
              <a:gd name="connsiteY16" fmla="*/ 793518 h 1703676"/>
              <a:gd name="connsiteX17" fmla="*/ 3139866 w 6711570"/>
              <a:gd name="connsiteY17" fmla="*/ 752575 h 1703676"/>
              <a:gd name="connsiteX18" fmla="*/ 3522004 w 6711570"/>
              <a:gd name="connsiteY18" fmla="*/ 438677 h 1703676"/>
              <a:gd name="connsiteX19" fmla="*/ 3822255 w 6711570"/>
              <a:gd name="connsiteY19" fmla="*/ 588802 h 1703676"/>
              <a:gd name="connsiteX20" fmla="*/ 4026971 w 6711570"/>
              <a:gd name="connsiteY20" fmla="*/ 534211 h 1703676"/>
              <a:gd name="connsiteX21" fmla="*/ 4218040 w 6711570"/>
              <a:gd name="connsiteY21" fmla="*/ 493268 h 1703676"/>
              <a:gd name="connsiteX22" fmla="*/ 4327222 w 6711570"/>
              <a:gd name="connsiteY22" fmla="*/ 465972 h 1703676"/>
              <a:gd name="connsiteX23" fmla="*/ 4490995 w 6711570"/>
              <a:gd name="connsiteY23" fmla="*/ 438677 h 1703676"/>
              <a:gd name="connsiteX24" fmla="*/ 4504643 w 6711570"/>
              <a:gd name="connsiteY24" fmla="*/ 425029 h 1703676"/>
              <a:gd name="connsiteX25" fmla="*/ 5346796 w 6711570"/>
              <a:gd name="connsiteY25" fmla="*/ 622878 h 1703676"/>
              <a:gd name="connsiteX26" fmla="*/ 5892704 w 6711570"/>
              <a:gd name="connsiteY26" fmla="*/ 1209731 h 1703676"/>
              <a:gd name="connsiteX27" fmla="*/ 6711570 w 6711570"/>
              <a:gd name="connsiteY27" fmla="*/ 1591868 h 1703676"/>
              <a:gd name="connsiteX28" fmla="*/ 5773885 w 6711570"/>
              <a:gd name="connsiteY28" fmla="*/ 725279 h 1703676"/>
              <a:gd name="connsiteX29" fmla="*/ 4613825 w 6711570"/>
              <a:gd name="connsiteY29" fmla="*/ 343142 h 1703676"/>
              <a:gd name="connsiteX30" fmla="*/ 4214029 w 6711570"/>
              <a:gd name="connsiteY30" fmla="*/ 322627 h 1703676"/>
              <a:gd name="connsiteX31" fmla="*/ 4108858 w 6711570"/>
              <a:gd name="connsiteY31" fmla="*/ 29243 h 1703676"/>
              <a:gd name="connsiteX32" fmla="*/ 3412821 w 6711570"/>
              <a:gd name="connsiteY32" fmla="*/ 42891 h 1703676"/>
              <a:gd name="connsiteX33" fmla="*/ 3249049 w 6711570"/>
              <a:gd name="connsiteY33" fmla="*/ 315847 h 1703676"/>
              <a:gd name="connsiteX34" fmla="*/ 3057980 w 6711570"/>
              <a:gd name="connsiteY34" fmla="*/ 288551 h 1703676"/>
              <a:gd name="connsiteX35" fmla="*/ 2880559 w 6711570"/>
              <a:gd name="connsiteY35" fmla="*/ 220313 h 1703676"/>
              <a:gd name="connsiteX36" fmla="*/ 2757729 w 6711570"/>
              <a:gd name="connsiteY36" fmla="*/ 179369 h 1703676"/>
              <a:gd name="connsiteX37" fmla="*/ 2689490 w 6711570"/>
              <a:gd name="connsiteY37" fmla="*/ 165722 h 1703676"/>
              <a:gd name="connsiteX38" fmla="*/ 2634899 w 6711570"/>
              <a:gd name="connsiteY38" fmla="*/ 111131 h 1703676"/>
              <a:gd name="connsiteX39" fmla="*/ 2580308 w 6711570"/>
              <a:gd name="connsiteY39" fmla="*/ 29244 h 1703676"/>
              <a:gd name="connsiteX40" fmla="*/ 2280058 w 6711570"/>
              <a:gd name="connsiteY40" fmla="*/ 29244 h 1703676"/>
              <a:gd name="connsiteX41" fmla="*/ 1952511 w 6711570"/>
              <a:gd name="connsiteY41" fmla="*/ 42892 h 1703676"/>
              <a:gd name="connsiteX42" fmla="*/ 1734147 w 6711570"/>
              <a:gd name="connsiteY42" fmla="*/ 29244 h 1703676"/>
              <a:gd name="connsiteX0" fmla="*/ 1461192 w 6711570"/>
              <a:gd name="connsiteY0" fmla="*/ 82420 h 1702261"/>
              <a:gd name="connsiteX1" fmla="*/ 969872 w 6711570"/>
              <a:gd name="connsiteY1" fmla="*/ 232545 h 1702261"/>
              <a:gd name="connsiteX2" fmla="*/ 669622 w 6711570"/>
              <a:gd name="connsiteY2" fmla="*/ 246193 h 1702261"/>
              <a:gd name="connsiteX3" fmla="*/ 423962 w 6711570"/>
              <a:gd name="connsiteY3" fmla="*/ 287136 h 1702261"/>
              <a:gd name="connsiteX4" fmla="*/ 287484 w 6711570"/>
              <a:gd name="connsiteY4" fmla="*/ 287136 h 1702261"/>
              <a:gd name="connsiteX5" fmla="*/ 55472 w 6711570"/>
              <a:gd name="connsiteY5" fmla="*/ 246193 h 1702261"/>
              <a:gd name="connsiteX6" fmla="*/ 881 w 6711570"/>
              <a:gd name="connsiteY6" fmla="*/ 273489 h 1702261"/>
              <a:gd name="connsiteX7" fmla="*/ 28177 w 6711570"/>
              <a:gd name="connsiteY7" fmla="*/ 437262 h 1702261"/>
              <a:gd name="connsiteX8" fmla="*/ 110064 w 6711570"/>
              <a:gd name="connsiteY8" fmla="*/ 682921 h 1702261"/>
              <a:gd name="connsiteX9" fmla="*/ 587735 w 6711570"/>
              <a:gd name="connsiteY9" fmla="*/ 1638265 h 1702261"/>
              <a:gd name="connsiteX10" fmla="*/ 792452 w 6711570"/>
              <a:gd name="connsiteY10" fmla="*/ 1597321 h 1702261"/>
              <a:gd name="connsiteX11" fmla="*/ 997168 w 6711570"/>
              <a:gd name="connsiteY11" fmla="*/ 1460844 h 1702261"/>
              <a:gd name="connsiteX12" fmla="*/ 1529431 w 6711570"/>
              <a:gd name="connsiteY12" fmla="*/ 1256127 h 1702261"/>
              <a:gd name="connsiteX13" fmla="*/ 2088989 w 6711570"/>
              <a:gd name="connsiteY13" fmla="*/ 1051412 h 1702261"/>
              <a:gd name="connsiteX14" fmla="*/ 2402888 w 6711570"/>
              <a:gd name="connsiteY14" fmla="*/ 901285 h 1702261"/>
              <a:gd name="connsiteX15" fmla="*/ 2593956 w 6711570"/>
              <a:gd name="connsiteY15" fmla="*/ 846694 h 1702261"/>
              <a:gd name="connsiteX16" fmla="*/ 2880560 w 6711570"/>
              <a:gd name="connsiteY16" fmla="*/ 792103 h 1702261"/>
              <a:gd name="connsiteX17" fmla="*/ 3139866 w 6711570"/>
              <a:gd name="connsiteY17" fmla="*/ 751160 h 1702261"/>
              <a:gd name="connsiteX18" fmla="*/ 3522004 w 6711570"/>
              <a:gd name="connsiteY18" fmla="*/ 437262 h 1702261"/>
              <a:gd name="connsiteX19" fmla="*/ 3822255 w 6711570"/>
              <a:gd name="connsiteY19" fmla="*/ 587387 h 1702261"/>
              <a:gd name="connsiteX20" fmla="*/ 4026971 w 6711570"/>
              <a:gd name="connsiteY20" fmla="*/ 532796 h 1702261"/>
              <a:gd name="connsiteX21" fmla="*/ 4218040 w 6711570"/>
              <a:gd name="connsiteY21" fmla="*/ 491853 h 1702261"/>
              <a:gd name="connsiteX22" fmla="*/ 4327222 w 6711570"/>
              <a:gd name="connsiteY22" fmla="*/ 464557 h 1702261"/>
              <a:gd name="connsiteX23" fmla="*/ 4490995 w 6711570"/>
              <a:gd name="connsiteY23" fmla="*/ 437262 h 1702261"/>
              <a:gd name="connsiteX24" fmla="*/ 4504643 w 6711570"/>
              <a:gd name="connsiteY24" fmla="*/ 423614 h 1702261"/>
              <a:gd name="connsiteX25" fmla="*/ 5346796 w 6711570"/>
              <a:gd name="connsiteY25" fmla="*/ 621463 h 1702261"/>
              <a:gd name="connsiteX26" fmla="*/ 5892704 w 6711570"/>
              <a:gd name="connsiteY26" fmla="*/ 1208316 h 1702261"/>
              <a:gd name="connsiteX27" fmla="*/ 6711570 w 6711570"/>
              <a:gd name="connsiteY27" fmla="*/ 1590453 h 1702261"/>
              <a:gd name="connsiteX28" fmla="*/ 5773885 w 6711570"/>
              <a:gd name="connsiteY28" fmla="*/ 723864 h 1702261"/>
              <a:gd name="connsiteX29" fmla="*/ 4613825 w 6711570"/>
              <a:gd name="connsiteY29" fmla="*/ 341727 h 1702261"/>
              <a:gd name="connsiteX30" fmla="*/ 4214029 w 6711570"/>
              <a:gd name="connsiteY30" fmla="*/ 321212 h 1702261"/>
              <a:gd name="connsiteX31" fmla="*/ 4108858 w 6711570"/>
              <a:gd name="connsiteY31" fmla="*/ 27828 h 1702261"/>
              <a:gd name="connsiteX32" fmla="*/ 3412821 w 6711570"/>
              <a:gd name="connsiteY32" fmla="*/ 41476 h 1702261"/>
              <a:gd name="connsiteX33" fmla="*/ 3057980 w 6711570"/>
              <a:gd name="connsiteY33" fmla="*/ 287136 h 1702261"/>
              <a:gd name="connsiteX34" fmla="*/ 2880559 w 6711570"/>
              <a:gd name="connsiteY34" fmla="*/ 218898 h 1702261"/>
              <a:gd name="connsiteX35" fmla="*/ 2757729 w 6711570"/>
              <a:gd name="connsiteY35" fmla="*/ 177954 h 1702261"/>
              <a:gd name="connsiteX36" fmla="*/ 2689490 w 6711570"/>
              <a:gd name="connsiteY36" fmla="*/ 164307 h 1702261"/>
              <a:gd name="connsiteX37" fmla="*/ 2634899 w 6711570"/>
              <a:gd name="connsiteY37" fmla="*/ 109716 h 1702261"/>
              <a:gd name="connsiteX38" fmla="*/ 2580308 w 6711570"/>
              <a:gd name="connsiteY38" fmla="*/ 27829 h 1702261"/>
              <a:gd name="connsiteX39" fmla="*/ 2280058 w 6711570"/>
              <a:gd name="connsiteY39" fmla="*/ 27829 h 1702261"/>
              <a:gd name="connsiteX40" fmla="*/ 1952511 w 6711570"/>
              <a:gd name="connsiteY40" fmla="*/ 41477 h 1702261"/>
              <a:gd name="connsiteX41" fmla="*/ 1734147 w 6711570"/>
              <a:gd name="connsiteY41" fmla="*/ 27829 h 1702261"/>
              <a:gd name="connsiteX0" fmla="*/ 1461192 w 6711570"/>
              <a:gd name="connsiteY0" fmla="*/ 79162 h 1699003"/>
              <a:gd name="connsiteX1" fmla="*/ 969872 w 6711570"/>
              <a:gd name="connsiteY1" fmla="*/ 229287 h 1699003"/>
              <a:gd name="connsiteX2" fmla="*/ 669622 w 6711570"/>
              <a:gd name="connsiteY2" fmla="*/ 242935 h 1699003"/>
              <a:gd name="connsiteX3" fmla="*/ 423962 w 6711570"/>
              <a:gd name="connsiteY3" fmla="*/ 283878 h 1699003"/>
              <a:gd name="connsiteX4" fmla="*/ 287484 w 6711570"/>
              <a:gd name="connsiteY4" fmla="*/ 283878 h 1699003"/>
              <a:gd name="connsiteX5" fmla="*/ 55472 w 6711570"/>
              <a:gd name="connsiteY5" fmla="*/ 242935 h 1699003"/>
              <a:gd name="connsiteX6" fmla="*/ 881 w 6711570"/>
              <a:gd name="connsiteY6" fmla="*/ 270231 h 1699003"/>
              <a:gd name="connsiteX7" fmla="*/ 28177 w 6711570"/>
              <a:gd name="connsiteY7" fmla="*/ 434004 h 1699003"/>
              <a:gd name="connsiteX8" fmla="*/ 110064 w 6711570"/>
              <a:gd name="connsiteY8" fmla="*/ 679663 h 1699003"/>
              <a:gd name="connsiteX9" fmla="*/ 587735 w 6711570"/>
              <a:gd name="connsiteY9" fmla="*/ 1635007 h 1699003"/>
              <a:gd name="connsiteX10" fmla="*/ 792452 w 6711570"/>
              <a:gd name="connsiteY10" fmla="*/ 1594063 h 1699003"/>
              <a:gd name="connsiteX11" fmla="*/ 997168 w 6711570"/>
              <a:gd name="connsiteY11" fmla="*/ 1457586 h 1699003"/>
              <a:gd name="connsiteX12" fmla="*/ 1529431 w 6711570"/>
              <a:gd name="connsiteY12" fmla="*/ 1252869 h 1699003"/>
              <a:gd name="connsiteX13" fmla="*/ 2088989 w 6711570"/>
              <a:gd name="connsiteY13" fmla="*/ 1048154 h 1699003"/>
              <a:gd name="connsiteX14" fmla="*/ 2402888 w 6711570"/>
              <a:gd name="connsiteY14" fmla="*/ 898027 h 1699003"/>
              <a:gd name="connsiteX15" fmla="*/ 2593956 w 6711570"/>
              <a:gd name="connsiteY15" fmla="*/ 843436 h 1699003"/>
              <a:gd name="connsiteX16" fmla="*/ 2880560 w 6711570"/>
              <a:gd name="connsiteY16" fmla="*/ 788845 h 1699003"/>
              <a:gd name="connsiteX17" fmla="*/ 3139866 w 6711570"/>
              <a:gd name="connsiteY17" fmla="*/ 747902 h 1699003"/>
              <a:gd name="connsiteX18" fmla="*/ 3522004 w 6711570"/>
              <a:gd name="connsiteY18" fmla="*/ 434004 h 1699003"/>
              <a:gd name="connsiteX19" fmla="*/ 3822255 w 6711570"/>
              <a:gd name="connsiteY19" fmla="*/ 584129 h 1699003"/>
              <a:gd name="connsiteX20" fmla="*/ 4026971 w 6711570"/>
              <a:gd name="connsiteY20" fmla="*/ 529538 h 1699003"/>
              <a:gd name="connsiteX21" fmla="*/ 4218040 w 6711570"/>
              <a:gd name="connsiteY21" fmla="*/ 488595 h 1699003"/>
              <a:gd name="connsiteX22" fmla="*/ 4327222 w 6711570"/>
              <a:gd name="connsiteY22" fmla="*/ 461299 h 1699003"/>
              <a:gd name="connsiteX23" fmla="*/ 4490995 w 6711570"/>
              <a:gd name="connsiteY23" fmla="*/ 434004 h 1699003"/>
              <a:gd name="connsiteX24" fmla="*/ 4504643 w 6711570"/>
              <a:gd name="connsiteY24" fmla="*/ 420356 h 1699003"/>
              <a:gd name="connsiteX25" fmla="*/ 5346796 w 6711570"/>
              <a:gd name="connsiteY25" fmla="*/ 618205 h 1699003"/>
              <a:gd name="connsiteX26" fmla="*/ 5892704 w 6711570"/>
              <a:gd name="connsiteY26" fmla="*/ 1205058 h 1699003"/>
              <a:gd name="connsiteX27" fmla="*/ 6711570 w 6711570"/>
              <a:gd name="connsiteY27" fmla="*/ 1587195 h 1699003"/>
              <a:gd name="connsiteX28" fmla="*/ 5773885 w 6711570"/>
              <a:gd name="connsiteY28" fmla="*/ 720606 h 1699003"/>
              <a:gd name="connsiteX29" fmla="*/ 4613825 w 6711570"/>
              <a:gd name="connsiteY29" fmla="*/ 338469 h 1699003"/>
              <a:gd name="connsiteX30" fmla="*/ 4214029 w 6711570"/>
              <a:gd name="connsiteY30" fmla="*/ 317954 h 1699003"/>
              <a:gd name="connsiteX31" fmla="*/ 4108858 w 6711570"/>
              <a:gd name="connsiteY31" fmla="*/ 24570 h 1699003"/>
              <a:gd name="connsiteX32" fmla="*/ 3412821 w 6711570"/>
              <a:gd name="connsiteY32" fmla="*/ 38218 h 1699003"/>
              <a:gd name="connsiteX33" fmla="*/ 2880559 w 6711570"/>
              <a:gd name="connsiteY33" fmla="*/ 215640 h 1699003"/>
              <a:gd name="connsiteX34" fmla="*/ 2757729 w 6711570"/>
              <a:gd name="connsiteY34" fmla="*/ 174696 h 1699003"/>
              <a:gd name="connsiteX35" fmla="*/ 2689490 w 6711570"/>
              <a:gd name="connsiteY35" fmla="*/ 161049 h 1699003"/>
              <a:gd name="connsiteX36" fmla="*/ 2634899 w 6711570"/>
              <a:gd name="connsiteY36" fmla="*/ 106458 h 1699003"/>
              <a:gd name="connsiteX37" fmla="*/ 2580308 w 6711570"/>
              <a:gd name="connsiteY37" fmla="*/ 24571 h 1699003"/>
              <a:gd name="connsiteX38" fmla="*/ 2280058 w 6711570"/>
              <a:gd name="connsiteY38" fmla="*/ 24571 h 1699003"/>
              <a:gd name="connsiteX39" fmla="*/ 1952511 w 6711570"/>
              <a:gd name="connsiteY39" fmla="*/ 38219 h 1699003"/>
              <a:gd name="connsiteX40" fmla="*/ 1734147 w 6711570"/>
              <a:gd name="connsiteY40" fmla="*/ 24571 h 1699003"/>
              <a:gd name="connsiteX0" fmla="*/ 1461192 w 6711570"/>
              <a:gd name="connsiteY0" fmla="*/ 77413 h 1697254"/>
              <a:gd name="connsiteX1" fmla="*/ 969872 w 6711570"/>
              <a:gd name="connsiteY1" fmla="*/ 227538 h 1697254"/>
              <a:gd name="connsiteX2" fmla="*/ 669622 w 6711570"/>
              <a:gd name="connsiteY2" fmla="*/ 241186 h 1697254"/>
              <a:gd name="connsiteX3" fmla="*/ 423962 w 6711570"/>
              <a:gd name="connsiteY3" fmla="*/ 282129 h 1697254"/>
              <a:gd name="connsiteX4" fmla="*/ 287484 w 6711570"/>
              <a:gd name="connsiteY4" fmla="*/ 282129 h 1697254"/>
              <a:gd name="connsiteX5" fmla="*/ 55472 w 6711570"/>
              <a:gd name="connsiteY5" fmla="*/ 241186 h 1697254"/>
              <a:gd name="connsiteX6" fmla="*/ 881 w 6711570"/>
              <a:gd name="connsiteY6" fmla="*/ 268482 h 1697254"/>
              <a:gd name="connsiteX7" fmla="*/ 28177 w 6711570"/>
              <a:gd name="connsiteY7" fmla="*/ 432255 h 1697254"/>
              <a:gd name="connsiteX8" fmla="*/ 110064 w 6711570"/>
              <a:gd name="connsiteY8" fmla="*/ 677914 h 1697254"/>
              <a:gd name="connsiteX9" fmla="*/ 587735 w 6711570"/>
              <a:gd name="connsiteY9" fmla="*/ 1633258 h 1697254"/>
              <a:gd name="connsiteX10" fmla="*/ 792452 w 6711570"/>
              <a:gd name="connsiteY10" fmla="*/ 1592314 h 1697254"/>
              <a:gd name="connsiteX11" fmla="*/ 997168 w 6711570"/>
              <a:gd name="connsiteY11" fmla="*/ 1455837 h 1697254"/>
              <a:gd name="connsiteX12" fmla="*/ 1529431 w 6711570"/>
              <a:gd name="connsiteY12" fmla="*/ 1251120 h 1697254"/>
              <a:gd name="connsiteX13" fmla="*/ 2088989 w 6711570"/>
              <a:gd name="connsiteY13" fmla="*/ 1046405 h 1697254"/>
              <a:gd name="connsiteX14" fmla="*/ 2402888 w 6711570"/>
              <a:gd name="connsiteY14" fmla="*/ 896278 h 1697254"/>
              <a:gd name="connsiteX15" fmla="*/ 2593956 w 6711570"/>
              <a:gd name="connsiteY15" fmla="*/ 841687 h 1697254"/>
              <a:gd name="connsiteX16" fmla="*/ 2880560 w 6711570"/>
              <a:gd name="connsiteY16" fmla="*/ 787096 h 1697254"/>
              <a:gd name="connsiteX17" fmla="*/ 3139866 w 6711570"/>
              <a:gd name="connsiteY17" fmla="*/ 746153 h 1697254"/>
              <a:gd name="connsiteX18" fmla="*/ 3522004 w 6711570"/>
              <a:gd name="connsiteY18" fmla="*/ 432255 h 1697254"/>
              <a:gd name="connsiteX19" fmla="*/ 3822255 w 6711570"/>
              <a:gd name="connsiteY19" fmla="*/ 582380 h 1697254"/>
              <a:gd name="connsiteX20" fmla="*/ 4026971 w 6711570"/>
              <a:gd name="connsiteY20" fmla="*/ 527789 h 1697254"/>
              <a:gd name="connsiteX21" fmla="*/ 4218040 w 6711570"/>
              <a:gd name="connsiteY21" fmla="*/ 486846 h 1697254"/>
              <a:gd name="connsiteX22" fmla="*/ 4327222 w 6711570"/>
              <a:gd name="connsiteY22" fmla="*/ 459550 h 1697254"/>
              <a:gd name="connsiteX23" fmla="*/ 4490995 w 6711570"/>
              <a:gd name="connsiteY23" fmla="*/ 432255 h 1697254"/>
              <a:gd name="connsiteX24" fmla="*/ 4504643 w 6711570"/>
              <a:gd name="connsiteY24" fmla="*/ 418607 h 1697254"/>
              <a:gd name="connsiteX25" fmla="*/ 5346796 w 6711570"/>
              <a:gd name="connsiteY25" fmla="*/ 616456 h 1697254"/>
              <a:gd name="connsiteX26" fmla="*/ 5892704 w 6711570"/>
              <a:gd name="connsiteY26" fmla="*/ 1203309 h 1697254"/>
              <a:gd name="connsiteX27" fmla="*/ 6711570 w 6711570"/>
              <a:gd name="connsiteY27" fmla="*/ 1585446 h 1697254"/>
              <a:gd name="connsiteX28" fmla="*/ 5773885 w 6711570"/>
              <a:gd name="connsiteY28" fmla="*/ 718857 h 1697254"/>
              <a:gd name="connsiteX29" fmla="*/ 4613825 w 6711570"/>
              <a:gd name="connsiteY29" fmla="*/ 336720 h 1697254"/>
              <a:gd name="connsiteX30" fmla="*/ 4214029 w 6711570"/>
              <a:gd name="connsiteY30" fmla="*/ 316205 h 1697254"/>
              <a:gd name="connsiteX31" fmla="*/ 4108858 w 6711570"/>
              <a:gd name="connsiteY31" fmla="*/ 22821 h 1697254"/>
              <a:gd name="connsiteX32" fmla="*/ 3412821 w 6711570"/>
              <a:gd name="connsiteY32" fmla="*/ 36469 h 1697254"/>
              <a:gd name="connsiteX33" fmla="*/ 2757729 w 6711570"/>
              <a:gd name="connsiteY33" fmla="*/ 172947 h 1697254"/>
              <a:gd name="connsiteX34" fmla="*/ 2689490 w 6711570"/>
              <a:gd name="connsiteY34" fmla="*/ 159300 h 1697254"/>
              <a:gd name="connsiteX35" fmla="*/ 2634899 w 6711570"/>
              <a:gd name="connsiteY35" fmla="*/ 104709 h 1697254"/>
              <a:gd name="connsiteX36" fmla="*/ 2580308 w 6711570"/>
              <a:gd name="connsiteY36" fmla="*/ 22822 h 1697254"/>
              <a:gd name="connsiteX37" fmla="*/ 2280058 w 6711570"/>
              <a:gd name="connsiteY37" fmla="*/ 22822 h 1697254"/>
              <a:gd name="connsiteX38" fmla="*/ 1952511 w 6711570"/>
              <a:gd name="connsiteY38" fmla="*/ 36470 h 1697254"/>
              <a:gd name="connsiteX39" fmla="*/ 1734147 w 6711570"/>
              <a:gd name="connsiteY39" fmla="*/ 22822 h 1697254"/>
              <a:gd name="connsiteX0" fmla="*/ 1461192 w 6711570"/>
              <a:gd name="connsiteY0" fmla="*/ 76864 h 1696705"/>
              <a:gd name="connsiteX1" fmla="*/ 969872 w 6711570"/>
              <a:gd name="connsiteY1" fmla="*/ 226989 h 1696705"/>
              <a:gd name="connsiteX2" fmla="*/ 669622 w 6711570"/>
              <a:gd name="connsiteY2" fmla="*/ 240637 h 1696705"/>
              <a:gd name="connsiteX3" fmla="*/ 423962 w 6711570"/>
              <a:gd name="connsiteY3" fmla="*/ 281580 h 1696705"/>
              <a:gd name="connsiteX4" fmla="*/ 287484 w 6711570"/>
              <a:gd name="connsiteY4" fmla="*/ 281580 h 1696705"/>
              <a:gd name="connsiteX5" fmla="*/ 55472 w 6711570"/>
              <a:gd name="connsiteY5" fmla="*/ 240637 h 1696705"/>
              <a:gd name="connsiteX6" fmla="*/ 881 w 6711570"/>
              <a:gd name="connsiteY6" fmla="*/ 267933 h 1696705"/>
              <a:gd name="connsiteX7" fmla="*/ 28177 w 6711570"/>
              <a:gd name="connsiteY7" fmla="*/ 431706 h 1696705"/>
              <a:gd name="connsiteX8" fmla="*/ 110064 w 6711570"/>
              <a:gd name="connsiteY8" fmla="*/ 677365 h 1696705"/>
              <a:gd name="connsiteX9" fmla="*/ 587735 w 6711570"/>
              <a:gd name="connsiteY9" fmla="*/ 1632709 h 1696705"/>
              <a:gd name="connsiteX10" fmla="*/ 792452 w 6711570"/>
              <a:gd name="connsiteY10" fmla="*/ 1591765 h 1696705"/>
              <a:gd name="connsiteX11" fmla="*/ 997168 w 6711570"/>
              <a:gd name="connsiteY11" fmla="*/ 1455288 h 1696705"/>
              <a:gd name="connsiteX12" fmla="*/ 1529431 w 6711570"/>
              <a:gd name="connsiteY12" fmla="*/ 1250571 h 1696705"/>
              <a:gd name="connsiteX13" fmla="*/ 2088989 w 6711570"/>
              <a:gd name="connsiteY13" fmla="*/ 1045856 h 1696705"/>
              <a:gd name="connsiteX14" fmla="*/ 2402888 w 6711570"/>
              <a:gd name="connsiteY14" fmla="*/ 895729 h 1696705"/>
              <a:gd name="connsiteX15" fmla="*/ 2593956 w 6711570"/>
              <a:gd name="connsiteY15" fmla="*/ 841138 h 1696705"/>
              <a:gd name="connsiteX16" fmla="*/ 2880560 w 6711570"/>
              <a:gd name="connsiteY16" fmla="*/ 786547 h 1696705"/>
              <a:gd name="connsiteX17" fmla="*/ 3139866 w 6711570"/>
              <a:gd name="connsiteY17" fmla="*/ 745604 h 1696705"/>
              <a:gd name="connsiteX18" fmla="*/ 3522004 w 6711570"/>
              <a:gd name="connsiteY18" fmla="*/ 431706 h 1696705"/>
              <a:gd name="connsiteX19" fmla="*/ 3822255 w 6711570"/>
              <a:gd name="connsiteY19" fmla="*/ 581831 h 1696705"/>
              <a:gd name="connsiteX20" fmla="*/ 4026971 w 6711570"/>
              <a:gd name="connsiteY20" fmla="*/ 527240 h 1696705"/>
              <a:gd name="connsiteX21" fmla="*/ 4218040 w 6711570"/>
              <a:gd name="connsiteY21" fmla="*/ 486297 h 1696705"/>
              <a:gd name="connsiteX22" fmla="*/ 4327222 w 6711570"/>
              <a:gd name="connsiteY22" fmla="*/ 459001 h 1696705"/>
              <a:gd name="connsiteX23" fmla="*/ 4490995 w 6711570"/>
              <a:gd name="connsiteY23" fmla="*/ 431706 h 1696705"/>
              <a:gd name="connsiteX24" fmla="*/ 4504643 w 6711570"/>
              <a:gd name="connsiteY24" fmla="*/ 418058 h 1696705"/>
              <a:gd name="connsiteX25" fmla="*/ 5346796 w 6711570"/>
              <a:gd name="connsiteY25" fmla="*/ 615907 h 1696705"/>
              <a:gd name="connsiteX26" fmla="*/ 5892704 w 6711570"/>
              <a:gd name="connsiteY26" fmla="*/ 1202760 h 1696705"/>
              <a:gd name="connsiteX27" fmla="*/ 6711570 w 6711570"/>
              <a:gd name="connsiteY27" fmla="*/ 1584897 h 1696705"/>
              <a:gd name="connsiteX28" fmla="*/ 5773885 w 6711570"/>
              <a:gd name="connsiteY28" fmla="*/ 718308 h 1696705"/>
              <a:gd name="connsiteX29" fmla="*/ 4613825 w 6711570"/>
              <a:gd name="connsiteY29" fmla="*/ 336171 h 1696705"/>
              <a:gd name="connsiteX30" fmla="*/ 4214029 w 6711570"/>
              <a:gd name="connsiteY30" fmla="*/ 315656 h 1696705"/>
              <a:gd name="connsiteX31" fmla="*/ 4108858 w 6711570"/>
              <a:gd name="connsiteY31" fmla="*/ 22272 h 1696705"/>
              <a:gd name="connsiteX32" fmla="*/ 3412821 w 6711570"/>
              <a:gd name="connsiteY32" fmla="*/ 35920 h 1696705"/>
              <a:gd name="connsiteX33" fmla="*/ 2689490 w 6711570"/>
              <a:gd name="connsiteY33" fmla="*/ 158751 h 1696705"/>
              <a:gd name="connsiteX34" fmla="*/ 2634899 w 6711570"/>
              <a:gd name="connsiteY34" fmla="*/ 104160 h 1696705"/>
              <a:gd name="connsiteX35" fmla="*/ 2580308 w 6711570"/>
              <a:gd name="connsiteY35" fmla="*/ 22273 h 1696705"/>
              <a:gd name="connsiteX36" fmla="*/ 2280058 w 6711570"/>
              <a:gd name="connsiteY36" fmla="*/ 22273 h 1696705"/>
              <a:gd name="connsiteX37" fmla="*/ 1952511 w 6711570"/>
              <a:gd name="connsiteY37" fmla="*/ 35921 h 1696705"/>
              <a:gd name="connsiteX38" fmla="*/ 1734147 w 6711570"/>
              <a:gd name="connsiteY38" fmla="*/ 22273 h 1696705"/>
              <a:gd name="connsiteX0" fmla="*/ 1461192 w 6711570"/>
              <a:gd name="connsiteY0" fmla="*/ 74842 h 1694683"/>
              <a:gd name="connsiteX1" fmla="*/ 969872 w 6711570"/>
              <a:gd name="connsiteY1" fmla="*/ 224967 h 1694683"/>
              <a:gd name="connsiteX2" fmla="*/ 669622 w 6711570"/>
              <a:gd name="connsiteY2" fmla="*/ 238615 h 1694683"/>
              <a:gd name="connsiteX3" fmla="*/ 423962 w 6711570"/>
              <a:gd name="connsiteY3" fmla="*/ 279558 h 1694683"/>
              <a:gd name="connsiteX4" fmla="*/ 287484 w 6711570"/>
              <a:gd name="connsiteY4" fmla="*/ 279558 h 1694683"/>
              <a:gd name="connsiteX5" fmla="*/ 55472 w 6711570"/>
              <a:gd name="connsiteY5" fmla="*/ 238615 h 1694683"/>
              <a:gd name="connsiteX6" fmla="*/ 881 w 6711570"/>
              <a:gd name="connsiteY6" fmla="*/ 265911 h 1694683"/>
              <a:gd name="connsiteX7" fmla="*/ 28177 w 6711570"/>
              <a:gd name="connsiteY7" fmla="*/ 429684 h 1694683"/>
              <a:gd name="connsiteX8" fmla="*/ 110064 w 6711570"/>
              <a:gd name="connsiteY8" fmla="*/ 675343 h 1694683"/>
              <a:gd name="connsiteX9" fmla="*/ 587735 w 6711570"/>
              <a:gd name="connsiteY9" fmla="*/ 1630687 h 1694683"/>
              <a:gd name="connsiteX10" fmla="*/ 792452 w 6711570"/>
              <a:gd name="connsiteY10" fmla="*/ 1589743 h 1694683"/>
              <a:gd name="connsiteX11" fmla="*/ 997168 w 6711570"/>
              <a:gd name="connsiteY11" fmla="*/ 1453266 h 1694683"/>
              <a:gd name="connsiteX12" fmla="*/ 1529431 w 6711570"/>
              <a:gd name="connsiteY12" fmla="*/ 1248549 h 1694683"/>
              <a:gd name="connsiteX13" fmla="*/ 2088989 w 6711570"/>
              <a:gd name="connsiteY13" fmla="*/ 1043834 h 1694683"/>
              <a:gd name="connsiteX14" fmla="*/ 2402888 w 6711570"/>
              <a:gd name="connsiteY14" fmla="*/ 893707 h 1694683"/>
              <a:gd name="connsiteX15" fmla="*/ 2593956 w 6711570"/>
              <a:gd name="connsiteY15" fmla="*/ 839116 h 1694683"/>
              <a:gd name="connsiteX16" fmla="*/ 2880560 w 6711570"/>
              <a:gd name="connsiteY16" fmla="*/ 784525 h 1694683"/>
              <a:gd name="connsiteX17" fmla="*/ 3139866 w 6711570"/>
              <a:gd name="connsiteY17" fmla="*/ 743582 h 1694683"/>
              <a:gd name="connsiteX18" fmla="*/ 3522004 w 6711570"/>
              <a:gd name="connsiteY18" fmla="*/ 429684 h 1694683"/>
              <a:gd name="connsiteX19" fmla="*/ 3822255 w 6711570"/>
              <a:gd name="connsiteY19" fmla="*/ 579809 h 1694683"/>
              <a:gd name="connsiteX20" fmla="*/ 4026971 w 6711570"/>
              <a:gd name="connsiteY20" fmla="*/ 525218 h 1694683"/>
              <a:gd name="connsiteX21" fmla="*/ 4218040 w 6711570"/>
              <a:gd name="connsiteY21" fmla="*/ 484275 h 1694683"/>
              <a:gd name="connsiteX22" fmla="*/ 4327222 w 6711570"/>
              <a:gd name="connsiteY22" fmla="*/ 456979 h 1694683"/>
              <a:gd name="connsiteX23" fmla="*/ 4490995 w 6711570"/>
              <a:gd name="connsiteY23" fmla="*/ 429684 h 1694683"/>
              <a:gd name="connsiteX24" fmla="*/ 4504643 w 6711570"/>
              <a:gd name="connsiteY24" fmla="*/ 416036 h 1694683"/>
              <a:gd name="connsiteX25" fmla="*/ 5346796 w 6711570"/>
              <a:gd name="connsiteY25" fmla="*/ 613885 h 1694683"/>
              <a:gd name="connsiteX26" fmla="*/ 5892704 w 6711570"/>
              <a:gd name="connsiteY26" fmla="*/ 1200738 h 1694683"/>
              <a:gd name="connsiteX27" fmla="*/ 6711570 w 6711570"/>
              <a:gd name="connsiteY27" fmla="*/ 1582875 h 1694683"/>
              <a:gd name="connsiteX28" fmla="*/ 5773885 w 6711570"/>
              <a:gd name="connsiteY28" fmla="*/ 716286 h 1694683"/>
              <a:gd name="connsiteX29" fmla="*/ 4613825 w 6711570"/>
              <a:gd name="connsiteY29" fmla="*/ 334149 h 1694683"/>
              <a:gd name="connsiteX30" fmla="*/ 4214029 w 6711570"/>
              <a:gd name="connsiteY30" fmla="*/ 313634 h 1694683"/>
              <a:gd name="connsiteX31" fmla="*/ 4108858 w 6711570"/>
              <a:gd name="connsiteY31" fmla="*/ 20250 h 1694683"/>
              <a:gd name="connsiteX32" fmla="*/ 3412821 w 6711570"/>
              <a:gd name="connsiteY32" fmla="*/ 33898 h 1694683"/>
              <a:gd name="connsiteX33" fmla="*/ 2634899 w 6711570"/>
              <a:gd name="connsiteY33" fmla="*/ 102138 h 1694683"/>
              <a:gd name="connsiteX34" fmla="*/ 2580308 w 6711570"/>
              <a:gd name="connsiteY34" fmla="*/ 20251 h 1694683"/>
              <a:gd name="connsiteX35" fmla="*/ 2280058 w 6711570"/>
              <a:gd name="connsiteY35" fmla="*/ 20251 h 1694683"/>
              <a:gd name="connsiteX36" fmla="*/ 1952511 w 6711570"/>
              <a:gd name="connsiteY36" fmla="*/ 33899 h 1694683"/>
              <a:gd name="connsiteX37" fmla="*/ 1734147 w 6711570"/>
              <a:gd name="connsiteY37" fmla="*/ 20251 h 1694683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22255 w 6711570"/>
              <a:gd name="connsiteY19" fmla="*/ 577251 h 1692125"/>
              <a:gd name="connsiteX20" fmla="*/ 4026971 w 6711570"/>
              <a:gd name="connsiteY20" fmla="*/ 522660 h 1692125"/>
              <a:gd name="connsiteX21" fmla="*/ 4218040 w 6711570"/>
              <a:gd name="connsiteY21" fmla="*/ 481717 h 1692125"/>
              <a:gd name="connsiteX22" fmla="*/ 4327222 w 6711570"/>
              <a:gd name="connsiteY22" fmla="*/ 454421 h 1692125"/>
              <a:gd name="connsiteX23" fmla="*/ 4490995 w 6711570"/>
              <a:gd name="connsiteY23" fmla="*/ 427126 h 1692125"/>
              <a:gd name="connsiteX24" fmla="*/ 4504643 w 6711570"/>
              <a:gd name="connsiteY24" fmla="*/ 413478 h 1692125"/>
              <a:gd name="connsiteX25" fmla="*/ 5346796 w 6711570"/>
              <a:gd name="connsiteY25" fmla="*/ 611327 h 1692125"/>
              <a:gd name="connsiteX26" fmla="*/ 5892704 w 6711570"/>
              <a:gd name="connsiteY26" fmla="*/ 1198180 h 1692125"/>
              <a:gd name="connsiteX27" fmla="*/ 6711570 w 6711570"/>
              <a:gd name="connsiteY27" fmla="*/ 1580317 h 1692125"/>
              <a:gd name="connsiteX28" fmla="*/ 5773885 w 6711570"/>
              <a:gd name="connsiteY28" fmla="*/ 713728 h 1692125"/>
              <a:gd name="connsiteX29" fmla="*/ 4613825 w 6711570"/>
              <a:gd name="connsiteY29" fmla="*/ 331591 h 1692125"/>
              <a:gd name="connsiteX30" fmla="*/ 4214029 w 6711570"/>
              <a:gd name="connsiteY30" fmla="*/ 311076 h 1692125"/>
              <a:gd name="connsiteX31" fmla="*/ 4108858 w 6711570"/>
              <a:gd name="connsiteY31" fmla="*/ 17692 h 1692125"/>
              <a:gd name="connsiteX32" fmla="*/ 3412821 w 6711570"/>
              <a:gd name="connsiteY32" fmla="*/ 31340 h 1692125"/>
              <a:gd name="connsiteX33" fmla="*/ 2580308 w 6711570"/>
              <a:gd name="connsiteY33" fmla="*/ 17693 h 1692125"/>
              <a:gd name="connsiteX34" fmla="*/ 2280058 w 6711570"/>
              <a:gd name="connsiteY34" fmla="*/ 17693 h 1692125"/>
              <a:gd name="connsiteX35" fmla="*/ 1952511 w 6711570"/>
              <a:gd name="connsiteY35" fmla="*/ 31341 h 1692125"/>
              <a:gd name="connsiteX36" fmla="*/ 1734147 w 6711570"/>
              <a:gd name="connsiteY36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427126 h 1692125"/>
              <a:gd name="connsiteX20" fmla="*/ 4026971 w 6711570"/>
              <a:gd name="connsiteY20" fmla="*/ 522660 h 1692125"/>
              <a:gd name="connsiteX21" fmla="*/ 4218040 w 6711570"/>
              <a:gd name="connsiteY21" fmla="*/ 481717 h 1692125"/>
              <a:gd name="connsiteX22" fmla="*/ 4327222 w 6711570"/>
              <a:gd name="connsiteY22" fmla="*/ 454421 h 1692125"/>
              <a:gd name="connsiteX23" fmla="*/ 4490995 w 6711570"/>
              <a:gd name="connsiteY23" fmla="*/ 427126 h 1692125"/>
              <a:gd name="connsiteX24" fmla="*/ 4504643 w 6711570"/>
              <a:gd name="connsiteY24" fmla="*/ 413478 h 1692125"/>
              <a:gd name="connsiteX25" fmla="*/ 5346796 w 6711570"/>
              <a:gd name="connsiteY25" fmla="*/ 611327 h 1692125"/>
              <a:gd name="connsiteX26" fmla="*/ 5892704 w 6711570"/>
              <a:gd name="connsiteY26" fmla="*/ 1198180 h 1692125"/>
              <a:gd name="connsiteX27" fmla="*/ 6711570 w 6711570"/>
              <a:gd name="connsiteY27" fmla="*/ 1580317 h 1692125"/>
              <a:gd name="connsiteX28" fmla="*/ 5773885 w 6711570"/>
              <a:gd name="connsiteY28" fmla="*/ 713728 h 1692125"/>
              <a:gd name="connsiteX29" fmla="*/ 4613825 w 6711570"/>
              <a:gd name="connsiteY29" fmla="*/ 331591 h 1692125"/>
              <a:gd name="connsiteX30" fmla="*/ 4214029 w 6711570"/>
              <a:gd name="connsiteY30" fmla="*/ 311076 h 1692125"/>
              <a:gd name="connsiteX31" fmla="*/ 4108858 w 6711570"/>
              <a:gd name="connsiteY31" fmla="*/ 17692 h 1692125"/>
              <a:gd name="connsiteX32" fmla="*/ 3412821 w 6711570"/>
              <a:gd name="connsiteY32" fmla="*/ 31340 h 1692125"/>
              <a:gd name="connsiteX33" fmla="*/ 2580308 w 6711570"/>
              <a:gd name="connsiteY33" fmla="*/ 17693 h 1692125"/>
              <a:gd name="connsiteX34" fmla="*/ 2280058 w 6711570"/>
              <a:gd name="connsiteY34" fmla="*/ 17693 h 1692125"/>
              <a:gd name="connsiteX35" fmla="*/ 1952511 w 6711570"/>
              <a:gd name="connsiteY35" fmla="*/ 31341 h 1692125"/>
              <a:gd name="connsiteX36" fmla="*/ 1734147 w 6711570"/>
              <a:gd name="connsiteY36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427126 h 1692125"/>
              <a:gd name="connsiteX20" fmla="*/ 4218040 w 6711570"/>
              <a:gd name="connsiteY20" fmla="*/ 481717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427126 h 1692125"/>
              <a:gd name="connsiteX20" fmla="*/ 4177097 w 6711570"/>
              <a:gd name="connsiteY20" fmla="*/ 427126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386183 h 1692125"/>
              <a:gd name="connsiteX20" fmla="*/ 4177097 w 6711570"/>
              <a:gd name="connsiteY20" fmla="*/ 427126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386183 h 1692125"/>
              <a:gd name="connsiteX19" fmla="*/ 3890493 w 6711570"/>
              <a:gd name="connsiteY19" fmla="*/ 386183 h 1692125"/>
              <a:gd name="connsiteX20" fmla="*/ 4177097 w 6711570"/>
              <a:gd name="connsiteY20" fmla="*/ 427126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711570" h="1692125">
                <a:moveTo>
                  <a:pt x="1461192" y="72284"/>
                </a:moveTo>
                <a:cubicBezTo>
                  <a:pt x="1278084" y="134836"/>
                  <a:pt x="1101800" y="195114"/>
                  <a:pt x="969872" y="222409"/>
                </a:cubicBezTo>
                <a:cubicBezTo>
                  <a:pt x="837944" y="249704"/>
                  <a:pt x="760607" y="226959"/>
                  <a:pt x="669622" y="236057"/>
                </a:cubicBezTo>
                <a:cubicBezTo>
                  <a:pt x="578637" y="245155"/>
                  <a:pt x="487652" y="270176"/>
                  <a:pt x="423962" y="277000"/>
                </a:cubicBezTo>
                <a:cubicBezTo>
                  <a:pt x="360272" y="283824"/>
                  <a:pt x="348899" y="283824"/>
                  <a:pt x="287484" y="277000"/>
                </a:cubicBezTo>
                <a:cubicBezTo>
                  <a:pt x="226069" y="270176"/>
                  <a:pt x="103239" y="238331"/>
                  <a:pt x="55472" y="236057"/>
                </a:cubicBezTo>
                <a:cubicBezTo>
                  <a:pt x="7705" y="233783"/>
                  <a:pt x="5430" y="231508"/>
                  <a:pt x="881" y="263353"/>
                </a:cubicBezTo>
                <a:cubicBezTo>
                  <a:pt x="-3668" y="295198"/>
                  <a:pt x="9980" y="358887"/>
                  <a:pt x="28177" y="427126"/>
                </a:cubicBezTo>
                <a:cubicBezTo>
                  <a:pt x="46374" y="495365"/>
                  <a:pt x="16804" y="472618"/>
                  <a:pt x="110064" y="672785"/>
                </a:cubicBezTo>
                <a:cubicBezTo>
                  <a:pt x="203324" y="872952"/>
                  <a:pt x="474004" y="1475729"/>
                  <a:pt x="587735" y="1628129"/>
                </a:cubicBezTo>
                <a:cubicBezTo>
                  <a:pt x="701466" y="1780529"/>
                  <a:pt x="724213" y="1616755"/>
                  <a:pt x="792452" y="1587185"/>
                </a:cubicBezTo>
                <a:cubicBezTo>
                  <a:pt x="860691" y="1557615"/>
                  <a:pt x="874338" y="1507574"/>
                  <a:pt x="997168" y="1450708"/>
                </a:cubicBezTo>
                <a:cubicBezTo>
                  <a:pt x="1119998" y="1393842"/>
                  <a:pt x="1347461" y="1314230"/>
                  <a:pt x="1529431" y="1245991"/>
                </a:cubicBezTo>
                <a:cubicBezTo>
                  <a:pt x="1711401" y="1177752"/>
                  <a:pt x="1943413" y="1100416"/>
                  <a:pt x="2088989" y="1041276"/>
                </a:cubicBezTo>
                <a:cubicBezTo>
                  <a:pt x="2234565" y="982136"/>
                  <a:pt x="2318727" y="925269"/>
                  <a:pt x="2402888" y="891149"/>
                </a:cubicBezTo>
                <a:cubicBezTo>
                  <a:pt x="2487049" y="857029"/>
                  <a:pt x="2514344" y="854755"/>
                  <a:pt x="2593956" y="836558"/>
                </a:cubicBezTo>
                <a:lnTo>
                  <a:pt x="2880560" y="781967"/>
                </a:lnTo>
                <a:cubicBezTo>
                  <a:pt x="2971545" y="766045"/>
                  <a:pt x="3032959" y="806988"/>
                  <a:pt x="3139866" y="741024"/>
                </a:cubicBezTo>
                <a:cubicBezTo>
                  <a:pt x="3246773" y="675060"/>
                  <a:pt x="3396900" y="445323"/>
                  <a:pt x="3522004" y="386183"/>
                </a:cubicBezTo>
                <a:cubicBezTo>
                  <a:pt x="3647109" y="327043"/>
                  <a:pt x="3781311" y="379359"/>
                  <a:pt x="3890493" y="386183"/>
                </a:cubicBezTo>
                <a:cubicBezTo>
                  <a:pt x="3999675" y="393007"/>
                  <a:pt x="4104309" y="415753"/>
                  <a:pt x="4177097" y="427126"/>
                </a:cubicBezTo>
                <a:cubicBezTo>
                  <a:pt x="4249885" y="438499"/>
                  <a:pt x="4274906" y="454421"/>
                  <a:pt x="4327222" y="454421"/>
                </a:cubicBezTo>
                <a:cubicBezTo>
                  <a:pt x="4379538" y="454421"/>
                  <a:pt x="4461425" y="433950"/>
                  <a:pt x="4490995" y="427126"/>
                </a:cubicBezTo>
                <a:cubicBezTo>
                  <a:pt x="4520565" y="420302"/>
                  <a:pt x="4362009" y="382778"/>
                  <a:pt x="4504643" y="413478"/>
                </a:cubicBezTo>
                <a:cubicBezTo>
                  <a:pt x="4647277" y="444178"/>
                  <a:pt x="5204163" y="571528"/>
                  <a:pt x="5346796" y="611327"/>
                </a:cubicBezTo>
                <a:cubicBezTo>
                  <a:pt x="5489429" y="651126"/>
                  <a:pt x="5799445" y="1104920"/>
                  <a:pt x="5892704" y="1198180"/>
                </a:cubicBezTo>
                <a:cubicBezTo>
                  <a:pt x="5985963" y="1291440"/>
                  <a:pt x="6660860" y="1774790"/>
                  <a:pt x="6711570" y="1580317"/>
                </a:cubicBezTo>
                <a:cubicBezTo>
                  <a:pt x="6612155" y="1385844"/>
                  <a:pt x="6123509" y="921849"/>
                  <a:pt x="5773885" y="713728"/>
                </a:cubicBezTo>
                <a:cubicBezTo>
                  <a:pt x="5424261" y="505607"/>
                  <a:pt x="4873801" y="398700"/>
                  <a:pt x="4613825" y="331591"/>
                </a:cubicBezTo>
                <a:cubicBezTo>
                  <a:pt x="4353849" y="264482"/>
                  <a:pt x="4318662" y="311076"/>
                  <a:pt x="4214029" y="311076"/>
                </a:cubicBezTo>
                <a:cubicBezTo>
                  <a:pt x="4109396" y="311076"/>
                  <a:pt x="4242393" y="64315"/>
                  <a:pt x="4108858" y="17692"/>
                </a:cubicBezTo>
                <a:cubicBezTo>
                  <a:pt x="3975323" y="-28931"/>
                  <a:pt x="3667579" y="31340"/>
                  <a:pt x="3412821" y="31340"/>
                </a:cubicBezTo>
                <a:cubicBezTo>
                  <a:pt x="3158063" y="31340"/>
                  <a:pt x="2769102" y="19967"/>
                  <a:pt x="2580308" y="17693"/>
                </a:cubicBezTo>
                <a:cubicBezTo>
                  <a:pt x="2391514" y="15419"/>
                  <a:pt x="2384691" y="15418"/>
                  <a:pt x="2280058" y="17693"/>
                </a:cubicBezTo>
                <a:cubicBezTo>
                  <a:pt x="2175425" y="19968"/>
                  <a:pt x="2043496" y="31341"/>
                  <a:pt x="1952511" y="31341"/>
                </a:cubicBezTo>
                <a:cubicBezTo>
                  <a:pt x="1861526" y="31341"/>
                  <a:pt x="1797836" y="24517"/>
                  <a:pt x="1734147" y="176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 rot="11160000">
            <a:off x="3301123" y="3795460"/>
            <a:ext cx="148570" cy="49121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663175" y="1926788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786578" y="1221943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372200" y="1231592"/>
            <a:ext cx="2586037" cy="14773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 e Meta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1ª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BTT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2ª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Transição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38" name="Rectângulo 24"/>
          <p:cNvSpPr/>
          <p:nvPr/>
        </p:nvSpPr>
        <p:spPr>
          <a:xfrm>
            <a:off x="6545916" y="1387168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 rot="5400000">
            <a:off x="6605577" y="1561568"/>
            <a:ext cx="133351" cy="3163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 rot="10800000">
            <a:off x="6545916" y="2166498"/>
            <a:ext cx="252672" cy="154777"/>
          </a:xfrm>
          <a:prstGeom prst="rect">
            <a:avLst/>
          </a:prstGeom>
          <a:solidFill>
            <a:srgbClr val="EC12A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 rot="10800000">
            <a:off x="6533906" y="2425599"/>
            <a:ext cx="252672" cy="15477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 rot="5400000">
            <a:off x="6625393" y="1836889"/>
            <a:ext cx="133351" cy="31632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49" name="Forma livre 48"/>
          <p:cNvSpPr/>
          <p:nvPr/>
        </p:nvSpPr>
        <p:spPr>
          <a:xfrm flipH="1">
            <a:off x="3447145" y="3717032"/>
            <a:ext cx="351341" cy="645686"/>
          </a:xfrm>
          <a:custGeom>
            <a:avLst/>
            <a:gdLst>
              <a:gd name="connsiteX0" fmla="*/ 436728 w 574217"/>
              <a:gd name="connsiteY0" fmla="*/ 134420 h 1144354"/>
              <a:gd name="connsiteX1" fmla="*/ 491319 w 574217"/>
              <a:gd name="connsiteY1" fmla="*/ 11590 h 1144354"/>
              <a:gd name="connsiteX2" fmla="*/ 559558 w 574217"/>
              <a:gd name="connsiteY2" fmla="*/ 25238 h 1144354"/>
              <a:gd name="connsiteX3" fmla="*/ 573206 w 574217"/>
              <a:gd name="connsiteY3" fmla="*/ 189011 h 1144354"/>
              <a:gd name="connsiteX4" fmla="*/ 573206 w 574217"/>
              <a:gd name="connsiteY4" fmla="*/ 393727 h 1144354"/>
              <a:gd name="connsiteX5" fmla="*/ 573206 w 574217"/>
              <a:gd name="connsiteY5" fmla="*/ 557501 h 1144354"/>
              <a:gd name="connsiteX6" fmla="*/ 559558 w 574217"/>
              <a:gd name="connsiteY6" fmla="*/ 762217 h 1144354"/>
              <a:gd name="connsiteX7" fmla="*/ 545910 w 574217"/>
              <a:gd name="connsiteY7" fmla="*/ 939638 h 1144354"/>
              <a:gd name="connsiteX8" fmla="*/ 450376 w 574217"/>
              <a:gd name="connsiteY8" fmla="*/ 1007877 h 1144354"/>
              <a:gd name="connsiteX9" fmla="*/ 313898 w 574217"/>
              <a:gd name="connsiteY9" fmla="*/ 1021524 h 1144354"/>
              <a:gd name="connsiteX10" fmla="*/ 204716 w 574217"/>
              <a:gd name="connsiteY10" fmla="*/ 1035172 h 1144354"/>
              <a:gd name="connsiteX11" fmla="*/ 81886 w 574217"/>
              <a:gd name="connsiteY11" fmla="*/ 1103411 h 1144354"/>
              <a:gd name="connsiteX12" fmla="*/ 0 w 574217"/>
              <a:gd name="connsiteY12" fmla="*/ 1144354 h 1144354"/>
              <a:gd name="connsiteX0" fmla="*/ 491319 w 574217"/>
              <a:gd name="connsiteY0" fmla="*/ 11590 h 1144354"/>
              <a:gd name="connsiteX1" fmla="*/ 559558 w 574217"/>
              <a:gd name="connsiteY1" fmla="*/ 25238 h 1144354"/>
              <a:gd name="connsiteX2" fmla="*/ 573206 w 574217"/>
              <a:gd name="connsiteY2" fmla="*/ 189011 h 1144354"/>
              <a:gd name="connsiteX3" fmla="*/ 573206 w 574217"/>
              <a:gd name="connsiteY3" fmla="*/ 393727 h 1144354"/>
              <a:gd name="connsiteX4" fmla="*/ 573206 w 574217"/>
              <a:gd name="connsiteY4" fmla="*/ 557501 h 1144354"/>
              <a:gd name="connsiteX5" fmla="*/ 559558 w 574217"/>
              <a:gd name="connsiteY5" fmla="*/ 762217 h 1144354"/>
              <a:gd name="connsiteX6" fmla="*/ 545910 w 574217"/>
              <a:gd name="connsiteY6" fmla="*/ 939638 h 1144354"/>
              <a:gd name="connsiteX7" fmla="*/ 450376 w 574217"/>
              <a:gd name="connsiteY7" fmla="*/ 1007877 h 1144354"/>
              <a:gd name="connsiteX8" fmla="*/ 313898 w 574217"/>
              <a:gd name="connsiteY8" fmla="*/ 1021524 h 1144354"/>
              <a:gd name="connsiteX9" fmla="*/ 204716 w 574217"/>
              <a:gd name="connsiteY9" fmla="*/ 1035172 h 1144354"/>
              <a:gd name="connsiteX10" fmla="*/ 81886 w 574217"/>
              <a:gd name="connsiteY10" fmla="*/ 1103411 h 1144354"/>
              <a:gd name="connsiteX11" fmla="*/ 0 w 574217"/>
              <a:gd name="connsiteY11" fmla="*/ 1144354 h 1144354"/>
              <a:gd name="connsiteX0" fmla="*/ 491319 w 717778"/>
              <a:gd name="connsiteY0" fmla="*/ 49814 h 1182578"/>
              <a:gd name="connsiteX1" fmla="*/ 716801 w 717778"/>
              <a:gd name="connsiteY1" fmla="*/ 8871 h 1182578"/>
              <a:gd name="connsiteX2" fmla="*/ 573206 w 717778"/>
              <a:gd name="connsiteY2" fmla="*/ 227235 h 1182578"/>
              <a:gd name="connsiteX3" fmla="*/ 573206 w 717778"/>
              <a:gd name="connsiteY3" fmla="*/ 431951 h 1182578"/>
              <a:gd name="connsiteX4" fmla="*/ 573206 w 717778"/>
              <a:gd name="connsiteY4" fmla="*/ 595725 h 1182578"/>
              <a:gd name="connsiteX5" fmla="*/ 559558 w 717778"/>
              <a:gd name="connsiteY5" fmla="*/ 800441 h 1182578"/>
              <a:gd name="connsiteX6" fmla="*/ 545910 w 717778"/>
              <a:gd name="connsiteY6" fmla="*/ 977862 h 1182578"/>
              <a:gd name="connsiteX7" fmla="*/ 450376 w 717778"/>
              <a:gd name="connsiteY7" fmla="*/ 1046101 h 1182578"/>
              <a:gd name="connsiteX8" fmla="*/ 313898 w 717778"/>
              <a:gd name="connsiteY8" fmla="*/ 1059748 h 1182578"/>
              <a:gd name="connsiteX9" fmla="*/ 204716 w 717778"/>
              <a:gd name="connsiteY9" fmla="*/ 1073396 h 1182578"/>
              <a:gd name="connsiteX10" fmla="*/ 81886 w 717778"/>
              <a:gd name="connsiteY10" fmla="*/ 1141635 h 1182578"/>
              <a:gd name="connsiteX11" fmla="*/ 0 w 717778"/>
              <a:gd name="connsiteY11" fmla="*/ 1182578 h 1182578"/>
              <a:gd name="connsiteX0" fmla="*/ 491319 w 574217"/>
              <a:gd name="connsiteY0" fmla="*/ 0 h 1132764"/>
              <a:gd name="connsiteX1" fmla="*/ 573206 w 574217"/>
              <a:gd name="connsiteY1" fmla="*/ 177421 h 1132764"/>
              <a:gd name="connsiteX2" fmla="*/ 573206 w 574217"/>
              <a:gd name="connsiteY2" fmla="*/ 382137 h 1132764"/>
              <a:gd name="connsiteX3" fmla="*/ 573206 w 574217"/>
              <a:gd name="connsiteY3" fmla="*/ 545911 h 1132764"/>
              <a:gd name="connsiteX4" fmla="*/ 559558 w 574217"/>
              <a:gd name="connsiteY4" fmla="*/ 750627 h 1132764"/>
              <a:gd name="connsiteX5" fmla="*/ 545910 w 574217"/>
              <a:gd name="connsiteY5" fmla="*/ 928048 h 1132764"/>
              <a:gd name="connsiteX6" fmla="*/ 450376 w 574217"/>
              <a:gd name="connsiteY6" fmla="*/ 996287 h 1132764"/>
              <a:gd name="connsiteX7" fmla="*/ 313898 w 574217"/>
              <a:gd name="connsiteY7" fmla="*/ 1009934 h 1132764"/>
              <a:gd name="connsiteX8" fmla="*/ 204716 w 574217"/>
              <a:gd name="connsiteY8" fmla="*/ 1023582 h 1132764"/>
              <a:gd name="connsiteX9" fmla="*/ 81886 w 574217"/>
              <a:gd name="connsiteY9" fmla="*/ 1091821 h 1132764"/>
              <a:gd name="connsiteX10" fmla="*/ 0 w 574217"/>
              <a:gd name="connsiteY10" fmla="*/ 1132764 h 1132764"/>
              <a:gd name="connsiteX0" fmla="*/ 727185 w 728572"/>
              <a:gd name="connsiteY0" fmla="*/ 0 h 1105469"/>
              <a:gd name="connsiteX1" fmla="*/ 573206 w 728572"/>
              <a:gd name="connsiteY1" fmla="*/ 150126 h 1105469"/>
              <a:gd name="connsiteX2" fmla="*/ 573206 w 728572"/>
              <a:gd name="connsiteY2" fmla="*/ 354842 h 1105469"/>
              <a:gd name="connsiteX3" fmla="*/ 573206 w 728572"/>
              <a:gd name="connsiteY3" fmla="*/ 518616 h 1105469"/>
              <a:gd name="connsiteX4" fmla="*/ 559558 w 728572"/>
              <a:gd name="connsiteY4" fmla="*/ 723332 h 1105469"/>
              <a:gd name="connsiteX5" fmla="*/ 545910 w 728572"/>
              <a:gd name="connsiteY5" fmla="*/ 900753 h 1105469"/>
              <a:gd name="connsiteX6" fmla="*/ 450376 w 728572"/>
              <a:gd name="connsiteY6" fmla="*/ 968992 h 1105469"/>
              <a:gd name="connsiteX7" fmla="*/ 313898 w 728572"/>
              <a:gd name="connsiteY7" fmla="*/ 982639 h 1105469"/>
              <a:gd name="connsiteX8" fmla="*/ 204716 w 728572"/>
              <a:gd name="connsiteY8" fmla="*/ 996287 h 1105469"/>
              <a:gd name="connsiteX9" fmla="*/ 81886 w 728572"/>
              <a:gd name="connsiteY9" fmla="*/ 1064526 h 1105469"/>
              <a:gd name="connsiteX10" fmla="*/ 0 w 728572"/>
              <a:gd name="connsiteY10" fmla="*/ 1105469 h 1105469"/>
              <a:gd name="connsiteX0" fmla="*/ 727185 w 728466"/>
              <a:gd name="connsiteY0" fmla="*/ 0 h 1105469"/>
              <a:gd name="connsiteX1" fmla="*/ 560102 w 728466"/>
              <a:gd name="connsiteY1" fmla="*/ 81887 h 1105469"/>
              <a:gd name="connsiteX2" fmla="*/ 573206 w 728466"/>
              <a:gd name="connsiteY2" fmla="*/ 354842 h 1105469"/>
              <a:gd name="connsiteX3" fmla="*/ 573206 w 728466"/>
              <a:gd name="connsiteY3" fmla="*/ 518616 h 1105469"/>
              <a:gd name="connsiteX4" fmla="*/ 559558 w 728466"/>
              <a:gd name="connsiteY4" fmla="*/ 723332 h 1105469"/>
              <a:gd name="connsiteX5" fmla="*/ 545910 w 728466"/>
              <a:gd name="connsiteY5" fmla="*/ 900753 h 1105469"/>
              <a:gd name="connsiteX6" fmla="*/ 450376 w 728466"/>
              <a:gd name="connsiteY6" fmla="*/ 968992 h 1105469"/>
              <a:gd name="connsiteX7" fmla="*/ 313898 w 728466"/>
              <a:gd name="connsiteY7" fmla="*/ 982639 h 1105469"/>
              <a:gd name="connsiteX8" fmla="*/ 204716 w 728466"/>
              <a:gd name="connsiteY8" fmla="*/ 996287 h 1105469"/>
              <a:gd name="connsiteX9" fmla="*/ 81886 w 728466"/>
              <a:gd name="connsiteY9" fmla="*/ 1064526 h 1105469"/>
              <a:gd name="connsiteX10" fmla="*/ 0 w 728466"/>
              <a:gd name="connsiteY10" fmla="*/ 1105469 h 1105469"/>
              <a:gd name="connsiteX0" fmla="*/ 645299 w 646580"/>
              <a:gd name="connsiteY0" fmla="*/ 0 h 1064526"/>
              <a:gd name="connsiteX1" fmla="*/ 478216 w 646580"/>
              <a:gd name="connsiteY1" fmla="*/ 81887 h 1064526"/>
              <a:gd name="connsiteX2" fmla="*/ 491320 w 646580"/>
              <a:gd name="connsiteY2" fmla="*/ 354842 h 1064526"/>
              <a:gd name="connsiteX3" fmla="*/ 491320 w 646580"/>
              <a:gd name="connsiteY3" fmla="*/ 518616 h 1064526"/>
              <a:gd name="connsiteX4" fmla="*/ 477672 w 646580"/>
              <a:gd name="connsiteY4" fmla="*/ 723332 h 1064526"/>
              <a:gd name="connsiteX5" fmla="*/ 464024 w 646580"/>
              <a:gd name="connsiteY5" fmla="*/ 900753 h 1064526"/>
              <a:gd name="connsiteX6" fmla="*/ 368490 w 646580"/>
              <a:gd name="connsiteY6" fmla="*/ 968992 h 1064526"/>
              <a:gd name="connsiteX7" fmla="*/ 232012 w 646580"/>
              <a:gd name="connsiteY7" fmla="*/ 982639 h 1064526"/>
              <a:gd name="connsiteX8" fmla="*/ 122830 w 646580"/>
              <a:gd name="connsiteY8" fmla="*/ 996287 h 1064526"/>
              <a:gd name="connsiteX9" fmla="*/ 0 w 646580"/>
              <a:gd name="connsiteY9" fmla="*/ 1064526 h 1064526"/>
              <a:gd name="connsiteX0" fmla="*/ 522469 w 523750"/>
              <a:gd name="connsiteY0" fmla="*/ 0 h 996287"/>
              <a:gd name="connsiteX1" fmla="*/ 355386 w 523750"/>
              <a:gd name="connsiteY1" fmla="*/ 81887 h 996287"/>
              <a:gd name="connsiteX2" fmla="*/ 368490 w 523750"/>
              <a:gd name="connsiteY2" fmla="*/ 354842 h 996287"/>
              <a:gd name="connsiteX3" fmla="*/ 368490 w 523750"/>
              <a:gd name="connsiteY3" fmla="*/ 518616 h 996287"/>
              <a:gd name="connsiteX4" fmla="*/ 354842 w 523750"/>
              <a:gd name="connsiteY4" fmla="*/ 723332 h 996287"/>
              <a:gd name="connsiteX5" fmla="*/ 341194 w 523750"/>
              <a:gd name="connsiteY5" fmla="*/ 900753 h 996287"/>
              <a:gd name="connsiteX6" fmla="*/ 245660 w 523750"/>
              <a:gd name="connsiteY6" fmla="*/ 968992 h 996287"/>
              <a:gd name="connsiteX7" fmla="*/ 109182 w 523750"/>
              <a:gd name="connsiteY7" fmla="*/ 982639 h 996287"/>
              <a:gd name="connsiteX8" fmla="*/ 0 w 523750"/>
              <a:gd name="connsiteY8" fmla="*/ 996287 h 996287"/>
              <a:gd name="connsiteX0" fmla="*/ 548677 w 549958"/>
              <a:gd name="connsiteY0" fmla="*/ 0 h 986301"/>
              <a:gd name="connsiteX1" fmla="*/ 381594 w 549958"/>
              <a:gd name="connsiteY1" fmla="*/ 81887 h 986301"/>
              <a:gd name="connsiteX2" fmla="*/ 394698 w 549958"/>
              <a:gd name="connsiteY2" fmla="*/ 354842 h 986301"/>
              <a:gd name="connsiteX3" fmla="*/ 394698 w 549958"/>
              <a:gd name="connsiteY3" fmla="*/ 518616 h 986301"/>
              <a:gd name="connsiteX4" fmla="*/ 381050 w 549958"/>
              <a:gd name="connsiteY4" fmla="*/ 723332 h 986301"/>
              <a:gd name="connsiteX5" fmla="*/ 367402 w 549958"/>
              <a:gd name="connsiteY5" fmla="*/ 900753 h 986301"/>
              <a:gd name="connsiteX6" fmla="*/ 271868 w 549958"/>
              <a:gd name="connsiteY6" fmla="*/ 968992 h 986301"/>
              <a:gd name="connsiteX7" fmla="*/ 135390 w 549958"/>
              <a:gd name="connsiteY7" fmla="*/ 982639 h 986301"/>
              <a:gd name="connsiteX8" fmla="*/ 0 w 549958"/>
              <a:gd name="connsiteY8" fmla="*/ 914400 h 986301"/>
              <a:gd name="connsiteX0" fmla="*/ 548677 w 549958"/>
              <a:gd name="connsiteY0" fmla="*/ 0 h 968992"/>
              <a:gd name="connsiteX1" fmla="*/ 381594 w 549958"/>
              <a:gd name="connsiteY1" fmla="*/ 81887 h 968992"/>
              <a:gd name="connsiteX2" fmla="*/ 394698 w 549958"/>
              <a:gd name="connsiteY2" fmla="*/ 354842 h 968992"/>
              <a:gd name="connsiteX3" fmla="*/ 394698 w 549958"/>
              <a:gd name="connsiteY3" fmla="*/ 518616 h 968992"/>
              <a:gd name="connsiteX4" fmla="*/ 381050 w 549958"/>
              <a:gd name="connsiteY4" fmla="*/ 723332 h 968992"/>
              <a:gd name="connsiteX5" fmla="*/ 367402 w 549958"/>
              <a:gd name="connsiteY5" fmla="*/ 900753 h 968992"/>
              <a:gd name="connsiteX6" fmla="*/ 271868 w 549958"/>
              <a:gd name="connsiteY6" fmla="*/ 968992 h 968992"/>
              <a:gd name="connsiteX7" fmla="*/ 135390 w 549958"/>
              <a:gd name="connsiteY7" fmla="*/ 900752 h 968992"/>
              <a:gd name="connsiteX8" fmla="*/ 0 w 549958"/>
              <a:gd name="connsiteY8" fmla="*/ 914400 h 968992"/>
              <a:gd name="connsiteX0" fmla="*/ 548677 w 549958"/>
              <a:gd name="connsiteY0" fmla="*/ 0 h 969074"/>
              <a:gd name="connsiteX1" fmla="*/ 381594 w 549958"/>
              <a:gd name="connsiteY1" fmla="*/ 81887 h 969074"/>
              <a:gd name="connsiteX2" fmla="*/ 394698 w 549958"/>
              <a:gd name="connsiteY2" fmla="*/ 354842 h 969074"/>
              <a:gd name="connsiteX3" fmla="*/ 394698 w 549958"/>
              <a:gd name="connsiteY3" fmla="*/ 518616 h 969074"/>
              <a:gd name="connsiteX4" fmla="*/ 381050 w 549958"/>
              <a:gd name="connsiteY4" fmla="*/ 723332 h 969074"/>
              <a:gd name="connsiteX5" fmla="*/ 367402 w 549958"/>
              <a:gd name="connsiteY5" fmla="*/ 900753 h 969074"/>
              <a:gd name="connsiteX6" fmla="*/ 271868 w 549958"/>
              <a:gd name="connsiteY6" fmla="*/ 968992 h 969074"/>
              <a:gd name="connsiteX7" fmla="*/ 0 w 549958"/>
              <a:gd name="connsiteY7" fmla="*/ 914400 h 969074"/>
              <a:gd name="connsiteX0" fmla="*/ 548677 w 549958"/>
              <a:gd name="connsiteY0" fmla="*/ 0 h 918612"/>
              <a:gd name="connsiteX1" fmla="*/ 381594 w 549958"/>
              <a:gd name="connsiteY1" fmla="*/ 81887 h 918612"/>
              <a:gd name="connsiteX2" fmla="*/ 394698 w 549958"/>
              <a:gd name="connsiteY2" fmla="*/ 354842 h 918612"/>
              <a:gd name="connsiteX3" fmla="*/ 394698 w 549958"/>
              <a:gd name="connsiteY3" fmla="*/ 518616 h 918612"/>
              <a:gd name="connsiteX4" fmla="*/ 381050 w 549958"/>
              <a:gd name="connsiteY4" fmla="*/ 723332 h 918612"/>
              <a:gd name="connsiteX5" fmla="*/ 367402 w 549958"/>
              <a:gd name="connsiteY5" fmla="*/ 900753 h 918612"/>
              <a:gd name="connsiteX6" fmla="*/ 0 w 549958"/>
              <a:gd name="connsiteY6" fmla="*/ 914400 h 91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58" h="918612">
                <a:moveTo>
                  <a:pt x="548677" y="0"/>
                </a:moveTo>
                <a:cubicBezTo>
                  <a:pt x="565737" y="36963"/>
                  <a:pt x="407257" y="22747"/>
                  <a:pt x="381594" y="81887"/>
                </a:cubicBezTo>
                <a:cubicBezTo>
                  <a:pt x="355931" y="141027"/>
                  <a:pt x="392514" y="282054"/>
                  <a:pt x="394698" y="354842"/>
                </a:cubicBezTo>
                <a:cubicBezTo>
                  <a:pt x="396882" y="427630"/>
                  <a:pt x="396973" y="457201"/>
                  <a:pt x="394698" y="518616"/>
                </a:cubicBezTo>
                <a:cubicBezTo>
                  <a:pt x="392423" y="580031"/>
                  <a:pt x="385599" y="659643"/>
                  <a:pt x="381050" y="723332"/>
                </a:cubicBezTo>
                <a:cubicBezTo>
                  <a:pt x="376501" y="787021"/>
                  <a:pt x="430910" y="868908"/>
                  <a:pt x="367402" y="900753"/>
                </a:cubicBezTo>
                <a:cubicBezTo>
                  <a:pt x="303894" y="932598"/>
                  <a:pt x="76542" y="911557"/>
                  <a:pt x="0" y="914400"/>
                </a:cubicBezTo>
              </a:path>
            </a:pathLst>
          </a:custGeom>
          <a:noFill/>
          <a:ln w="57150">
            <a:solidFill>
              <a:srgbClr val="EC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5789698">
            <a:off x="3351751" y="3354194"/>
            <a:ext cx="297260" cy="21260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 rot="21071013">
            <a:off x="2561333" y="4445347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5" name="AutoShape 56"/>
          <p:cNvSpPr>
            <a:spLocks noChangeArrowheads="1"/>
          </p:cNvSpPr>
          <p:nvPr/>
        </p:nvSpPr>
        <p:spPr bwMode="auto">
          <a:xfrm rot="980261">
            <a:off x="3570907" y="4430146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 rot="14924552">
            <a:off x="1826334" y="5303140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8" name="AutoShape 56"/>
          <p:cNvSpPr>
            <a:spLocks noChangeArrowheads="1"/>
          </p:cNvSpPr>
          <p:nvPr/>
        </p:nvSpPr>
        <p:spPr bwMode="auto">
          <a:xfrm rot="16200000">
            <a:off x="3389710" y="4023547"/>
            <a:ext cx="365211" cy="181044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 rot="15820083">
            <a:off x="5508118" y="3423275"/>
            <a:ext cx="274592" cy="22508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4538969" y="3741911"/>
            <a:ext cx="242512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 rot="10800000">
            <a:off x="4671540" y="4165576"/>
            <a:ext cx="315998" cy="226674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5" name="AutoShape 56"/>
          <p:cNvSpPr>
            <a:spLocks noChangeArrowheads="1"/>
          </p:cNvSpPr>
          <p:nvPr/>
        </p:nvSpPr>
        <p:spPr bwMode="auto">
          <a:xfrm rot="4881842">
            <a:off x="5763764" y="3429440"/>
            <a:ext cx="318772" cy="189640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1" name="AutoShape 56"/>
          <p:cNvSpPr>
            <a:spLocks noChangeArrowheads="1"/>
          </p:cNvSpPr>
          <p:nvPr/>
        </p:nvSpPr>
        <p:spPr bwMode="auto">
          <a:xfrm rot="21159578">
            <a:off x="6289674" y="2839913"/>
            <a:ext cx="344647" cy="238672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3" name="AutoShape 56"/>
          <p:cNvSpPr>
            <a:spLocks noChangeArrowheads="1"/>
          </p:cNvSpPr>
          <p:nvPr/>
        </p:nvSpPr>
        <p:spPr bwMode="auto">
          <a:xfrm rot="16480870">
            <a:off x="2994825" y="3905297"/>
            <a:ext cx="372956" cy="178314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4" name="AutoShape 56"/>
          <p:cNvSpPr>
            <a:spLocks noChangeArrowheads="1"/>
          </p:cNvSpPr>
          <p:nvPr/>
        </p:nvSpPr>
        <p:spPr bwMode="auto">
          <a:xfrm rot="11107270">
            <a:off x="1267321" y="3113032"/>
            <a:ext cx="308720" cy="186102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5" name="Rectângulo 24"/>
          <p:cNvSpPr/>
          <p:nvPr/>
        </p:nvSpPr>
        <p:spPr>
          <a:xfrm rot="3745223">
            <a:off x="2967633" y="4395248"/>
            <a:ext cx="332944" cy="13570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76" name="AutoShape 56"/>
          <p:cNvSpPr>
            <a:spLocks noChangeArrowheads="1"/>
          </p:cNvSpPr>
          <p:nvPr/>
        </p:nvSpPr>
        <p:spPr bwMode="auto">
          <a:xfrm rot="13819757">
            <a:off x="7306534" y="5313661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2" name="AutoShape 56"/>
          <p:cNvSpPr>
            <a:spLocks noChangeArrowheads="1"/>
          </p:cNvSpPr>
          <p:nvPr/>
        </p:nvSpPr>
        <p:spPr bwMode="auto">
          <a:xfrm rot="2089048">
            <a:off x="7615208" y="511869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3" name="AutoShape 56"/>
          <p:cNvSpPr>
            <a:spLocks noChangeArrowheads="1"/>
          </p:cNvSpPr>
          <p:nvPr/>
        </p:nvSpPr>
        <p:spPr bwMode="auto">
          <a:xfrm rot="10800000">
            <a:off x="3762862" y="4281516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4" name="AutoShape 56"/>
          <p:cNvSpPr>
            <a:spLocks noChangeArrowheads="1"/>
          </p:cNvSpPr>
          <p:nvPr/>
        </p:nvSpPr>
        <p:spPr bwMode="auto">
          <a:xfrm rot="10800000">
            <a:off x="2037488" y="4486269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5" name="AutoShape 56"/>
          <p:cNvSpPr>
            <a:spLocks noChangeArrowheads="1"/>
          </p:cNvSpPr>
          <p:nvPr/>
        </p:nvSpPr>
        <p:spPr bwMode="auto">
          <a:xfrm rot="20411021">
            <a:off x="3182171" y="543755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7" name="AutoShape 56"/>
          <p:cNvSpPr>
            <a:spLocks noChangeArrowheads="1"/>
          </p:cNvSpPr>
          <p:nvPr/>
        </p:nvSpPr>
        <p:spPr bwMode="auto">
          <a:xfrm rot="11525151">
            <a:off x="6466937" y="4516665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" name="AutoShape 56"/>
          <p:cNvSpPr>
            <a:spLocks noChangeArrowheads="1"/>
          </p:cNvSpPr>
          <p:nvPr/>
        </p:nvSpPr>
        <p:spPr bwMode="auto">
          <a:xfrm rot="1182950">
            <a:off x="6385618" y="4863577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564"/>
            <a:ext cx="9144000" cy="5663436"/>
          </a:xfrm>
          <a:prstGeom prst="rect">
            <a:avLst/>
          </a:prstGeom>
        </p:spPr>
      </p:pic>
      <p:sp>
        <p:nvSpPr>
          <p:cNvPr id="38" name="Forma livre 37"/>
          <p:cNvSpPr/>
          <p:nvPr/>
        </p:nvSpPr>
        <p:spPr>
          <a:xfrm>
            <a:off x="323528" y="2780928"/>
            <a:ext cx="8172438" cy="1509782"/>
          </a:xfrm>
          <a:custGeom>
            <a:avLst/>
            <a:gdLst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27896 h 1501734"/>
              <a:gd name="connsiteX48" fmla="*/ 5333796 w 5566852"/>
              <a:gd name="connsiteY48" fmla="*/ 1468839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33796 w 5566852"/>
              <a:gd name="connsiteY48" fmla="*/ 1468839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92853 w 5566852"/>
              <a:gd name="connsiteY34" fmla="*/ 1400600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136507 w 5566852"/>
              <a:gd name="connsiteY58" fmla="*/ 295132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82167 w 5566852"/>
              <a:gd name="connsiteY5" fmla="*/ 322427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55122 w 5566852"/>
              <a:gd name="connsiteY6" fmla="*/ 322427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467767 w 5566852"/>
              <a:gd name="connsiteY59" fmla="*/ 254188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116638 w 5566852"/>
              <a:gd name="connsiteY61" fmla="*/ 226893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40973 w 5566852"/>
              <a:gd name="connsiteY73" fmla="*/ 581735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931790 w 5566852"/>
              <a:gd name="connsiteY78" fmla="*/ 1032111 h 1501734"/>
              <a:gd name="connsiteX79" fmla="*/ 2890847 w 5566852"/>
              <a:gd name="connsiteY79" fmla="*/ 1182236 h 1501734"/>
              <a:gd name="connsiteX80" fmla="*/ 2877199 w 5566852"/>
              <a:gd name="connsiteY80" fmla="*/ 1346009 h 1501734"/>
              <a:gd name="connsiteX81" fmla="*/ 2795313 w 5566852"/>
              <a:gd name="connsiteY81" fmla="*/ 1455191 h 1501734"/>
              <a:gd name="connsiteX82" fmla="*/ 2795313 w 5566852"/>
              <a:gd name="connsiteY82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77199 w 5566852"/>
              <a:gd name="connsiteY77" fmla="*/ 1004815 h 1501734"/>
              <a:gd name="connsiteX78" fmla="*/ 2890847 w 5566852"/>
              <a:gd name="connsiteY78" fmla="*/ 1182236 h 1501734"/>
              <a:gd name="connsiteX79" fmla="*/ 2877199 w 5566852"/>
              <a:gd name="connsiteY79" fmla="*/ 1346009 h 1501734"/>
              <a:gd name="connsiteX80" fmla="*/ 2795313 w 5566852"/>
              <a:gd name="connsiteY80" fmla="*/ 1455191 h 1501734"/>
              <a:gd name="connsiteX81" fmla="*/ 2795313 w 5566852"/>
              <a:gd name="connsiteY81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49904 w 5566852"/>
              <a:gd name="connsiteY76" fmla="*/ 922929 h 1501734"/>
              <a:gd name="connsiteX77" fmla="*/ 2890847 w 5566852"/>
              <a:gd name="connsiteY77" fmla="*/ 1182236 h 1501734"/>
              <a:gd name="connsiteX78" fmla="*/ 2877199 w 5566852"/>
              <a:gd name="connsiteY78" fmla="*/ 1346009 h 1501734"/>
              <a:gd name="connsiteX79" fmla="*/ 2795313 w 5566852"/>
              <a:gd name="connsiteY79" fmla="*/ 1455191 h 1501734"/>
              <a:gd name="connsiteX80" fmla="*/ 2795313 w 5566852"/>
              <a:gd name="connsiteY80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800099 h 1501734"/>
              <a:gd name="connsiteX76" fmla="*/ 2890847 w 5566852"/>
              <a:gd name="connsiteY76" fmla="*/ 1182236 h 1501734"/>
              <a:gd name="connsiteX77" fmla="*/ 2877199 w 5566852"/>
              <a:gd name="connsiteY77" fmla="*/ 1346009 h 1501734"/>
              <a:gd name="connsiteX78" fmla="*/ 2795313 w 5566852"/>
              <a:gd name="connsiteY78" fmla="*/ 1455191 h 1501734"/>
              <a:gd name="connsiteX79" fmla="*/ 2795313 w 5566852"/>
              <a:gd name="connsiteY79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945438 w 5566852"/>
              <a:gd name="connsiteY74" fmla="*/ 649973 h 1501734"/>
              <a:gd name="connsiteX75" fmla="*/ 2890847 w 5566852"/>
              <a:gd name="connsiteY75" fmla="*/ 1182236 h 1501734"/>
              <a:gd name="connsiteX76" fmla="*/ 2877199 w 5566852"/>
              <a:gd name="connsiteY76" fmla="*/ 1346009 h 1501734"/>
              <a:gd name="connsiteX77" fmla="*/ 2795313 w 5566852"/>
              <a:gd name="connsiteY77" fmla="*/ 1455191 h 1501734"/>
              <a:gd name="connsiteX78" fmla="*/ 2795313 w 5566852"/>
              <a:gd name="connsiteY78" fmla="*/ 1455191 h 1501734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890847 w 5566852"/>
              <a:gd name="connsiteY74" fmla="*/ 1182236 h 1501734"/>
              <a:gd name="connsiteX75" fmla="*/ 2877199 w 5566852"/>
              <a:gd name="connsiteY75" fmla="*/ 1346009 h 1501734"/>
              <a:gd name="connsiteX76" fmla="*/ 2795313 w 5566852"/>
              <a:gd name="connsiteY76" fmla="*/ 1455191 h 1501734"/>
              <a:gd name="connsiteX77" fmla="*/ 2795313 w 5566852"/>
              <a:gd name="connsiteY77" fmla="*/ 1455191 h 1501734"/>
              <a:gd name="connsiteX0" fmla="*/ 3095564 w 5566852"/>
              <a:gd name="connsiteY0" fmla="*/ 1018463 h 1537078"/>
              <a:gd name="connsiteX1" fmla="*/ 3109211 w 5566852"/>
              <a:gd name="connsiteY1" fmla="*/ 813747 h 1537078"/>
              <a:gd name="connsiteX2" fmla="*/ 3163802 w 5566852"/>
              <a:gd name="connsiteY2" fmla="*/ 609030 h 1537078"/>
              <a:gd name="connsiteX3" fmla="*/ 3191098 w 5566852"/>
              <a:gd name="connsiteY3" fmla="*/ 445257 h 1537078"/>
              <a:gd name="connsiteX4" fmla="*/ 3204746 w 5566852"/>
              <a:gd name="connsiteY4" fmla="*/ 377018 h 1537078"/>
              <a:gd name="connsiteX5" fmla="*/ 3395815 w 5566852"/>
              <a:gd name="connsiteY5" fmla="*/ 377018 h 1537078"/>
              <a:gd name="connsiteX6" fmla="*/ 3696065 w 5566852"/>
              <a:gd name="connsiteY6" fmla="*/ 349723 h 1537078"/>
              <a:gd name="connsiteX7" fmla="*/ 3846190 w 5566852"/>
              <a:gd name="connsiteY7" fmla="*/ 349723 h 1537078"/>
              <a:gd name="connsiteX8" fmla="*/ 4160089 w 5566852"/>
              <a:gd name="connsiteY8" fmla="*/ 363370 h 1537078"/>
              <a:gd name="connsiteX9" fmla="*/ 4446692 w 5566852"/>
              <a:gd name="connsiteY9" fmla="*/ 390666 h 1537078"/>
              <a:gd name="connsiteX10" fmla="*/ 4651408 w 5566852"/>
              <a:gd name="connsiteY10" fmla="*/ 390666 h 1537078"/>
              <a:gd name="connsiteX11" fmla="*/ 5006250 w 5566852"/>
              <a:gd name="connsiteY11" fmla="*/ 390666 h 1537078"/>
              <a:gd name="connsiteX12" fmla="*/ 5279205 w 5566852"/>
              <a:gd name="connsiteY12" fmla="*/ 431609 h 1537078"/>
              <a:gd name="connsiteX13" fmla="*/ 5333796 w 5566852"/>
              <a:gd name="connsiteY13" fmla="*/ 663621 h 1537078"/>
              <a:gd name="connsiteX14" fmla="*/ 5333796 w 5566852"/>
              <a:gd name="connsiteY14" fmla="*/ 909281 h 1537078"/>
              <a:gd name="connsiteX15" fmla="*/ 5374740 w 5566852"/>
              <a:gd name="connsiteY15" fmla="*/ 1086702 h 1537078"/>
              <a:gd name="connsiteX16" fmla="*/ 5101784 w 5566852"/>
              <a:gd name="connsiteY16" fmla="*/ 1113997 h 1537078"/>
              <a:gd name="connsiteX17" fmla="*/ 4651408 w 5566852"/>
              <a:gd name="connsiteY17" fmla="*/ 1127645 h 1537078"/>
              <a:gd name="connsiteX18" fmla="*/ 4364805 w 5566852"/>
              <a:gd name="connsiteY18" fmla="*/ 1127645 h 1537078"/>
              <a:gd name="connsiteX19" fmla="*/ 4064555 w 5566852"/>
              <a:gd name="connsiteY19" fmla="*/ 1127645 h 1537078"/>
              <a:gd name="connsiteX20" fmla="*/ 3777952 w 5566852"/>
              <a:gd name="connsiteY20" fmla="*/ 1127645 h 1537078"/>
              <a:gd name="connsiteX21" fmla="*/ 3450405 w 5566852"/>
              <a:gd name="connsiteY21" fmla="*/ 1113997 h 1537078"/>
              <a:gd name="connsiteX22" fmla="*/ 3300280 w 5566852"/>
              <a:gd name="connsiteY22" fmla="*/ 1141293 h 1537078"/>
              <a:gd name="connsiteX23" fmla="*/ 3272984 w 5566852"/>
              <a:gd name="connsiteY23" fmla="*/ 1250475 h 1537078"/>
              <a:gd name="connsiteX24" fmla="*/ 3450405 w 5566852"/>
              <a:gd name="connsiteY24" fmla="*/ 1264123 h 1537078"/>
              <a:gd name="connsiteX25" fmla="*/ 3709713 w 5566852"/>
              <a:gd name="connsiteY25" fmla="*/ 1264123 h 1537078"/>
              <a:gd name="connsiteX26" fmla="*/ 3941725 w 5566852"/>
              <a:gd name="connsiteY26" fmla="*/ 1264123 h 1537078"/>
              <a:gd name="connsiteX27" fmla="*/ 4228328 w 5566852"/>
              <a:gd name="connsiteY27" fmla="*/ 1264123 h 1537078"/>
              <a:gd name="connsiteX28" fmla="*/ 4569522 w 5566852"/>
              <a:gd name="connsiteY28" fmla="*/ 1264123 h 1537078"/>
              <a:gd name="connsiteX29" fmla="*/ 4869773 w 5566852"/>
              <a:gd name="connsiteY29" fmla="*/ 1264123 h 1537078"/>
              <a:gd name="connsiteX30" fmla="*/ 5115432 w 5566852"/>
              <a:gd name="connsiteY30" fmla="*/ 1264123 h 1537078"/>
              <a:gd name="connsiteX31" fmla="*/ 5238262 w 5566852"/>
              <a:gd name="connsiteY31" fmla="*/ 1264123 h 1537078"/>
              <a:gd name="connsiteX32" fmla="*/ 5306501 w 5566852"/>
              <a:gd name="connsiteY32" fmla="*/ 1264123 h 1537078"/>
              <a:gd name="connsiteX33" fmla="*/ 5333796 w 5566852"/>
              <a:gd name="connsiteY33" fmla="*/ 1332361 h 1537078"/>
              <a:gd name="connsiteX34" fmla="*/ 5210967 w 5566852"/>
              <a:gd name="connsiteY34" fmla="*/ 1386952 h 1537078"/>
              <a:gd name="connsiteX35" fmla="*/ 4801534 w 5566852"/>
              <a:gd name="connsiteY35" fmla="*/ 1373305 h 1537078"/>
              <a:gd name="connsiteX36" fmla="*/ 4433044 w 5566852"/>
              <a:gd name="connsiteY36" fmla="*/ 1373305 h 1537078"/>
              <a:gd name="connsiteX37" fmla="*/ 4119146 w 5566852"/>
              <a:gd name="connsiteY37" fmla="*/ 1373305 h 1537078"/>
              <a:gd name="connsiteX38" fmla="*/ 3832543 w 5566852"/>
              <a:gd name="connsiteY38" fmla="*/ 1373305 h 1537078"/>
              <a:gd name="connsiteX39" fmla="*/ 3655122 w 5566852"/>
              <a:gd name="connsiteY39" fmla="*/ 1373305 h 1537078"/>
              <a:gd name="connsiteX40" fmla="*/ 3504996 w 5566852"/>
              <a:gd name="connsiteY40" fmla="*/ 1373305 h 1537078"/>
              <a:gd name="connsiteX41" fmla="*/ 3327576 w 5566852"/>
              <a:gd name="connsiteY41" fmla="*/ 1373305 h 1537078"/>
              <a:gd name="connsiteX42" fmla="*/ 3300280 w 5566852"/>
              <a:gd name="connsiteY42" fmla="*/ 1427896 h 1537078"/>
              <a:gd name="connsiteX43" fmla="*/ 3395814 w 5566852"/>
              <a:gd name="connsiteY43" fmla="*/ 1496135 h 1537078"/>
              <a:gd name="connsiteX44" fmla="*/ 3696065 w 5566852"/>
              <a:gd name="connsiteY44" fmla="*/ 1496135 h 1537078"/>
              <a:gd name="connsiteX45" fmla="*/ 4119146 w 5566852"/>
              <a:gd name="connsiteY45" fmla="*/ 1482487 h 1537078"/>
              <a:gd name="connsiteX46" fmla="*/ 4637761 w 5566852"/>
              <a:gd name="connsiteY46" fmla="*/ 1482487 h 1537078"/>
              <a:gd name="connsiteX47" fmla="*/ 5006250 w 5566852"/>
              <a:gd name="connsiteY47" fmla="*/ 1496135 h 1537078"/>
              <a:gd name="connsiteX48" fmla="*/ 5374739 w 5566852"/>
              <a:gd name="connsiteY48" fmla="*/ 1496134 h 1537078"/>
              <a:gd name="connsiteX49" fmla="*/ 5524865 w 5566852"/>
              <a:gd name="connsiteY49" fmla="*/ 1468839 h 1537078"/>
              <a:gd name="connsiteX50" fmla="*/ 5565808 w 5566852"/>
              <a:gd name="connsiteY50" fmla="*/ 1305066 h 1537078"/>
              <a:gd name="connsiteX51" fmla="*/ 5552161 w 5566852"/>
              <a:gd name="connsiteY51" fmla="*/ 1100350 h 1537078"/>
              <a:gd name="connsiteX52" fmla="*/ 5524865 w 5566852"/>
              <a:gd name="connsiteY52" fmla="*/ 881985 h 1537078"/>
              <a:gd name="connsiteX53" fmla="*/ 5511217 w 5566852"/>
              <a:gd name="connsiteY53" fmla="*/ 609030 h 1537078"/>
              <a:gd name="connsiteX54" fmla="*/ 5511217 w 5566852"/>
              <a:gd name="connsiteY54" fmla="*/ 404314 h 1537078"/>
              <a:gd name="connsiteX55" fmla="*/ 5456626 w 5566852"/>
              <a:gd name="connsiteY55" fmla="*/ 295132 h 1537078"/>
              <a:gd name="connsiteX56" fmla="*/ 5402035 w 5566852"/>
              <a:gd name="connsiteY56" fmla="*/ 254188 h 1537078"/>
              <a:gd name="connsiteX57" fmla="*/ 5197319 w 5566852"/>
              <a:gd name="connsiteY57" fmla="*/ 267836 h 1537078"/>
              <a:gd name="connsiteX58" fmla="*/ 3204746 w 5566852"/>
              <a:gd name="connsiteY58" fmla="*/ 240541 h 1537078"/>
              <a:gd name="connsiteX59" fmla="*/ 2549654 w 5566852"/>
              <a:gd name="connsiteY59" fmla="*/ 308779 h 1537078"/>
              <a:gd name="connsiteX60" fmla="*/ 1717140 w 5566852"/>
              <a:gd name="connsiteY60" fmla="*/ 240541 h 1537078"/>
              <a:gd name="connsiteX61" fmla="*/ 1239468 w 5566852"/>
              <a:gd name="connsiteY61" fmla="*/ 199598 h 1537078"/>
              <a:gd name="connsiteX62" fmla="*/ 734501 w 5566852"/>
              <a:gd name="connsiteY62" fmla="*/ 117711 h 1537078"/>
              <a:gd name="connsiteX63" fmla="*/ 420602 w 5566852"/>
              <a:gd name="connsiteY63" fmla="*/ 76767 h 1537078"/>
              <a:gd name="connsiteX64" fmla="*/ 202238 w 5566852"/>
              <a:gd name="connsiteY64" fmla="*/ 8529 h 1537078"/>
              <a:gd name="connsiteX65" fmla="*/ 38465 w 5566852"/>
              <a:gd name="connsiteY65" fmla="*/ 8529 h 1537078"/>
              <a:gd name="connsiteX66" fmla="*/ 11170 w 5566852"/>
              <a:gd name="connsiteY66" fmla="*/ 76767 h 1537078"/>
              <a:gd name="connsiteX67" fmla="*/ 188590 w 5566852"/>
              <a:gd name="connsiteY67" fmla="*/ 145006 h 1537078"/>
              <a:gd name="connsiteX68" fmla="*/ 611671 w 5566852"/>
              <a:gd name="connsiteY68" fmla="*/ 199597 h 1537078"/>
              <a:gd name="connsiteX69" fmla="*/ 1416889 w 5566852"/>
              <a:gd name="connsiteY69" fmla="*/ 336075 h 1537078"/>
              <a:gd name="connsiteX70" fmla="*/ 2631540 w 5566852"/>
              <a:gd name="connsiteY70" fmla="*/ 431609 h 1537078"/>
              <a:gd name="connsiteX71" fmla="*/ 2863552 w 5566852"/>
              <a:gd name="connsiteY71" fmla="*/ 390666 h 1537078"/>
              <a:gd name="connsiteX72" fmla="*/ 3040973 w 5566852"/>
              <a:gd name="connsiteY72" fmla="*/ 431609 h 1537078"/>
              <a:gd name="connsiteX73" fmla="*/ 3027325 w 5566852"/>
              <a:gd name="connsiteY73" fmla="*/ 568087 h 1537078"/>
              <a:gd name="connsiteX74" fmla="*/ 2890847 w 5566852"/>
              <a:gd name="connsiteY74" fmla="*/ 1182236 h 1537078"/>
              <a:gd name="connsiteX75" fmla="*/ 2877199 w 5566852"/>
              <a:gd name="connsiteY75" fmla="*/ 1346009 h 1537078"/>
              <a:gd name="connsiteX76" fmla="*/ 2795313 w 5566852"/>
              <a:gd name="connsiteY76" fmla="*/ 1455191 h 1537078"/>
              <a:gd name="connsiteX77" fmla="*/ 2890847 w 5566852"/>
              <a:gd name="connsiteY77" fmla="*/ 1537078 h 1537078"/>
              <a:gd name="connsiteX0" fmla="*/ 3095564 w 5566852"/>
              <a:gd name="connsiteY0" fmla="*/ 1018463 h 1501734"/>
              <a:gd name="connsiteX1" fmla="*/ 3109211 w 5566852"/>
              <a:gd name="connsiteY1" fmla="*/ 813747 h 1501734"/>
              <a:gd name="connsiteX2" fmla="*/ 3163802 w 5566852"/>
              <a:gd name="connsiteY2" fmla="*/ 609030 h 1501734"/>
              <a:gd name="connsiteX3" fmla="*/ 3191098 w 5566852"/>
              <a:gd name="connsiteY3" fmla="*/ 445257 h 1501734"/>
              <a:gd name="connsiteX4" fmla="*/ 3204746 w 5566852"/>
              <a:gd name="connsiteY4" fmla="*/ 377018 h 1501734"/>
              <a:gd name="connsiteX5" fmla="*/ 3395815 w 5566852"/>
              <a:gd name="connsiteY5" fmla="*/ 377018 h 1501734"/>
              <a:gd name="connsiteX6" fmla="*/ 3696065 w 5566852"/>
              <a:gd name="connsiteY6" fmla="*/ 349723 h 1501734"/>
              <a:gd name="connsiteX7" fmla="*/ 3846190 w 5566852"/>
              <a:gd name="connsiteY7" fmla="*/ 349723 h 1501734"/>
              <a:gd name="connsiteX8" fmla="*/ 4160089 w 5566852"/>
              <a:gd name="connsiteY8" fmla="*/ 363370 h 1501734"/>
              <a:gd name="connsiteX9" fmla="*/ 4446692 w 5566852"/>
              <a:gd name="connsiteY9" fmla="*/ 390666 h 1501734"/>
              <a:gd name="connsiteX10" fmla="*/ 4651408 w 5566852"/>
              <a:gd name="connsiteY10" fmla="*/ 390666 h 1501734"/>
              <a:gd name="connsiteX11" fmla="*/ 5006250 w 5566852"/>
              <a:gd name="connsiteY11" fmla="*/ 390666 h 1501734"/>
              <a:gd name="connsiteX12" fmla="*/ 5279205 w 5566852"/>
              <a:gd name="connsiteY12" fmla="*/ 431609 h 1501734"/>
              <a:gd name="connsiteX13" fmla="*/ 5333796 w 5566852"/>
              <a:gd name="connsiteY13" fmla="*/ 663621 h 1501734"/>
              <a:gd name="connsiteX14" fmla="*/ 5333796 w 5566852"/>
              <a:gd name="connsiteY14" fmla="*/ 909281 h 1501734"/>
              <a:gd name="connsiteX15" fmla="*/ 5374740 w 5566852"/>
              <a:gd name="connsiteY15" fmla="*/ 1086702 h 1501734"/>
              <a:gd name="connsiteX16" fmla="*/ 5101784 w 5566852"/>
              <a:gd name="connsiteY16" fmla="*/ 1113997 h 1501734"/>
              <a:gd name="connsiteX17" fmla="*/ 4651408 w 5566852"/>
              <a:gd name="connsiteY17" fmla="*/ 1127645 h 1501734"/>
              <a:gd name="connsiteX18" fmla="*/ 4364805 w 5566852"/>
              <a:gd name="connsiteY18" fmla="*/ 1127645 h 1501734"/>
              <a:gd name="connsiteX19" fmla="*/ 4064555 w 5566852"/>
              <a:gd name="connsiteY19" fmla="*/ 1127645 h 1501734"/>
              <a:gd name="connsiteX20" fmla="*/ 3777952 w 5566852"/>
              <a:gd name="connsiteY20" fmla="*/ 1127645 h 1501734"/>
              <a:gd name="connsiteX21" fmla="*/ 3450405 w 5566852"/>
              <a:gd name="connsiteY21" fmla="*/ 1113997 h 1501734"/>
              <a:gd name="connsiteX22" fmla="*/ 3300280 w 5566852"/>
              <a:gd name="connsiteY22" fmla="*/ 1141293 h 1501734"/>
              <a:gd name="connsiteX23" fmla="*/ 3272984 w 5566852"/>
              <a:gd name="connsiteY23" fmla="*/ 1250475 h 1501734"/>
              <a:gd name="connsiteX24" fmla="*/ 3450405 w 5566852"/>
              <a:gd name="connsiteY24" fmla="*/ 1264123 h 1501734"/>
              <a:gd name="connsiteX25" fmla="*/ 3709713 w 5566852"/>
              <a:gd name="connsiteY25" fmla="*/ 1264123 h 1501734"/>
              <a:gd name="connsiteX26" fmla="*/ 3941725 w 5566852"/>
              <a:gd name="connsiteY26" fmla="*/ 1264123 h 1501734"/>
              <a:gd name="connsiteX27" fmla="*/ 4228328 w 5566852"/>
              <a:gd name="connsiteY27" fmla="*/ 1264123 h 1501734"/>
              <a:gd name="connsiteX28" fmla="*/ 4569522 w 5566852"/>
              <a:gd name="connsiteY28" fmla="*/ 1264123 h 1501734"/>
              <a:gd name="connsiteX29" fmla="*/ 4869773 w 5566852"/>
              <a:gd name="connsiteY29" fmla="*/ 1264123 h 1501734"/>
              <a:gd name="connsiteX30" fmla="*/ 5115432 w 5566852"/>
              <a:gd name="connsiteY30" fmla="*/ 1264123 h 1501734"/>
              <a:gd name="connsiteX31" fmla="*/ 5238262 w 5566852"/>
              <a:gd name="connsiteY31" fmla="*/ 1264123 h 1501734"/>
              <a:gd name="connsiteX32" fmla="*/ 5306501 w 5566852"/>
              <a:gd name="connsiteY32" fmla="*/ 1264123 h 1501734"/>
              <a:gd name="connsiteX33" fmla="*/ 5333796 w 5566852"/>
              <a:gd name="connsiteY33" fmla="*/ 1332361 h 1501734"/>
              <a:gd name="connsiteX34" fmla="*/ 5210967 w 5566852"/>
              <a:gd name="connsiteY34" fmla="*/ 1386952 h 1501734"/>
              <a:gd name="connsiteX35" fmla="*/ 4801534 w 5566852"/>
              <a:gd name="connsiteY35" fmla="*/ 1373305 h 1501734"/>
              <a:gd name="connsiteX36" fmla="*/ 4433044 w 5566852"/>
              <a:gd name="connsiteY36" fmla="*/ 1373305 h 1501734"/>
              <a:gd name="connsiteX37" fmla="*/ 4119146 w 5566852"/>
              <a:gd name="connsiteY37" fmla="*/ 1373305 h 1501734"/>
              <a:gd name="connsiteX38" fmla="*/ 3832543 w 5566852"/>
              <a:gd name="connsiteY38" fmla="*/ 1373305 h 1501734"/>
              <a:gd name="connsiteX39" fmla="*/ 3655122 w 5566852"/>
              <a:gd name="connsiteY39" fmla="*/ 1373305 h 1501734"/>
              <a:gd name="connsiteX40" fmla="*/ 3504996 w 5566852"/>
              <a:gd name="connsiteY40" fmla="*/ 1373305 h 1501734"/>
              <a:gd name="connsiteX41" fmla="*/ 3327576 w 5566852"/>
              <a:gd name="connsiteY41" fmla="*/ 1373305 h 1501734"/>
              <a:gd name="connsiteX42" fmla="*/ 3300280 w 5566852"/>
              <a:gd name="connsiteY42" fmla="*/ 1427896 h 1501734"/>
              <a:gd name="connsiteX43" fmla="*/ 3395814 w 5566852"/>
              <a:gd name="connsiteY43" fmla="*/ 1496135 h 1501734"/>
              <a:gd name="connsiteX44" fmla="*/ 3696065 w 5566852"/>
              <a:gd name="connsiteY44" fmla="*/ 1496135 h 1501734"/>
              <a:gd name="connsiteX45" fmla="*/ 4119146 w 5566852"/>
              <a:gd name="connsiteY45" fmla="*/ 1482487 h 1501734"/>
              <a:gd name="connsiteX46" fmla="*/ 4637761 w 5566852"/>
              <a:gd name="connsiteY46" fmla="*/ 1482487 h 1501734"/>
              <a:gd name="connsiteX47" fmla="*/ 5006250 w 5566852"/>
              <a:gd name="connsiteY47" fmla="*/ 1496135 h 1501734"/>
              <a:gd name="connsiteX48" fmla="*/ 5374739 w 5566852"/>
              <a:gd name="connsiteY48" fmla="*/ 1496134 h 1501734"/>
              <a:gd name="connsiteX49" fmla="*/ 5524865 w 5566852"/>
              <a:gd name="connsiteY49" fmla="*/ 1468839 h 1501734"/>
              <a:gd name="connsiteX50" fmla="*/ 5565808 w 5566852"/>
              <a:gd name="connsiteY50" fmla="*/ 1305066 h 1501734"/>
              <a:gd name="connsiteX51" fmla="*/ 5552161 w 5566852"/>
              <a:gd name="connsiteY51" fmla="*/ 1100350 h 1501734"/>
              <a:gd name="connsiteX52" fmla="*/ 5524865 w 5566852"/>
              <a:gd name="connsiteY52" fmla="*/ 881985 h 1501734"/>
              <a:gd name="connsiteX53" fmla="*/ 5511217 w 5566852"/>
              <a:gd name="connsiteY53" fmla="*/ 609030 h 1501734"/>
              <a:gd name="connsiteX54" fmla="*/ 5511217 w 5566852"/>
              <a:gd name="connsiteY54" fmla="*/ 404314 h 1501734"/>
              <a:gd name="connsiteX55" fmla="*/ 5456626 w 5566852"/>
              <a:gd name="connsiteY55" fmla="*/ 295132 h 1501734"/>
              <a:gd name="connsiteX56" fmla="*/ 5402035 w 5566852"/>
              <a:gd name="connsiteY56" fmla="*/ 254188 h 1501734"/>
              <a:gd name="connsiteX57" fmla="*/ 5197319 w 5566852"/>
              <a:gd name="connsiteY57" fmla="*/ 267836 h 1501734"/>
              <a:gd name="connsiteX58" fmla="*/ 3204746 w 5566852"/>
              <a:gd name="connsiteY58" fmla="*/ 240541 h 1501734"/>
              <a:gd name="connsiteX59" fmla="*/ 2549654 w 5566852"/>
              <a:gd name="connsiteY59" fmla="*/ 308779 h 1501734"/>
              <a:gd name="connsiteX60" fmla="*/ 1717140 w 5566852"/>
              <a:gd name="connsiteY60" fmla="*/ 240541 h 1501734"/>
              <a:gd name="connsiteX61" fmla="*/ 1239468 w 5566852"/>
              <a:gd name="connsiteY61" fmla="*/ 199598 h 1501734"/>
              <a:gd name="connsiteX62" fmla="*/ 734501 w 5566852"/>
              <a:gd name="connsiteY62" fmla="*/ 117711 h 1501734"/>
              <a:gd name="connsiteX63" fmla="*/ 420602 w 5566852"/>
              <a:gd name="connsiteY63" fmla="*/ 76767 h 1501734"/>
              <a:gd name="connsiteX64" fmla="*/ 202238 w 5566852"/>
              <a:gd name="connsiteY64" fmla="*/ 8529 h 1501734"/>
              <a:gd name="connsiteX65" fmla="*/ 38465 w 5566852"/>
              <a:gd name="connsiteY65" fmla="*/ 8529 h 1501734"/>
              <a:gd name="connsiteX66" fmla="*/ 11170 w 5566852"/>
              <a:gd name="connsiteY66" fmla="*/ 76767 h 1501734"/>
              <a:gd name="connsiteX67" fmla="*/ 188590 w 5566852"/>
              <a:gd name="connsiteY67" fmla="*/ 145006 h 1501734"/>
              <a:gd name="connsiteX68" fmla="*/ 611671 w 5566852"/>
              <a:gd name="connsiteY68" fmla="*/ 199597 h 1501734"/>
              <a:gd name="connsiteX69" fmla="*/ 1416889 w 5566852"/>
              <a:gd name="connsiteY69" fmla="*/ 336075 h 1501734"/>
              <a:gd name="connsiteX70" fmla="*/ 2631540 w 5566852"/>
              <a:gd name="connsiteY70" fmla="*/ 431609 h 1501734"/>
              <a:gd name="connsiteX71" fmla="*/ 2863552 w 5566852"/>
              <a:gd name="connsiteY71" fmla="*/ 390666 h 1501734"/>
              <a:gd name="connsiteX72" fmla="*/ 3040973 w 5566852"/>
              <a:gd name="connsiteY72" fmla="*/ 431609 h 1501734"/>
              <a:gd name="connsiteX73" fmla="*/ 3027325 w 5566852"/>
              <a:gd name="connsiteY73" fmla="*/ 568087 h 1501734"/>
              <a:gd name="connsiteX74" fmla="*/ 2890847 w 5566852"/>
              <a:gd name="connsiteY74" fmla="*/ 1182236 h 1501734"/>
              <a:gd name="connsiteX75" fmla="*/ 2877199 w 5566852"/>
              <a:gd name="connsiteY75" fmla="*/ 1346009 h 1501734"/>
              <a:gd name="connsiteX76" fmla="*/ 2795313 w 5566852"/>
              <a:gd name="connsiteY76" fmla="*/ 1455191 h 1501734"/>
              <a:gd name="connsiteX0" fmla="*/ 3095564 w 5566852"/>
              <a:gd name="connsiteY0" fmla="*/ 1018463 h 1578021"/>
              <a:gd name="connsiteX1" fmla="*/ 3109211 w 5566852"/>
              <a:gd name="connsiteY1" fmla="*/ 813747 h 1578021"/>
              <a:gd name="connsiteX2" fmla="*/ 3163802 w 5566852"/>
              <a:gd name="connsiteY2" fmla="*/ 609030 h 1578021"/>
              <a:gd name="connsiteX3" fmla="*/ 3191098 w 5566852"/>
              <a:gd name="connsiteY3" fmla="*/ 445257 h 1578021"/>
              <a:gd name="connsiteX4" fmla="*/ 3204746 w 5566852"/>
              <a:gd name="connsiteY4" fmla="*/ 377018 h 1578021"/>
              <a:gd name="connsiteX5" fmla="*/ 3395815 w 5566852"/>
              <a:gd name="connsiteY5" fmla="*/ 377018 h 1578021"/>
              <a:gd name="connsiteX6" fmla="*/ 3696065 w 5566852"/>
              <a:gd name="connsiteY6" fmla="*/ 349723 h 1578021"/>
              <a:gd name="connsiteX7" fmla="*/ 3846190 w 5566852"/>
              <a:gd name="connsiteY7" fmla="*/ 349723 h 1578021"/>
              <a:gd name="connsiteX8" fmla="*/ 4160089 w 5566852"/>
              <a:gd name="connsiteY8" fmla="*/ 363370 h 1578021"/>
              <a:gd name="connsiteX9" fmla="*/ 4446692 w 5566852"/>
              <a:gd name="connsiteY9" fmla="*/ 390666 h 1578021"/>
              <a:gd name="connsiteX10" fmla="*/ 4651408 w 5566852"/>
              <a:gd name="connsiteY10" fmla="*/ 390666 h 1578021"/>
              <a:gd name="connsiteX11" fmla="*/ 5006250 w 5566852"/>
              <a:gd name="connsiteY11" fmla="*/ 390666 h 1578021"/>
              <a:gd name="connsiteX12" fmla="*/ 5279205 w 5566852"/>
              <a:gd name="connsiteY12" fmla="*/ 431609 h 1578021"/>
              <a:gd name="connsiteX13" fmla="*/ 5333796 w 5566852"/>
              <a:gd name="connsiteY13" fmla="*/ 663621 h 1578021"/>
              <a:gd name="connsiteX14" fmla="*/ 5333796 w 5566852"/>
              <a:gd name="connsiteY14" fmla="*/ 909281 h 1578021"/>
              <a:gd name="connsiteX15" fmla="*/ 5374740 w 5566852"/>
              <a:gd name="connsiteY15" fmla="*/ 1086702 h 1578021"/>
              <a:gd name="connsiteX16" fmla="*/ 5101784 w 5566852"/>
              <a:gd name="connsiteY16" fmla="*/ 1113997 h 1578021"/>
              <a:gd name="connsiteX17" fmla="*/ 4651408 w 5566852"/>
              <a:gd name="connsiteY17" fmla="*/ 1127645 h 1578021"/>
              <a:gd name="connsiteX18" fmla="*/ 4364805 w 5566852"/>
              <a:gd name="connsiteY18" fmla="*/ 1127645 h 1578021"/>
              <a:gd name="connsiteX19" fmla="*/ 4064555 w 5566852"/>
              <a:gd name="connsiteY19" fmla="*/ 1127645 h 1578021"/>
              <a:gd name="connsiteX20" fmla="*/ 3777952 w 5566852"/>
              <a:gd name="connsiteY20" fmla="*/ 1127645 h 1578021"/>
              <a:gd name="connsiteX21" fmla="*/ 3450405 w 5566852"/>
              <a:gd name="connsiteY21" fmla="*/ 1113997 h 1578021"/>
              <a:gd name="connsiteX22" fmla="*/ 3300280 w 5566852"/>
              <a:gd name="connsiteY22" fmla="*/ 1141293 h 1578021"/>
              <a:gd name="connsiteX23" fmla="*/ 3272984 w 5566852"/>
              <a:gd name="connsiteY23" fmla="*/ 1250475 h 1578021"/>
              <a:gd name="connsiteX24" fmla="*/ 3450405 w 5566852"/>
              <a:gd name="connsiteY24" fmla="*/ 1264123 h 1578021"/>
              <a:gd name="connsiteX25" fmla="*/ 3709713 w 5566852"/>
              <a:gd name="connsiteY25" fmla="*/ 1264123 h 1578021"/>
              <a:gd name="connsiteX26" fmla="*/ 3941725 w 5566852"/>
              <a:gd name="connsiteY26" fmla="*/ 1264123 h 1578021"/>
              <a:gd name="connsiteX27" fmla="*/ 4228328 w 5566852"/>
              <a:gd name="connsiteY27" fmla="*/ 1264123 h 1578021"/>
              <a:gd name="connsiteX28" fmla="*/ 4569522 w 5566852"/>
              <a:gd name="connsiteY28" fmla="*/ 1264123 h 1578021"/>
              <a:gd name="connsiteX29" fmla="*/ 4869773 w 5566852"/>
              <a:gd name="connsiteY29" fmla="*/ 1264123 h 1578021"/>
              <a:gd name="connsiteX30" fmla="*/ 5115432 w 5566852"/>
              <a:gd name="connsiteY30" fmla="*/ 1264123 h 1578021"/>
              <a:gd name="connsiteX31" fmla="*/ 5238262 w 5566852"/>
              <a:gd name="connsiteY31" fmla="*/ 1264123 h 1578021"/>
              <a:gd name="connsiteX32" fmla="*/ 5306501 w 5566852"/>
              <a:gd name="connsiteY32" fmla="*/ 1264123 h 1578021"/>
              <a:gd name="connsiteX33" fmla="*/ 5333796 w 5566852"/>
              <a:gd name="connsiteY33" fmla="*/ 1332361 h 1578021"/>
              <a:gd name="connsiteX34" fmla="*/ 5210967 w 5566852"/>
              <a:gd name="connsiteY34" fmla="*/ 1386952 h 1578021"/>
              <a:gd name="connsiteX35" fmla="*/ 4801534 w 5566852"/>
              <a:gd name="connsiteY35" fmla="*/ 1373305 h 1578021"/>
              <a:gd name="connsiteX36" fmla="*/ 4433044 w 5566852"/>
              <a:gd name="connsiteY36" fmla="*/ 1373305 h 1578021"/>
              <a:gd name="connsiteX37" fmla="*/ 4119146 w 5566852"/>
              <a:gd name="connsiteY37" fmla="*/ 1373305 h 1578021"/>
              <a:gd name="connsiteX38" fmla="*/ 3832543 w 5566852"/>
              <a:gd name="connsiteY38" fmla="*/ 1373305 h 1578021"/>
              <a:gd name="connsiteX39" fmla="*/ 3655122 w 5566852"/>
              <a:gd name="connsiteY39" fmla="*/ 1373305 h 1578021"/>
              <a:gd name="connsiteX40" fmla="*/ 3504996 w 5566852"/>
              <a:gd name="connsiteY40" fmla="*/ 1373305 h 1578021"/>
              <a:gd name="connsiteX41" fmla="*/ 3327576 w 5566852"/>
              <a:gd name="connsiteY41" fmla="*/ 1373305 h 1578021"/>
              <a:gd name="connsiteX42" fmla="*/ 3300280 w 5566852"/>
              <a:gd name="connsiteY42" fmla="*/ 1427896 h 1578021"/>
              <a:gd name="connsiteX43" fmla="*/ 3395814 w 5566852"/>
              <a:gd name="connsiteY43" fmla="*/ 1496135 h 1578021"/>
              <a:gd name="connsiteX44" fmla="*/ 3696065 w 5566852"/>
              <a:gd name="connsiteY44" fmla="*/ 1496135 h 1578021"/>
              <a:gd name="connsiteX45" fmla="*/ 4119146 w 5566852"/>
              <a:gd name="connsiteY45" fmla="*/ 1482487 h 1578021"/>
              <a:gd name="connsiteX46" fmla="*/ 4637761 w 5566852"/>
              <a:gd name="connsiteY46" fmla="*/ 1482487 h 1578021"/>
              <a:gd name="connsiteX47" fmla="*/ 5006250 w 5566852"/>
              <a:gd name="connsiteY47" fmla="*/ 1496135 h 1578021"/>
              <a:gd name="connsiteX48" fmla="*/ 5374739 w 5566852"/>
              <a:gd name="connsiteY48" fmla="*/ 1496134 h 1578021"/>
              <a:gd name="connsiteX49" fmla="*/ 5524865 w 5566852"/>
              <a:gd name="connsiteY49" fmla="*/ 1468839 h 1578021"/>
              <a:gd name="connsiteX50" fmla="*/ 5565808 w 5566852"/>
              <a:gd name="connsiteY50" fmla="*/ 1305066 h 1578021"/>
              <a:gd name="connsiteX51" fmla="*/ 5552161 w 5566852"/>
              <a:gd name="connsiteY51" fmla="*/ 1100350 h 1578021"/>
              <a:gd name="connsiteX52" fmla="*/ 5524865 w 5566852"/>
              <a:gd name="connsiteY52" fmla="*/ 881985 h 1578021"/>
              <a:gd name="connsiteX53" fmla="*/ 5511217 w 5566852"/>
              <a:gd name="connsiteY53" fmla="*/ 609030 h 1578021"/>
              <a:gd name="connsiteX54" fmla="*/ 5511217 w 5566852"/>
              <a:gd name="connsiteY54" fmla="*/ 404314 h 1578021"/>
              <a:gd name="connsiteX55" fmla="*/ 5456626 w 5566852"/>
              <a:gd name="connsiteY55" fmla="*/ 295132 h 1578021"/>
              <a:gd name="connsiteX56" fmla="*/ 5402035 w 5566852"/>
              <a:gd name="connsiteY56" fmla="*/ 254188 h 1578021"/>
              <a:gd name="connsiteX57" fmla="*/ 5197319 w 5566852"/>
              <a:gd name="connsiteY57" fmla="*/ 267836 h 1578021"/>
              <a:gd name="connsiteX58" fmla="*/ 3204746 w 5566852"/>
              <a:gd name="connsiteY58" fmla="*/ 240541 h 1578021"/>
              <a:gd name="connsiteX59" fmla="*/ 2549654 w 5566852"/>
              <a:gd name="connsiteY59" fmla="*/ 308779 h 1578021"/>
              <a:gd name="connsiteX60" fmla="*/ 1717140 w 5566852"/>
              <a:gd name="connsiteY60" fmla="*/ 240541 h 1578021"/>
              <a:gd name="connsiteX61" fmla="*/ 1239468 w 5566852"/>
              <a:gd name="connsiteY61" fmla="*/ 199598 h 1578021"/>
              <a:gd name="connsiteX62" fmla="*/ 734501 w 5566852"/>
              <a:gd name="connsiteY62" fmla="*/ 117711 h 1578021"/>
              <a:gd name="connsiteX63" fmla="*/ 420602 w 5566852"/>
              <a:gd name="connsiteY63" fmla="*/ 76767 h 1578021"/>
              <a:gd name="connsiteX64" fmla="*/ 202238 w 5566852"/>
              <a:gd name="connsiteY64" fmla="*/ 8529 h 1578021"/>
              <a:gd name="connsiteX65" fmla="*/ 38465 w 5566852"/>
              <a:gd name="connsiteY65" fmla="*/ 8529 h 1578021"/>
              <a:gd name="connsiteX66" fmla="*/ 11170 w 5566852"/>
              <a:gd name="connsiteY66" fmla="*/ 76767 h 1578021"/>
              <a:gd name="connsiteX67" fmla="*/ 188590 w 5566852"/>
              <a:gd name="connsiteY67" fmla="*/ 145006 h 1578021"/>
              <a:gd name="connsiteX68" fmla="*/ 611671 w 5566852"/>
              <a:gd name="connsiteY68" fmla="*/ 199597 h 1578021"/>
              <a:gd name="connsiteX69" fmla="*/ 1416889 w 5566852"/>
              <a:gd name="connsiteY69" fmla="*/ 336075 h 1578021"/>
              <a:gd name="connsiteX70" fmla="*/ 2631540 w 5566852"/>
              <a:gd name="connsiteY70" fmla="*/ 431609 h 1578021"/>
              <a:gd name="connsiteX71" fmla="*/ 2863552 w 5566852"/>
              <a:gd name="connsiteY71" fmla="*/ 390666 h 1578021"/>
              <a:gd name="connsiteX72" fmla="*/ 3040973 w 5566852"/>
              <a:gd name="connsiteY72" fmla="*/ 431609 h 1578021"/>
              <a:gd name="connsiteX73" fmla="*/ 3027325 w 5566852"/>
              <a:gd name="connsiteY73" fmla="*/ 568087 h 1578021"/>
              <a:gd name="connsiteX74" fmla="*/ 2890847 w 5566852"/>
              <a:gd name="connsiteY74" fmla="*/ 1182236 h 1578021"/>
              <a:gd name="connsiteX75" fmla="*/ 2877199 w 5566852"/>
              <a:gd name="connsiteY75" fmla="*/ 1346009 h 1578021"/>
              <a:gd name="connsiteX76" fmla="*/ 2918143 w 5566852"/>
              <a:gd name="connsiteY76" fmla="*/ 1578021 h 1578021"/>
              <a:gd name="connsiteX0" fmla="*/ 3095564 w 5566852"/>
              <a:gd name="connsiteY0" fmla="*/ 1018463 h 1578021"/>
              <a:gd name="connsiteX1" fmla="*/ 3109211 w 5566852"/>
              <a:gd name="connsiteY1" fmla="*/ 813747 h 1578021"/>
              <a:gd name="connsiteX2" fmla="*/ 3163802 w 5566852"/>
              <a:gd name="connsiteY2" fmla="*/ 609030 h 1578021"/>
              <a:gd name="connsiteX3" fmla="*/ 3191098 w 5566852"/>
              <a:gd name="connsiteY3" fmla="*/ 445257 h 1578021"/>
              <a:gd name="connsiteX4" fmla="*/ 3204746 w 5566852"/>
              <a:gd name="connsiteY4" fmla="*/ 377018 h 1578021"/>
              <a:gd name="connsiteX5" fmla="*/ 3395815 w 5566852"/>
              <a:gd name="connsiteY5" fmla="*/ 377018 h 1578021"/>
              <a:gd name="connsiteX6" fmla="*/ 3696065 w 5566852"/>
              <a:gd name="connsiteY6" fmla="*/ 349723 h 1578021"/>
              <a:gd name="connsiteX7" fmla="*/ 3846190 w 5566852"/>
              <a:gd name="connsiteY7" fmla="*/ 349723 h 1578021"/>
              <a:gd name="connsiteX8" fmla="*/ 4160089 w 5566852"/>
              <a:gd name="connsiteY8" fmla="*/ 363370 h 1578021"/>
              <a:gd name="connsiteX9" fmla="*/ 4446692 w 5566852"/>
              <a:gd name="connsiteY9" fmla="*/ 390666 h 1578021"/>
              <a:gd name="connsiteX10" fmla="*/ 4651408 w 5566852"/>
              <a:gd name="connsiteY10" fmla="*/ 390666 h 1578021"/>
              <a:gd name="connsiteX11" fmla="*/ 5006250 w 5566852"/>
              <a:gd name="connsiteY11" fmla="*/ 390666 h 1578021"/>
              <a:gd name="connsiteX12" fmla="*/ 5279205 w 5566852"/>
              <a:gd name="connsiteY12" fmla="*/ 431609 h 1578021"/>
              <a:gd name="connsiteX13" fmla="*/ 5333796 w 5566852"/>
              <a:gd name="connsiteY13" fmla="*/ 663621 h 1578021"/>
              <a:gd name="connsiteX14" fmla="*/ 5333796 w 5566852"/>
              <a:gd name="connsiteY14" fmla="*/ 909281 h 1578021"/>
              <a:gd name="connsiteX15" fmla="*/ 5374740 w 5566852"/>
              <a:gd name="connsiteY15" fmla="*/ 1086702 h 1578021"/>
              <a:gd name="connsiteX16" fmla="*/ 5101784 w 5566852"/>
              <a:gd name="connsiteY16" fmla="*/ 1113997 h 1578021"/>
              <a:gd name="connsiteX17" fmla="*/ 4651408 w 5566852"/>
              <a:gd name="connsiteY17" fmla="*/ 1127645 h 1578021"/>
              <a:gd name="connsiteX18" fmla="*/ 4364805 w 5566852"/>
              <a:gd name="connsiteY18" fmla="*/ 1127645 h 1578021"/>
              <a:gd name="connsiteX19" fmla="*/ 4064555 w 5566852"/>
              <a:gd name="connsiteY19" fmla="*/ 1127645 h 1578021"/>
              <a:gd name="connsiteX20" fmla="*/ 3777952 w 5566852"/>
              <a:gd name="connsiteY20" fmla="*/ 1127645 h 1578021"/>
              <a:gd name="connsiteX21" fmla="*/ 3450405 w 5566852"/>
              <a:gd name="connsiteY21" fmla="*/ 1113997 h 1578021"/>
              <a:gd name="connsiteX22" fmla="*/ 3300280 w 5566852"/>
              <a:gd name="connsiteY22" fmla="*/ 1141293 h 1578021"/>
              <a:gd name="connsiteX23" fmla="*/ 3272984 w 5566852"/>
              <a:gd name="connsiteY23" fmla="*/ 1250475 h 1578021"/>
              <a:gd name="connsiteX24" fmla="*/ 3450405 w 5566852"/>
              <a:gd name="connsiteY24" fmla="*/ 1264123 h 1578021"/>
              <a:gd name="connsiteX25" fmla="*/ 3709713 w 5566852"/>
              <a:gd name="connsiteY25" fmla="*/ 1264123 h 1578021"/>
              <a:gd name="connsiteX26" fmla="*/ 3941725 w 5566852"/>
              <a:gd name="connsiteY26" fmla="*/ 1264123 h 1578021"/>
              <a:gd name="connsiteX27" fmla="*/ 4228328 w 5566852"/>
              <a:gd name="connsiteY27" fmla="*/ 1264123 h 1578021"/>
              <a:gd name="connsiteX28" fmla="*/ 4569522 w 5566852"/>
              <a:gd name="connsiteY28" fmla="*/ 1264123 h 1578021"/>
              <a:gd name="connsiteX29" fmla="*/ 4869773 w 5566852"/>
              <a:gd name="connsiteY29" fmla="*/ 1264123 h 1578021"/>
              <a:gd name="connsiteX30" fmla="*/ 5115432 w 5566852"/>
              <a:gd name="connsiteY30" fmla="*/ 1264123 h 1578021"/>
              <a:gd name="connsiteX31" fmla="*/ 5238262 w 5566852"/>
              <a:gd name="connsiteY31" fmla="*/ 1264123 h 1578021"/>
              <a:gd name="connsiteX32" fmla="*/ 5306501 w 5566852"/>
              <a:gd name="connsiteY32" fmla="*/ 1264123 h 1578021"/>
              <a:gd name="connsiteX33" fmla="*/ 5333796 w 5566852"/>
              <a:gd name="connsiteY33" fmla="*/ 1332361 h 1578021"/>
              <a:gd name="connsiteX34" fmla="*/ 5210967 w 5566852"/>
              <a:gd name="connsiteY34" fmla="*/ 1386952 h 1578021"/>
              <a:gd name="connsiteX35" fmla="*/ 4801534 w 5566852"/>
              <a:gd name="connsiteY35" fmla="*/ 1373305 h 1578021"/>
              <a:gd name="connsiteX36" fmla="*/ 4433044 w 5566852"/>
              <a:gd name="connsiteY36" fmla="*/ 1373305 h 1578021"/>
              <a:gd name="connsiteX37" fmla="*/ 4119146 w 5566852"/>
              <a:gd name="connsiteY37" fmla="*/ 1373305 h 1578021"/>
              <a:gd name="connsiteX38" fmla="*/ 3832543 w 5566852"/>
              <a:gd name="connsiteY38" fmla="*/ 1373305 h 1578021"/>
              <a:gd name="connsiteX39" fmla="*/ 3655122 w 5566852"/>
              <a:gd name="connsiteY39" fmla="*/ 1373305 h 1578021"/>
              <a:gd name="connsiteX40" fmla="*/ 3504996 w 5566852"/>
              <a:gd name="connsiteY40" fmla="*/ 1373305 h 1578021"/>
              <a:gd name="connsiteX41" fmla="*/ 3327576 w 5566852"/>
              <a:gd name="connsiteY41" fmla="*/ 1373305 h 1578021"/>
              <a:gd name="connsiteX42" fmla="*/ 3300280 w 5566852"/>
              <a:gd name="connsiteY42" fmla="*/ 1427896 h 1578021"/>
              <a:gd name="connsiteX43" fmla="*/ 3395814 w 5566852"/>
              <a:gd name="connsiteY43" fmla="*/ 1496135 h 1578021"/>
              <a:gd name="connsiteX44" fmla="*/ 3696065 w 5566852"/>
              <a:gd name="connsiteY44" fmla="*/ 1496135 h 1578021"/>
              <a:gd name="connsiteX45" fmla="*/ 4119146 w 5566852"/>
              <a:gd name="connsiteY45" fmla="*/ 1482487 h 1578021"/>
              <a:gd name="connsiteX46" fmla="*/ 4637761 w 5566852"/>
              <a:gd name="connsiteY46" fmla="*/ 1482487 h 1578021"/>
              <a:gd name="connsiteX47" fmla="*/ 5006250 w 5566852"/>
              <a:gd name="connsiteY47" fmla="*/ 1496135 h 1578021"/>
              <a:gd name="connsiteX48" fmla="*/ 5374739 w 5566852"/>
              <a:gd name="connsiteY48" fmla="*/ 1496134 h 1578021"/>
              <a:gd name="connsiteX49" fmla="*/ 5524865 w 5566852"/>
              <a:gd name="connsiteY49" fmla="*/ 1468839 h 1578021"/>
              <a:gd name="connsiteX50" fmla="*/ 5565808 w 5566852"/>
              <a:gd name="connsiteY50" fmla="*/ 1305066 h 1578021"/>
              <a:gd name="connsiteX51" fmla="*/ 5552161 w 5566852"/>
              <a:gd name="connsiteY51" fmla="*/ 1100350 h 1578021"/>
              <a:gd name="connsiteX52" fmla="*/ 5524865 w 5566852"/>
              <a:gd name="connsiteY52" fmla="*/ 881985 h 1578021"/>
              <a:gd name="connsiteX53" fmla="*/ 5511217 w 5566852"/>
              <a:gd name="connsiteY53" fmla="*/ 609030 h 1578021"/>
              <a:gd name="connsiteX54" fmla="*/ 5511217 w 5566852"/>
              <a:gd name="connsiteY54" fmla="*/ 404314 h 1578021"/>
              <a:gd name="connsiteX55" fmla="*/ 5456626 w 5566852"/>
              <a:gd name="connsiteY55" fmla="*/ 295132 h 1578021"/>
              <a:gd name="connsiteX56" fmla="*/ 5402035 w 5566852"/>
              <a:gd name="connsiteY56" fmla="*/ 254188 h 1578021"/>
              <a:gd name="connsiteX57" fmla="*/ 5197319 w 5566852"/>
              <a:gd name="connsiteY57" fmla="*/ 267836 h 1578021"/>
              <a:gd name="connsiteX58" fmla="*/ 3204746 w 5566852"/>
              <a:gd name="connsiteY58" fmla="*/ 240541 h 1578021"/>
              <a:gd name="connsiteX59" fmla="*/ 2549654 w 5566852"/>
              <a:gd name="connsiteY59" fmla="*/ 308779 h 1578021"/>
              <a:gd name="connsiteX60" fmla="*/ 1717140 w 5566852"/>
              <a:gd name="connsiteY60" fmla="*/ 240541 h 1578021"/>
              <a:gd name="connsiteX61" fmla="*/ 1239468 w 5566852"/>
              <a:gd name="connsiteY61" fmla="*/ 199598 h 1578021"/>
              <a:gd name="connsiteX62" fmla="*/ 734501 w 5566852"/>
              <a:gd name="connsiteY62" fmla="*/ 117711 h 1578021"/>
              <a:gd name="connsiteX63" fmla="*/ 420602 w 5566852"/>
              <a:gd name="connsiteY63" fmla="*/ 76767 h 1578021"/>
              <a:gd name="connsiteX64" fmla="*/ 202238 w 5566852"/>
              <a:gd name="connsiteY64" fmla="*/ 8529 h 1578021"/>
              <a:gd name="connsiteX65" fmla="*/ 38465 w 5566852"/>
              <a:gd name="connsiteY65" fmla="*/ 8529 h 1578021"/>
              <a:gd name="connsiteX66" fmla="*/ 11170 w 5566852"/>
              <a:gd name="connsiteY66" fmla="*/ 76767 h 1578021"/>
              <a:gd name="connsiteX67" fmla="*/ 188590 w 5566852"/>
              <a:gd name="connsiteY67" fmla="*/ 145006 h 1578021"/>
              <a:gd name="connsiteX68" fmla="*/ 611671 w 5566852"/>
              <a:gd name="connsiteY68" fmla="*/ 199597 h 1578021"/>
              <a:gd name="connsiteX69" fmla="*/ 1416889 w 5566852"/>
              <a:gd name="connsiteY69" fmla="*/ 336075 h 1578021"/>
              <a:gd name="connsiteX70" fmla="*/ 2631540 w 5566852"/>
              <a:gd name="connsiteY70" fmla="*/ 431609 h 1578021"/>
              <a:gd name="connsiteX71" fmla="*/ 2863552 w 5566852"/>
              <a:gd name="connsiteY71" fmla="*/ 390666 h 1578021"/>
              <a:gd name="connsiteX72" fmla="*/ 3040973 w 5566852"/>
              <a:gd name="connsiteY72" fmla="*/ 431609 h 1578021"/>
              <a:gd name="connsiteX73" fmla="*/ 3027325 w 5566852"/>
              <a:gd name="connsiteY73" fmla="*/ 568087 h 1578021"/>
              <a:gd name="connsiteX74" fmla="*/ 2890847 w 5566852"/>
              <a:gd name="connsiteY74" fmla="*/ 1182236 h 1578021"/>
              <a:gd name="connsiteX75" fmla="*/ 2836256 w 5566852"/>
              <a:gd name="connsiteY75" fmla="*/ 1346009 h 1578021"/>
              <a:gd name="connsiteX76" fmla="*/ 2918143 w 5566852"/>
              <a:gd name="connsiteY76" fmla="*/ 1578021 h 1578021"/>
              <a:gd name="connsiteX0" fmla="*/ 3095564 w 5566852"/>
              <a:gd name="connsiteY0" fmla="*/ 1018463 h 1509782"/>
              <a:gd name="connsiteX1" fmla="*/ 3109211 w 5566852"/>
              <a:gd name="connsiteY1" fmla="*/ 813747 h 1509782"/>
              <a:gd name="connsiteX2" fmla="*/ 3163802 w 5566852"/>
              <a:gd name="connsiteY2" fmla="*/ 609030 h 1509782"/>
              <a:gd name="connsiteX3" fmla="*/ 3191098 w 5566852"/>
              <a:gd name="connsiteY3" fmla="*/ 445257 h 1509782"/>
              <a:gd name="connsiteX4" fmla="*/ 3204746 w 5566852"/>
              <a:gd name="connsiteY4" fmla="*/ 377018 h 1509782"/>
              <a:gd name="connsiteX5" fmla="*/ 3395815 w 5566852"/>
              <a:gd name="connsiteY5" fmla="*/ 377018 h 1509782"/>
              <a:gd name="connsiteX6" fmla="*/ 3696065 w 5566852"/>
              <a:gd name="connsiteY6" fmla="*/ 349723 h 1509782"/>
              <a:gd name="connsiteX7" fmla="*/ 3846190 w 5566852"/>
              <a:gd name="connsiteY7" fmla="*/ 349723 h 1509782"/>
              <a:gd name="connsiteX8" fmla="*/ 4160089 w 5566852"/>
              <a:gd name="connsiteY8" fmla="*/ 363370 h 1509782"/>
              <a:gd name="connsiteX9" fmla="*/ 4446692 w 5566852"/>
              <a:gd name="connsiteY9" fmla="*/ 390666 h 1509782"/>
              <a:gd name="connsiteX10" fmla="*/ 4651408 w 5566852"/>
              <a:gd name="connsiteY10" fmla="*/ 390666 h 1509782"/>
              <a:gd name="connsiteX11" fmla="*/ 5006250 w 5566852"/>
              <a:gd name="connsiteY11" fmla="*/ 390666 h 1509782"/>
              <a:gd name="connsiteX12" fmla="*/ 5279205 w 5566852"/>
              <a:gd name="connsiteY12" fmla="*/ 431609 h 1509782"/>
              <a:gd name="connsiteX13" fmla="*/ 5333796 w 5566852"/>
              <a:gd name="connsiteY13" fmla="*/ 663621 h 1509782"/>
              <a:gd name="connsiteX14" fmla="*/ 5333796 w 5566852"/>
              <a:gd name="connsiteY14" fmla="*/ 909281 h 1509782"/>
              <a:gd name="connsiteX15" fmla="*/ 5374740 w 5566852"/>
              <a:gd name="connsiteY15" fmla="*/ 1086702 h 1509782"/>
              <a:gd name="connsiteX16" fmla="*/ 5101784 w 5566852"/>
              <a:gd name="connsiteY16" fmla="*/ 1113997 h 1509782"/>
              <a:gd name="connsiteX17" fmla="*/ 4651408 w 5566852"/>
              <a:gd name="connsiteY17" fmla="*/ 1127645 h 1509782"/>
              <a:gd name="connsiteX18" fmla="*/ 4364805 w 5566852"/>
              <a:gd name="connsiteY18" fmla="*/ 1127645 h 1509782"/>
              <a:gd name="connsiteX19" fmla="*/ 4064555 w 5566852"/>
              <a:gd name="connsiteY19" fmla="*/ 1127645 h 1509782"/>
              <a:gd name="connsiteX20" fmla="*/ 3777952 w 5566852"/>
              <a:gd name="connsiteY20" fmla="*/ 1127645 h 1509782"/>
              <a:gd name="connsiteX21" fmla="*/ 3450405 w 5566852"/>
              <a:gd name="connsiteY21" fmla="*/ 1113997 h 1509782"/>
              <a:gd name="connsiteX22" fmla="*/ 3300280 w 5566852"/>
              <a:gd name="connsiteY22" fmla="*/ 1141293 h 1509782"/>
              <a:gd name="connsiteX23" fmla="*/ 3272984 w 5566852"/>
              <a:gd name="connsiteY23" fmla="*/ 1250475 h 1509782"/>
              <a:gd name="connsiteX24" fmla="*/ 3450405 w 5566852"/>
              <a:gd name="connsiteY24" fmla="*/ 1264123 h 1509782"/>
              <a:gd name="connsiteX25" fmla="*/ 3709713 w 5566852"/>
              <a:gd name="connsiteY25" fmla="*/ 1264123 h 1509782"/>
              <a:gd name="connsiteX26" fmla="*/ 3941725 w 5566852"/>
              <a:gd name="connsiteY26" fmla="*/ 1264123 h 1509782"/>
              <a:gd name="connsiteX27" fmla="*/ 4228328 w 5566852"/>
              <a:gd name="connsiteY27" fmla="*/ 1264123 h 1509782"/>
              <a:gd name="connsiteX28" fmla="*/ 4569522 w 5566852"/>
              <a:gd name="connsiteY28" fmla="*/ 1264123 h 1509782"/>
              <a:gd name="connsiteX29" fmla="*/ 4869773 w 5566852"/>
              <a:gd name="connsiteY29" fmla="*/ 1264123 h 1509782"/>
              <a:gd name="connsiteX30" fmla="*/ 5115432 w 5566852"/>
              <a:gd name="connsiteY30" fmla="*/ 1264123 h 1509782"/>
              <a:gd name="connsiteX31" fmla="*/ 5238262 w 5566852"/>
              <a:gd name="connsiteY31" fmla="*/ 1264123 h 1509782"/>
              <a:gd name="connsiteX32" fmla="*/ 5306501 w 5566852"/>
              <a:gd name="connsiteY32" fmla="*/ 1264123 h 1509782"/>
              <a:gd name="connsiteX33" fmla="*/ 5333796 w 5566852"/>
              <a:gd name="connsiteY33" fmla="*/ 1332361 h 1509782"/>
              <a:gd name="connsiteX34" fmla="*/ 5210967 w 5566852"/>
              <a:gd name="connsiteY34" fmla="*/ 1386952 h 1509782"/>
              <a:gd name="connsiteX35" fmla="*/ 4801534 w 5566852"/>
              <a:gd name="connsiteY35" fmla="*/ 1373305 h 1509782"/>
              <a:gd name="connsiteX36" fmla="*/ 4433044 w 5566852"/>
              <a:gd name="connsiteY36" fmla="*/ 1373305 h 1509782"/>
              <a:gd name="connsiteX37" fmla="*/ 4119146 w 5566852"/>
              <a:gd name="connsiteY37" fmla="*/ 1373305 h 1509782"/>
              <a:gd name="connsiteX38" fmla="*/ 3832543 w 5566852"/>
              <a:gd name="connsiteY38" fmla="*/ 1373305 h 1509782"/>
              <a:gd name="connsiteX39" fmla="*/ 3655122 w 5566852"/>
              <a:gd name="connsiteY39" fmla="*/ 1373305 h 1509782"/>
              <a:gd name="connsiteX40" fmla="*/ 3504996 w 5566852"/>
              <a:gd name="connsiteY40" fmla="*/ 1373305 h 1509782"/>
              <a:gd name="connsiteX41" fmla="*/ 3327576 w 5566852"/>
              <a:gd name="connsiteY41" fmla="*/ 1373305 h 1509782"/>
              <a:gd name="connsiteX42" fmla="*/ 3300280 w 5566852"/>
              <a:gd name="connsiteY42" fmla="*/ 1427896 h 1509782"/>
              <a:gd name="connsiteX43" fmla="*/ 3395814 w 5566852"/>
              <a:gd name="connsiteY43" fmla="*/ 1496135 h 1509782"/>
              <a:gd name="connsiteX44" fmla="*/ 3696065 w 5566852"/>
              <a:gd name="connsiteY44" fmla="*/ 1496135 h 1509782"/>
              <a:gd name="connsiteX45" fmla="*/ 4119146 w 5566852"/>
              <a:gd name="connsiteY45" fmla="*/ 1482487 h 1509782"/>
              <a:gd name="connsiteX46" fmla="*/ 4637761 w 5566852"/>
              <a:gd name="connsiteY46" fmla="*/ 1482487 h 1509782"/>
              <a:gd name="connsiteX47" fmla="*/ 5006250 w 5566852"/>
              <a:gd name="connsiteY47" fmla="*/ 1496135 h 1509782"/>
              <a:gd name="connsiteX48" fmla="*/ 5374739 w 5566852"/>
              <a:gd name="connsiteY48" fmla="*/ 1496134 h 1509782"/>
              <a:gd name="connsiteX49" fmla="*/ 5524865 w 5566852"/>
              <a:gd name="connsiteY49" fmla="*/ 1468839 h 1509782"/>
              <a:gd name="connsiteX50" fmla="*/ 5565808 w 5566852"/>
              <a:gd name="connsiteY50" fmla="*/ 1305066 h 1509782"/>
              <a:gd name="connsiteX51" fmla="*/ 5552161 w 5566852"/>
              <a:gd name="connsiteY51" fmla="*/ 1100350 h 1509782"/>
              <a:gd name="connsiteX52" fmla="*/ 5524865 w 5566852"/>
              <a:gd name="connsiteY52" fmla="*/ 881985 h 1509782"/>
              <a:gd name="connsiteX53" fmla="*/ 5511217 w 5566852"/>
              <a:gd name="connsiteY53" fmla="*/ 609030 h 1509782"/>
              <a:gd name="connsiteX54" fmla="*/ 5511217 w 5566852"/>
              <a:gd name="connsiteY54" fmla="*/ 404314 h 1509782"/>
              <a:gd name="connsiteX55" fmla="*/ 5456626 w 5566852"/>
              <a:gd name="connsiteY55" fmla="*/ 295132 h 1509782"/>
              <a:gd name="connsiteX56" fmla="*/ 5402035 w 5566852"/>
              <a:gd name="connsiteY56" fmla="*/ 254188 h 1509782"/>
              <a:gd name="connsiteX57" fmla="*/ 5197319 w 5566852"/>
              <a:gd name="connsiteY57" fmla="*/ 267836 h 1509782"/>
              <a:gd name="connsiteX58" fmla="*/ 3204746 w 5566852"/>
              <a:gd name="connsiteY58" fmla="*/ 240541 h 1509782"/>
              <a:gd name="connsiteX59" fmla="*/ 2549654 w 5566852"/>
              <a:gd name="connsiteY59" fmla="*/ 308779 h 1509782"/>
              <a:gd name="connsiteX60" fmla="*/ 1717140 w 5566852"/>
              <a:gd name="connsiteY60" fmla="*/ 240541 h 1509782"/>
              <a:gd name="connsiteX61" fmla="*/ 1239468 w 5566852"/>
              <a:gd name="connsiteY61" fmla="*/ 199598 h 1509782"/>
              <a:gd name="connsiteX62" fmla="*/ 734501 w 5566852"/>
              <a:gd name="connsiteY62" fmla="*/ 117711 h 1509782"/>
              <a:gd name="connsiteX63" fmla="*/ 420602 w 5566852"/>
              <a:gd name="connsiteY63" fmla="*/ 76767 h 1509782"/>
              <a:gd name="connsiteX64" fmla="*/ 202238 w 5566852"/>
              <a:gd name="connsiteY64" fmla="*/ 8529 h 1509782"/>
              <a:gd name="connsiteX65" fmla="*/ 38465 w 5566852"/>
              <a:gd name="connsiteY65" fmla="*/ 8529 h 1509782"/>
              <a:gd name="connsiteX66" fmla="*/ 11170 w 5566852"/>
              <a:gd name="connsiteY66" fmla="*/ 76767 h 1509782"/>
              <a:gd name="connsiteX67" fmla="*/ 188590 w 5566852"/>
              <a:gd name="connsiteY67" fmla="*/ 145006 h 1509782"/>
              <a:gd name="connsiteX68" fmla="*/ 611671 w 5566852"/>
              <a:gd name="connsiteY68" fmla="*/ 199597 h 1509782"/>
              <a:gd name="connsiteX69" fmla="*/ 1416889 w 5566852"/>
              <a:gd name="connsiteY69" fmla="*/ 336075 h 1509782"/>
              <a:gd name="connsiteX70" fmla="*/ 2631540 w 5566852"/>
              <a:gd name="connsiteY70" fmla="*/ 431609 h 1509782"/>
              <a:gd name="connsiteX71" fmla="*/ 2863552 w 5566852"/>
              <a:gd name="connsiteY71" fmla="*/ 390666 h 1509782"/>
              <a:gd name="connsiteX72" fmla="*/ 3040973 w 5566852"/>
              <a:gd name="connsiteY72" fmla="*/ 431609 h 1509782"/>
              <a:gd name="connsiteX73" fmla="*/ 3027325 w 5566852"/>
              <a:gd name="connsiteY73" fmla="*/ 568087 h 1509782"/>
              <a:gd name="connsiteX74" fmla="*/ 2890847 w 5566852"/>
              <a:gd name="connsiteY74" fmla="*/ 1182236 h 1509782"/>
              <a:gd name="connsiteX75" fmla="*/ 2836256 w 5566852"/>
              <a:gd name="connsiteY75" fmla="*/ 1346009 h 1509782"/>
              <a:gd name="connsiteX76" fmla="*/ 2918143 w 5566852"/>
              <a:gd name="connsiteY76" fmla="*/ 1509782 h 1509782"/>
              <a:gd name="connsiteX0" fmla="*/ 3095564 w 8200417"/>
              <a:gd name="connsiteY0" fmla="*/ 1018463 h 1509782"/>
              <a:gd name="connsiteX1" fmla="*/ 3109211 w 8200417"/>
              <a:gd name="connsiteY1" fmla="*/ 813747 h 1509782"/>
              <a:gd name="connsiteX2" fmla="*/ 3163802 w 8200417"/>
              <a:gd name="connsiteY2" fmla="*/ 609030 h 1509782"/>
              <a:gd name="connsiteX3" fmla="*/ 3191098 w 8200417"/>
              <a:gd name="connsiteY3" fmla="*/ 445257 h 1509782"/>
              <a:gd name="connsiteX4" fmla="*/ 3204746 w 8200417"/>
              <a:gd name="connsiteY4" fmla="*/ 377018 h 1509782"/>
              <a:gd name="connsiteX5" fmla="*/ 3395815 w 8200417"/>
              <a:gd name="connsiteY5" fmla="*/ 377018 h 1509782"/>
              <a:gd name="connsiteX6" fmla="*/ 3696065 w 8200417"/>
              <a:gd name="connsiteY6" fmla="*/ 349723 h 1509782"/>
              <a:gd name="connsiteX7" fmla="*/ 3846190 w 8200417"/>
              <a:gd name="connsiteY7" fmla="*/ 349723 h 1509782"/>
              <a:gd name="connsiteX8" fmla="*/ 4160089 w 8200417"/>
              <a:gd name="connsiteY8" fmla="*/ 363370 h 1509782"/>
              <a:gd name="connsiteX9" fmla="*/ 4446692 w 8200417"/>
              <a:gd name="connsiteY9" fmla="*/ 390666 h 1509782"/>
              <a:gd name="connsiteX10" fmla="*/ 4651408 w 8200417"/>
              <a:gd name="connsiteY10" fmla="*/ 390666 h 1509782"/>
              <a:gd name="connsiteX11" fmla="*/ 5006250 w 8200417"/>
              <a:gd name="connsiteY11" fmla="*/ 390666 h 1509782"/>
              <a:gd name="connsiteX12" fmla="*/ 5279205 w 8200417"/>
              <a:gd name="connsiteY12" fmla="*/ 431609 h 1509782"/>
              <a:gd name="connsiteX13" fmla="*/ 5333796 w 8200417"/>
              <a:gd name="connsiteY13" fmla="*/ 663621 h 1509782"/>
              <a:gd name="connsiteX14" fmla="*/ 5333796 w 8200417"/>
              <a:gd name="connsiteY14" fmla="*/ 909281 h 1509782"/>
              <a:gd name="connsiteX15" fmla="*/ 5374740 w 8200417"/>
              <a:gd name="connsiteY15" fmla="*/ 1086702 h 1509782"/>
              <a:gd name="connsiteX16" fmla="*/ 5101784 w 8200417"/>
              <a:gd name="connsiteY16" fmla="*/ 1113997 h 1509782"/>
              <a:gd name="connsiteX17" fmla="*/ 4651408 w 8200417"/>
              <a:gd name="connsiteY17" fmla="*/ 1127645 h 1509782"/>
              <a:gd name="connsiteX18" fmla="*/ 4364805 w 8200417"/>
              <a:gd name="connsiteY18" fmla="*/ 1127645 h 1509782"/>
              <a:gd name="connsiteX19" fmla="*/ 4064555 w 8200417"/>
              <a:gd name="connsiteY19" fmla="*/ 1127645 h 1509782"/>
              <a:gd name="connsiteX20" fmla="*/ 3777952 w 8200417"/>
              <a:gd name="connsiteY20" fmla="*/ 1127645 h 1509782"/>
              <a:gd name="connsiteX21" fmla="*/ 3450405 w 8200417"/>
              <a:gd name="connsiteY21" fmla="*/ 1113997 h 1509782"/>
              <a:gd name="connsiteX22" fmla="*/ 3300280 w 8200417"/>
              <a:gd name="connsiteY22" fmla="*/ 1141293 h 1509782"/>
              <a:gd name="connsiteX23" fmla="*/ 3272984 w 8200417"/>
              <a:gd name="connsiteY23" fmla="*/ 1250475 h 1509782"/>
              <a:gd name="connsiteX24" fmla="*/ 3450405 w 8200417"/>
              <a:gd name="connsiteY24" fmla="*/ 1264123 h 1509782"/>
              <a:gd name="connsiteX25" fmla="*/ 3709713 w 8200417"/>
              <a:gd name="connsiteY25" fmla="*/ 1264123 h 1509782"/>
              <a:gd name="connsiteX26" fmla="*/ 3941725 w 8200417"/>
              <a:gd name="connsiteY26" fmla="*/ 1264123 h 1509782"/>
              <a:gd name="connsiteX27" fmla="*/ 4228328 w 8200417"/>
              <a:gd name="connsiteY27" fmla="*/ 1264123 h 1509782"/>
              <a:gd name="connsiteX28" fmla="*/ 4569522 w 8200417"/>
              <a:gd name="connsiteY28" fmla="*/ 1264123 h 1509782"/>
              <a:gd name="connsiteX29" fmla="*/ 4869773 w 8200417"/>
              <a:gd name="connsiteY29" fmla="*/ 1264123 h 1509782"/>
              <a:gd name="connsiteX30" fmla="*/ 5115432 w 8200417"/>
              <a:gd name="connsiteY30" fmla="*/ 1264123 h 1509782"/>
              <a:gd name="connsiteX31" fmla="*/ 5238262 w 8200417"/>
              <a:gd name="connsiteY31" fmla="*/ 1264123 h 1509782"/>
              <a:gd name="connsiteX32" fmla="*/ 5306501 w 8200417"/>
              <a:gd name="connsiteY32" fmla="*/ 1264123 h 1509782"/>
              <a:gd name="connsiteX33" fmla="*/ 5333796 w 8200417"/>
              <a:gd name="connsiteY33" fmla="*/ 1332361 h 1509782"/>
              <a:gd name="connsiteX34" fmla="*/ 5210967 w 8200417"/>
              <a:gd name="connsiteY34" fmla="*/ 1386952 h 1509782"/>
              <a:gd name="connsiteX35" fmla="*/ 4801534 w 8200417"/>
              <a:gd name="connsiteY35" fmla="*/ 1373305 h 1509782"/>
              <a:gd name="connsiteX36" fmla="*/ 4433044 w 8200417"/>
              <a:gd name="connsiteY36" fmla="*/ 1373305 h 1509782"/>
              <a:gd name="connsiteX37" fmla="*/ 4119146 w 8200417"/>
              <a:gd name="connsiteY37" fmla="*/ 1373305 h 1509782"/>
              <a:gd name="connsiteX38" fmla="*/ 3832543 w 8200417"/>
              <a:gd name="connsiteY38" fmla="*/ 1373305 h 1509782"/>
              <a:gd name="connsiteX39" fmla="*/ 3655122 w 8200417"/>
              <a:gd name="connsiteY39" fmla="*/ 1373305 h 1509782"/>
              <a:gd name="connsiteX40" fmla="*/ 3504996 w 8200417"/>
              <a:gd name="connsiteY40" fmla="*/ 1373305 h 1509782"/>
              <a:gd name="connsiteX41" fmla="*/ 3327576 w 8200417"/>
              <a:gd name="connsiteY41" fmla="*/ 1373305 h 1509782"/>
              <a:gd name="connsiteX42" fmla="*/ 3300280 w 8200417"/>
              <a:gd name="connsiteY42" fmla="*/ 1427896 h 1509782"/>
              <a:gd name="connsiteX43" fmla="*/ 3395814 w 8200417"/>
              <a:gd name="connsiteY43" fmla="*/ 1496135 h 1509782"/>
              <a:gd name="connsiteX44" fmla="*/ 3696065 w 8200417"/>
              <a:gd name="connsiteY44" fmla="*/ 1496135 h 1509782"/>
              <a:gd name="connsiteX45" fmla="*/ 4119146 w 8200417"/>
              <a:gd name="connsiteY45" fmla="*/ 1482487 h 1509782"/>
              <a:gd name="connsiteX46" fmla="*/ 4637761 w 8200417"/>
              <a:gd name="connsiteY46" fmla="*/ 1482487 h 1509782"/>
              <a:gd name="connsiteX47" fmla="*/ 5006250 w 8200417"/>
              <a:gd name="connsiteY47" fmla="*/ 1496135 h 1509782"/>
              <a:gd name="connsiteX48" fmla="*/ 5374739 w 8200417"/>
              <a:gd name="connsiteY48" fmla="*/ 1496134 h 1509782"/>
              <a:gd name="connsiteX49" fmla="*/ 5524865 w 8200417"/>
              <a:gd name="connsiteY49" fmla="*/ 1468839 h 1509782"/>
              <a:gd name="connsiteX50" fmla="*/ 5565808 w 8200417"/>
              <a:gd name="connsiteY50" fmla="*/ 1305066 h 1509782"/>
              <a:gd name="connsiteX51" fmla="*/ 5552161 w 8200417"/>
              <a:gd name="connsiteY51" fmla="*/ 1100350 h 1509782"/>
              <a:gd name="connsiteX52" fmla="*/ 5524865 w 8200417"/>
              <a:gd name="connsiteY52" fmla="*/ 881985 h 1509782"/>
              <a:gd name="connsiteX53" fmla="*/ 5511217 w 8200417"/>
              <a:gd name="connsiteY53" fmla="*/ 609030 h 1509782"/>
              <a:gd name="connsiteX54" fmla="*/ 5511217 w 8200417"/>
              <a:gd name="connsiteY54" fmla="*/ 404314 h 1509782"/>
              <a:gd name="connsiteX55" fmla="*/ 5456626 w 8200417"/>
              <a:gd name="connsiteY55" fmla="*/ 295132 h 1509782"/>
              <a:gd name="connsiteX56" fmla="*/ 8199826 w 8200417"/>
              <a:gd name="connsiteY56" fmla="*/ 63120 h 1509782"/>
              <a:gd name="connsiteX57" fmla="*/ 5197319 w 8200417"/>
              <a:gd name="connsiteY57" fmla="*/ 267836 h 1509782"/>
              <a:gd name="connsiteX58" fmla="*/ 3204746 w 8200417"/>
              <a:gd name="connsiteY58" fmla="*/ 240541 h 1509782"/>
              <a:gd name="connsiteX59" fmla="*/ 2549654 w 8200417"/>
              <a:gd name="connsiteY59" fmla="*/ 308779 h 1509782"/>
              <a:gd name="connsiteX60" fmla="*/ 1717140 w 8200417"/>
              <a:gd name="connsiteY60" fmla="*/ 240541 h 1509782"/>
              <a:gd name="connsiteX61" fmla="*/ 1239468 w 8200417"/>
              <a:gd name="connsiteY61" fmla="*/ 199598 h 1509782"/>
              <a:gd name="connsiteX62" fmla="*/ 734501 w 8200417"/>
              <a:gd name="connsiteY62" fmla="*/ 117711 h 1509782"/>
              <a:gd name="connsiteX63" fmla="*/ 420602 w 8200417"/>
              <a:gd name="connsiteY63" fmla="*/ 76767 h 1509782"/>
              <a:gd name="connsiteX64" fmla="*/ 202238 w 8200417"/>
              <a:gd name="connsiteY64" fmla="*/ 8529 h 1509782"/>
              <a:gd name="connsiteX65" fmla="*/ 38465 w 8200417"/>
              <a:gd name="connsiteY65" fmla="*/ 8529 h 1509782"/>
              <a:gd name="connsiteX66" fmla="*/ 11170 w 8200417"/>
              <a:gd name="connsiteY66" fmla="*/ 76767 h 1509782"/>
              <a:gd name="connsiteX67" fmla="*/ 188590 w 8200417"/>
              <a:gd name="connsiteY67" fmla="*/ 145006 h 1509782"/>
              <a:gd name="connsiteX68" fmla="*/ 611671 w 8200417"/>
              <a:gd name="connsiteY68" fmla="*/ 199597 h 1509782"/>
              <a:gd name="connsiteX69" fmla="*/ 1416889 w 8200417"/>
              <a:gd name="connsiteY69" fmla="*/ 336075 h 1509782"/>
              <a:gd name="connsiteX70" fmla="*/ 2631540 w 8200417"/>
              <a:gd name="connsiteY70" fmla="*/ 431609 h 1509782"/>
              <a:gd name="connsiteX71" fmla="*/ 2863552 w 8200417"/>
              <a:gd name="connsiteY71" fmla="*/ 390666 h 1509782"/>
              <a:gd name="connsiteX72" fmla="*/ 3040973 w 8200417"/>
              <a:gd name="connsiteY72" fmla="*/ 431609 h 1509782"/>
              <a:gd name="connsiteX73" fmla="*/ 3027325 w 8200417"/>
              <a:gd name="connsiteY73" fmla="*/ 568087 h 1509782"/>
              <a:gd name="connsiteX74" fmla="*/ 2890847 w 8200417"/>
              <a:gd name="connsiteY74" fmla="*/ 1182236 h 1509782"/>
              <a:gd name="connsiteX75" fmla="*/ 2836256 w 8200417"/>
              <a:gd name="connsiteY75" fmla="*/ 1346009 h 1509782"/>
              <a:gd name="connsiteX76" fmla="*/ 2918143 w 8200417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279205 w 8578602"/>
              <a:gd name="connsiteY12" fmla="*/ 431609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292853 w 8578602"/>
              <a:gd name="connsiteY12" fmla="*/ 417961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115432 w 8578602"/>
              <a:gd name="connsiteY12" fmla="*/ 445256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511217 w 8578602"/>
              <a:gd name="connsiteY54" fmla="*/ 404314 h 1509782"/>
              <a:gd name="connsiteX55" fmla="*/ 8240770 w 8578602"/>
              <a:gd name="connsiteY55" fmla="*/ 172302 h 1509782"/>
              <a:gd name="connsiteX56" fmla="*/ 8199826 w 8578602"/>
              <a:gd name="connsiteY56" fmla="*/ 63120 h 1509782"/>
              <a:gd name="connsiteX57" fmla="*/ 5197319 w 8578602"/>
              <a:gd name="connsiteY57" fmla="*/ 267836 h 1509782"/>
              <a:gd name="connsiteX58" fmla="*/ 3204746 w 8578602"/>
              <a:gd name="connsiteY58" fmla="*/ 240541 h 1509782"/>
              <a:gd name="connsiteX59" fmla="*/ 2549654 w 8578602"/>
              <a:gd name="connsiteY59" fmla="*/ 308779 h 1509782"/>
              <a:gd name="connsiteX60" fmla="*/ 1717140 w 8578602"/>
              <a:gd name="connsiteY60" fmla="*/ 240541 h 1509782"/>
              <a:gd name="connsiteX61" fmla="*/ 1239468 w 8578602"/>
              <a:gd name="connsiteY61" fmla="*/ 199598 h 1509782"/>
              <a:gd name="connsiteX62" fmla="*/ 734501 w 8578602"/>
              <a:gd name="connsiteY62" fmla="*/ 117711 h 1509782"/>
              <a:gd name="connsiteX63" fmla="*/ 420602 w 8578602"/>
              <a:gd name="connsiteY63" fmla="*/ 76767 h 1509782"/>
              <a:gd name="connsiteX64" fmla="*/ 202238 w 8578602"/>
              <a:gd name="connsiteY64" fmla="*/ 8529 h 1509782"/>
              <a:gd name="connsiteX65" fmla="*/ 38465 w 8578602"/>
              <a:gd name="connsiteY65" fmla="*/ 8529 h 1509782"/>
              <a:gd name="connsiteX66" fmla="*/ 11170 w 8578602"/>
              <a:gd name="connsiteY66" fmla="*/ 76767 h 1509782"/>
              <a:gd name="connsiteX67" fmla="*/ 188590 w 8578602"/>
              <a:gd name="connsiteY67" fmla="*/ 145006 h 1509782"/>
              <a:gd name="connsiteX68" fmla="*/ 611671 w 8578602"/>
              <a:gd name="connsiteY68" fmla="*/ 199597 h 1509782"/>
              <a:gd name="connsiteX69" fmla="*/ 1416889 w 8578602"/>
              <a:gd name="connsiteY69" fmla="*/ 336075 h 1509782"/>
              <a:gd name="connsiteX70" fmla="*/ 2631540 w 8578602"/>
              <a:gd name="connsiteY70" fmla="*/ 431609 h 1509782"/>
              <a:gd name="connsiteX71" fmla="*/ 2863552 w 8578602"/>
              <a:gd name="connsiteY71" fmla="*/ 390666 h 1509782"/>
              <a:gd name="connsiteX72" fmla="*/ 3040973 w 8578602"/>
              <a:gd name="connsiteY72" fmla="*/ 431609 h 1509782"/>
              <a:gd name="connsiteX73" fmla="*/ 3027325 w 8578602"/>
              <a:gd name="connsiteY73" fmla="*/ 568087 h 1509782"/>
              <a:gd name="connsiteX74" fmla="*/ 2890847 w 8578602"/>
              <a:gd name="connsiteY74" fmla="*/ 1182236 h 1509782"/>
              <a:gd name="connsiteX75" fmla="*/ 2836256 w 8578602"/>
              <a:gd name="connsiteY75" fmla="*/ 1346009 h 1509782"/>
              <a:gd name="connsiteX76" fmla="*/ 2918143 w 8578602"/>
              <a:gd name="connsiteY76" fmla="*/ 1509782 h 1509782"/>
              <a:gd name="connsiteX0" fmla="*/ 3095564 w 8578602"/>
              <a:gd name="connsiteY0" fmla="*/ 1018463 h 1509782"/>
              <a:gd name="connsiteX1" fmla="*/ 3109211 w 8578602"/>
              <a:gd name="connsiteY1" fmla="*/ 813747 h 1509782"/>
              <a:gd name="connsiteX2" fmla="*/ 3163802 w 8578602"/>
              <a:gd name="connsiteY2" fmla="*/ 609030 h 1509782"/>
              <a:gd name="connsiteX3" fmla="*/ 3191098 w 8578602"/>
              <a:gd name="connsiteY3" fmla="*/ 445257 h 1509782"/>
              <a:gd name="connsiteX4" fmla="*/ 3204746 w 8578602"/>
              <a:gd name="connsiteY4" fmla="*/ 377018 h 1509782"/>
              <a:gd name="connsiteX5" fmla="*/ 3395815 w 8578602"/>
              <a:gd name="connsiteY5" fmla="*/ 377018 h 1509782"/>
              <a:gd name="connsiteX6" fmla="*/ 3696065 w 8578602"/>
              <a:gd name="connsiteY6" fmla="*/ 349723 h 1509782"/>
              <a:gd name="connsiteX7" fmla="*/ 3846190 w 8578602"/>
              <a:gd name="connsiteY7" fmla="*/ 349723 h 1509782"/>
              <a:gd name="connsiteX8" fmla="*/ 4160089 w 8578602"/>
              <a:gd name="connsiteY8" fmla="*/ 363370 h 1509782"/>
              <a:gd name="connsiteX9" fmla="*/ 4446692 w 8578602"/>
              <a:gd name="connsiteY9" fmla="*/ 390666 h 1509782"/>
              <a:gd name="connsiteX10" fmla="*/ 4651408 w 8578602"/>
              <a:gd name="connsiteY10" fmla="*/ 390666 h 1509782"/>
              <a:gd name="connsiteX11" fmla="*/ 5006250 w 8578602"/>
              <a:gd name="connsiteY11" fmla="*/ 390666 h 1509782"/>
              <a:gd name="connsiteX12" fmla="*/ 5115432 w 8578602"/>
              <a:gd name="connsiteY12" fmla="*/ 445256 h 1509782"/>
              <a:gd name="connsiteX13" fmla="*/ 5333796 w 8578602"/>
              <a:gd name="connsiteY13" fmla="*/ 663621 h 1509782"/>
              <a:gd name="connsiteX14" fmla="*/ 5333796 w 8578602"/>
              <a:gd name="connsiteY14" fmla="*/ 909281 h 1509782"/>
              <a:gd name="connsiteX15" fmla="*/ 5374740 w 8578602"/>
              <a:gd name="connsiteY15" fmla="*/ 1086702 h 1509782"/>
              <a:gd name="connsiteX16" fmla="*/ 5101784 w 8578602"/>
              <a:gd name="connsiteY16" fmla="*/ 1113997 h 1509782"/>
              <a:gd name="connsiteX17" fmla="*/ 4651408 w 8578602"/>
              <a:gd name="connsiteY17" fmla="*/ 1127645 h 1509782"/>
              <a:gd name="connsiteX18" fmla="*/ 4364805 w 8578602"/>
              <a:gd name="connsiteY18" fmla="*/ 1127645 h 1509782"/>
              <a:gd name="connsiteX19" fmla="*/ 4064555 w 8578602"/>
              <a:gd name="connsiteY19" fmla="*/ 1127645 h 1509782"/>
              <a:gd name="connsiteX20" fmla="*/ 3777952 w 8578602"/>
              <a:gd name="connsiteY20" fmla="*/ 1127645 h 1509782"/>
              <a:gd name="connsiteX21" fmla="*/ 3450405 w 8578602"/>
              <a:gd name="connsiteY21" fmla="*/ 1113997 h 1509782"/>
              <a:gd name="connsiteX22" fmla="*/ 3300280 w 8578602"/>
              <a:gd name="connsiteY22" fmla="*/ 1141293 h 1509782"/>
              <a:gd name="connsiteX23" fmla="*/ 3272984 w 8578602"/>
              <a:gd name="connsiteY23" fmla="*/ 1250475 h 1509782"/>
              <a:gd name="connsiteX24" fmla="*/ 3450405 w 8578602"/>
              <a:gd name="connsiteY24" fmla="*/ 1264123 h 1509782"/>
              <a:gd name="connsiteX25" fmla="*/ 3709713 w 8578602"/>
              <a:gd name="connsiteY25" fmla="*/ 1264123 h 1509782"/>
              <a:gd name="connsiteX26" fmla="*/ 3941725 w 8578602"/>
              <a:gd name="connsiteY26" fmla="*/ 1264123 h 1509782"/>
              <a:gd name="connsiteX27" fmla="*/ 4228328 w 8578602"/>
              <a:gd name="connsiteY27" fmla="*/ 1264123 h 1509782"/>
              <a:gd name="connsiteX28" fmla="*/ 4569522 w 8578602"/>
              <a:gd name="connsiteY28" fmla="*/ 1264123 h 1509782"/>
              <a:gd name="connsiteX29" fmla="*/ 4869773 w 8578602"/>
              <a:gd name="connsiteY29" fmla="*/ 1264123 h 1509782"/>
              <a:gd name="connsiteX30" fmla="*/ 5115432 w 8578602"/>
              <a:gd name="connsiteY30" fmla="*/ 1264123 h 1509782"/>
              <a:gd name="connsiteX31" fmla="*/ 5238262 w 8578602"/>
              <a:gd name="connsiteY31" fmla="*/ 1264123 h 1509782"/>
              <a:gd name="connsiteX32" fmla="*/ 5306501 w 8578602"/>
              <a:gd name="connsiteY32" fmla="*/ 1264123 h 1509782"/>
              <a:gd name="connsiteX33" fmla="*/ 5333796 w 8578602"/>
              <a:gd name="connsiteY33" fmla="*/ 1332361 h 1509782"/>
              <a:gd name="connsiteX34" fmla="*/ 5210967 w 8578602"/>
              <a:gd name="connsiteY34" fmla="*/ 1386952 h 1509782"/>
              <a:gd name="connsiteX35" fmla="*/ 4801534 w 8578602"/>
              <a:gd name="connsiteY35" fmla="*/ 1373305 h 1509782"/>
              <a:gd name="connsiteX36" fmla="*/ 4433044 w 8578602"/>
              <a:gd name="connsiteY36" fmla="*/ 1373305 h 1509782"/>
              <a:gd name="connsiteX37" fmla="*/ 4119146 w 8578602"/>
              <a:gd name="connsiteY37" fmla="*/ 1373305 h 1509782"/>
              <a:gd name="connsiteX38" fmla="*/ 3832543 w 8578602"/>
              <a:gd name="connsiteY38" fmla="*/ 1373305 h 1509782"/>
              <a:gd name="connsiteX39" fmla="*/ 3655122 w 8578602"/>
              <a:gd name="connsiteY39" fmla="*/ 1373305 h 1509782"/>
              <a:gd name="connsiteX40" fmla="*/ 3504996 w 8578602"/>
              <a:gd name="connsiteY40" fmla="*/ 1373305 h 1509782"/>
              <a:gd name="connsiteX41" fmla="*/ 3327576 w 8578602"/>
              <a:gd name="connsiteY41" fmla="*/ 1373305 h 1509782"/>
              <a:gd name="connsiteX42" fmla="*/ 3300280 w 8578602"/>
              <a:gd name="connsiteY42" fmla="*/ 1427896 h 1509782"/>
              <a:gd name="connsiteX43" fmla="*/ 3395814 w 8578602"/>
              <a:gd name="connsiteY43" fmla="*/ 1496135 h 1509782"/>
              <a:gd name="connsiteX44" fmla="*/ 3696065 w 8578602"/>
              <a:gd name="connsiteY44" fmla="*/ 1496135 h 1509782"/>
              <a:gd name="connsiteX45" fmla="*/ 4119146 w 8578602"/>
              <a:gd name="connsiteY45" fmla="*/ 1482487 h 1509782"/>
              <a:gd name="connsiteX46" fmla="*/ 4637761 w 8578602"/>
              <a:gd name="connsiteY46" fmla="*/ 1482487 h 1509782"/>
              <a:gd name="connsiteX47" fmla="*/ 5006250 w 8578602"/>
              <a:gd name="connsiteY47" fmla="*/ 1496135 h 1509782"/>
              <a:gd name="connsiteX48" fmla="*/ 5374739 w 8578602"/>
              <a:gd name="connsiteY48" fmla="*/ 1496134 h 1509782"/>
              <a:gd name="connsiteX49" fmla="*/ 5524865 w 8578602"/>
              <a:gd name="connsiteY49" fmla="*/ 1468839 h 1509782"/>
              <a:gd name="connsiteX50" fmla="*/ 5565808 w 8578602"/>
              <a:gd name="connsiteY50" fmla="*/ 1305066 h 1509782"/>
              <a:gd name="connsiteX51" fmla="*/ 5552161 w 8578602"/>
              <a:gd name="connsiteY51" fmla="*/ 1100350 h 1509782"/>
              <a:gd name="connsiteX52" fmla="*/ 5524865 w 8578602"/>
              <a:gd name="connsiteY52" fmla="*/ 881985 h 1509782"/>
              <a:gd name="connsiteX53" fmla="*/ 5511217 w 8578602"/>
              <a:gd name="connsiteY53" fmla="*/ 609030 h 1509782"/>
              <a:gd name="connsiteX54" fmla="*/ 5497569 w 8578602"/>
              <a:gd name="connsiteY54" fmla="*/ 445257 h 1509782"/>
              <a:gd name="connsiteX55" fmla="*/ 5511217 w 8578602"/>
              <a:gd name="connsiteY55" fmla="*/ 404314 h 1509782"/>
              <a:gd name="connsiteX56" fmla="*/ 8240770 w 8578602"/>
              <a:gd name="connsiteY56" fmla="*/ 172302 h 1509782"/>
              <a:gd name="connsiteX57" fmla="*/ 8199826 w 8578602"/>
              <a:gd name="connsiteY57" fmla="*/ 63120 h 1509782"/>
              <a:gd name="connsiteX58" fmla="*/ 5197319 w 8578602"/>
              <a:gd name="connsiteY58" fmla="*/ 267836 h 1509782"/>
              <a:gd name="connsiteX59" fmla="*/ 3204746 w 8578602"/>
              <a:gd name="connsiteY59" fmla="*/ 240541 h 1509782"/>
              <a:gd name="connsiteX60" fmla="*/ 2549654 w 8578602"/>
              <a:gd name="connsiteY60" fmla="*/ 308779 h 1509782"/>
              <a:gd name="connsiteX61" fmla="*/ 1717140 w 8578602"/>
              <a:gd name="connsiteY61" fmla="*/ 240541 h 1509782"/>
              <a:gd name="connsiteX62" fmla="*/ 1239468 w 8578602"/>
              <a:gd name="connsiteY62" fmla="*/ 199598 h 1509782"/>
              <a:gd name="connsiteX63" fmla="*/ 734501 w 8578602"/>
              <a:gd name="connsiteY63" fmla="*/ 117711 h 1509782"/>
              <a:gd name="connsiteX64" fmla="*/ 420602 w 8578602"/>
              <a:gd name="connsiteY64" fmla="*/ 76767 h 1509782"/>
              <a:gd name="connsiteX65" fmla="*/ 202238 w 8578602"/>
              <a:gd name="connsiteY65" fmla="*/ 8529 h 1509782"/>
              <a:gd name="connsiteX66" fmla="*/ 38465 w 8578602"/>
              <a:gd name="connsiteY66" fmla="*/ 8529 h 1509782"/>
              <a:gd name="connsiteX67" fmla="*/ 11170 w 8578602"/>
              <a:gd name="connsiteY67" fmla="*/ 76767 h 1509782"/>
              <a:gd name="connsiteX68" fmla="*/ 188590 w 8578602"/>
              <a:gd name="connsiteY68" fmla="*/ 145006 h 1509782"/>
              <a:gd name="connsiteX69" fmla="*/ 611671 w 8578602"/>
              <a:gd name="connsiteY69" fmla="*/ 199597 h 1509782"/>
              <a:gd name="connsiteX70" fmla="*/ 1416889 w 8578602"/>
              <a:gd name="connsiteY70" fmla="*/ 336075 h 1509782"/>
              <a:gd name="connsiteX71" fmla="*/ 2631540 w 8578602"/>
              <a:gd name="connsiteY71" fmla="*/ 431609 h 1509782"/>
              <a:gd name="connsiteX72" fmla="*/ 2863552 w 8578602"/>
              <a:gd name="connsiteY72" fmla="*/ 390666 h 1509782"/>
              <a:gd name="connsiteX73" fmla="*/ 3040973 w 8578602"/>
              <a:gd name="connsiteY73" fmla="*/ 431609 h 1509782"/>
              <a:gd name="connsiteX74" fmla="*/ 3027325 w 8578602"/>
              <a:gd name="connsiteY74" fmla="*/ 568087 h 1509782"/>
              <a:gd name="connsiteX75" fmla="*/ 2890847 w 8578602"/>
              <a:gd name="connsiteY75" fmla="*/ 1182236 h 1509782"/>
              <a:gd name="connsiteX76" fmla="*/ 2836256 w 8578602"/>
              <a:gd name="connsiteY76" fmla="*/ 1346009 h 1509782"/>
              <a:gd name="connsiteX77" fmla="*/ 2918143 w 8578602"/>
              <a:gd name="connsiteY77" fmla="*/ 1509782 h 1509782"/>
              <a:gd name="connsiteX0" fmla="*/ 3095564 w 8579466"/>
              <a:gd name="connsiteY0" fmla="*/ 1018463 h 1509782"/>
              <a:gd name="connsiteX1" fmla="*/ 3109211 w 8579466"/>
              <a:gd name="connsiteY1" fmla="*/ 813747 h 1509782"/>
              <a:gd name="connsiteX2" fmla="*/ 3163802 w 8579466"/>
              <a:gd name="connsiteY2" fmla="*/ 609030 h 1509782"/>
              <a:gd name="connsiteX3" fmla="*/ 3191098 w 8579466"/>
              <a:gd name="connsiteY3" fmla="*/ 445257 h 1509782"/>
              <a:gd name="connsiteX4" fmla="*/ 3204746 w 8579466"/>
              <a:gd name="connsiteY4" fmla="*/ 377018 h 1509782"/>
              <a:gd name="connsiteX5" fmla="*/ 3395815 w 8579466"/>
              <a:gd name="connsiteY5" fmla="*/ 377018 h 1509782"/>
              <a:gd name="connsiteX6" fmla="*/ 3696065 w 8579466"/>
              <a:gd name="connsiteY6" fmla="*/ 349723 h 1509782"/>
              <a:gd name="connsiteX7" fmla="*/ 3846190 w 8579466"/>
              <a:gd name="connsiteY7" fmla="*/ 349723 h 1509782"/>
              <a:gd name="connsiteX8" fmla="*/ 4160089 w 8579466"/>
              <a:gd name="connsiteY8" fmla="*/ 363370 h 1509782"/>
              <a:gd name="connsiteX9" fmla="*/ 4446692 w 8579466"/>
              <a:gd name="connsiteY9" fmla="*/ 390666 h 1509782"/>
              <a:gd name="connsiteX10" fmla="*/ 4651408 w 8579466"/>
              <a:gd name="connsiteY10" fmla="*/ 390666 h 1509782"/>
              <a:gd name="connsiteX11" fmla="*/ 5006250 w 8579466"/>
              <a:gd name="connsiteY11" fmla="*/ 390666 h 1509782"/>
              <a:gd name="connsiteX12" fmla="*/ 5115432 w 8579466"/>
              <a:gd name="connsiteY12" fmla="*/ 445256 h 1509782"/>
              <a:gd name="connsiteX13" fmla="*/ 5333796 w 8579466"/>
              <a:gd name="connsiteY13" fmla="*/ 663621 h 1509782"/>
              <a:gd name="connsiteX14" fmla="*/ 5333796 w 8579466"/>
              <a:gd name="connsiteY14" fmla="*/ 909281 h 1509782"/>
              <a:gd name="connsiteX15" fmla="*/ 5374740 w 8579466"/>
              <a:gd name="connsiteY15" fmla="*/ 1086702 h 1509782"/>
              <a:gd name="connsiteX16" fmla="*/ 5101784 w 8579466"/>
              <a:gd name="connsiteY16" fmla="*/ 1113997 h 1509782"/>
              <a:gd name="connsiteX17" fmla="*/ 4651408 w 8579466"/>
              <a:gd name="connsiteY17" fmla="*/ 1127645 h 1509782"/>
              <a:gd name="connsiteX18" fmla="*/ 4364805 w 8579466"/>
              <a:gd name="connsiteY18" fmla="*/ 1127645 h 1509782"/>
              <a:gd name="connsiteX19" fmla="*/ 4064555 w 8579466"/>
              <a:gd name="connsiteY19" fmla="*/ 1127645 h 1509782"/>
              <a:gd name="connsiteX20" fmla="*/ 3777952 w 8579466"/>
              <a:gd name="connsiteY20" fmla="*/ 1127645 h 1509782"/>
              <a:gd name="connsiteX21" fmla="*/ 3450405 w 8579466"/>
              <a:gd name="connsiteY21" fmla="*/ 1113997 h 1509782"/>
              <a:gd name="connsiteX22" fmla="*/ 3300280 w 8579466"/>
              <a:gd name="connsiteY22" fmla="*/ 1141293 h 1509782"/>
              <a:gd name="connsiteX23" fmla="*/ 3272984 w 8579466"/>
              <a:gd name="connsiteY23" fmla="*/ 1250475 h 1509782"/>
              <a:gd name="connsiteX24" fmla="*/ 3450405 w 8579466"/>
              <a:gd name="connsiteY24" fmla="*/ 1264123 h 1509782"/>
              <a:gd name="connsiteX25" fmla="*/ 3709713 w 8579466"/>
              <a:gd name="connsiteY25" fmla="*/ 1264123 h 1509782"/>
              <a:gd name="connsiteX26" fmla="*/ 3941725 w 8579466"/>
              <a:gd name="connsiteY26" fmla="*/ 1264123 h 1509782"/>
              <a:gd name="connsiteX27" fmla="*/ 4228328 w 8579466"/>
              <a:gd name="connsiteY27" fmla="*/ 1264123 h 1509782"/>
              <a:gd name="connsiteX28" fmla="*/ 4569522 w 8579466"/>
              <a:gd name="connsiteY28" fmla="*/ 1264123 h 1509782"/>
              <a:gd name="connsiteX29" fmla="*/ 4869773 w 8579466"/>
              <a:gd name="connsiteY29" fmla="*/ 1264123 h 1509782"/>
              <a:gd name="connsiteX30" fmla="*/ 5115432 w 8579466"/>
              <a:gd name="connsiteY30" fmla="*/ 1264123 h 1509782"/>
              <a:gd name="connsiteX31" fmla="*/ 5238262 w 8579466"/>
              <a:gd name="connsiteY31" fmla="*/ 1264123 h 1509782"/>
              <a:gd name="connsiteX32" fmla="*/ 5306501 w 8579466"/>
              <a:gd name="connsiteY32" fmla="*/ 1264123 h 1509782"/>
              <a:gd name="connsiteX33" fmla="*/ 5333796 w 8579466"/>
              <a:gd name="connsiteY33" fmla="*/ 1332361 h 1509782"/>
              <a:gd name="connsiteX34" fmla="*/ 5210967 w 8579466"/>
              <a:gd name="connsiteY34" fmla="*/ 1386952 h 1509782"/>
              <a:gd name="connsiteX35" fmla="*/ 4801534 w 8579466"/>
              <a:gd name="connsiteY35" fmla="*/ 1373305 h 1509782"/>
              <a:gd name="connsiteX36" fmla="*/ 4433044 w 8579466"/>
              <a:gd name="connsiteY36" fmla="*/ 1373305 h 1509782"/>
              <a:gd name="connsiteX37" fmla="*/ 4119146 w 8579466"/>
              <a:gd name="connsiteY37" fmla="*/ 1373305 h 1509782"/>
              <a:gd name="connsiteX38" fmla="*/ 3832543 w 8579466"/>
              <a:gd name="connsiteY38" fmla="*/ 1373305 h 1509782"/>
              <a:gd name="connsiteX39" fmla="*/ 3655122 w 8579466"/>
              <a:gd name="connsiteY39" fmla="*/ 1373305 h 1509782"/>
              <a:gd name="connsiteX40" fmla="*/ 3504996 w 8579466"/>
              <a:gd name="connsiteY40" fmla="*/ 1373305 h 1509782"/>
              <a:gd name="connsiteX41" fmla="*/ 3327576 w 8579466"/>
              <a:gd name="connsiteY41" fmla="*/ 1373305 h 1509782"/>
              <a:gd name="connsiteX42" fmla="*/ 3300280 w 8579466"/>
              <a:gd name="connsiteY42" fmla="*/ 1427896 h 1509782"/>
              <a:gd name="connsiteX43" fmla="*/ 3395814 w 8579466"/>
              <a:gd name="connsiteY43" fmla="*/ 1496135 h 1509782"/>
              <a:gd name="connsiteX44" fmla="*/ 3696065 w 8579466"/>
              <a:gd name="connsiteY44" fmla="*/ 1496135 h 1509782"/>
              <a:gd name="connsiteX45" fmla="*/ 4119146 w 8579466"/>
              <a:gd name="connsiteY45" fmla="*/ 1482487 h 1509782"/>
              <a:gd name="connsiteX46" fmla="*/ 4637761 w 8579466"/>
              <a:gd name="connsiteY46" fmla="*/ 1482487 h 1509782"/>
              <a:gd name="connsiteX47" fmla="*/ 5006250 w 8579466"/>
              <a:gd name="connsiteY47" fmla="*/ 1496135 h 1509782"/>
              <a:gd name="connsiteX48" fmla="*/ 5374739 w 8579466"/>
              <a:gd name="connsiteY48" fmla="*/ 1496134 h 1509782"/>
              <a:gd name="connsiteX49" fmla="*/ 5524865 w 8579466"/>
              <a:gd name="connsiteY49" fmla="*/ 1468839 h 1509782"/>
              <a:gd name="connsiteX50" fmla="*/ 5565808 w 8579466"/>
              <a:gd name="connsiteY50" fmla="*/ 1305066 h 1509782"/>
              <a:gd name="connsiteX51" fmla="*/ 5552161 w 8579466"/>
              <a:gd name="connsiteY51" fmla="*/ 1100350 h 1509782"/>
              <a:gd name="connsiteX52" fmla="*/ 5524865 w 8579466"/>
              <a:gd name="connsiteY52" fmla="*/ 881985 h 1509782"/>
              <a:gd name="connsiteX53" fmla="*/ 5511217 w 8579466"/>
              <a:gd name="connsiteY53" fmla="*/ 609030 h 1509782"/>
              <a:gd name="connsiteX54" fmla="*/ 5497569 w 8579466"/>
              <a:gd name="connsiteY54" fmla="*/ 445257 h 1509782"/>
              <a:gd name="connsiteX55" fmla="*/ 8240770 w 8579466"/>
              <a:gd name="connsiteY55" fmla="*/ 172302 h 1509782"/>
              <a:gd name="connsiteX56" fmla="*/ 8199826 w 8579466"/>
              <a:gd name="connsiteY56" fmla="*/ 63120 h 1509782"/>
              <a:gd name="connsiteX57" fmla="*/ 5197319 w 8579466"/>
              <a:gd name="connsiteY57" fmla="*/ 267836 h 1509782"/>
              <a:gd name="connsiteX58" fmla="*/ 3204746 w 8579466"/>
              <a:gd name="connsiteY58" fmla="*/ 240541 h 1509782"/>
              <a:gd name="connsiteX59" fmla="*/ 2549654 w 8579466"/>
              <a:gd name="connsiteY59" fmla="*/ 308779 h 1509782"/>
              <a:gd name="connsiteX60" fmla="*/ 1717140 w 8579466"/>
              <a:gd name="connsiteY60" fmla="*/ 240541 h 1509782"/>
              <a:gd name="connsiteX61" fmla="*/ 1239468 w 8579466"/>
              <a:gd name="connsiteY61" fmla="*/ 199598 h 1509782"/>
              <a:gd name="connsiteX62" fmla="*/ 734501 w 8579466"/>
              <a:gd name="connsiteY62" fmla="*/ 117711 h 1509782"/>
              <a:gd name="connsiteX63" fmla="*/ 420602 w 8579466"/>
              <a:gd name="connsiteY63" fmla="*/ 76767 h 1509782"/>
              <a:gd name="connsiteX64" fmla="*/ 202238 w 8579466"/>
              <a:gd name="connsiteY64" fmla="*/ 8529 h 1509782"/>
              <a:gd name="connsiteX65" fmla="*/ 38465 w 8579466"/>
              <a:gd name="connsiteY65" fmla="*/ 8529 h 1509782"/>
              <a:gd name="connsiteX66" fmla="*/ 11170 w 8579466"/>
              <a:gd name="connsiteY66" fmla="*/ 76767 h 1509782"/>
              <a:gd name="connsiteX67" fmla="*/ 188590 w 8579466"/>
              <a:gd name="connsiteY67" fmla="*/ 145006 h 1509782"/>
              <a:gd name="connsiteX68" fmla="*/ 611671 w 8579466"/>
              <a:gd name="connsiteY68" fmla="*/ 199597 h 1509782"/>
              <a:gd name="connsiteX69" fmla="*/ 1416889 w 8579466"/>
              <a:gd name="connsiteY69" fmla="*/ 336075 h 1509782"/>
              <a:gd name="connsiteX70" fmla="*/ 2631540 w 8579466"/>
              <a:gd name="connsiteY70" fmla="*/ 431609 h 1509782"/>
              <a:gd name="connsiteX71" fmla="*/ 2863552 w 8579466"/>
              <a:gd name="connsiteY71" fmla="*/ 390666 h 1509782"/>
              <a:gd name="connsiteX72" fmla="*/ 3040973 w 8579466"/>
              <a:gd name="connsiteY72" fmla="*/ 431609 h 1509782"/>
              <a:gd name="connsiteX73" fmla="*/ 3027325 w 8579466"/>
              <a:gd name="connsiteY73" fmla="*/ 568087 h 1509782"/>
              <a:gd name="connsiteX74" fmla="*/ 2890847 w 8579466"/>
              <a:gd name="connsiteY74" fmla="*/ 1182236 h 1509782"/>
              <a:gd name="connsiteX75" fmla="*/ 2836256 w 8579466"/>
              <a:gd name="connsiteY75" fmla="*/ 1346009 h 1509782"/>
              <a:gd name="connsiteX76" fmla="*/ 2918143 w 8579466"/>
              <a:gd name="connsiteY76" fmla="*/ 1509782 h 1509782"/>
              <a:gd name="connsiteX0" fmla="*/ 3095564 w 8579466"/>
              <a:gd name="connsiteY0" fmla="*/ 1018463 h 1509782"/>
              <a:gd name="connsiteX1" fmla="*/ 3109211 w 8579466"/>
              <a:gd name="connsiteY1" fmla="*/ 813747 h 1509782"/>
              <a:gd name="connsiteX2" fmla="*/ 3163802 w 8579466"/>
              <a:gd name="connsiteY2" fmla="*/ 609030 h 1509782"/>
              <a:gd name="connsiteX3" fmla="*/ 3191098 w 8579466"/>
              <a:gd name="connsiteY3" fmla="*/ 445257 h 1509782"/>
              <a:gd name="connsiteX4" fmla="*/ 3204746 w 8579466"/>
              <a:gd name="connsiteY4" fmla="*/ 377018 h 1509782"/>
              <a:gd name="connsiteX5" fmla="*/ 3395815 w 8579466"/>
              <a:gd name="connsiteY5" fmla="*/ 377018 h 1509782"/>
              <a:gd name="connsiteX6" fmla="*/ 3696065 w 8579466"/>
              <a:gd name="connsiteY6" fmla="*/ 349723 h 1509782"/>
              <a:gd name="connsiteX7" fmla="*/ 3846190 w 8579466"/>
              <a:gd name="connsiteY7" fmla="*/ 349723 h 1509782"/>
              <a:gd name="connsiteX8" fmla="*/ 4160089 w 8579466"/>
              <a:gd name="connsiteY8" fmla="*/ 363370 h 1509782"/>
              <a:gd name="connsiteX9" fmla="*/ 4446692 w 8579466"/>
              <a:gd name="connsiteY9" fmla="*/ 390666 h 1509782"/>
              <a:gd name="connsiteX10" fmla="*/ 4651408 w 8579466"/>
              <a:gd name="connsiteY10" fmla="*/ 390666 h 1509782"/>
              <a:gd name="connsiteX11" fmla="*/ 5006250 w 8579466"/>
              <a:gd name="connsiteY11" fmla="*/ 390666 h 1509782"/>
              <a:gd name="connsiteX12" fmla="*/ 5115432 w 8579466"/>
              <a:gd name="connsiteY12" fmla="*/ 445256 h 1509782"/>
              <a:gd name="connsiteX13" fmla="*/ 5333796 w 8579466"/>
              <a:gd name="connsiteY13" fmla="*/ 663621 h 1509782"/>
              <a:gd name="connsiteX14" fmla="*/ 5333796 w 8579466"/>
              <a:gd name="connsiteY14" fmla="*/ 909281 h 1509782"/>
              <a:gd name="connsiteX15" fmla="*/ 5374740 w 8579466"/>
              <a:gd name="connsiteY15" fmla="*/ 1086702 h 1509782"/>
              <a:gd name="connsiteX16" fmla="*/ 5101784 w 8579466"/>
              <a:gd name="connsiteY16" fmla="*/ 1113997 h 1509782"/>
              <a:gd name="connsiteX17" fmla="*/ 4651408 w 8579466"/>
              <a:gd name="connsiteY17" fmla="*/ 1127645 h 1509782"/>
              <a:gd name="connsiteX18" fmla="*/ 4364805 w 8579466"/>
              <a:gd name="connsiteY18" fmla="*/ 1127645 h 1509782"/>
              <a:gd name="connsiteX19" fmla="*/ 4064555 w 8579466"/>
              <a:gd name="connsiteY19" fmla="*/ 1127645 h 1509782"/>
              <a:gd name="connsiteX20" fmla="*/ 3777952 w 8579466"/>
              <a:gd name="connsiteY20" fmla="*/ 1127645 h 1509782"/>
              <a:gd name="connsiteX21" fmla="*/ 3450405 w 8579466"/>
              <a:gd name="connsiteY21" fmla="*/ 1113997 h 1509782"/>
              <a:gd name="connsiteX22" fmla="*/ 3300280 w 8579466"/>
              <a:gd name="connsiteY22" fmla="*/ 1141293 h 1509782"/>
              <a:gd name="connsiteX23" fmla="*/ 3272984 w 8579466"/>
              <a:gd name="connsiteY23" fmla="*/ 1250475 h 1509782"/>
              <a:gd name="connsiteX24" fmla="*/ 3450405 w 8579466"/>
              <a:gd name="connsiteY24" fmla="*/ 1264123 h 1509782"/>
              <a:gd name="connsiteX25" fmla="*/ 3709713 w 8579466"/>
              <a:gd name="connsiteY25" fmla="*/ 1264123 h 1509782"/>
              <a:gd name="connsiteX26" fmla="*/ 3941725 w 8579466"/>
              <a:gd name="connsiteY26" fmla="*/ 1264123 h 1509782"/>
              <a:gd name="connsiteX27" fmla="*/ 4228328 w 8579466"/>
              <a:gd name="connsiteY27" fmla="*/ 1264123 h 1509782"/>
              <a:gd name="connsiteX28" fmla="*/ 4569522 w 8579466"/>
              <a:gd name="connsiteY28" fmla="*/ 1264123 h 1509782"/>
              <a:gd name="connsiteX29" fmla="*/ 4869773 w 8579466"/>
              <a:gd name="connsiteY29" fmla="*/ 1264123 h 1509782"/>
              <a:gd name="connsiteX30" fmla="*/ 5115432 w 8579466"/>
              <a:gd name="connsiteY30" fmla="*/ 1264123 h 1509782"/>
              <a:gd name="connsiteX31" fmla="*/ 5238262 w 8579466"/>
              <a:gd name="connsiteY31" fmla="*/ 1264123 h 1509782"/>
              <a:gd name="connsiteX32" fmla="*/ 5306501 w 8579466"/>
              <a:gd name="connsiteY32" fmla="*/ 1264123 h 1509782"/>
              <a:gd name="connsiteX33" fmla="*/ 5333796 w 8579466"/>
              <a:gd name="connsiteY33" fmla="*/ 1332361 h 1509782"/>
              <a:gd name="connsiteX34" fmla="*/ 5210967 w 8579466"/>
              <a:gd name="connsiteY34" fmla="*/ 1386952 h 1509782"/>
              <a:gd name="connsiteX35" fmla="*/ 4801534 w 8579466"/>
              <a:gd name="connsiteY35" fmla="*/ 1373305 h 1509782"/>
              <a:gd name="connsiteX36" fmla="*/ 4433044 w 8579466"/>
              <a:gd name="connsiteY36" fmla="*/ 1373305 h 1509782"/>
              <a:gd name="connsiteX37" fmla="*/ 4119146 w 8579466"/>
              <a:gd name="connsiteY37" fmla="*/ 1373305 h 1509782"/>
              <a:gd name="connsiteX38" fmla="*/ 3832543 w 8579466"/>
              <a:gd name="connsiteY38" fmla="*/ 1373305 h 1509782"/>
              <a:gd name="connsiteX39" fmla="*/ 3655122 w 8579466"/>
              <a:gd name="connsiteY39" fmla="*/ 1373305 h 1509782"/>
              <a:gd name="connsiteX40" fmla="*/ 3504996 w 8579466"/>
              <a:gd name="connsiteY40" fmla="*/ 1373305 h 1509782"/>
              <a:gd name="connsiteX41" fmla="*/ 3327576 w 8579466"/>
              <a:gd name="connsiteY41" fmla="*/ 1373305 h 1509782"/>
              <a:gd name="connsiteX42" fmla="*/ 3300280 w 8579466"/>
              <a:gd name="connsiteY42" fmla="*/ 1427896 h 1509782"/>
              <a:gd name="connsiteX43" fmla="*/ 3395814 w 8579466"/>
              <a:gd name="connsiteY43" fmla="*/ 1496135 h 1509782"/>
              <a:gd name="connsiteX44" fmla="*/ 3696065 w 8579466"/>
              <a:gd name="connsiteY44" fmla="*/ 1496135 h 1509782"/>
              <a:gd name="connsiteX45" fmla="*/ 4119146 w 8579466"/>
              <a:gd name="connsiteY45" fmla="*/ 1482487 h 1509782"/>
              <a:gd name="connsiteX46" fmla="*/ 4637761 w 8579466"/>
              <a:gd name="connsiteY46" fmla="*/ 1482487 h 1509782"/>
              <a:gd name="connsiteX47" fmla="*/ 5006250 w 8579466"/>
              <a:gd name="connsiteY47" fmla="*/ 1496135 h 1509782"/>
              <a:gd name="connsiteX48" fmla="*/ 5374739 w 8579466"/>
              <a:gd name="connsiteY48" fmla="*/ 1496134 h 1509782"/>
              <a:gd name="connsiteX49" fmla="*/ 5524865 w 8579466"/>
              <a:gd name="connsiteY49" fmla="*/ 1468839 h 1509782"/>
              <a:gd name="connsiteX50" fmla="*/ 5565808 w 8579466"/>
              <a:gd name="connsiteY50" fmla="*/ 1305066 h 1509782"/>
              <a:gd name="connsiteX51" fmla="*/ 5552161 w 8579466"/>
              <a:gd name="connsiteY51" fmla="*/ 1100350 h 1509782"/>
              <a:gd name="connsiteX52" fmla="*/ 5524865 w 8579466"/>
              <a:gd name="connsiteY52" fmla="*/ 881985 h 1509782"/>
              <a:gd name="connsiteX53" fmla="*/ 5511217 w 8579466"/>
              <a:gd name="connsiteY53" fmla="*/ 609030 h 1509782"/>
              <a:gd name="connsiteX54" fmla="*/ 5497569 w 8579466"/>
              <a:gd name="connsiteY54" fmla="*/ 445257 h 1509782"/>
              <a:gd name="connsiteX55" fmla="*/ 8240770 w 8579466"/>
              <a:gd name="connsiteY55" fmla="*/ 172302 h 1509782"/>
              <a:gd name="connsiteX56" fmla="*/ 8199826 w 8579466"/>
              <a:gd name="connsiteY56" fmla="*/ 63120 h 1509782"/>
              <a:gd name="connsiteX57" fmla="*/ 5197319 w 8579466"/>
              <a:gd name="connsiteY57" fmla="*/ 267836 h 1509782"/>
              <a:gd name="connsiteX58" fmla="*/ 3204746 w 8579466"/>
              <a:gd name="connsiteY58" fmla="*/ 240541 h 1509782"/>
              <a:gd name="connsiteX59" fmla="*/ 2549654 w 8579466"/>
              <a:gd name="connsiteY59" fmla="*/ 308779 h 1509782"/>
              <a:gd name="connsiteX60" fmla="*/ 1717140 w 8579466"/>
              <a:gd name="connsiteY60" fmla="*/ 240541 h 1509782"/>
              <a:gd name="connsiteX61" fmla="*/ 1239468 w 8579466"/>
              <a:gd name="connsiteY61" fmla="*/ 199598 h 1509782"/>
              <a:gd name="connsiteX62" fmla="*/ 734501 w 8579466"/>
              <a:gd name="connsiteY62" fmla="*/ 117711 h 1509782"/>
              <a:gd name="connsiteX63" fmla="*/ 420602 w 8579466"/>
              <a:gd name="connsiteY63" fmla="*/ 76767 h 1509782"/>
              <a:gd name="connsiteX64" fmla="*/ 202238 w 8579466"/>
              <a:gd name="connsiteY64" fmla="*/ 8529 h 1509782"/>
              <a:gd name="connsiteX65" fmla="*/ 38465 w 8579466"/>
              <a:gd name="connsiteY65" fmla="*/ 8529 h 1509782"/>
              <a:gd name="connsiteX66" fmla="*/ 11170 w 8579466"/>
              <a:gd name="connsiteY66" fmla="*/ 76767 h 1509782"/>
              <a:gd name="connsiteX67" fmla="*/ 188590 w 8579466"/>
              <a:gd name="connsiteY67" fmla="*/ 145006 h 1509782"/>
              <a:gd name="connsiteX68" fmla="*/ 611671 w 8579466"/>
              <a:gd name="connsiteY68" fmla="*/ 199597 h 1509782"/>
              <a:gd name="connsiteX69" fmla="*/ 1416889 w 8579466"/>
              <a:gd name="connsiteY69" fmla="*/ 336075 h 1509782"/>
              <a:gd name="connsiteX70" fmla="*/ 2631540 w 8579466"/>
              <a:gd name="connsiteY70" fmla="*/ 431609 h 1509782"/>
              <a:gd name="connsiteX71" fmla="*/ 2863552 w 8579466"/>
              <a:gd name="connsiteY71" fmla="*/ 390666 h 1509782"/>
              <a:gd name="connsiteX72" fmla="*/ 3040973 w 8579466"/>
              <a:gd name="connsiteY72" fmla="*/ 431609 h 1509782"/>
              <a:gd name="connsiteX73" fmla="*/ 3027325 w 8579466"/>
              <a:gd name="connsiteY73" fmla="*/ 568087 h 1509782"/>
              <a:gd name="connsiteX74" fmla="*/ 2890847 w 8579466"/>
              <a:gd name="connsiteY74" fmla="*/ 1182236 h 1509782"/>
              <a:gd name="connsiteX75" fmla="*/ 2836256 w 8579466"/>
              <a:gd name="connsiteY75" fmla="*/ 1346009 h 1509782"/>
              <a:gd name="connsiteX76" fmla="*/ 2918143 w 8579466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445256 h 1509782"/>
              <a:gd name="connsiteX13" fmla="*/ 5333796 w 8560703"/>
              <a:gd name="connsiteY13" fmla="*/ 663621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445256 h 1509782"/>
              <a:gd name="connsiteX13" fmla="*/ 5347444 w 8560703"/>
              <a:gd name="connsiteY13" fmla="*/ 445257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560703"/>
              <a:gd name="connsiteY0" fmla="*/ 1018463 h 1509782"/>
              <a:gd name="connsiteX1" fmla="*/ 3109211 w 8560703"/>
              <a:gd name="connsiteY1" fmla="*/ 813747 h 1509782"/>
              <a:gd name="connsiteX2" fmla="*/ 3163802 w 8560703"/>
              <a:gd name="connsiteY2" fmla="*/ 609030 h 1509782"/>
              <a:gd name="connsiteX3" fmla="*/ 3191098 w 8560703"/>
              <a:gd name="connsiteY3" fmla="*/ 445257 h 1509782"/>
              <a:gd name="connsiteX4" fmla="*/ 3204746 w 8560703"/>
              <a:gd name="connsiteY4" fmla="*/ 377018 h 1509782"/>
              <a:gd name="connsiteX5" fmla="*/ 3395815 w 8560703"/>
              <a:gd name="connsiteY5" fmla="*/ 377018 h 1509782"/>
              <a:gd name="connsiteX6" fmla="*/ 3696065 w 8560703"/>
              <a:gd name="connsiteY6" fmla="*/ 349723 h 1509782"/>
              <a:gd name="connsiteX7" fmla="*/ 3846190 w 8560703"/>
              <a:gd name="connsiteY7" fmla="*/ 349723 h 1509782"/>
              <a:gd name="connsiteX8" fmla="*/ 4160089 w 8560703"/>
              <a:gd name="connsiteY8" fmla="*/ 363370 h 1509782"/>
              <a:gd name="connsiteX9" fmla="*/ 4446692 w 8560703"/>
              <a:gd name="connsiteY9" fmla="*/ 390666 h 1509782"/>
              <a:gd name="connsiteX10" fmla="*/ 4651408 w 8560703"/>
              <a:gd name="connsiteY10" fmla="*/ 390666 h 1509782"/>
              <a:gd name="connsiteX11" fmla="*/ 5006250 w 8560703"/>
              <a:gd name="connsiteY11" fmla="*/ 390666 h 1509782"/>
              <a:gd name="connsiteX12" fmla="*/ 5115432 w 8560703"/>
              <a:gd name="connsiteY12" fmla="*/ 390664 h 1509782"/>
              <a:gd name="connsiteX13" fmla="*/ 5347444 w 8560703"/>
              <a:gd name="connsiteY13" fmla="*/ 445257 h 1509782"/>
              <a:gd name="connsiteX14" fmla="*/ 5333796 w 8560703"/>
              <a:gd name="connsiteY14" fmla="*/ 909281 h 1509782"/>
              <a:gd name="connsiteX15" fmla="*/ 5374740 w 8560703"/>
              <a:gd name="connsiteY15" fmla="*/ 1086702 h 1509782"/>
              <a:gd name="connsiteX16" fmla="*/ 5101784 w 8560703"/>
              <a:gd name="connsiteY16" fmla="*/ 1113997 h 1509782"/>
              <a:gd name="connsiteX17" fmla="*/ 4651408 w 8560703"/>
              <a:gd name="connsiteY17" fmla="*/ 1127645 h 1509782"/>
              <a:gd name="connsiteX18" fmla="*/ 4364805 w 8560703"/>
              <a:gd name="connsiteY18" fmla="*/ 1127645 h 1509782"/>
              <a:gd name="connsiteX19" fmla="*/ 4064555 w 8560703"/>
              <a:gd name="connsiteY19" fmla="*/ 1127645 h 1509782"/>
              <a:gd name="connsiteX20" fmla="*/ 3777952 w 8560703"/>
              <a:gd name="connsiteY20" fmla="*/ 1127645 h 1509782"/>
              <a:gd name="connsiteX21" fmla="*/ 3450405 w 8560703"/>
              <a:gd name="connsiteY21" fmla="*/ 1113997 h 1509782"/>
              <a:gd name="connsiteX22" fmla="*/ 3300280 w 8560703"/>
              <a:gd name="connsiteY22" fmla="*/ 1141293 h 1509782"/>
              <a:gd name="connsiteX23" fmla="*/ 3272984 w 8560703"/>
              <a:gd name="connsiteY23" fmla="*/ 1250475 h 1509782"/>
              <a:gd name="connsiteX24" fmla="*/ 3450405 w 8560703"/>
              <a:gd name="connsiteY24" fmla="*/ 1264123 h 1509782"/>
              <a:gd name="connsiteX25" fmla="*/ 3709713 w 8560703"/>
              <a:gd name="connsiteY25" fmla="*/ 1264123 h 1509782"/>
              <a:gd name="connsiteX26" fmla="*/ 3941725 w 8560703"/>
              <a:gd name="connsiteY26" fmla="*/ 1264123 h 1509782"/>
              <a:gd name="connsiteX27" fmla="*/ 4228328 w 8560703"/>
              <a:gd name="connsiteY27" fmla="*/ 1264123 h 1509782"/>
              <a:gd name="connsiteX28" fmla="*/ 4569522 w 8560703"/>
              <a:gd name="connsiteY28" fmla="*/ 1264123 h 1509782"/>
              <a:gd name="connsiteX29" fmla="*/ 4869773 w 8560703"/>
              <a:gd name="connsiteY29" fmla="*/ 1264123 h 1509782"/>
              <a:gd name="connsiteX30" fmla="*/ 5115432 w 8560703"/>
              <a:gd name="connsiteY30" fmla="*/ 1264123 h 1509782"/>
              <a:gd name="connsiteX31" fmla="*/ 5238262 w 8560703"/>
              <a:gd name="connsiteY31" fmla="*/ 1264123 h 1509782"/>
              <a:gd name="connsiteX32" fmla="*/ 5306501 w 8560703"/>
              <a:gd name="connsiteY32" fmla="*/ 1264123 h 1509782"/>
              <a:gd name="connsiteX33" fmla="*/ 5333796 w 8560703"/>
              <a:gd name="connsiteY33" fmla="*/ 1332361 h 1509782"/>
              <a:gd name="connsiteX34" fmla="*/ 5210967 w 8560703"/>
              <a:gd name="connsiteY34" fmla="*/ 1386952 h 1509782"/>
              <a:gd name="connsiteX35" fmla="*/ 4801534 w 8560703"/>
              <a:gd name="connsiteY35" fmla="*/ 1373305 h 1509782"/>
              <a:gd name="connsiteX36" fmla="*/ 4433044 w 8560703"/>
              <a:gd name="connsiteY36" fmla="*/ 1373305 h 1509782"/>
              <a:gd name="connsiteX37" fmla="*/ 4119146 w 8560703"/>
              <a:gd name="connsiteY37" fmla="*/ 1373305 h 1509782"/>
              <a:gd name="connsiteX38" fmla="*/ 3832543 w 8560703"/>
              <a:gd name="connsiteY38" fmla="*/ 1373305 h 1509782"/>
              <a:gd name="connsiteX39" fmla="*/ 3655122 w 8560703"/>
              <a:gd name="connsiteY39" fmla="*/ 1373305 h 1509782"/>
              <a:gd name="connsiteX40" fmla="*/ 3504996 w 8560703"/>
              <a:gd name="connsiteY40" fmla="*/ 1373305 h 1509782"/>
              <a:gd name="connsiteX41" fmla="*/ 3327576 w 8560703"/>
              <a:gd name="connsiteY41" fmla="*/ 1373305 h 1509782"/>
              <a:gd name="connsiteX42" fmla="*/ 3300280 w 8560703"/>
              <a:gd name="connsiteY42" fmla="*/ 1427896 h 1509782"/>
              <a:gd name="connsiteX43" fmla="*/ 3395814 w 8560703"/>
              <a:gd name="connsiteY43" fmla="*/ 1496135 h 1509782"/>
              <a:gd name="connsiteX44" fmla="*/ 3696065 w 8560703"/>
              <a:gd name="connsiteY44" fmla="*/ 1496135 h 1509782"/>
              <a:gd name="connsiteX45" fmla="*/ 4119146 w 8560703"/>
              <a:gd name="connsiteY45" fmla="*/ 1482487 h 1509782"/>
              <a:gd name="connsiteX46" fmla="*/ 4637761 w 8560703"/>
              <a:gd name="connsiteY46" fmla="*/ 1482487 h 1509782"/>
              <a:gd name="connsiteX47" fmla="*/ 5006250 w 8560703"/>
              <a:gd name="connsiteY47" fmla="*/ 1496135 h 1509782"/>
              <a:gd name="connsiteX48" fmla="*/ 5374739 w 8560703"/>
              <a:gd name="connsiteY48" fmla="*/ 1496134 h 1509782"/>
              <a:gd name="connsiteX49" fmla="*/ 5524865 w 8560703"/>
              <a:gd name="connsiteY49" fmla="*/ 1468839 h 1509782"/>
              <a:gd name="connsiteX50" fmla="*/ 5565808 w 8560703"/>
              <a:gd name="connsiteY50" fmla="*/ 1305066 h 1509782"/>
              <a:gd name="connsiteX51" fmla="*/ 5552161 w 8560703"/>
              <a:gd name="connsiteY51" fmla="*/ 1100350 h 1509782"/>
              <a:gd name="connsiteX52" fmla="*/ 5524865 w 8560703"/>
              <a:gd name="connsiteY52" fmla="*/ 881985 h 1509782"/>
              <a:gd name="connsiteX53" fmla="*/ 5511217 w 8560703"/>
              <a:gd name="connsiteY53" fmla="*/ 609030 h 1509782"/>
              <a:gd name="connsiteX54" fmla="*/ 5797820 w 8560703"/>
              <a:gd name="connsiteY54" fmla="*/ 404314 h 1509782"/>
              <a:gd name="connsiteX55" fmla="*/ 8240770 w 8560703"/>
              <a:gd name="connsiteY55" fmla="*/ 172302 h 1509782"/>
              <a:gd name="connsiteX56" fmla="*/ 8199826 w 8560703"/>
              <a:gd name="connsiteY56" fmla="*/ 63120 h 1509782"/>
              <a:gd name="connsiteX57" fmla="*/ 5197319 w 8560703"/>
              <a:gd name="connsiteY57" fmla="*/ 267836 h 1509782"/>
              <a:gd name="connsiteX58" fmla="*/ 3204746 w 8560703"/>
              <a:gd name="connsiteY58" fmla="*/ 240541 h 1509782"/>
              <a:gd name="connsiteX59" fmla="*/ 2549654 w 8560703"/>
              <a:gd name="connsiteY59" fmla="*/ 308779 h 1509782"/>
              <a:gd name="connsiteX60" fmla="*/ 1717140 w 8560703"/>
              <a:gd name="connsiteY60" fmla="*/ 240541 h 1509782"/>
              <a:gd name="connsiteX61" fmla="*/ 1239468 w 8560703"/>
              <a:gd name="connsiteY61" fmla="*/ 199598 h 1509782"/>
              <a:gd name="connsiteX62" fmla="*/ 734501 w 8560703"/>
              <a:gd name="connsiteY62" fmla="*/ 117711 h 1509782"/>
              <a:gd name="connsiteX63" fmla="*/ 420602 w 8560703"/>
              <a:gd name="connsiteY63" fmla="*/ 76767 h 1509782"/>
              <a:gd name="connsiteX64" fmla="*/ 202238 w 8560703"/>
              <a:gd name="connsiteY64" fmla="*/ 8529 h 1509782"/>
              <a:gd name="connsiteX65" fmla="*/ 38465 w 8560703"/>
              <a:gd name="connsiteY65" fmla="*/ 8529 h 1509782"/>
              <a:gd name="connsiteX66" fmla="*/ 11170 w 8560703"/>
              <a:gd name="connsiteY66" fmla="*/ 76767 h 1509782"/>
              <a:gd name="connsiteX67" fmla="*/ 188590 w 8560703"/>
              <a:gd name="connsiteY67" fmla="*/ 145006 h 1509782"/>
              <a:gd name="connsiteX68" fmla="*/ 611671 w 8560703"/>
              <a:gd name="connsiteY68" fmla="*/ 199597 h 1509782"/>
              <a:gd name="connsiteX69" fmla="*/ 1416889 w 8560703"/>
              <a:gd name="connsiteY69" fmla="*/ 336075 h 1509782"/>
              <a:gd name="connsiteX70" fmla="*/ 2631540 w 8560703"/>
              <a:gd name="connsiteY70" fmla="*/ 431609 h 1509782"/>
              <a:gd name="connsiteX71" fmla="*/ 2863552 w 8560703"/>
              <a:gd name="connsiteY71" fmla="*/ 390666 h 1509782"/>
              <a:gd name="connsiteX72" fmla="*/ 3040973 w 8560703"/>
              <a:gd name="connsiteY72" fmla="*/ 431609 h 1509782"/>
              <a:gd name="connsiteX73" fmla="*/ 3027325 w 8560703"/>
              <a:gd name="connsiteY73" fmla="*/ 568087 h 1509782"/>
              <a:gd name="connsiteX74" fmla="*/ 2890847 w 8560703"/>
              <a:gd name="connsiteY74" fmla="*/ 1182236 h 1509782"/>
              <a:gd name="connsiteX75" fmla="*/ 2836256 w 8560703"/>
              <a:gd name="connsiteY75" fmla="*/ 1346009 h 1509782"/>
              <a:gd name="connsiteX76" fmla="*/ 2918143 w 8560703"/>
              <a:gd name="connsiteY76" fmla="*/ 1509782 h 1509782"/>
              <a:gd name="connsiteX0" fmla="*/ 3095564 w 8429964"/>
              <a:gd name="connsiteY0" fmla="*/ 1018463 h 1509782"/>
              <a:gd name="connsiteX1" fmla="*/ 3109211 w 8429964"/>
              <a:gd name="connsiteY1" fmla="*/ 813747 h 1509782"/>
              <a:gd name="connsiteX2" fmla="*/ 3163802 w 8429964"/>
              <a:gd name="connsiteY2" fmla="*/ 609030 h 1509782"/>
              <a:gd name="connsiteX3" fmla="*/ 3191098 w 8429964"/>
              <a:gd name="connsiteY3" fmla="*/ 445257 h 1509782"/>
              <a:gd name="connsiteX4" fmla="*/ 3204746 w 8429964"/>
              <a:gd name="connsiteY4" fmla="*/ 377018 h 1509782"/>
              <a:gd name="connsiteX5" fmla="*/ 3395815 w 8429964"/>
              <a:gd name="connsiteY5" fmla="*/ 377018 h 1509782"/>
              <a:gd name="connsiteX6" fmla="*/ 3696065 w 8429964"/>
              <a:gd name="connsiteY6" fmla="*/ 349723 h 1509782"/>
              <a:gd name="connsiteX7" fmla="*/ 3846190 w 8429964"/>
              <a:gd name="connsiteY7" fmla="*/ 349723 h 1509782"/>
              <a:gd name="connsiteX8" fmla="*/ 4160089 w 8429964"/>
              <a:gd name="connsiteY8" fmla="*/ 363370 h 1509782"/>
              <a:gd name="connsiteX9" fmla="*/ 4446692 w 8429964"/>
              <a:gd name="connsiteY9" fmla="*/ 390666 h 1509782"/>
              <a:gd name="connsiteX10" fmla="*/ 4651408 w 8429964"/>
              <a:gd name="connsiteY10" fmla="*/ 390666 h 1509782"/>
              <a:gd name="connsiteX11" fmla="*/ 5006250 w 8429964"/>
              <a:gd name="connsiteY11" fmla="*/ 390666 h 1509782"/>
              <a:gd name="connsiteX12" fmla="*/ 5115432 w 8429964"/>
              <a:gd name="connsiteY12" fmla="*/ 390664 h 1509782"/>
              <a:gd name="connsiteX13" fmla="*/ 5347444 w 8429964"/>
              <a:gd name="connsiteY13" fmla="*/ 445257 h 1509782"/>
              <a:gd name="connsiteX14" fmla="*/ 5333796 w 8429964"/>
              <a:gd name="connsiteY14" fmla="*/ 909281 h 1509782"/>
              <a:gd name="connsiteX15" fmla="*/ 5374740 w 8429964"/>
              <a:gd name="connsiteY15" fmla="*/ 1086702 h 1509782"/>
              <a:gd name="connsiteX16" fmla="*/ 5101784 w 8429964"/>
              <a:gd name="connsiteY16" fmla="*/ 1113997 h 1509782"/>
              <a:gd name="connsiteX17" fmla="*/ 4651408 w 8429964"/>
              <a:gd name="connsiteY17" fmla="*/ 1127645 h 1509782"/>
              <a:gd name="connsiteX18" fmla="*/ 4364805 w 8429964"/>
              <a:gd name="connsiteY18" fmla="*/ 1127645 h 1509782"/>
              <a:gd name="connsiteX19" fmla="*/ 4064555 w 8429964"/>
              <a:gd name="connsiteY19" fmla="*/ 1127645 h 1509782"/>
              <a:gd name="connsiteX20" fmla="*/ 3777952 w 8429964"/>
              <a:gd name="connsiteY20" fmla="*/ 1127645 h 1509782"/>
              <a:gd name="connsiteX21" fmla="*/ 3450405 w 8429964"/>
              <a:gd name="connsiteY21" fmla="*/ 1113997 h 1509782"/>
              <a:gd name="connsiteX22" fmla="*/ 3300280 w 8429964"/>
              <a:gd name="connsiteY22" fmla="*/ 1141293 h 1509782"/>
              <a:gd name="connsiteX23" fmla="*/ 3272984 w 8429964"/>
              <a:gd name="connsiteY23" fmla="*/ 1250475 h 1509782"/>
              <a:gd name="connsiteX24" fmla="*/ 3450405 w 8429964"/>
              <a:gd name="connsiteY24" fmla="*/ 1264123 h 1509782"/>
              <a:gd name="connsiteX25" fmla="*/ 3709713 w 8429964"/>
              <a:gd name="connsiteY25" fmla="*/ 1264123 h 1509782"/>
              <a:gd name="connsiteX26" fmla="*/ 3941725 w 8429964"/>
              <a:gd name="connsiteY26" fmla="*/ 1264123 h 1509782"/>
              <a:gd name="connsiteX27" fmla="*/ 4228328 w 8429964"/>
              <a:gd name="connsiteY27" fmla="*/ 1264123 h 1509782"/>
              <a:gd name="connsiteX28" fmla="*/ 4569522 w 8429964"/>
              <a:gd name="connsiteY28" fmla="*/ 1264123 h 1509782"/>
              <a:gd name="connsiteX29" fmla="*/ 4869773 w 8429964"/>
              <a:gd name="connsiteY29" fmla="*/ 1264123 h 1509782"/>
              <a:gd name="connsiteX30" fmla="*/ 5115432 w 8429964"/>
              <a:gd name="connsiteY30" fmla="*/ 1264123 h 1509782"/>
              <a:gd name="connsiteX31" fmla="*/ 5238262 w 8429964"/>
              <a:gd name="connsiteY31" fmla="*/ 1264123 h 1509782"/>
              <a:gd name="connsiteX32" fmla="*/ 5306501 w 8429964"/>
              <a:gd name="connsiteY32" fmla="*/ 1264123 h 1509782"/>
              <a:gd name="connsiteX33" fmla="*/ 5333796 w 8429964"/>
              <a:gd name="connsiteY33" fmla="*/ 1332361 h 1509782"/>
              <a:gd name="connsiteX34" fmla="*/ 5210967 w 8429964"/>
              <a:gd name="connsiteY34" fmla="*/ 1386952 h 1509782"/>
              <a:gd name="connsiteX35" fmla="*/ 4801534 w 8429964"/>
              <a:gd name="connsiteY35" fmla="*/ 1373305 h 1509782"/>
              <a:gd name="connsiteX36" fmla="*/ 4433044 w 8429964"/>
              <a:gd name="connsiteY36" fmla="*/ 1373305 h 1509782"/>
              <a:gd name="connsiteX37" fmla="*/ 4119146 w 8429964"/>
              <a:gd name="connsiteY37" fmla="*/ 1373305 h 1509782"/>
              <a:gd name="connsiteX38" fmla="*/ 3832543 w 8429964"/>
              <a:gd name="connsiteY38" fmla="*/ 1373305 h 1509782"/>
              <a:gd name="connsiteX39" fmla="*/ 3655122 w 8429964"/>
              <a:gd name="connsiteY39" fmla="*/ 1373305 h 1509782"/>
              <a:gd name="connsiteX40" fmla="*/ 3504996 w 8429964"/>
              <a:gd name="connsiteY40" fmla="*/ 1373305 h 1509782"/>
              <a:gd name="connsiteX41" fmla="*/ 3327576 w 8429964"/>
              <a:gd name="connsiteY41" fmla="*/ 1373305 h 1509782"/>
              <a:gd name="connsiteX42" fmla="*/ 3300280 w 8429964"/>
              <a:gd name="connsiteY42" fmla="*/ 1427896 h 1509782"/>
              <a:gd name="connsiteX43" fmla="*/ 3395814 w 8429964"/>
              <a:gd name="connsiteY43" fmla="*/ 1496135 h 1509782"/>
              <a:gd name="connsiteX44" fmla="*/ 3696065 w 8429964"/>
              <a:gd name="connsiteY44" fmla="*/ 1496135 h 1509782"/>
              <a:gd name="connsiteX45" fmla="*/ 4119146 w 8429964"/>
              <a:gd name="connsiteY45" fmla="*/ 1482487 h 1509782"/>
              <a:gd name="connsiteX46" fmla="*/ 4637761 w 8429964"/>
              <a:gd name="connsiteY46" fmla="*/ 1482487 h 1509782"/>
              <a:gd name="connsiteX47" fmla="*/ 5006250 w 8429964"/>
              <a:gd name="connsiteY47" fmla="*/ 1496135 h 1509782"/>
              <a:gd name="connsiteX48" fmla="*/ 5374739 w 8429964"/>
              <a:gd name="connsiteY48" fmla="*/ 1496134 h 1509782"/>
              <a:gd name="connsiteX49" fmla="*/ 5524865 w 8429964"/>
              <a:gd name="connsiteY49" fmla="*/ 1468839 h 1509782"/>
              <a:gd name="connsiteX50" fmla="*/ 5565808 w 8429964"/>
              <a:gd name="connsiteY50" fmla="*/ 1305066 h 1509782"/>
              <a:gd name="connsiteX51" fmla="*/ 5552161 w 8429964"/>
              <a:gd name="connsiteY51" fmla="*/ 1100350 h 1509782"/>
              <a:gd name="connsiteX52" fmla="*/ 5524865 w 8429964"/>
              <a:gd name="connsiteY52" fmla="*/ 881985 h 1509782"/>
              <a:gd name="connsiteX53" fmla="*/ 5511217 w 8429964"/>
              <a:gd name="connsiteY53" fmla="*/ 609030 h 1509782"/>
              <a:gd name="connsiteX54" fmla="*/ 5797820 w 8429964"/>
              <a:gd name="connsiteY54" fmla="*/ 404314 h 1509782"/>
              <a:gd name="connsiteX55" fmla="*/ 8240770 w 8429964"/>
              <a:gd name="connsiteY55" fmla="*/ 172302 h 1509782"/>
              <a:gd name="connsiteX56" fmla="*/ 8227122 w 8429964"/>
              <a:gd name="connsiteY56" fmla="*/ 90415 h 1509782"/>
              <a:gd name="connsiteX57" fmla="*/ 8199826 w 8429964"/>
              <a:gd name="connsiteY57" fmla="*/ 63120 h 1509782"/>
              <a:gd name="connsiteX58" fmla="*/ 5197319 w 8429964"/>
              <a:gd name="connsiteY58" fmla="*/ 267836 h 1509782"/>
              <a:gd name="connsiteX59" fmla="*/ 3204746 w 8429964"/>
              <a:gd name="connsiteY59" fmla="*/ 240541 h 1509782"/>
              <a:gd name="connsiteX60" fmla="*/ 2549654 w 8429964"/>
              <a:gd name="connsiteY60" fmla="*/ 308779 h 1509782"/>
              <a:gd name="connsiteX61" fmla="*/ 1717140 w 8429964"/>
              <a:gd name="connsiteY61" fmla="*/ 240541 h 1509782"/>
              <a:gd name="connsiteX62" fmla="*/ 1239468 w 8429964"/>
              <a:gd name="connsiteY62" fmla="*/ 199598 h 1509782"/>
              <a:gd name="connsiteX63" fmla="*/ 734501 w 8429964"/>
              <a:gd name="connsiteY63" fmla="*/ 117711 h 1509782"/>
              <a:gd name="connsiteX64" fmla="*/ 420602 w 8429964"/>
              <a:gd name="connsiteY64" fmla="*/ 76767 h 1509782"/>
              <a:gd name="connsiteX65" fmla="*/ 202238 w 8429964"/>
              <a:gd name="connsiteY65" fmla="*/ 8529 h 1509782"/>
              <a:gd name="connsiteX66" fmla="*/ 38465 w 8429964"/>
              <a:gd name="connsiteY66" fmla="*/ 8529 h 1509782"/>
              <a:gd name="connsiteX67" fmla="*/ 11170 w 8429964"/>
              <a:gd name="connsiteY67" fmla="*/ 76767 h 1509782"/>
              <a:gd name="connsiteX68" fmla="*/ 188590 w 8429964"/>
              <a:gd name="connsiteY68" fmla="*/ 145006 h 1509782"/>
              <a:gd name="connsiteX69" fmla="*/ 611671 w 8429964"/>
              <a:gd name="connsiteY69" fmla="*/ 199597 h 1509782"/>
              <a:gd name="connsiteX70" fmla="*/ 1416889 w 8429964"/>
              <a:gd name="connsiteY70" fmla="*/ 336075 h 1509782"/>
              <a:gd name="connsiteX71" fmla="*/ 2631540 w 8429964"/>
              <a:gd name="connsiteY71" fmla="*/ 431609 h 1509782"/>
              <a:gd name="connsiteX72" fmla="*/ 2863552 w 8429964"/>
              <a:gd name="connsiteY72" fmla="*/ 390666 h 1509782"/>
              <a:gd name="connsiteX73" fmla="*/ 3040973 w 8429964"/>
              <a:gd name="connsiteY73" fmla="*/ 431609 h 1509782"/>
              <a:gd name="connsiteX74" fmla="*/ 3027325 w 8429964"/>
              <a:gd name="connsiteY74" fmla="*/ 568087 h 1509782"/>
              <a:gd name="connsiteX75" fmla="*/ 2890847 w 8429964"/>
              <a:gd name="connsiteY75" fmla="*/ 1182236 h 1509782"/>
              <a:gd name="connsiteX76" fmla="*/ 2836256 w 8429964"/>
              <a:gd name="connsiteY76" fmla="*/ 1346009 h 1509782"/>
              <a:gd name="connsiteX77" fmla="*/ 2918143 w 8429964"/>
              <a:gd name="connsiteY77" fmla="*/ 1509782 h 1509782"/>
              <a:gd name="connsiteX0" fmla="*/ 3095564 w 8576569"/>
              <a:gd name="connsiteY0" fmla="*/ 1018463 h 1509782"/>
              <a:gd name="connsiteX1" fmla="*/ 3109211 w 8576569"/>
              <a:gd name="connsiteY1" fmla="*/ 813747 h 1509782"/>
              <a:gd name="connsiteX2" fmla="*/ 3163802 w 8576569"/>
              <a:gd name="connsiteY2" fmla="*/ 609030 h 1509782"/>
              <a:gd name="connsiteX3" fmla="*/ 3191098 w 8576569"/>
              <a:gd name="connsiteY3" fmla="*/ 445257 h 1509782"/>
              <a:gd name="connsiteX4" fmla="*/ 3204746 w 8576569"/>
              <a:gd name="connsiteY4" fmla="*/ 377018 h 1509782"/>
              <a:gd name="connsiteX5" fmla="*/ 3395815 w 8576569"/>
              <a:gd name="connsiteY5" fmla="*/ 377018 h 1509782"/>
              <a:gd name="connsiteX6" fmla="*/ 3696065 w 8576569"/>
              <a:gd name="connsiteY6" fmla="*/ 349723 h 1509782"/>
              <a:gd name="connsiteX7" fmla="*/ 3846190 w 8576569"/>
              <a:gd name="connsiteY7" fmla="*/ 349723 h 1509782"/>
              <a:gd name="connsiteX8" fmla="*/ 4160089 w 8576569"/>
              <a:gd name="connsiteY8" fmla="*/ 363370 h 1509782"/>
              <a:gd name="connsiteX9" fmla="*/ 4446692 w 8576569"/>
              <a:gd name="connsiteY9" fmla="*/ 390666 h 1509782"/>
              <a:gd name="connsiteX10" fmla="*/ 4651408 w 8576569"/>
              <a:gd name="connsiteY10" fmla="*/ 390666 h 1509782"/>
              <a:gd name="connsiteX11" fmla="*/ 5006250 w 8576569"/>
              <a:gd name="connsiteY11" fmla="*/ 390666 h 1509782"/>
              <a:gd name="connsiteX12" fmla="*/ 5115432 w 8576569"/>
              <a:gd name="connsiteY12" fmla="*/ 390664 h 1509782"/>
              <a:gd name="connsiteX13" fmla="*/ 5347444 w 8576569"/>
              <a:gd name="connsiteY13" fmla="*/ 445257 h 1509782"/>
              <a:gd name="connsiteX14" fmla="*/ 5333796 w 8576569"/>
              <a:gd name="connsiteY14" fmla="*/ 909281 h 1509782"/>
              <a:gd name="connsiteX15" fmla="*/ 5374740 w 8576569"/>
              <a:gd name="connsiteY15" fmla="*/ 1086702 h 1509782"/>
              <a:gd name="connsiteX16" fmla="*/ 5101784 w 8576569"/>
              <a:gd name="connsiteY16" fmla="*/ 1113997 h 1509782"/>
              <a:gd name="connsiteX17" fmla="*/ 4651408 w 8576569"/>
              <a:gd name="connsiteY17" fmla="*/ 1127645 h 1509782"/>
              <a:gd name="connsiteX18" fmla="*/ 4364805 w 8576569"/>
              <a:gd name="connsiteY18" fmla="*/ 1127645 h 1509782"/>
              <a:gd name="connsiteX19" fmla="*/ 4064555 w 8576569"/>
              <a:gd name="connsiteY19" fmla="*/ 1127645 h 1509782"/>
              <a:gd name="connsiteX20" fmla="*/ 3777952 w 8576569"/>
              <a:gd name="connsiteY20" fmla="*/ 1127645 h 1509782"/>
              <a:gd name="connsiteX21" fmla="*/ 3450405 w 8576569"/>
              <a:gd name="connsiteY21" fmla="*/ 1113997 h 1509782"/>
              <a:gd name="connsiteX22" fmla="*/ 3300280 w 8576569"/>
              <a:gd name="connsiteY22" fmla="*/ 1141293 h 1509782"/>
              <a:gd name="connsiteX23" fmla="*/ 3272984 w 8576569"/>
              <a:gd name="connsiteY23" fmla="*/ 1250475 h 1509782"/>
              <a:gd name="connsiteX24" fmla="*/ 3450405 w 8576569"/>
              <a:gd name="connsiteY24" fmla="*/ 1264123 h 1509782"/>
              <a:gd name="connsiteX25" fmla="*/ 3709713 w 8576569"/>
              <a:gd name="connsiteY25" fmla="*/ 1264123 h 1509782"/>
              <a:gd name="connsiteX26" fmla="*/ 3941725 w 8576569"/>
              <a:gd name="connsiteY26" fmla="*/ 1264123 h 1509782"/>
              <a:gd name="connsiteX27" fmla="*/ 4228328 w 8576569"/>
              <a:gd name="connsiteY27" fmla="*/ 1264123 h 1509782"/>
              <a:gd name="connsiteX28" fmla="*/ 4569522 w 8576569"/>
              <a:gd name="connsiteY28" fmla="*/ 1264123 h 1509782"/>
              <a:gd name="connsiteX29" fmla="*/ 4869773 w 8576569"/>
              <a:gd name="connsiteY29" fmla="*/ 1264123 h 1509782"/>
              <a:gd name="connsiteX30" fmla="*/ 5115432 w 8576569"/>
              <a:gd name="connsiteY30" fmla="*/ 1264123 h 1509782"/>
              <a:gd name="connsiteX31" fmla="*/ 5238262 w 8576569"/>
              <a:gd name="connsiteY31" fmla="*/ 1264123 h 1509782"/>
              <a:gd name="connsiteX32" fmla="*/ 5306501 w 8576569"/>
              <a:gd name="connsiteY32" fmla="*/ 1264123 h 1509782"/>
              <a:gd name="connsiteX33" fmla="*/ 5333796 w 8576569"/>
              <a:gd name="connsiteY33" fmla="*/ 1332361 h 1509782"/>
              <a:gd name="connsiteX34" fmla="*/ 5210967 w 8576569"/>
              <a:gd name="connsiteY34" fmla="*/ 1386952 h 1509782"/>
              <a:gd name="connsiteX35" fmla="*/ 4801534 w 8576569"/>
              <a:gd name="connsiteY35" fmla="*/ 1373305 h 1509782"/>
              <a:gd name="connsiteX36" fmla="*/ 4433044 w 8576569"/>
              <a:gd name="connsiteY36" fmla="*/ 1373305 h 1509782"/>
              <a:gd name="connsiteX37" fmla="*/ 4119146 w 8576569"/>
              <a:gd name="connsiteY37" fmla="*/ 1373305 h 1509782"/>
              <a:gd name="connsiteX38" fmla="*/ 3832543 w 8576569"/>
              <a:gd name="connsiteY38" fmla="*/ 1373305 h 1509782"/>
              <a:gd name="connsiteX39" fmla="*/ 3655122 w 8576569"/>
              <a:gd name="connsiteY39" fmla="*/ 1373305 h 1509782"/>
              <a:gd name="connsiteX40" fmla="*/ 3504996 w 8576569"/>
              <a:gd name="connsiteY40" fmla="*/ 1373305 h 1509782"/>
              <a:gd name="connsiteX41" fmla="*/ 3327576 w 8576569"/>
              <a:gd name="connsiteY41" fmla="*/ 1373305 h 1509782"/>
              <a:gd name="connsiteX42" fmla="*/ 3300280 w 8576569"/>
              <a:gd name="connsiteY42" fmla="*/ 1427896 h 1509782"/>
              <a:gd name="connsiteX43" fmla="*/ 3395814 w 8576569"/>
              <a:gd name="connsiteY43" fmla="*/ 1496135 h 1509782"/>
              <a:gd name="connsiteX44" fmla="*/ 3696065 w 8576569"/>
              <a:gd name="connsiteY44" fmla="*/ 1496135 h 1509782"/>
              <a:gd name="connsiteX45" fmla="*/ 4119146 w 8576569"/>
              <a:gd name="connsiteY45" fmla="*/ 1482487 h 1509782"/>
              <a:gd name="connsiteX46" fmla="*/ 4637761 w 8576569"/>
              <a:gd name="connsiteY46" fmla="*/ 1482487 h 1509782"/>
              <a:gd name="connsiteX47" fmla="*/ 5006250 w 8576569"/>
              <a:gd name="connsiteY47" fmla="*/ 1496135 h 1509782"/>
              <a:gd name="connsiteX48" fmla="*/ 5374739 w 8576569"/>
              <a:gd name="connsiteY48" fmla="*/ 1496134 h 1509782"/>
              <a:gd name="connsiteX49" fmla="*/ 5524865 w 8576569"/>
              <a:gd name="connsiteY49" fmla="*/ 1468839 h 1509782"/>
              <a:gd name="connsiteX50" fmla="*/ 5565808 w 8576569"/>
              <a:gd name="connsiteY50" fmla="*/ 1305066 h 1509782"/>
              <a:gd name="connsiteX51" fmla="*/ 5552161 w 8576569"/>
              <a:gd name="connsiteY51" fmla="*/ 1100350 h 1509782"/>
              <a:gd name="connsiteX52" fmla="*/ 5524865 w 8576569"/>
              <a:gd name="connsiteY52" fmla="*/ 881985 h 1509782"/>
              <a:gd name="connsiteX53" fmla="*/ 5511217 w 8576569"/>
              <a:gd name="connsiteY53" fmla="*/ 609030 h 1509782"/>
              <a:gd name="connsiteX54" fmla="*/ 5797820 w 8576569"/>
              <a:gd name="connsiteY54" fmla="*/ 404314 h 1509782"/>
              <a:gd name="connsiteX55" fmla="*/ 8240770 w 8576569"/>
              <a:gd name="connsiteY55" fmla="*/ 172302 h 1509782"/>
              <a:gd name="connsiteX56" fmla="*/ 8227122 w 8576569"/>
              <a:gd name="connsiteY56" fmla="*/ 90415 h 1509782"/>
              <a:gd name="connsiteX57" fmla="*/ 5197319 w 8576569"/>
              <a:gd name="connsiteY57" fmla="*/ 267836 h 1509782"/>
              <a:gd name="connsiteX58" fmla="*/ 3204746 w 8576569"/>
              <a:gd name="connsiteY58" fmla="*/ 240541 h 1509782"/>
              <a:gd name="connsiteX59" fmla="*/ 2549654 w 8576569"/>
              <a:gd name="connsiteY59" fmla="*/ 308779 h 1509782"/>
              <a:gd name="connsiteX60" fmla="*/ 1717140 w 8576569"/>
              <a:gd name="connsiteY60" fmla="*/ 240541 h 1509782"/>
              <a:gd name="connsiteX61" fmla="*/ 1239468 w 8576569"/>
              <a:gd name="connsiteY61" fmla="*/ 199598 h 1509782"/>
              <a:gd name="connsiteX62" fmla="*/ 734501 w 8576569"/>
              <a:gd name="connsiteY62" fmla="*/ 117711 h 1509782"/>
              <a:gd name="connsiteX63" fmla="*/ 420602 w 8576569"/>
              <a:gd name="connsiteY63" fmla="*/ 76767 h 1509782"/>
              <a:gd name="connsiteX64" fmla="*/ 202238 w 8576569"/>
              <a:gd name="connsiteY64" fmla="*/ 8529 h 1509782"/>
              <a:gd name="connsiteX65" fmla="*/ 38465 w 8576569"/>
              <a:gd name="connsiteY65" fmla="*/ 8529 h 1509782"/>
              <a:gd name="connsiteX66" fmla="*/ 11170 w 8576569"/>
              <a:gd name="connsiteY66" fmla="*/ 76767 h 1509782"/>
              <a:gd name="connsiteX67" fmla="*/ 188590 w 8576569"/>
              <a:gd name="connsiteY67" fmla="*/ 145006 h 1509782"/>
              <a:gd name="connsiteX68" fmla="*/ 611671 w 8576569"/>
              <a:gd name="connsiteY68" fmla="*/ 199597 h 1509782"/>
              <a:gd name="connsiteX69" fmla="*/ 1416889 w 8576569"/>
              <a:gd name="connsiteY69" fmla="*/ 336075 h 1509782"/>
              <a:gd name="connsiteX70" fmla="*/ 2631540 w 8576569"/>
              <a:gd name="connsiteY70" fmla="*/ 431609 h 1509782"/>
              <a:gd name="connsiteX71" fmla="*/ 2863552 w 8576569"/>
              <a:gd name="connsiteY71" fmla="*/ 390666 h 1509782"/>
              <a:gd name="connsiteX72" fmla="*/ 3040973 w 8576569"/>
              <a:gd name="connsiteY72" fmla="*/ 431609 h 1509782"/>
              <a:gd name="connsiteX73" fmla="*/ 3027325 w 8576569"/>
              <a:gd name="connsiteY73" fmla="*/ 568087 h 1509782"/>
              <a:gd name="connsiteX74" fmla="*/ 2890847 w 8576569"/>
              <a:gd name="connsiteY74" fmla="*/ 1182236 h 1509782"/>
              <a:gd name="connsiteX75" fmla="*/ 2836256 w 8576569"/>
              <a:gd name="connsiteY75" fmla="*/ 1346009 h 1509782"/>
              <a:gd name="connsiteX76" fmla="*/ 2918143 w 8576569"/>
              <a:gd name="connsiteY76" fmla="*/ 1509782 h 1509782"/>
              <a:gd name="connsiteX0" fmla="*/ 3095564 w 8360425"/>
              <a:gd name="connsiteY0" fmla="*/ 1018463 h 1509782"/>
              <a:gd name="connsiteX1" fmla="*/ 3109211 w 8360425"/>
              <a:gd name="connsiteY1" fmla="*/ 813747 h 1509782"/>
              <a:gd name="connsiteX2" fmla="*/ 3163802 w 8360425"/>
              <a:gd name="connsiteY2" fmla="*/ 609030 h 1509782"/>
              <a:gd name="connsiteX3" fmla="*/ 3191098 w 8360425"/>
              <a:gd name="connsiteY3" fmla="*/ 445257 h 1509782"/>
              <a:gd name="connsiteX4" fmla="*/ 3204746 w 8360425"/>
              <a:gd name="connsiteY4" fmla="*/ 377018 h 1509782"/>
              <a:gd name="connsiteX5" fmla="*/ 3395815 w 8360425"/>
              <a:gd name="connsiteY5" fmla="*/ 377018 h 1509782"/>
              <a:gd name="connsiteX6" fmla="*/ 3696065 w 8360425"/>
              <a:gd name="connsiteY6" fmla="*/ 349723 h 1509782"/>
              <a:gd name="connsiteX7" fmla="*/ 3846190 w 8360425"/>
              <a:gd name="connsiteY7" fmla="*/ 349723 h 1509782"/>
              <a:gd name="connsiteX8" fmla="*/ 4160089 w 8360425"/>
              <a:gd name="connsiteY8" fmla="*/ 363370 h 1509782"/>
              <a:gd name="connsiteX9" fmla="*/ 4446692 w 8360425"/>
              <a:gd name="connsiteY9" fmla="*/ 390666 h 1509782"/>
              <a:gd name="connsiteX10" fmla="*/ 4651408 w 8360425"/>
              <a:gd name="connsiteY10" fmla="*/ 390666 h 1509782"/>
              <a:gd name="connsiteX11" fmla="*/ 5006250 w 8360425"/>
              <a:gd name="connsiteY11" fmla="*/ 390666 h 1509782"/>
              <a:gd name="connsiteX12" fmla="*/ 5115432 w 8360425"/>
              <a:gd name="connsiteY12" fmla="*/ 390664 h 1509782"/>
              <a:gd name="connsiteX13" fmla="*/ 5347444 w 8360425"/>
              <a:gd name="connsiteY13" fmla="*/ 445257 h 1509782"/>
              <a:gd name="connsiteX14" fmla="*/ 5333796 w 8360425"/>
              <a:gd name="connsiteY14" fmla="*/ 909281 h 1509782"/>
              <a:gd name="connsiteX15" fmla="*/ 5374740 w 8360425"/>
              <a:gd name="connsiteY15" fmla="*/ 1086702 h 1509782"/>
              <a:gd name="connsiteX16" fmla="*/ 5101784 w 8360425"/>
              <a:gd name="connsiteY16" fmla="*/ 1113997 h 1509782"/>
              <a:gd name="connsiteX17" fmla="*/ 4651408 w 8360425"/>
              <a:gd name="connsiteY17" fmla="*/ 1127645 h 1509782"/>
              <a:gd name="connsiteX18" fmla="*/ 4364805 w 8360425"/>
              <a:gd name="connsiteY18" fmla="*/ 1127645 h 1509782"/>
              <a:gd name="connsiteX19" fmla="*/ 4064555 w 8360425"/>
              <a:gd name="connsiteY19" fmla="*/ 1127645 h 1509782"/>
              <a:gd name="connsiteX20" fmla="*/ 3777952 w 8360425"/>
              <a:gd name="connsiteY20" fmla="*/ 1127645 h 1509782"/>
              <a:gd name="connsiteX21" fmla="*/ 3450405 w 8360425"/>
              <a:gd name="connsiteY21" fmla="*/ 1113997 h 1509782"/>
              <a:gd name="connsiteX22" fmla="*/ 3300280 w 8360425"/>
              <a:gd name="connsiteY22" fmla="*/ 1141293 h 1509782"/>
              <a:gd name="connsiteX23" fmla="*/ 3272984 w 8360425"/>
              <a:gd name="connsiteY23" fmla="*/ 1250475 h 1509782"/>
              <a:gd name="connsiteX24" fmla="*/ 3450405 w 8360425"/>
              <a:gd name="connsiteY24" fmla="*/ 1264123 h 1509782"/>
              <a:gd name="connsiteX25" fmla="*/ 3709713 w 8360425"/>
              <a:gd name="connsiteY25" fmla="*/ 1264123 h 1509782"/>
              <a:gd name="connsiteX26" fmla="*/ 3941725 w 8360425"/>
              <a:gd name="connsiteY26" fmla="*/ 1264123 h 1509782"/>
              <a:gd name="connsiteX27" fmla="*/ 4228328 w 8360425"/>
              <a:gd name="connsiteY27" fmla="*/ 1264123 h 1509782"/>
              <a:gd name="connsiteX28" fmla="*/ 4569522 w 8360425"/>
              <a:gd name="connsiteY28" fmla="*/ 1264123 h 1509782"/>
              <a:gd name="connsiteX29" fmla="*/ 4869773 w 8360425"/>
              <a:gd name="connsiteY29" fmla="*/ 1264123 h 1509782"/>
              <a:gd name="connsiteX30" fmla="*/ 5115432 w 8360425"/>
              <a:gd name="connsiteY30" fmla="*/ 1264123 h 1509782"/>
              <a:gd name="connsiteX31" fmla="*/ 5238262 w 8360425"/>
              <a:gd name="connsiteY31" fmla="*/ 1264123 h 1509782"/>
              <a:gd name="connsiteX32" fmla="*/ 5306501 w 8360425"/>
              <a:gd name="connsiteY32" fmla="*/ 1264123 h 1509782"/>
              <a:gd name="connsiteX33" fmla="*/ 5333796 w 8360425"/>
              <a:gd name="connsiteY33" fmla="*/ 1332361 h 1509782"/>
              <a:gd name="connsiteX34" fmla="*/ 5210967 w 8360425"/>
              <a:gd name="connsiteY34" fmla="*/ 1386952 h 1509782"/>
              <a:gd name="connsiteX35" fmla="*/ 4801534 w 8360425"/>
              <a:gd name="connsiteY35" fmla="*/ 1373305 h 1509782"/>
              <a:gd name="connsiteX36" fmla="*/ 4433044 w 8360425"/>
              <a:gd name="connsiteY36" fmla="*/ 1373305 h 1509782"/>
              <a:gd name="connsiteX37" fmla="*/ 4119146 w 8360425"/>
              <a:gd name="connsiteY37" fmla="*/ 1373305 h 1509782"/>
              <a:gd name="connsiteX38" fmla="*/ 3832543 w 8360425"/>
              <a:gd name="connsiteY38" fmla="*/ 1373305 h 1509782"/>
              <a:gd name="connsiteX39" fmla="*/ 3655122 w 8360425"/>
              <a:gd name="connsiteY39" fmla="*/ 1373305 h 1509782"/>
              <a:gd name="connsiteX40" fmla="*/ 3504996 w 8360425"/>
              <a:gd name="connsiteY40" fmla="*/ 1373305 h 1509782"/>
              <a:gd name="connsiteX41" fmla="*/ 3327576 w 8360425"/>
              <a:gd name="connsiteY41" fmla="*/ 1373305 h 1509782"/>
              <a:gd name="connsiteX42" fmla="*/ 3300280 w 8360425"/>
              <a:gd name="connsiteY42" fmla="*/ 1427896 h 1509782"/>
              <a:gd name="connsiteX43" fmla="*/ 3395814 w 8360425"/>
              <a:gd name="connsiteY43" fmla="*/ 1496135 h 1509782"/>
              <a:gd name="connsiteX44" fmla="*/ 3696065 w 8360425"/>
              <a:gd name="connsiteY44" fmla="*/ 1496135 h 1509782"/>
              <a:gd name="connsiteX45" fmla="*/ 4119146 w 8360425"/>
              <a:gd name="connsiteY45" fmla="*/ 1482487 h 1509782"/>
              <a:gd name="connsiteX46" fmla="*/ 4637761 w 8360425"/>
              <a:gd name="connsiteY46" fmla="*/ 1482487 h 1509782"/>
              <a:gd name="connsiteX47" fmla="*/ 5006250 w 8360425"/>
              <a:gd name="connsiteY47" fmla="*/ 1496135 h 1509782"/>
              <a:gd name="connsiteX48" fmla="*/ 5374739 w 8360425"/>
              <a:gd name="connsiteY48" fmla="*/ 1496134 h 1509782"/>
              <a:gd name="connsiteX49" fmla="*/ 5524865 w 8360425"/>
              <a:gd name="connsiteY49" fmla="*/ 1468839 h 1509782"/>
              <a:gd name="connsiteX50" fmla="*/ 5565808 w 8360425"/>
              <a:gd name="connsiteY50" fmla="*/ 1305066 h 1509782"/>
              <a:gd name="connsiteX51" fmla="*/ 5552161 w 8360425"/>
              <a:gd name="connsiteY51" fmla="*/ 1100350 h 1509782"/>
              <a:gd name="connsiteX52" fmla="*/ 5524865 w 8360425"/>
              <a:gd name="connsiteY52" fmla="*/ 881985 h 1509782"/>
              <a:gd name="connsiteX53" fmla="*/ 5511217 w 8360425"/>
              <a:gd name="connsiteY53" fmla="*/ 609030 h 1509782"/>
              <a:gd name="connsiteX54" fmla="*/ 5797820 w 8360425"/>
              <a:gd name="connsiteY54" fmla="*/ 404314 h 1509782"/>
              <a:gd name="connsiteX55" fmla="*/ 8240770 w 8360425"/>
              <a:gd name="connsiteY55" fmla="*/ 172302 h 1509782"/>
              <a:gd name="connsiteX56" fmla="*/ 7694859 w 8360425"/>
              <a:gd name="connsiteY56" fmla="*/ 90415 h 1509782"/>
              <a:gd name="connsiteX57" fmla="*/ 5197319 w 8360425"/>
              <a:gd name="connsiteY57" fmla="*/ 267836 h 1509782"/>
              <a:gd name="connsiteX58" fmla="*/ 3204746 w 8360425"/>
              <a:gd name="connsiteY58" fmla="*/ 240541 h 1509782"/>
              <a:gd name="connsiteX59" fmla="*/ 2549654 w 8360425"/>
              <a:gd name="connsiteY59" fmla="*/ 308779 h 1509782"/>
              <a:gd name="connsiteX60" fmla="*/ 1717140 w 8360425"/>
              <a:gd name="connsiteY60" fmla="*/ 240541 h 1509782"/>
              <a:gd name="connsiteX61" fmla="*/ 1239468 w 8360425"/>
              <a:gd name="connsiteY61" fmla="*/ 199598 h 1509782"/>
              <a:gd name="connsiteX62" fmla="*/ 734501 w 8360425"/>
              <a:gd name="connsiteY62" fmla="*/ 117711 h 1509782"/>
              <a:gd name="connsiteX63" fmla="*/ 420602 w 8360425"/>
              <a:gd name="connsiteY63" fmla="*/ 76767 h 1509782"/>
              <a:gd name="connsiteX64" fmla="*/ 202238 w 8360425"/>
              <a:gd name="connsiteY64" fmla="*/ 8529 h 1509782"/>
              <a:gd name="connsiteX65" fmla="*/ 38465 w 8360425"/>
              <a:gd name="connsiteY65" fmla="*/ 8529 h 1509782"/>
              <a:gd name="connsiteX66" fmla="*/ 11170 w 8360425"/>
              <a:gd name="connsiteY66" fmla="*/ 76767 h 1509782"/>
              <a:gd name="connsiteX67" fmla="*/ 188590 w 8360425"/>
              <a:gd name="connsiteY67" fmla="*/ 145006 h 1509782"/>
              <a:gd name="connsiteX68" fmla="*/ 611671 w 8360425"/>
              <a:gd name="connsiteY68" fmla="*/ 199597 h 1509782"/>
              <a:gd name="connsiteX69" fmla="*/ 1416889 w 8360425"/>
              <a:gd name="connsiteY69" fmla="*/ 336075 h 1509782"/>
              <a:gd name="connsiteX70" fmla="*/ 2631540 w 8360425"/>
              <a:gd name="connsiteY70" fmla="*/ 431609 h 1509782"/>
              <a:gd name="connsiteX71" fmla="*/ 2863552 w 8360425"/>
              <a:gd name="connsiteY71" fmla="*/ 390666 h 1509782"/>
              <a:gd name="connsiteX72" fmla="*/ 3040973 w 8360425"/>
              <a:gd name="connsiteY72" fmla="*/ 431609 h 1509782"/>
              <a:gd name="connsiteX73" fmla="*/ 3027325 w 8360425"/>
              <a:gd name="connsiteY73" fmla="*/ 568087 h 1509782"/>
              <a:gd name="connsiteX74" fmla="*/ 2890847 w 8360425"/>
              <a:gd name="connsiteY74" fmla="*/ 1182236 h 1509782"/>
              <a:gd name="connsiteX75" fmla="*/ 2836256 w 8360425"/>
              <a:gd name="connsiteY75" fmla="*/ 1346009 h 1509782"/>
              <a:gd name="connsiteX76" fmla="*/ 2918143 w 8360425"/>
              <a:gd name="connsiteY76" fmla="*/ 1509782 h 1509782"/>
              <a:gd name="connsiteX0" fmla="*/ 3095564 w 8360425"/>
              <a:gd name="connsiteY0" fmla="*/ 1018463 h 1509782"/>
              <a:gd name="connsiteX1" fmla="*/ 3109211 w 8360425"/>
              <a:gd name="connsiteY1" fmla="*/ 813747 h 1509782"/>
              <a:gd name="connsiteX2" fmla="*/ 3163802 w 8360425"/>
              <a:gd name="connsiteY2" fmla="*/ 609030 h 1509782"/>
              <a:gd name="connsiteX3" fmla="*/ 3191098 w 8360425"/>
              <a:gd name="connsiteY3" fmla="*/ 445257 h 1509782"/>
              <a:gd name="connsiteX4" fmla="*/ 3204746 w 8360425"/>
              <a:gd name="connsiteY4" fmla="*/ 377018 h 1509782"/>
              <a:gd name="connsiteX5" fmla="*/ 3395815 w 8360425"/>
              <a:gd name="connsiteY5" fmla="*/ 377018 h 1509782"/>
              <a:gd name="connsiteX6" fmla="*/ 3696065 w 8360425"/>
              <a:gd name="connsiteY6" fmla="*/ 349723 h 1509782"/>
              <a:gd name="connsiteX7" fmla="*/ 3846190 w 8360425"/>
              <a:gd name="connsiteY7" fmla="*/ 349723 h 1509782"/>
              <a:gd name="connsiteX8" fmla="*/ 4160089 w 8360425"/>
              <a:gd name="connsiteY8" fmla="*/ 363370 h 1509782"/>
              <a:gd name="connsiteX9" fmla="*/ 4446692 w 8360425"/>
              <a:gd name="connsiteY9" fmla="*/ 390666 h 1509782"/>
              <a:gd name="connsiteX10" fmla="*/ 4651408 w 8360425"/>
              <a:gd name="connsiteY10" fmla="*/ 390666 h 1509782"/>
              <a:gd name="connsiteX11" fmla="*/ 5006250 w 8360425"/>
              <a:gd name="connsiteY11" fmla="*/ 390666 h 1509782"/>
              <a:gd name="connsiteX12" fmla="*/ 5115432 w 8360425"/>
              <a:gd name="connsiteY12" fmla="*/ 390664 h 1509782"/>
              <a:gd name="connsiteX13" fmla="*/ 5347444 w 8360425"/>
              <a:gd name="connsiteY13" fmla="*/ 445257 h 1509782"/>
              <a:gd name="connsiteX14" fmla="*/ 5333796 w 8360425"/>
              <a:gd name="connsiteY14" fmla="*/ 909281 h 1509782"/>
              <a:gd name="connsiteX15" fmla="*/ 5374740 w 8360425"/>
              <a:gd name="connsiteY15" fmla="*/ 1086702 h 1509782"/>
              <a:gd name="connsiteX16" fmla="*/ 5101784 w 8360425"/>
              <a:gd name="connsiteY16" fmla="*/ 1113997 h 1509782"/>
              <a:gd name="connsiteX17" fmla="*/ 4651408 w 8360425"/>
              <a:gd name="connsiteY17" fmla="*/ 1127645 h 1509782"/>
              <a:gd name="connsiteX18" fmla="*/ 4364805 w 8360425"/>
              <a:gd name="connsiteY18" fmla="*/ 1127645 h 1509782"/>
              <a:gd name="connsiteX19" fmla="*/ 4064555 w 8360425"/>
              <a:gd name="connsiteY19" fmla="*/ 1127645 h 1509782"/>
              <a:gd name="connsiteX20" fmla="*/ 3777952 w 8360425"/>
              <a:gd name="connsiteY20" fmla="*/ 1127645 h 1509782"/>
              <a:gd name="connsiteX21" fmla="*/ 3450405 w 8360425"/>
              <a:gd name="connsiteY21" fmla="*/ 1113997 h 1509782"/>
              <a:gd name="connsiteX22" fmla="*/ 3300280 w 8360425"/>
              <a:gd name="connsiteY22" fmla="*/ 1141293 h 1509782"/>
              <a:gd name="connsiteX23" fmla="*/ 3272984 w 8360425"/>
              <a:gd name="connsiteY23" fmla="*/ 1250475 h 1509782"/>
              <a:gd name="connsiteX24" fmla="*/ 3450405 w 8360425"/>
              <a:gd name="connsiteY24" fmla="*/ 1264123 h 1509782"/>
              <a:gd name="connsiteX25" fmla="*/ 3709713 w 8360425"/>
              <a:gd name="connsiteY25" fmla="*/ 1264123 h 1509782"/>
              <a:gd name="connsiteX26" fmla="*/ 3941725 w 8360425"/>
              <a:gd name="connsiteY26" fmla="*/ 1264123 h 1509782"/>
              <a:gd name="connsiteX27" fmla="*/ 4228328 w 8360425"/>
              <a:gd name="connsiteY27" fmla="*/ 1264123 h 1509782"/>
              <a:gd name="connsiteX28" fmla="*/ 4569522 w 8360425"/>
              <a:gd name="connsiteY28" fmla="*/ 1264123 h 1509782"/>
              <a:gd name="connsiteX29" fmla="*/ 4869773 w 8360425"/>
              <a:gd name="connsiteY29" fmla="*/ 1264123 h 1509782"/>
              <a:gd name="connsiteX30" fmla="*/ 5115432 w 8360425"/>
              <a:gd name="connsiteY30" fmla="*/ 1264123 h 1509782"/>
              <a:gd name="connsiteX31" fmla="*/ 5238262 w 8360425"/>
              <a:gd name="connsiteY31" fmla="*/ 1264123 h 1509782"/>
              <a:gd name="connsiteX32" fmla="*/ 5306501 w 8360425"/>
              <a:gd name="connsiteY32" fmla="*/ 1264123 h 1509782"/>
              <a:gd name="connsiteX33" fmla="*/ 5333796 w 8360425"/>
              <a:gd name="connsiteY33" fmla="*/ 1332361 h 1509782"/>
              <a:gd name="connsiteX34" fmla="*/ 5210967 w 8360425"/>
              <a:gd name="connsiteY34" fmla="*/ 1386952 h 1509782"/>
              <a:gd name="connsiteX35" fmla="*/ 4801534 w 8360425"/>
              <a:gd name="connsiteY35" fmla="*/ 1373305 h 1509782"/>
              <a:gd name="connsiteX36" fmla="*/ 4433044 w 8360425"/>
              <a:gd name="connsiteY36" fmla="*/ 1373305 h 1509782"/>
              <a:gd name="connsiteX37" fmla="*/ 4119146 w 8360425"/>
              <a:gd name="connsiteY37" fmla="*/ 1373305 h 1509782"/>
              <a:gd name="connsiteX38" fmla="*/ 3832543 w 8360425"/>
              <a:gd name="connsiteY38" fmla="*/ 1373305 h 1509782"/>
              <a:gd name="connsiteX39" fmla="*/ 3655122 w 8360425"/>
              <a:gd name="connsiteY39" fmla="*/ 1373305 h 1509782"/>
              <a:gd name="connsiteX40" fmla="*/ 3504996 w 8360425"/>
              <a:gd name="connsiteY40" fmla="*/ 1373305 h 1509782"/>
              <a:gd name="connsiteX41" fmla="*/ 3327576 w 8360425"/>
              <a:gd name="connsiteY41" fmla="*/ 1373305 h 1509782"/>
              <a:gd name="connsiteX42" fmla="*/ 3300280 w 8360425"/>
              <a:gd name="connsiteY42" fmla="*/ 1427896 h 1509782"/>
              <a:gd name="connsiteX43" fmla="*/ 3395814 w 8360425"/>
              <a:gd name="connsiteY43" fmla="*/ 1496135 h 1509782"/>
              <a:gd name="connsiteX44" fmla="*/ 3696065 w 8360425"/>
              <a:gd name="connsiteY44" fmla="*/ 1496135 h 1509782"/>
              <a:gd name="connsiteX45" fmla="*/ 4119146 w 8360425"/>
              <a:gd name="connsiteY45" fmla="*/ 1482487 h 1509782"/>
              <a:gd name="connsiteX46" fmla="*/ 4637761 w 8360425"/>
              <a:gd name="connsiteY46" fmla="*/ 1482487 h 1509782"/>
              <a:gd name="connsiteX47" fmla="*/ 5006250 w 8360425"/>
              <a:gd name="connsiteY47" fmla="*/ 1496135 h 1509782"/>
              <a:gd name="connsiteX48" fmla="*/ 5374739 w 8360425"/>
              <a:gd name="connsiteY48" fmla="*/ 1496134 h 1509782"/>
              <a:gd name="connsiteX49" fmla="*/ 5524865 w 8360425"/>
              <a:gd name="connsiteY49" fmla="*/ 1468839 h 1509782"/>
              <a:gd name="connsiteX50" fmla="*/ 5565808 w 8360425"/>
              <a:gd name="connsiteY50" fmla="*/ 1305066 h 1509782"/>
              <a:gd name="connsiteX51" fmla="*/ 5552161 w 8360425"/>
              <a:gd name="connsiteY51" fmla="*/ 1100350 h 1509782"/>
              <a:gd name="connsiteX52" fmla="*/ 5524865 w 8360425"/>
              <a:gd name="connsiteY52" fmla="*/ 881985 h 1509782"/>
              <a:gd name="connsiteX53" fmla="*/ 5511217 w 8360425"/>
              <a:gd name="connsiteY53" fmla="*/ 609030 h 1509782"/>
              <a:gd name="connsiteX54" fmla="*/ 5797820 w 8360425"/>
              <a:gd name="connsiteY54" fmla="*/ 404314 h 1509782"/>
              <a:gd name="connsiteX55" fmla="*/ 8240770 w 8360425"/>
              <a:gd name="connsiteY55" fmla="*/ 172302 h 1509782"/>
              <a:gd name="connsiteX56" fmla="*/ 7694859 w 8360425"/>
              <a:gd name="connsiteY56" fmla="*/ 90415 h 1509782"/>
              <a:gd name="connsiteX57" fmla="*/ 5197319 w 8360425"/>
              <a:gd name="connsiteY57" fmla="*/ 267836 h 1509782"/>
              <a:gd name="connsiteX58" fmla="*/ 3204746 w 8360425"/>
              <a:gd name="connsiteY58" fmla="*/ 240541 h 1509782"/>
              <a:gd name="connsiteX59" fmla="*/ 2549654 w 8360425"/>
              <a:gd name="connsiteY59" fmla="*/ 308779 h 1509782"/>
              <a:gd name="connsiteX60" fmla="*/ 1717140 w 8360425"/>
              <a:gd name="connsiteY60" fmla="*/ 240541 h 1509782"/>
              <a:gd name="connsiteX61" fmla="*/ 1239468 w 8360425"/>
              <a:gd name="connsiteY61" fmla="*/ 199598 h 1509782"/>
              <a:gd name="connsiteX62" fmla="*/ 734501 w 8360425"/>
              <a:gd name="connsiteY62" fmla="*/ 117711 h 1509782"/>
              <a:gd name="connsiteX63" fmla="*/ 420602 w 8360425"/>
              <a:gd name="connsiteY63" fmla="*/ 76767 h 1509782"/>
              <a:gd name="connsiteX64" fmla="*/ 202238 w 8360425"/>
              <a:gd name="connsiteY64" fmla="*/ 8529 h 1509782"/>
              <a:gd name="connsiteX65" fmla="*/ 38465 w 8360425"/>
              <a:gd name="connsiteY65" fmla="*/ 8529 h 1509782"/>
              <a:gd name="connsiteX66" fmla="*/ 11170 w 8360425"/>
              <a:gd name="connsiteY66" fmla="*/ 76767 h 1509782"/>
              <a:gd name="connsiteX67" fmla="*/ 188590 w 8360425"/>
              <a:gd name="connsiteY67" fmla="*/ 145006 h 1509782"/>
              <a:gd name="connsiteX68" fmla="*/ 611671 w 8360425"/>
              <a:gd name="connsiteY68" fmla="*/ 199597 h 1509782"/>
              <a:gd name="connsiteX69" fmla="*/ 1416889 w 8360425"/>
              <a:gd name="connsiteY69" fmla="*/ 336075 h 1509782"/>
              <a:gd name="connsiteX70" fmla="*/ 2631540 w 8360425"/>
              <a:gd name="connsiteY70" fmla="*/ 431609 h 1509782"/>
              <a:gd name="connsiteX71" fmla="*/ 2863552 w 8360425"/>
              <a:gd name="connsiteY71" fmla="*/ 390666 h 1509782"/>
              <a:gd name="connsiteX72" fmla="*/ 3040973 w 8360425"/>
              <a:gd name="connsiteY72" fmla="*/ 431609 h 1509782"/>
              <a:gd name="connsiteX73" fmla="*/ 3027325 w 8360425"/>
              <a:gd name="connsiteY73" fmla="*/ 568087 h 1509782"/>
              <a:gd name="connsiteX74" fmla="*/ 2890847 w 8360425"/>
              <a:gd name="connsiteY74" fmla="*/ 1182236 h 1509782"/>
              <a:gd name="connsiteX75" fmla="*/ 2836256 w 8360425"/>
              <a:gd name="connsiteY75" fmla="*/ 1346009 h 1509782"/>
              <a:gd name="connsiteX76" fmla="*/ 2918143 w 8360425"/>
              <a:gd name="connsiteY76" fmla="*/ 1509782 h 1509782"/>
              <a:gd name="connsiteX0" fmla="*/ 3095564 w 8288254"/>
              <a:gd name="connsiteY0" fmla="*/ 1018463 h 1509782"/>
              <a:gd name="connsiteX1" fmla="*/ 3109211 w 8288254"/>
              <a:gd name="connsiteY1" fmla="*/ 813747 h 1509782"/>
              <a:gd name="connsiteX2" fmla="*/ 3163802 w 8288254"/>
              <a:gd name="connsiteY2" fmla="*/ 609030 h 1509782"/>
              <a:gd name="connsiteX3" fmla="*/ 3191098 w 8288254"/>
              <a:gd name="connsiteY3" fmla="*/ 445257 h 1509782"/>
              <a:gd name="connsiteX4" fmla="*/ 3204746 w 8288254"/>
              <a:gd name="connsiteY4" fmla="*/ 377018 h 1509782"/>
              <a:gd name="connsiteX5" fmla="*/ 3395815 w 8288254"/>
              <a:gd name="connsiteY5" fmla="*/ 377018 h 1509782"/>
              <a:gd name="connsiteX6" fmla="*/ 3696065 w 8288254"/>
              <a:gd name="connsiteY6" fmla="*/ 349723 h 1509782"/>
              <a:gd name="connsiteX7" fmla="*/ 3846190 w 8288254"/>
              <a:gd name="connsiteY7" fmla="*/ 349723 h 1509782"/>
              <a:gd name="connsiteX8" fmla="*/ 4160089 w 8288254"/>
              <a:gd name="connsiteY8" fmla="*/ 363370 h 1509782"/>
              <a:gd name="connsiteX9" fmla="*/ 4446692 w 8288254"/>
              <a:gd name="connsiteY9" fmla="*/ 390666 h 1509782"/>
              <a:gd name="connsiteX10" fmla="*/ 4651408 w 8288254"/>
              <a:gd name="connsiteY10" fmla="*/ 390666 h 1509782"/>
              <a:gd name="connsiteX11" fmla="*/ 5006250 w 8288254"/>
              <a:gd name="connsiteY11" fmla="*/ 390666 h 1509782"/>
              <a:gd name="connsiteX12" fmla="*/ 5115432 w 8288254"/>
              <a:gd name="connsiteY12" fmla="*/ 390664 h 1509782"/>
              <a:gd name="connsiteX13" fmla="*/ 5347444 w 8288254"/>
              <a:gd name="connsiteY13" fmla="*/ 445257 h 1509782"/>
              <a:gd name="connsiteX14" fmla="*/ 5333796 w 8288254"/>
              <a:gd name="connsiteY14" fmla="*/ 909281 h 1509782"/>
              <a:gd name="connsiteX15" fmla="*/ 5374740 w 8288254"/>
              <a:gd name="connsiteY15" fmla="*/ 1086702 h 1509782"/>
              <a:gd name="connsiteX16" fmla="*/ 5101784 w 8288254"/>
              <a:gd name="connsiteY16" fmla="*/ 1113997 h 1509782"/>
              <a:gd name="connsiteX17" fmla="*/ 4651408 w 8288254"/>
              <a:gd name="connsiteY17" fmla="*/ 1127645 h 1509782"/>
              <a:gd name="connsiteX18" fmla="*/ 4364805 w 8288254"/>
              <a:gd name="connsiteY18" fmla="*/ 1127645 h 1509782"/>
              <a:gd name="connsiteX19" fmla="*/ 4064555 w 8288254"/>
              <a:gd name="connsiteY19" fmla="*/ 1127645 h 1509782"/>
              <a:gd name="connsiteX20" fmla="*/ 3777952 w 8288254"/>
              <a:gd name="connsiteY20" fmla="*/ 1127645 h 1509782"/>
              <a:gd name="connsiteX21" fmla="*/ 3450405 w 8288254"/>
              <a:gd name="connsiteY21" fmla="*/ 1113997 h 1509782"/>
              <a:gd name="connsiteX22" fmla="*/ 3300280 w 8288254"/>
              <a:gd name="connsiteY22" fmla="*/ 1141293 h 1509782"/>
              <a:gd name="connsiteX23" fmla="*/ 3272984 w 8288254"/>
              <a:gd name="connsiteY23" fmla="*/ 1250475 h 1509782"/>
              <a:gd name="connsiteX24" fmla="*/ 3450405 w 8288254"/>
              <a:gd name="connsiteY24" fmla="*/ 1264123 h 1509782"/>
              <a:gd name="connsiteX25" fmla="*/ 3709713 w 8288254"/>
              <a:gd name="connsiteY25" fmla="*/ 1264123 h 1509782"/>
              <a:gd name="connsiteX26" fmla="*/ 3941725 w 8288254"/>
              <a:gd name="connsiteY26" fmla="*/ 1264123 h 1509782"/>
              <a:gd name="connsiteX27" fmla="*/ 4228328 w 8288254"/>
              <a:gd name="connsiteY27" fmla="*/ 1264123 h 1509782"/>
              <a:gd name="connsiteX28" fmla="*/ 4569522 w 8288254"/>
              <a:gd name="connsiteY28" fmla="*/ 1264123 h 1509782"/>
              <a:gd name="connsiteX29" fmla="*/ 4869773 w 8288254"/>
              <a:gd name="connsiteY29" fmla="*/ 1264123 h 1509782"/>
              <a:gd name="connsiteX30" fmla="*/ 5115432 w 8288254"/>
              <a:gd name="connsiteY30" fmla="*/ 1264123 h 1509782"/>
              <a:gd name="connsiteX31" fmla="*/ 5238262 w 8288254"/>
              <a:gd name="connsiteY31" fmla="*/ 1264123 h 1509782"/>
              <a:gd name="connsiteX32" fmla="*/ 5306501 w 8288254"/>
              <a:gd name="connsiteY32" fmla="*/ 1264123 h 1509782"/>
              <a:gd name="connsiteX33" fmla="*/ 5333796 w 8288254"/>
              <a:gd name="connsiteY33" fmla="*/ 1332361 h 1509782"/>
              <a:gd name="connsiteX34" fmla="*/ 5210967 w 8288254"/>
              <a:gd name="connsiteY34" fmla="*/ 1386952 h 1509782"/>
              <a:gd name="connsiteX35" fmla="*/ 4801534 w 8288254"/>
              <a:gd name="connsiteY35" fmla="*/ 1373305 h 1509782"/>
              <a:gd name="connsiteX36" fmla="*/ 4433044 w 8288254"/>
              <a:gd name="connsiteY36" fmla="*/ 1373305 h 1509782"/>
              <a:gd name="connsiteX37" fmla="*/ 4119146 w 8288254"/>
              <a:gd name="connsiteY37" fmla="*/ 1373305 h 1509782"/>
              <a:gd name="connsiteX38" fmla="*/ 3832543 w 8288254"/>
              <a:gd name="connsiteY38" fmla="*/ 1373305 h 1509782"/>
              <a:gd name="connsiteX39" fmla="*/ 3655122 w 8288254"/>
              <a:gd name="connsiteY39" fmla="*/ 1373305 h 1509782"/>
              <a:gd name="connsiteX40" fmla="*/ 3504996 w 8288254"/>
              <a:gd name="connsiteY40" fmla="*/ 1373305 h 1509782"/>
              <a:gd name="connsiteX41" fmla="*/ 3327576 w 8288254"/>
              <a:gd name="connsiteY41" fmla="*/ 1373305 h 1509782"/>
              <a:gd name="connsiteX42" fmla="*/ 3300280 w 8288254"/>
              <a:gd name="connsiteY42" fmla="*/ 1427896 h 1509782"/>
              <a:gd name="connsiteX43" fmla="*/ 3395814 w 8288254"/>
              <a:gd name="connsiteY43" fmla="*/ 1496135 h 1509782"/>
              <a:gd name="connsiteX44" fmla="*/ 3696065 w 8288254"/>
              <a:gd name="connsiteY44" fmla="*/ 1496135 h 1509782"/>
              <a:gd name="connsiteX45" fmla="*/ 4119146 w 8288254"/>
              <a:gd name="connsiteY45" fmla="*/ 1482487 h 1509782"/>
              <a:gd name="connsiteX46" fmla="*/ 4637761 w 8288254"/>
              <a:gd name="connsiteY46" fmla="*/ 1482487 h 1509782"/>
              <a:gd name="connsiteX47" fmla="*/ 5006250 w 8288254"/>
              <a:gd name="connsiteY47" fmla="*/ 1496135 h 1509782"/>
              <a:gd name="connsiteX48" fmla="*/ 5374739 w 8288254"/>
              <a:gd name="connsiteY48" fmla="*/ 1496134 h 1509782"/>
              <a:gd name="connsiteX49" fmla="*/ 5524865 w 8288254"/>
              <a:gd name="connsiteY49" fmla="*/ 1468839 h 1509782"/>
              <a:gd name="connsiteX50" fmla="*/ 5565808 w 8288254"/>
              <a:gd name="connsiteY50" fmla="*/ 1305066 h 1509782"/>
              <a:gd name="connsiteX51" fmla="*/ 5552161 w 8288254"/>
              <a:gd name="connsiteY51" fmla="*/ 1100350 h 1509782"/>
              <a:gd name="connsiteX52" fmla="*/ 5524865 w 8288254"/>
              <a:gd name="connsiteY52" fmla="*/ 881985 h 1509782"/>
              <a:gd name="connsiteX53" fmla="*/ 5511217 w 8288254"/>
              <a:gd name="connsiteY53" fmla="*/ 609030 h 1509782"/>
              <a:gd name="connsiteX54" fmla="*/ 5797820 w 8288254"/>
              <a:gd name="connsiteY54" fmla="*/ 404314 h 1509782"/>
              <a:gd name="connsiteX55" fmla="*/ 8240770 w 8288254"/>
              <a:gd name="connsiteY55" fmla="*/ 172302 h 1509782"/>
              <a:gd name="connsiteX56" fmla="*/ 7244482 w 8288254"/>
              <a:gd name="connsiteY56" fmla="*/ 104063 h 1509782"/>
              <a:gd name="connsiteX57" fmla="*/ 5197319 w 8288254"/>
              <a:gd name="connsiteY57" fmla="*/ 267836 h 1509782"/>
              <a:gd name="connsiteX58" fmla="*/ 3204746 w 8288254"/>
              <a:gd name="connsiteY58" fmla="*/ 240541 h 1509782"/>
              <a:gd name="connsiteX59" fmla="*/ 2549654 w 8288254"/>
              <a:gd name="connsiteY59" fmla="*/ 308779 h 1509782"/>
              <a:gd name="connsiteX60" fmla="*/ 1717140 w 8288254"/>
              <a:gd name="connsiteY60" fmla="*/ 240541 h 1509782"/>
              <a:gd name="connsiteX61" fmla="*/ 1239468 w 8288254"/>
              <a:gd name="connsiteY61" fmla="*/ 199598 h 1509782"/>
              <a:gd name="connsiteX62" fmla="*/ 734501 w 8288254"/>
              <a:gd name="connsiteY62" fmla="*/ 117711 h 1509782"/>
              <a:gd name="connsiteX63" fmla="*/ 420602 w 8288254"/>
              <a:gd name="connsiteY63" fmla="*/ 76767 h 1509782"/>
              <a:gd name="connsiteX64" fmla="*/ 202238 w 8288254"/>
              <a:gd name="connsiteY64" fmla="*/ 8529 h 1509782"/>
              <a:gd name="connsiteX65" fmla="*/ 38465 w 8288254"/>
              <a:gd name="connsiteY65" fmla="*/ 8529 h 1509782"/>
              <a:gd name="connsiteX66" fmla="*/ 11170 w 8288254"/>
              <a:gd name="connsiteY66" fmla="*/ 76767 h 1509782"/>
              <a:gd name="connsiteX67" fmla="*/ 188590 w 8288254"/>
              <a:gd name="connsiteY67" fmla="*/ 145006 h 1509782"/>
              <a:gd name="connsiteX68" fmla="*/ 611671 w 8288254"/>
              <a:gd name="connsiteY68" fmla="*/ 199597 h 1509782"/>
              <a:gd name="connsiteX69" fmla="*/ 1416889 w 8288254"/>
              <a:gd name="connsiteY69" fmla="*/ 336075 h 1509782"/>
              <a:gd name="connsiteX70" fmla="*/ 2631540 w 8288254"/>
              <a:gd name="connsiteY70" fmla="*/ 431609 h 1509782"/>
              <a:gd name="connsiteX71" fmla="*/ 2863552 w 8288254"/>
              <a:gd name="connsiteY71" fmla="*/ 390666 h 1509782"/>
              <a:gd name="connsiteX72" fmla="*/ 3040973 w 8288254"/>
              <a:gd name="connsiteY72" fmla="*/ 431609 h 1509782"/>
              <a:gd name="connsiteX73" fmla="*/ 3027325 w 8288254"/>
              <a:gd name="connsiteY73" fmla="*/ 568087 h 1509782"/>
              <a:gd name="connsiteX74" fmla="*/ 2890847 w 8288254"/>
              <a:gd name="connsiteY74" fmla="*/ 1182236 h 1509782"/>
              <a:gd name="connsiteX75" fmla="*/ 2836256 w 8288254"/>
              <a:gd name="connsiteY75" fmla="*/ 1346009 h 1509782"/>
              <a:gd name="connsiteX76" fmla="*/ 2918143 w 8288254"/>
              <a:gd name="connsiteY76" fmla="*/ 1509782 h 1509782"/>
              <a:gd name="connsiteX0" fmla="*/ 3095564 w 8172438"/>
              <a:gd name="connsiteY0" fmla="*/ 1018463 h 1509782"/>
              <a:gd name="connsiteX1" fmla="*/ 3109211 w 8172438"/>
              <a:gd name="connsiteY1" fmla="*/ 813747 h 1509782"/>
              <a:gd name="connsiteX2" fmla="*/ 3163802 w 8172438"/>
              <a:gd name="connsiteY2" fmla="*/ 609030 h 1509782"/>
              <a:gd name="connsiteX3" fmla="*/ 3191098 w 8172438"/>
              <a:gd name="connsiteY3" fmla="*/ 445257 h 1509782"/>
              <a:gd name="connsiteX4" fmla="*/ 3204746 w 8172438"/>
              <a:gd name="connsiteY4" fmla="*/ 377018 h 1509782"/>
              <a:gd name="connsiteX5" fmla="*/ 3395815 w 8172438"/>
              <a:gd name="connsiteY5" fmla="*/ 377018 h 1509782"/>
              <a:gd name="connsiteX6" fmla="*/ 3696065 w 8172438"/>
              <a:gd name="connsiteY6" fmla="*/ 349723 h 1509782"/>
              <a:gd name="connsiteX7" fmla="*/ 3846190 w 8172438"/>
              <a:gd name="connsiteY7" fmla="*/ 349723 h 1509782"/>
              <a:gd name="connsiteX8" fmla="*/ 4160089 w 8172438"/>
              <a:gd name="connsiteY8" fmla="*/ 363370 h 1509782"/>
              <a:gd name="connsiteX9" fmla="*/ 4446692 w 8172438"/>
              <a:gd name="connsiteY9" fmla="*/ 390666 h 1509782"/>
              <a:gd name="connsiteX10" fmla="*/ 4651408 w 8172438"/>
              <a:gd name="connsiteY10" fmla="*/ 390666 h 1509782"/>
              <a:gd name="connsiteX11" fmla="*/ 5006250 w 8172438"/>
              <a:gd name="connsiteY11" fmla="*/ 390666 h 1509782"/>
              <a:gd name="connsiteX12" fmla="*/ 5115432 w 8172438"/>
              <a:gd name="connsiteY12" fmla="*/ 390664 h 1509782"/>
              <a:gd name="connsiteX13" fmla="*/ 5347444 w 8172438"/>
              <a:gd name="connsiteY13" fmla="*/ 445257 h 1509782"/>
              <a:gd name="connsiteX14" fmla="*/ 5333796 w 8172438"/>
              <a:gd name="connsiteY14" fmla="*/ 909281 h 1509782"/>
              <a:gd name="connsiteX15" fmla="*/ 5374740 w 8172438"/>
              <a:gd name="connsiteY15" fmla="*/ 1086702 h 1509782"/>
              <a:gd name="connsiteX16" fmla="*/ 5101784 w 8172438"/>
              <a:gd name="connsiteY16" fmla="*/ 1113997 h 1509782"/>
              <a:gd name="connsiteX17" fmla="*/ 4651408 w 8172438"/>
              <a:gd name="connsiteY17" fmla="*/ 1127645 h 1509782"/>
              <a:gd name="connsiteX18" fmla="*/ 4364805 w 8172438"/>
              <a:gd name="connsiteY18" fmla="*/ 1127645 h 1509782"/>
              <a:gd name="connsiteX19" fmla="*/ 4064555 w 8172438"/>
              <a:gd name="connsiteY19" fmla="*/ 1127645 h 1509782"/>
              <a:gd name="connsiteX20" fmla="*/ 3777952 w 8172438"/>
              <a:gd name="connsiteY20" fmla="*/ 1127645 h 1509782"/>
              <a:gd name="connsiteX21" fmla="*/ 3450405 w 8172438"/>
              <a:gd name="connsiteY21" fmla="*/ 1113997 h 1509782"/>
              <a:gd name="connsiteX22" fmla="*/ 3300280 w 8172438"/>
              <a:gd name="connsiteY22" fmla="*/ 1141293 h 1509782"/>
              <a:gd name="connsiteX23" fmla="*/ 3272984 w 8172438"/>
              <a:gd name="connsiteY23" fmla="*/ 1250475 h 1509782"/>
              <a:gd name="connsiteX24" fmla="*/ 3450405 w 8172438"/>
              <a:gd name="connsiteY24" fmla="*/ 1264123 h 1509782"/>
              <a:gd name="connsiteX25" fmla="*/ 3709713 w 8172438"/>
              <a:gd name="connsiteY25" fmla="*/ 1264123 h 1509782"/>
              <a:gd name="connsiteX26" fmla="*/ 3941725 w 8172438"/>
              <a:gd name="connsiteY26" fmla="*/ 1264123 h 1509782"/>
              <a:gd name="connsiteX27" fmla="*/ 4228328 w 8172438"/>
              <a:gd name="connsiteY27" fmla="*/ 1264123 h 1509782"/>
              <a:gd name="connsiteX28" fmla="*/ 4569522 w 8172438"/>
              <a:gd name="connsiteY28" fmla="*/ 1264123 h 1509782"/>
              <a:gd name="connsiteX29" fmla="*/ 4869773 w 8172438"/>
              <a:gd name="connsiteY29" fmla="*/ 1264123 h 1509782"/>
              <a:gd name="connsiteX30" fmla="*/ 5115432 w 8172438"/>
              <a:gd name="connsiteY30" fmla="*/ 1264123 h 1509782"/>
              <a:gd name="connsiteX31" fmla="*/ 5238262 w 8172438"/>
              <a:gd name="connsiteY31" fmla="*/ 1264123 h 1509782"/>
              <a:gd name="connsiteX32" fmla="*/ 5306501 w 8172438"/>
              <a:gd name="connsiteY32" fmla="*/ 1264123 h 1509782"/>
              <a:gd name="connsiteX33" fmla="*/ 5333796 w 8172438"/>
              <a:gd name="connsiteY33" fmla="*/ 1332361 h 1509782"/>
              <a:gd name="connsiteX34" fmla="*/ 5210967 w 8172438"/>
              <a:gd name="connsiteY34" fmla="*/ 1386952 h 1509782"/>
              <a:gd name="connsiteX35" fmla="*/ 4801534 w 8172438"/>
              <a:gd name="connsiteY35" fmla="*/ 1373305 h 1509782"/>
              <a:gd name="connsiteX36" fmla="*/ 4433044 w 8172438"/>
              <a:gd name="connsiteY36" fmla="*/ 1373305 h 1509782"/>
              <a:gd name="connsiteX37" fmla="*/ 4119146 w 8172438"/>
              <a:gd name="connsiteY37" fmla="*/ 1373305 h 1509782"/>
              <a:gd name="connsiteX38" fmla="*/ 3832543 w 8172438"/>
              <a:gd name="connsiteY38" fmla="*/ 1373305 h 1509782"/>
              <a:gd name="connsiteX39" fmla="*/ 3655122 w 8172438"/>
              <a:gd name="connsiteY39" fmla="*/ 1373305 h 1509782"/>
              <a:gd name="connsiteX40" fmla="*/ 3504996 w 8172438"/>
              <a:gd name="connsiteY40" fmla="*/ 1373305 h 1509782"/>
              <a:gd name="connsiteX41" fmla="*/ 3327576 w 8172438"/>
              <a:gd name="connsiteY41" fmla="*/ 1373305 h 1509782"/>
              <a:gd name="connsiteX42" fmla="*/ 3300280 w 8172438"/>
              <a:gd name="connsiteY42" fmla="*/ 1427896 h 1509782"/>
              <a:gd name="connsiteX43" fmla="*/ 3395814 w 8172438"/>
              <a:gd name="connsiteY43" fmla="*/ 1496135 h 1509782"/>
              <a:gd name="connsiteX44" fmla="*/ 3696065 w 8172438"/>
              <a:gd name="connsiteY44" fmla="*/ 1496135 h 1509782"/>
              <a:gd name="connsiteX45" fmla="*/ 4119146 w 8172438"/>
              <a:gd name="connsiteY45" fmla="*/ 1482487 h 1509782"/>
              <a:gd name="connsiteX46" fmla="*/ 4637761 w 8172438"/>
              <a:gd name="connsiteY46" fmla="*/ 1482487 h 1509782"/>
              <a:gd name="connsiteX47" fmla="*/ 5006250 w 8172438"/>
              <a:gd name="connsiteY47" fmla="*/ 1496135 h 1509782"/>
              <a:gd name="connsiteX48" fmla="*/ 5374739 w 8172438"/>
              <a:gd name="connsiteY48" fmla="*/ 1496134 h 1509782"/>
              <a:gd name="connsiteX49" fmla="*/ 5524865 w 8172438"/>
              <a:gd name="connsiteY49" fmla="*/ 1468839 h 1509782"/>
              <a:gd name="connsiteX50" fmla="*/ 5565808 w 8172438"/>
              <a:gd name="connsiteY50" fmla="*/ 1305066 h 1509782"/>
              <a:gd name="connsiteX51" fmla="*/ 5552161 w 8172438"/>
              <a:gd name="connsiteY51" fmla="*/ 1100350 h 1509782"/>
              <a:gd name="connsiteX52" fmla="*/ 5524865 w 8172438"/>
              <a:gd name="connsiteY52" fmla="*/ 881985 h 1509782"/>
              <a:gd name="connsiteX53" fmla="*/ 5511217 w 8172438"/>
              <a:gd name="connsiteY53" fmla="*/ 609030 h 1509782"/>
              <a:gd name="connsiteX54" fmla="*/ 5797820 w 8172438"/>
              <a:gd name="connsiteY54" fmla="*/ 404314 h 1509782"/>
              <a:gd name="connsiteX55" fmla="*/ 8117940 w 8172438"/>
              <a:gd name="connsiteY55" fmla="*/ 172302 h 1509782"/>
              <a:gd name="connsiteX56" fmla="*/ 7244482 w 8172438"/>
              <a:gd name="connsiteY56" fmla="*/ 104063 h 1509782"/>
              <a:gd name="connsiteX57" fmla="*/ 5197319 w 8172438"/>
              <a:gd name="connsiteY57" fmla="*/ 267836 h 1509782"/>
              <a:gd name="connsiteX58" fmla="*/ 3204746 w 8172438"/>
              <a:gd name="connsiteY58" fmla="*/ 240541 h 1509782"/>
              <a:gd name="connsiteX59" fmla="*/ 2549654 w 8172438"/>
              <a:gd name="connsiteY59" fmla="*/ 308779 h 1509782"/>
              <a:gd name="connsiteX60" fmla="*/ 1717140 w 8172438"/>
              <a:gd name="connsiteY60" fmla="*/ 240541 h 1509782"/>
              <a:gd name="connsiteX61" fmla="*/ 1239468 w 8172438"/>
              <a:gd name="connsiteY61" fmla="*/ 199598 h 1509782"/>
              <a:gd name="connsiteX62" fmla="*/ 734501 w 8172438"/>
              <a:gd name="connsiteY62" fmla="*/ 117711 h 1509782"/>
              <a:gd name="connsiteX63" fmla="*/ 420602 w 8172438"/>
              <a:gd name="connsiteY63" fmla="*/ 76767 h 1509782"/>
              <a:gd name="connsiteX64" fmla="*/ 202238 w 8172438"/>
              <a:gd name="connsiteY64" fmla="*/ 8529 h 1509782"/>
              <a:gd name="connsiteX65" fmla="*/ 38465 w 8172438"/>
              <a:gd name="connsiteY65" fmla="*/ 8529 h 1509782"/>
              <a:gd name="connsiteX66" fmla="*/ 11170 w 8172438"/>
              <a:gd name="connsiteY66" fmla="*/ 76767 h 1509782"/>
              <a:gd name="connsiteX67" fmla="*/ 188590 w 8172438"/>
              <a:gd name="connsiteY67" fmla="*/ 145006 h 1509782"/>
              <a:gd name="connsiteX68" fmla="*/ 611671 w 8172438"/>
              <a:gd name="connsiteY68" fmla="*/ 199597 h 1509782"/>
              <a:gd name="connsiteX69" fmla="*/ 1416889 w 8172438"/>
              <a:gd name="connsiteY69" fmla="*/ 336075 h 1509782"/>
              <a:gd name="connsiteX70" fmla="*/ 2631540 w 8172438"/>
              <a:gd name="connsiteY70" fmla="*/ 431609 h 1509782"/>
              <a:gd name="connsiteX71" fmla="*/ 2863552 w 8172438"/>
              <a:gd name="connsiteY71" fmla="*/ 390666 h 1509782"/>
              <a:gd name="connsiteX72" fmla="*/ 3040973 w 8172438"/>
              <a:gd name="connsiteY72" fmla="*/ 431609 h 1509782"/>
              <a:gd name="connsiteX73" fmla="*/ 3027325 w 8172438"/>
              <a:gd name="connsiteY73" fmla="*/ 568087 h 1509782"/>
              <a:gd name="connsiteX74" fmla="*/ 2890847 w 8172438"/>
              <a:gd name="connsiteY74" fmla="*/ 1182236 h 1509782"/>
              <a:gd name="connsiteX75" fmla="*/ 2836256 w 8172438"/>
              <a:gd name="connsiteY75" fmla="*/ 1346009 h 1509782"/>
              <a:gd name="connsiteX76" fmla="*/ 2918143 w 8172438"/>
              <a:gd name="connsiteY76" fmla="*/ 1509782 h 15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172438" h="1509782">
                <a:moveTo>
                  <a:pt x="3095564" y="1018463"/>
                </a:moveTo>
                <a:cubicBezTo>
                  <a:pt x="3096701" y="950224"/>
                  <a:pt x="3097838" y="881986"/>
                  <a:pt x="3109211" y="813747"/>
                </a:cubicBezTo>
                <a:cubicBezTo>
                  <a:pt x="3120584" y="745508"/>
                  <a:pt x="3150154" y="670445"/>
                  <a:pt x="3163802" y="609030"/>
                </a:cubicBezTo>
                <a:cubicBezTo>
                  <a:pt x="3177450" y="547615"/>
                  <a:pt x="3184274" y="483926"/>
                  <a:pt x="3191098" y="445257"/>
                </a:cubicBezTo>
                <a:cubicBezTo>
                  <a:pt x="3197922" y="406588"/>
                  <a:pt x="3170627" y="388391"/>
                  <a:pt x="3204746" y="377018"/>
                </a:cubicBezTo>
                <a:cubicBezTo>
                  <a:pt x="3238865" y="365645"/>
                  <a:pt x="3313929" y="381567"/>
                  <a:pt x="3395815" y="377018"/>
                </a:cubicBezTo>
                <a:cubicBezTo>
                  <a:pt x="3477701" y="372469"/>
                  <a:pt x="3621003" y="354272"/>
                  <a:pt x="3696065" y="349723"/>
                </a:cubicBezTo>
                <a:cubicBezTo>
                  <a:pt x="3771127" y="345174"/>
                  <a:pt x="3768853" y="347449"/>
                  <a:pt x="3846190" y="349723"/>
                </a:cubicBezTo>
                <a:cubicBezTo>
                  <a:pt x="3923527" y="351998"/>
                  <a:pt x="4060005" y="356546"/>
                  <a:pt x="4160089" y="363370"/>
                </a:cubicBezTo>
                <a:cubicBezTo>
                  <a:pt x="4260173" y="370194"/>
                  <a:pt x="4364806" y="386117"/>
                  <a:pt x="4446692" y="390666"/>
                </a:cubicBezTo>
                <a:cubicBezTo>
                  <a:pt x="4528578" y="395215"/>
                  <a:pt x="4651408" y="390666"/>
                  <a:pt x="4651408" y="390666"/>
                </a:cubicBezTo>
                <a:lnTo>
                  <a:pt x="5006250" y="390666"/>
                </a:lnTo>
                <a:cubicBezTo>
                  <a:pt x="5083587" y="390666"/>
                  <a:pt x="5058566" y="381566"/>
                  <a:pt x="5115432" y="390664"/>
                </a:cubicBezTo>
                <a:cubicBezTo>
                  <a:pt x="5172298" y="399762"/>
                  <a:pt x="5311050" y="358821"/>
                  <a:pt x="5347444" y="445257"/>
                </a:cubicBezTo>
                <a:cubicBezTo>
                  <a:pt x="5383838" y="531693"/>
                  <a:pt x="5329247" y="802374"/>
                  <a:pt x="5333796" y="909281"/>
                </a:cubicBezTo>
                <a:cubicBezTo>
                  <a:pt x="5338345" y="1016189"/>
                  <a:pt x="5413409" y="1052583"/>
                  <a:pt x="5374740" y="1086702"/>
                </a:cubicBezTo>
                <a:cubicBezTo>
                  <a:pt x="5336071" y="1120821"/>
                  <a:pt x="5222339" y="1107173"/>
                  <a:pt x="5101784" y="1113997"/>
                </a:cubicBezTo>
                <a:cubicBezTo>
                  <a:pt x="4981229" y="1120821"/>
                  <a:pt x="4774238" y="1125370"/>
                  <a:pt x="4651408" y="1127645"/>
                </a:cubicBezTo>
                <a:cubicBezTo>
                  <a:pt x="4528578" y="1129920"/>
                  <a:pt x="4364805" y="1127645"/>
                  <a:pt x="4364805" y="1127645"/>
                </a:cubicBezTo>
                <a:lnTo>
                  <a:pt x="4064555" y="1127645"/>
                </a:lnTo>
                <a:cubicBezTo>
                  <a:pt x="3966746" y="1127645"/>
                  <a:pt x="3880310" y="1129920"/>
                  <a:pt x="3777952" y="1127645"/>
                </a:cubicBezTo>
                <a:cubicBezTo>
                  <a:pt x="3675594" y="1125370"/>
                  <a:pt x="3530017" y="1111722"/>
                  <a:pt x="3450405" y="1113997"/>
                </a:cubicBezTo>
                <a:cubicBezTo>
                  <a:pt x="3370793" y="1116272"/>
                  <a:pt x="3329850" y="1118547"/>
                  <a:pt x="3300280" y="1141293"/>
                </a:cubicBezTo>
                <a:cubicBezTo>
                  <a:pt x="3270710" y="1164039"/>
                  <a:pt x="3247963" y="1230003"/>
                  <a:pt x="3272984" y="1250475"/>
                </a:cubicBezTo>
                <a:cubicBezTo>
                  <a:pt x="3298005" y="1270947"/>
                  <a:pt x="3377617" y="1261848"/>
                  <a:pt x="3450405" y="1264123"/>
                </a:cubicBezTo>
                <a:cubicBezTo>
                  <a:pt x="3523193" y="1266398"/>
                  <a:pt x="3709713" y="1264123"/>
                  <a:pt x="3709713" y="1264123"/>
                </a:cubicBezTo>
                <a:lnTo>
                  <a:pt x="3941725" y="1264123"/>
                </a:lnTo>
                <a:lnTo>
                  <a:pt x="4228328" y="1264123"/>
                </a:lnTo>
                <a:lnTo>
                  <a:pt x="4569522" y="1264123"/>
                </a:lnTo>
                <a:lnTo>
                  <a:pt x="4869773" y="1264123"/>
                </a:lnTo>
                <a:lnTo>
                  <a:pt x="5115432" y="1264123"/>
                </a:lnTo>
                <a:lnTo>
                  <a:pt x="5238262" y="1264123"/>
                </a:lnTo>
                <a:cubicBezTo>
                  <a:pt x="5270107" y="1264123"/>
                  <a:pt x="5290579" y="1252750"/>
                  <a:pt x="5306501" y="1264123"/>
                </a:cubicBezTo>
                <a:cubicBezTo>
                  <a:pt x="5322423" y="1275496"/>
                  <a:pt x="5349718" y="1311890"/>
                  <a:pt x="5333796" y="1332361"/>
                </a:cubicBezTo>
                <a:cubicBezTo>
                  <a:pt x="5317874" y="1352832"/>
                  <a:pt x="5299677" y="1380128"/>
                  <a:pt x="5210967" y="1386952"/>
                </a:cubicBezTo>
                <a:cubicBezTo>
                  <a:pt x="5122257" y="1393776"/>
                  <a:pt x="4931188" y="1375579"/>
                  <a:pt x="4801534" y="1373305"/>
                </a:cubicBezTo>
                <a:cubicBezTo>
                  <a:pt x="4671880" y="1371031"/>
                  <a:pt x="4433044" y="1373305"/>
                  <a:pt x="4433044" y="1373305"/>
                </a:cubicBezTo>
                <a:lnTo>
                  <a:pt x="4119146" y="1373305"/>
                </a:lnTo>
                <a:lnTo>
                  <a:pt x="3832543" y="1373305"/>
                </a:lnTo>
                <a:lnTo>
                  <a:pt x="3655122" y="1373305"/>
                </a:lnTo>
                <a:lnTo>
                  <a:pt x="3504996" y="1373305"/>
                </a:lnTo>
                <a:cubicBezTo>
                  <a:pt x="3450405" y="1373305"/>
                  <a:pt x="3361695" y="1364207"/>
                  <a:pt x="3327576" y="1373305"/>
                </a:cubicBezTo>
                <a:cubicBezTo>
                  <a:pt x="3293457" y="1382403"/>
                  <a:pt x="3288907" y="1407424"/>
                  <a:pt x="3300280" y="1427896"/>
                </a:cubicBezTo>
                <a:cubicBezTo>
                  <a:pt x="3311653" y="1448368"/>
                  <a:pt x="3329850" y="1484762"/>
                  <a:pt x="3395814" y="1496135"/>
                </a:cubicBezTo>
                <a:cubicBezTo>
                  <a:pt x="3461778" y="1507508"/>
                  <a:pt x="3575510" y="1498410"/>
                  <a:pt x="3696065" y="1496135"/>
                </a:cubicBezTo>
                <a:cubicBezTo>
                  <a:pt x="3816620" y="1493860"/>
                  <a:pt x="3962197" y="1484762"/>
                  <a:pt x="4119146" y="1482487"/>
                </a:cubicBezTo>
                <a:cubicBezTo>
                  <a:pt x="4276095" y="1480212"/>
                  <a:pt x="4489910" y="1480212"/>
                  <a:pt x="4637761" y="1482487"/>
                </a:cubicBezTo>
                <a:cubicBezTo>
                  <a:pt x="4785612" y="1484762"/>
                  <a:pt x="4883420" y="1493861"/>
                  <a:pt x="5006250" y="1496135"/>
                </a:cubicBezTo>
                <a:cubicBezTo>
                  <a:pt x="5129080" y="1498410"/>
                  <a:pt x="5288303" y="1500683"/>
                  <a:pt x="5374739" y="1496134"/>
                </a:cubicBezTo>
                <a:cubicBezTo>
                  <a:pt x="5461175" y="1491585"/>
                  <a:pt x="5493020" y="1500684"/>
                  <a:pt x="5524865" y="1468839"/>
                </a:cubicBezTo>
                <a:cubicBezTo>
                  <a:pt x="5556710" y="1436994"/>
                  <a:pt x="5561259" y="1366481"/>
                  <a:pt x="5565808" y="1305066"/>
                </a:cubicBezTo>
                <a:cubicBezTo>
                  <a:pt x="5570357" y="1243651"/>
                  <a:pt x="5558985" y="1170864"/>
                  <a:pt x="5552161" y="1100350"/>
                </a:cubicBezTo>
                <a:cubicBezTo>
                  <a:pt x="5545337" y="1029837"/>
                  <a:pt x="5531689" y="963872"/>
                  <a:pt x="5524865" y="881985"/>
                </a:cubicBezTo>
                <a:cubicBezTo>
                  <a:pt x="5518041" y="800098"/>
                  <a:pt x="5465725" y="688642"/>
                  <a:pt x="5511217" y="609030"/>
                </a:cubicBezTo>
                <a:cubicBezTo>
                  <a:pt x="5556709" y="529418"/>
                  <a:pt x="5342895" y="477102"/>
                  <a:pt x="5797820" y="404314"/>
                </a:cubicBezTo>
                <a:cubicBezTo>
                  <a:pt x="6252746" y="331526"/>
                  <a:pt x="7876830" y="222344"/>
                  <a:pt x="8117940" y="172302"/>
                </a:cubicBezTo>
                <a:cubicBezTo>
                  <a:pt x="8359050" y="122260"/>
                  <a:pt x="7751724" y="88141"/>
                  <a:pt x="7244482" y="104063"/>
                </a:cubicBezTo>
                <a:cubicBezTo>
                  <a:pt x="6396046" y="119985"/>
                  <a:pt x="5870608" y="245090"/>
                  <a:pt x="5197319" y="267836"/>
                </a:cubicBezTo>
                <a:cubicBezTo>
                  <a:pt x="4524030" y="290582"/>
                  <a:pt x="3868937" y="249639"/>
                  <a:pt x="3204746" y="240541"/>
                </a:cubicBezTo>
                <a:cubicBezTo>
                  <a:pt x="2763469" y="247365"/>
                  <a:pt x="2797588" y="308779"/>
                  <a:pt x="2549654" y="308779"/>
                </a:cubicBezTo>
                <a:cubicBezTo>
                  <a:pt x="2301720" y="308779"/>
                  <a:pt x="1935504" y="258738"/>
                  <a:pt x="1717140" y="240541"/>
                </a:cubicBezTo>
                <a:cubicBezTo>
                  <a:pt x="1498776" y="222344"/>
                  <a:pt x="1439635" y="204147"/>
                  <a:pt x="1239468" y="199598"/>
                </a:cubicBezTo>
                <a:cubicBezTo>
                  <a:pt x="1075695" y="179126"/>
                  <a:pt x="870979" y="138183"/>
                  <a:pt x="734501" y="117711"/>
                </a:cubicBezTo>
                <a:cubicBezTo>
                  <a:pt x="598023" y="97239"/>
                  <a:pt x="509312" y="94964"/>
                  <a:pt x="420602" y="76767"/>
                </a:cubicBezTo>
                <a:cubicBezTo>
                  <a:pt x="331892" y="58570"/>
                  <a:pt x="265928" y="19902"/>
                  <a:pt x="202238" y="8529"/>
                </a:cubicBezTo>
                <a:cubicBezTo>
                  <a:pt x="138548" y="-2844"/>
                  <a:pt x="70310" y="-2844"/>
                  <a:pt x="38465" y="8529"/>
                </a:cubicBezTo>
                <a:cubicBezTo>
                  <a:pt x="6620" y="19902"/>
                  <a:pt x="-13851" y="54021"/>
                  <a:pt x="11170" y="76767"/>
                </a:cubicBezTo>
                <a:cubicBezTo>
                  <a:pt x="36191" y="99513"/>
                  <a:pt x="88506" y="124534"/>
                  <a:pt x="188590" y="145006"/>
                </a:cubicBezTo>
                <a:cubicBezTo>
                  <a:pt x="288673" y="165478"/>
                  <a:pt x="406955" y="167752"/>
                  <a:pt x="611671" y="199597"/>
                </a:cubicBezTo>
                <a:cubicBezTo>
                  <a:pt x="816387" y="231442"/>
                  <a:pt x="1080244" y="297406"/>
                  <a:pt x="1416889" y="336075"/>
                </a:cubicBezTo>
                <a:cubicBezTo>
                  <a:pt x="1753534" y="374744"/>
                  <a:pt x="2390429" y="422510"/>
                  <a:pt x="2631540" y="431609"/>
                </a:cubicBezTo>
                <a:cubicBezTo>
                  <a:pt x="2872650" y="440707"/>
                  <a:pt x="2795313" y="390666"/>
                  <a:pt x="2863552" y="390666"/>
                </a:cubicBezTo>
                <a:cubicBezTo>
                  <a:pt x="2931791" y="390666"/>
                  <a:pt x="3013678" y="402039"/>
                  <a:pt x="3040973" y="431609"/>
                </a:cubicBezTo>
                <a:cubicBezTo>
                  <a:pt x="3068268" y="461179"/>
                  <a:pt x="3052346" y="442983"/>
                  <a:pt x="3027325" y="568087"/>
                </a:cubicBezTo>
                <a:cubicBezTo>
                  <a:pt x="3002304" y="693192"/>
                  <a:pt x="2922692" y="1052582"/>
                  <a:pt x="2890847" y="1182236"/>
                </a:cubicBezTo>
                <a:cubicBezTo>
                  <a:pt x="2859002" y="1311890"/>
                  <a:pt x="2831707" y="1291418"/>
                  <a:pt x="2836256" y="1346009"/>
                </a:cubicBezTo>
                <a:cubicBezTo>
                  <a:pt x="2840805" y="1400600"/>
                  <a:pt x="2915868" y="1477937"/>
                  <a:pt x="2918143" y="15097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29"/>
          <p:cNvSpPr/>
          <p:nvPr/>
        </p:nvSpPr>
        <p:spPr>
          <a:xfrm>
            <a:off x="179512" y="166077"/>
            <a:ext cx="7740390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Cadetes e 18 +</a:t>
            </a:r>
            <a:endParaRPr lang="pt-PT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1800m/5700m/900m (2 voltas/3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voltas/ 1 volta)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 rot="11160000">
            <a:off x="3301123" y="3795460"/>
            <a:ext cx="148570" cy="49121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663175" y="1998796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6786578" y="1293951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1303600"/>
            <a:ext cx="2586037" cy="14773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 e Meta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1ª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BTT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2ª Corrida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Transição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58" name="Rectângulo 24"/>
          <p:cNvSpPr/>
          <p:nvPr/>
        </p:nvSpPr>
        <p:spPr>
          <a:xfrm>
            <a:off x="6545916" y="1459176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 rot="5400000">
            <a:off x="6605577" y="1633576"/>
            <a:ext cx="133351" cy="3163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62" name="Text Box 51"/>
          <p:cNvSpPr txBox="1">
            <a:spLocks noChangeArrowheads="1"/>
          </p:cNvSpPr>
          <p:nvPr/>
        </p:nvSpPr>
        <p:spPr bwMode="auto">
          <a:xfrm rot="10800000">
            <a:off x="6545916" y="2238506"/>
            <a:ext cx="252672" cy="154777"/>
          </a:xfrm>
          <a:prstGeom prst="rect">
            <a:avLst/>
          </a:prstGeom>
          <a:solidFill>
            <a:srgbClr val="EC12A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 rot="10800000">
            <a:off x="6533906" y="2497607"/>
            <a:ext cx="252672" cy="154777"/>
          </a:xfrm>
          <a:prstGeom prst="rect">
            <a:avLst/>
          </a:prstGeom>
          <a:solidFill>
            <a:srgbClr val="69E9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 rot="5400000">
            <a:off x="6625393" y="1908897"/>
            <a:ext cx="133351" cy="31632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71" name="Forma livre 70"/>
          <p:cNvSpPr/>
          <p:nvPr/>
        </p:nvSpPr>
        <p:spPr>
          <a:xfrm flipH="1">
            <a:off x="3447145" y="3717032"/>
            <a:ext cx="351341" cy="645686"/>
          </a:xfrm>
          <a:custGeom>
            <a:avLst/>
            <a:gdLst>
              <a:gd name="connsiteX0" fmla="*/ 436728 w 574217"/>
              <a:gd name="connsiteY0" fmla="*/ 134420 h 1144354"/>
              <a:gd name="connsiteX1" fmla="*/ 491319 w 574217"/>
              <a:gd name="connsiteY1" fmla="*/ 11590 h 1144354"/>
              <a:gd name="connsiteX2" fmla="*/ 559558 w 574217"/>
              <a:gd name="connsiteY2" fmla="*/ 25238 h 1144354"/>
              <a:gd name="connsiteX3" fmla="*/ 573206 w 574217"/>
              <a:gd name="connsiteY3" fmla="*/ 189011 h 1144354"/>
              <a:gd name="connsiteX4" fmla="*/ 573206 w 574217"/>
              <a:gd name="connsiteY4" fmla="*/ 393727 h 1144354"/>
              <a:gd name="connsiteX5" fmla="*/ 573206 w 574217"/>
              <a:gd name="connsiteY5" fmla="*/ 557501 h 1144354"/>
              <a:gd name="connsiteX6" fmla="*/ 559558 w 574217"/>
              <a:gd name="connsiteY6" fmla="*/ 762217 h 1144354"/>
              <a:gd name="connsiteX7" fmla="*/ 545910 w 574217"/>
              <a:gd name="connsiteY7" fmla="*/ 939638 h 1144354"/>
              <a:gd name="connsiteX8" fmla="*/ 450376 w 574217"/>
              <a:gd name="connsiteY8" fmla="*/ 1007877 h 1144354"/>
              <a:gd name="connsiteX9" fmla="*/ 313898 w 574217"/>
              <a:gd name="connsiteY9" fmla="*/ 1021524 h 1144354"/>
              <a:gd name="connsiteX10" fmla="*/ 204716 w 574217"/>
              <a:gd name="connsiteY10" fmla="*/ 1035172 h 1144354"/>
              <a:gd name="connsiteX11" fmla="*/ 81886 w 574217"/>
              <a:gd name="connsiteY11" fmla="*/ 1103411 h 1144354"/>
              <a:gd name="connsiteX12" fmla="*/ 0 w 574217"/>
              <a:gd name="connsiteY12" fmla="*/ 1144354 h 1144354"/>
              <a:gd name="connsiteX0" fmla="*/ 491319 w 574217"/>
              <a:gd name="connsiteY0" fmla="*/ 11590 h 1144354"/>
              <a:gd name="connsiteX1" fmla="*/ 559558 w 574217"/>
              <a:gd name="connsiteY1" fmla="*/ 25238 h 1144354"/>
              <a:gd name="connsiteX2" fmla="*/ 573206 w 574217"/>
              <a:gd name="connsiteY2" fmla="*/ 189011 h 1144354"/>
              <a:gd name="connsiteX3" fmla="*/ 573206 w 574217"/>
              <a:gd name="connsiteY3" fmla="*/ 393727 h 1144354"/>
              <a:gd name="connsiteX4" fmla="*/ 573206 w 574217"/>
              <a:gd name="connsiteY4" fmla="*/ 557501 h 1144354"/>
              <a:gd name="connsiteX5" fmla="*/ 559558 w 574217"/>
              <a:gd name="connsiteY5" fmla="*/ 762217 h 1144354"/>
              <a:gd name="connsiteX6" fmla="*/ 545910 w 574217"/>
              <a:gd name="connsiteY6" fmla="*/ 939638 h 1144354"/>
              <a:gd name="connsiteX7" fmla="*/ 450376 w 574217"/>
              <a:gd name="connsiteY7" fmla="*/ 1007877 h 1144354"/>
              <a:gd name="connsiteX8" fmla="*/ 313898 w 574217"/>
              <a:gd name="connsiteY8" fmla="*/ 1021524 h 1144354"/>
              <a:gd name="connsiteX9" fmla="*/ 204716 w 574217"/>
              <a:gd name="connsiteY9" fmla="*/ 1035172 h 1144354"/>
              <a:gd name="connsiteX10" fmla="*/ 81886 w 574217"/>
              <a:gd name="connsiteY10" fmla="*/ 1103411 h 1144354"/>
              <a:gd name="connsiteX11" fmla="*/ 0 w 574217"/>
              <a:gd name="connsiteY11" fmla="*/ 1144354 h 1144354"/>
              <a:gd name="connsiteX0" fmla="*/ 491319 w 717778"/>
              <a:gd name="connsiteY0" fmla="*/ 49814 h 1182578"/>
              <a:gd name="connsiteX1" fmla="*/ 716801 w 717778"/>
              <a:gd name="connsiteY1" fmla="*/ 8871 h 1182578"/>
              <a:gd name="connsiteX2" fmla="*/ 573206 w 717778"/>
              <a:gd name="connsiteY2" fmla="*/ 227235 h 1182578"/>
              <a:gd name="connsiteX3" fmla="*/ 573206 w 717778"/>
              <a:gd name="connsiteY3" fmla="*/ 431951 h 1182578"/>
              <a:gd name="connsiteX4" fmla="*/ 573206 w 717778"/>
              <a:gd name="connsiteY4" fmla="*/ 595725 h 1182578"/>
              <a:gd name="connsiteX5" fmla="*/ 559558 w 717778"/>
              <a:gd name="connsiteY5" fmla="*/ 800441 h 1182578"/>
              <a:gd name="connsiteX6" fmla="*/ 545910 w 717778"/>
              <a:gd name="connsiteY6" fmla="*/ 977862 h 1182578"/>
              <a:gd name="connsiteX7" fmla="*/ 450376 w 717778"/>
              <a:gd name="connsiteY7" fmla="*/ 1046101 h 1182578"/>
              <a:gd name="connsiteX8" fmla="*/ 313898 w 717778"/>
              <a:gd name="connsiteY8" fmla="*/ 1059748 h 1182578"/>
              <a:gd name="connsiteX9" fmla="*/ 204716 w 717778"/>
              <a:gd name="connsiteY9" fmla="*/ 1073396 h 1182578"/>
              <a:gd name="connsiteX10" fmla="*/ 81886 w 717778"/>
              <a:gd name="connsiteY10" fmla="*/ 1141635 h 1182578"/>
              <a:gd name="connsiteX11" fmla="*/ 0 w 717778"/>
              <a:gd name="connsiteY11" fmla="*/ 1182578 h 1182578"/>
              <a:gd name="connsiteX0" fmla="*/ 491319 w 574217"/>
              <a:gd name="connsiteY0" fmla="*/ 0 h 1132764"/>
              <a:gd name="connsiteX1" fmla="*/ 573206 w 574217"/>
              <a:gd name="connsiteY1" fmla="*/ 177421 h 1132764"/>
              <a:gd name="connsiteX2" fmla="*/ 573206 w 574217"/>
              <a:gd name="connsiteY2" fmla="*/ 382137 h 1132764"/>
              <a:gd name="connsiteX3" fmla="*/ 573206 w 574217"/>
              <a:gd name="connsiteY3" fmla="*/ 545911 h 1132764"/>
              <a:gd name="connsiteX4" fmla="*/ 559558 w 574217"/>
              <a:gd name="connsiteY4" fmla="*/ 750627 h 1132764"/>
              <a:gd name="connsiteX5" fmla="*/ 545910 w 574217"/>
              <a:gd name="connsiteY5" fmla="*/ 928048 h 1132764"/>
              <a:gd name="connsiteX6" fmla="*/ 450376 w 574217"/>
              <a:gd name="connsiteY6" fmla="*/ 996287 h 1132764"/>
              <a:gd name="connsiteX7" fmla="*/ 313898 w 574217"/>
              <a:gd name="connsiteY7" fmla="*/ 1009934 h 1132764"/>
              <a:gd name="connsiteX8" fmla="*/ 204716 w 574217"/>
              <a:gd name="connsiteY8" fmla="*/ 1023582 h 1132764"/>
              <a:gd name="connsiteX9" fmla="*/ 81886 w 574217"/>
              <a:gd name="connsiteY9" fmla="*/ 1091821 h 1132764"/>
              <a:gd name="connsiteX10" fmla="*/ 0 w 574217"/>
              <a:gd name="connsiteY10" fmla="*/ 1132764 h 1132764"/>
              <a:gd name="connsiteX0" fmla="*/ 727185 w 728572"/>
              <a:gd name="connsiteY0" fmla="*/ 0 h 1105469"/>
              <a:gd name="connsiteX1" fmla="*/ 573206 w 728572"/>
              <a:gd name="connsiteY1" fmla="*/ 150126 h 1105469"/>
              <a:gd name="connsiteX2" fmla="*/ 573206 w 728572"/>
              <a:gd name="connsiteY2" fmla="*/ 354842 h 1105469"/>
              <a:gd name="connsiteX3" fmla="*/ 573206 w 728572"/>
              <a:gd name="connsiteY3" fmla="*/ 518616 h 1105469"/>
              <a:gd name="connsiteX4" fmla="*/ 559558 w 728572"/>
              <a:gd name="connsiteY4" fmla="*/ 723332 h 1105469"/>
              <a:gd name="connsiteX5" fmla="*/ 545910 w 728572"/>
              <a:gd name="connsiteY5" fmla="*/ 900753 h 1105469"/>
              <a:gd name="connsiteX6" fmla="*/ 450376 w 728572"/>
              <a:gd name="connsiteY6" fmla="*/ 968992 h 1105469"/>
              <a:gd name="connsiteX7" fmla="*/ 313898 w 728572"/>
              <a:gd name="connsiteY7" fmla="*/ 982639 h 1105469"/>
              <a:gd name="connsiteX8" fmla="*/ 204716 w 728572"/>
              <a:gd name="connsiteY8" fmla="*/ 996287 h 1105469"/>
              <a:gd name="connsiteX9" fmla="*/ 81886 w 728572"/>
              <a:gd name="connsiteY9" fmla="*/ 1064526 h 1105469"/>
              <a:gd name="connsiteX10" fmla="*/ 0 w 728572"/>
              <a:gd name="connsiteY10" fmla="*/ 1105469 h 1105469"/>
              <a:gd name="connsiteX0" fmla="*/ 727185 w 728466"/>
              <a:gd name="connsiteY0" fmla="*/ 0 h 1105469"/>
              <a:gd name="connsiteX1" fmla="*/ 560102 w 728466"/>
              <a:gd name="connsiteY1" fmla="*/ 81887 h 1105469"/>
              <a:gd name="connsiteX2" fmla="*/ 573206 w 728466"/>
              <a:gd name="connsiteY2" fmla="*/ 354842 h 1105469"/>
              <a:gd name="connsiteX3" fmla="*/ 573206 w 728466"/>
              <a:gd name="connsiteY3" fmla="*/ 518616 h 1105469"/>
              <a:gd name="connsiteX4" fmla="*/ 559558 w 728466"/>
              <a:gd name="connsiteY4" fmla="*/ 723332 h 1105469"/>
              <a:gd name="connsiteX5" fmla="*/ 545910 w 728466"/>
              <a:gd name="connsiteY5" fmla="*/ 900753 h 1105469"/>
              <a:gd name="connsiteX6" fmla="*/ 450376 w 728466"/>
              <a:gd name="connsiteY6" fmla="*/ 968992 h 1105469"/>
              <a:gd name="connsiteX7" fmla="*/ 313898 w 728466"/>
              <a:gd name="connsiteY7" fmla="*/ 982639 h 1105469"/>
              <a:gd name="connsiteX8" fmla="*/ 204716 w 728466"/>
              <a:gd name="connsiteY8" fmla="*/ 996287 h 1105469"/>
              <a:gd name="connsiteX9" fmla="*/ 81886 w 728466"/>
              <a:gd name="connsiteY9" fmla="*/ 1064526 h 1105469"/>
              <a:gd name="connsiteX10" fmla="*/ 0 w 728466"/>
              <a:gd name="connsiteY10" fmla="*/ 1105469 h 1105469"/>
              <a:gd name="connsiteX0" fmla="*/ 645299 w 646580"/>
              <a:gd name="connsiteY0" fmla="*/ 0 h 1064526"/>
              <a:gd name="connsiteX1" fmla="*/ 478216 w 646580"/>
              <a:gd name="connsiteY1" fmla="*/ 81887 h 1064526"/>
              <a:gd name="connsiteX2" fmla="*/ 491320 w 646580"/>
              <a:gd name="connsiteY2" fmla="*/ 354842 h 1064526"/>
              <a:gd name="connsiteX3" fmla="*/ 491320 w 646580"/>
              <a:gd name="connsiteY3" fmla="*/ 518616 h 1064526"/>
              <a:gd name="connsiteX4" fmla="*/ 477672 w 646580"/>
              <a:gd name="connsiteY4" fmla="*/ 723332 h 1064526"/>
              <a:gd name="connsiteX5" fmla="*/ 464024 w 646580"/>
              <a:gd name="connsiteY5" fmla="*/ 900753 h 1064526"/>
              <a:gd name="connsiteX6" fmla="*/ 368490 w 646580"/>
              <a:gd name="connsiteY6" fmla="*/ 968992 h 1064526"/>
              <a:gd name="connsiteX7" fmla="*/ 232012 w 646580"/>
              <a:gd name="connsiteY7" fmla="*/ 982639 h 1064526"/>
              <a:gd name="connsiteX8" fmla="*/ 122830 w 646580"/>
              <a:gd name="connsiteY8" fmla="*/ 996287 h 1064526"/>
              <a:gd name="connsiteX9" fmla="*/ 0 w 646580"/>
              <a:gd name="connsiteY9" fmla="*/ 1064526 h 1064526"/>
              <a:gd name="connsiteX0" fmla="*/ 522469 w 523750"/>
              <a:gd name="connsiteY0" fmla="*/ 0 h 996287"/>
              <a:gd name="connsiteX1" fmla="*/ 355386 w 523750"/>
              <a:gd name="connsiteY1" fmla="*/ 81887 h 996287"/>
              <a:gd name="connsiteX2" fmla="*/ 368490 w 523750"/>
              <a:gd name="connsiteY2" fmla="*/ 354842 h 996287"/>
              <a:gd name="connsiteX3" fmla="*/ 368490 w 523750"/>
              <a:gd name="connsiteY3" fmla="*/ 518616 h 996287"/>
              <a:gd name="connsiteX4" fmla="*/ 354842 w 523750"/>
              <a:gd name="connsiteY4" fmla="*/ 723332 h 996287"/>
              <a:gd name="connsiteX5" fmla="*/ 341194 w 523750"/>
              <a:gd name="connsiteY5" fmla="*/ 900753 h 996287"/>
              <a:gd name="connsiteX6" fmla="*/ 245660 w 523750"/>
              <a:gd name="connsiteY6" fmla="*/ 968992 h 996287"/>
              <a:gd name="connsiteX7" fmla="*/ 109182 w 523750"/>
              <a:gd name="connsiteY7" fmla="*/ 982639 h 996287"/>
              <a:gd name="connsiteX8" fmla="*/ 0 w 523750"/>
              <a:gd name="connsiteY8" fmla="*/ 996287 h 996287"/>
              <a:gd name="connsiteX0" fmla="*/ 548677 w 549958"/>
              <a:gd name="connsiteY0" fmla="*/ 0 h 986301"/>
              <a:gd name="connsiteX1" fmla="*/ 381594 w 549958"/>
              <a:gd name="connsiteY1" fmla="*/ 81887 h 986301"/>
              <a:gd name="connsiteX2" fmla="*/ 394698 w 549958"/>
              <a:gd name="connsiteY2" fmla="*/ 354842 h 986301"/>
              <a:gd name="connsiteX3" fmla="*/ 394698 w 549958"/>
              <a:gd name="connsiteY3" fmla="*/ 518616 h 986301"/>
              <a:gd name="connsiteX4" fmla="*/ 381050 w 549958"/>
              <a:gd name="connsiteY4" fmla="*/ 723332 h 986301"/>
              <a:gd name="connsiteX5" fmla="*/ 367402 w 549958"/>
              <a:gd name="connsiteY5" fmla="*/ 900753 h 986301"/>
              <a:gd name="connsiteX6" fmla="*/ 271868 w 549958"/>
              <a:gd name="connsiteY6" fmla="*/ 968992 h 986301"/>
              <a:gd name="connsiteX7" fmla="*/ 135390 w 549958"/>
              <a:gd name="connsiteY7" fmla="*/ 982639 h 986301"/>
              <a:gd name="connsiteX8" fmla="*/ 0 w 549958"/>
              <a:gd name="connsiteY8" fmla="*/ 914400 h 986301"/>
              <a:gd name="connsiteX0" fmla="*/ 548677 w 549958"/>
              <a:gd name="connsiteY0" fmla="*/ 0 h 968992"/>
              <a:gd name="connsiteX1" fmla="*/ 381594 w 549958"/>
              <a:gd name="connsiteY1" fmla="*/ 81887 h 968992"/>
              <a:gd name="connsiteX2" fmla="*/ 394698 w 549958"/>
              <a:gd name="connsiteY2" fmla="*/ 354842 h 968992"/>
              <a:gd name="connsiteX3" fmla="*/ 394698 w 549958"/>
              <a:gd name="connsiteY3" fmla="*/ 518616 h 968992"/>
              <a:gd name="connsiteX4" fmla="*/ 381050 w 549958"/>
              <a:gd name="connsiteY4" fmla="*/ 723332 h 968992"/>
              <a:gd name="connsiteX5" fmla="*/ 367402 w 549958"/>
              <a:gd name="connsiteY5" fmla="*/ 900753 h 968992"/>
              <a:gd name="connsiteX6" fmla="*/ 271868 w 549958"/>
              <a:gd name="connsiteY6" fmla="*/ 968992 h 968992"/>
              <a:gd name="connsiteX7" fmla="*/ 135390 w 549958"/>
              <a:gd name="connsiteY7" fmla="*/ 900752 h 968992"/>
              <a:gd name="connsiteX8" fmla="*/ 0 w 549958"/>
              <a:gd name="connsiteY8" fmla="*/ 914400 h 968992"/>
              <a:gd name="connsiteX0" fmla="*/ 548677 w 549958"/>
              <a:gd name="connsiteY0" fmla="*/ 0 h 969074"/>
              <a:gd name="connsiteX1" fmla="*/ 381594 w 549958"/>
              <a:gd name="connsiteY1" fmla="*/ 81887 h 969074"/>
              <a:gd name="connsiteX2" fmla="*/ 394698 w 549958"/>
              <a:gd name="connsiteY2" fmla="*/ 354842 h 969074"/>
              <a:gd name="connsiteX3" fmla="*/ 394698 w 549958"/>
              <a:gd name="connsiteY3" fmla="*/ 518616 h 969074"/>
              <a:gd name="connsiteX4" fmla="*/ 381050 w 549958"/>
              <a:gd name="connsiteY4" fmla="*/ 723332 h 969074"/>
              <a:gd name="connsiteX5" fmla="*/ 367402 w 549958"/>
              <a:gd name="connsiteY5" fmla="*/ 900753 h 969074"/>
              <a:gd name="connsiteX6" fmla="*/ 271868 w 549958"/>
              <a:gd name="connsiteY6" fmla="*/ 968992 h 969074"/>
              <a:gd name="connsiteX7" fmla="*/ 0 w 549958"/>
              <a:gd name="connsiteY7" fmla="*/ 914400 h 969074"/>
              <a:gd name="connsiteX0" fmla="*/ 548677 w 549958"/>
              <a:gd name="connsiteY0" fmla="*/ 0 h 918612"/>
              <a:gd name="connsiteX1" fmla="*/ 381594 w 549958"/>
              <a:gd name="connsiteY1" fmla="*/ 81887 h 918612"/>
              <a:gd name="connsiteX2" fmla="*/ 394698 w 549958"/>
              <a:gd name="connsiteY2" fmla="*/ 354842 h 918612"/>
              <a:gd name="connsiteX3" fmla="*/ 394698 w 549958"/>
              <a:gd name="connsiteY3" fmla="*/ 518616 h 918612"/>
              <a:gd name="connsiteX4" fmla="*/ 381050 w 549958"/>
              <a:gd name="connsiteY4" fmla="*/ 723332 h 918612"/>
              <a:gd name="connsiteX5" fmla="*/ 367402 w 549958"/>
              <a:gd name="connsiteY5" fmla="*/ 900753 h 918612"/>
              <a:gd name="connsiteX6" fmla="*/ 0 w 549958"/>
              <a:gd name="connsiteY6" fmla="*/ 914400 h 91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58" h="918612">
                <a:moveTo>
                  <a:pt x="548677" y="0"/>
                </a:moveTo>
                <a:cubicBezTo>
                  <a:pt x="565737" y="36963"/>
                  <a:pt x="407257" y="22747"/>
                  <a:pt x="381594" y="81887"/>
                </a:cubicBezTo>
                <a:cubicBezTo>
                  <a:pt x="355931" y="141027"/>
                  <a:pt x="392514" y="282054"/>
                  <a:pt x="394698" y="354842"/>
                </a:cubicBezTo>
                <a:cubicBezTo>
                  <a:pt x="396882" y="427630"/>
                  <a:pt x="396973" y="457201"/>
                  <a:pt x="394698" y="518616"/>
                </a:cubicBezTo>
                <a:cubicBezTo>
                  <a:pt x="392423" y="580031"/>
                  <a:pt x="385599" y="659643"/>
                  <a:pt x="381050" y="723332"/>
                </a:cubicBezTo>
                <a:cubicBezTo>
                  <a:pt x="376501" y="787021"/>
                  <a:pt x="430910" y="868908"/>
                  <a:pt x="367402" y="900753"/>
                </a:cubicBezTo>
                <a:cubicBezTo>
                  <a:pt x="303894" y="932598"/>
                  <a:pt x="76542" y="911557"/>
                  <a:pt x="0" y="914400"/>
                </a:cubicBezTo>
              </a:path>
            </a:pathLst>
          </a:custGeom>
          <a:noFill/>
          <a:ln w="57150">
            <a:solidFill>
              <a:srgbClr val="EC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AutoShape 56"/>
          <p:cNvSpPr>
            <a:spLocks noChangeArrowheads="1"/>
          </p:cNvSpPr>
          <p:nvPr/>
        </p:nvSpPr>
        <p:spPr bwMode="auto">
          <a:xfrm rot="21071013">
            <a:off x="2561333" y="4445347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4" name="AutoShape 56"/>
          <p:cNvSpPr>
            <a:spLocks noChangeArrowheads="1"/>
          </p:cNvSpPr>
          <p:nvPr/>
        </p:nvSpPr>
        <p:spPr bwMode="auto">
          <a:xfrm rot="980261">
            <a:off x="3570907" y="4430146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5" name="AutoShape 56"/>
          <p:cNvSpPr>
            <a:spLocks noChangeArrowheads="1"/>
          </p:cNvSpPr>
          <p:nvPr/>
        </p:nvSpPr>
        <p:spPr bwMode="auto">
          <a:xfrm rot="14924552">
            <a:off x="1826334" y="5303140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6" name="AutoShape 56"/>
          <p:cNvSpPr>
            <a:spLocks noChangeArrowheads="1"/>
          </p:cNvSpPr>
          <p:nvPr/>
        </p:nvSpPr>
        <p:spPr bwMode="auto">
          <a:xfrm rot="16200000">
            <a:off x="3389710" y="4023547"/>
            <a:ext cx="365211" cy="181044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7" name="AutoShape 56"/>
          <p:cNvSpPr>
            <a:spLocks noChangeArrowheads="1"/>
          </p:cNvSpPr>
          <p:nvPr/>
        </p:nvSpPr>
        <p:spPr bwMode="auto">
          <a:xfrm rot="15820083">
            <a:off x="5508118" y="3423275"/>
            <a:ext cx="274592" cy="22508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9" name="AutoShape 56"/>
          <p:cNvSpPr>
            <a:spLocks noChangeArrowheads="1"/>
          </p:cNvSpPr>
          <p:nvPr/>
        </p:nvSpPr>
        <p:spPr bwMode="auto">
          <a:xfrm>
            <a:off x="4538969" y="3741911"/>
            <a:ext cx="242512" cy="21144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0" name="AutoShape 56"/>
          <p:cNvSpPr>
            <a:spLocks noChangeArrowheads="1"/>
          </p:cNvSpPr>
          <p:nvPr/>
        </p:nvSpPr>
        <p:spPr bwMode="auto">
          <a:xfrm rot="10800000">
            <a:off x="4671540" y="4165576"/>
            <a:ext cx="315998" cy="226674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1" name="AutoShape 56"/>
          <p:cNvSpPr>
            <a:spLocks noChangeArrowheads="1"/>
          </p:cNvSpPr>
          <p:nvPr/>
        </p:nvSpPr>
        <p:spPr bwMode="auto">
          <a:xfrm rot="4881842">
            <a:off x="5763764" y="3429440"/>
            <a:ext cx="318772" cy="189640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2" name="AutoShape 56"/>
          <p:cNvSpPr>
            <a:spLocks noChangeArrowheads="1"/>
          </p:cNvSpPr>
          <p:nvPr/>
        </p:nvSpPr>
        <p:spPr bwMode="auto">
          <a:xfrm rot="21159578">
            <a:off x="6289674" y="2839913"/>
            <a:ext cx="344647" cy="238672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3" name="AutoShape 56"/>
          <p:cNvSpPr>
            <a:spLocks noChangeArrowheads="1"/>
          </p:cNvSpPr>
          <p:nvPr/>
        </p:nvSpPr>
        <p:spPr bwMode="auto">
          <a:xfrm rot="16480870">
            <a:off x="2994825" y="3905297"/>
            <a:ext cx="372956" cy="178314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4" name="AutoShape 56"/>
          <p:cNvSpPr>
            <a:spLocks noChangeArrowheads="1"/>
          </p:cNvSpPr>
          <p:nvPr/>
        </p:nvSpPr>
        <p:spPr bwMode="auto">
          <a:xfrm rot="11107270">
            <a:off x="1267321" y="3113032"/>
            <a:ext cx="308720" cy="186102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5" name="Rectângulo 24"/>
          <p:cNvSpPr/>
          <p:nvPr/>
        </p:nvSpPr>
        <p:spPr>
          <a:xfrm rot="3745223">
            <a:off x="2967633" y="4395248"/>
            <a:ext cx="332944" cy="13570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90" name="AutoShape 56"/>
          <p:cNvSpPr>
            <a:spLocks noChangeArrowheads="1"/>
          </p:cNvSpPr>
          <p:nvPr/>
        </p:nvSpPr>
        <p:spPr bwMode="auto">
          <a:xfrm rot="20411021">
            <a:off x="3182171" y="543755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3" name="Forma livre 32"/>
          <p:cNvSpPr/>
          <p:nvPr/>
        </p:nvSpPr>
        <p:spPr>
          <a:xfrm>
            <a:off x="1763690" y="4329164"/>
            <a:ext cx="6711570" cy="1692125"/>
          </a:xfrm>
          <a:custGeom>
            <a:avLst/>
            <a:gdLst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102637 w 4553570"/>
              <a:gd name="connsiteY13" fmla="*/ 1112072 h 1681035"/>
              <a:gd name="connsiteX14" fmla="*/ 2416535 w 4553570"/>
              <a:gd name="connsiteY14" fmla="*/ 975594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16535 w 4553570"/>
              <a:gd name="connsiteY14" fmla="*/ 975594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839616 w 4553570"/>
              <a:gd name="connsiteY16" fmla="*/ 839116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662195 w 4553570"/>
              <a:gd name="connsiteY16" fmla="*/ 839116 h 1681035"/>
              <a:gd name="connsiteX17" fmla="*/ 2839616 w 4553570"/>
              <a:gd name="connsiteY17" fmla="*/ 839116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39616 w 4553570"/>
              <a:gd name="connsiteY17" fmla="*/ 839116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33144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80560 w 4553570"/>
              <a:gd name="connsiteY17" fmla="*/ 770877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66661 w 4553570"/>
              <a:gd name="connsiteY15" fmla="*/ 893707 h 1681035"/>
              <a:gd name="connsiteX16" fmla="*/ 2593956 w 4553570"/>
              <a:gd name="connsiteY16" fmla="*/ 825468 h 1681035"/>
              <a:gd name="connsiteX17" fmla="*/ 2880560 w 4553570"/>
              <a:gd name="connsiteY17" fmla="*/ 770877 h 1681035"/>
              <a:gd name="connsiteX18" fmla="*/ 3139866 w 4553570"/>
              <a:gd name="connsiteY18" fmla="*/ 729934 h 1681035"/>
              <a:gd name="connsiteX19" fmla="*/ 3508356 w 4553570"/>
              <a:gd name="connsiteY19" fmla="*/ 634400 h 1681035"/>
              <a:gd name="connsiteX20" fmla="*/ 3822255 w 4553570"/>
              <a:gd name="connsiteY20" fmla="*/ 566161 h 1681035"/>
              <a:gd name="connsiteX21" fmla="*/ 4026971 w 4553570"/>
              <a:gd name="connsiteY21" fmla="*/ 511570 h 1681035"/>
              <a:gd name="connsiteX22" fmla="*/ 4218040 w 4553570"/>
              <a:gd name="connsiteY22" fmla="*/ 470627 h 1681035"/>
              <a:gd name="connsiteX23" fmla="*/ 4327222 w 4553570"/>
              <a:gd name="connsiteY23" fmla="*/ 443331 h 1681035"/>
              <a:gd name="connsiteX24" fmla="*/ 4490995 w 4553570"/>
              <a:gd name="connsiteY24" fmla="*/ 416036 h 1681035"/>
              <a:gd name="connsiteX25" fmla="*/ 4504643 w 4553570"/>
              <a:gd name="connsiteY25" fmla="*/ 402388 h 1681035"/>
              <a:gd name="connsiteX26" fmla="*/ 4545586 w 4553570"/>
              <a:gd name="connsiteY26" fmla="*/ 320501 h 1681035"/>
              <a:gd name="connsiteX27" fmla="*/ 4327222 w 4553570"/>
              <a:gd name="connsiteY27" fmla="*/ 320501 h 1681035"/>
              <a:gd name="connsiteX28" fmla="*/ 3986028 w 4553570"/>
              <a:gd name="connsiteY28" fmla="*/ 320501 h 1681035"/>
              <a:gd name="connsiteX29" fmla="*/ 3603890 w 4553570"/>
              <a:gd name="connsiteY29" fmla="*/ 293206 h 1681035"/>
              <a:gd name="connsiteX30" fmla="*/ 3249049 w 4553570"/>
              <a:gd name="connsiteY30" fmla="*/ 293206 h 1681035"/>
              <a:gd name="connsiteX31" fmla="*/ 3057980 w 4553570"/>
              <a:gd name="connsiteY31" fmla="*/ 265910 h 1681035"/>
              <a:gd name="connsiteX32" fmla="*/ 2880559 w 4553570"/>
              <a:gd name="connsiteY32" fmla="*/ 197672 h 1681035"/>
              <a:gd name="connsiteX33" fmla="*/ 2757729 w 4553570"/>
              <a:gd name="connsiteY33" fmla="*/ 156728 h 1681035"/>
              <a:gd name="connsiteX34" fmla="*/ 2689490 w 4553570"/>
              <a:gd name="connsiteY34" fmla="*/ 143081 h 1681035"/>
              <a:gd name="connsiteX35" fmla="*/ 2634899 w 4553570"/>
              <a:gd name="connsiteY35" fmla="*/ 88490 h 1681035"/>
              <a:gd name="connsiteX36" fmla="*/ 2580308 w 4553570"/>
              <a:gd name="connsiteY36" fmla="*/ 6603 h 1681035"/>
              <a:gd name="connsiteX37" fmla="*/ 2280058 w 4553570"/>
              <a:gd name="connsiteY37" fmla="*/ 6603 h 1681035"/>
              <a:gd name="connsiteX38" fmla="*/ 1952511 w 4553570"/>
              <a:gd name="connsiteY38" fmla="*/ 20251 h 1681035"/>
              <a:gd name="connsiteX39" fmla="*/ 1734147 w 4553570"/>
              <a:gd name="connsiteY39" fmla="*/ 6603 h 1681035"/>
              <a:gd name="connsiteX0" fmla="*/ 1461192 w 4553570"/>
              <a:gd name="connsiteY0" fmla="*/ 61194 h 1681035"/>
              <a:gd name="connsiteX1" fmla="*/ 969872 w 4553570"/>
              <a:gd name="connsiteY1" fmla="*/ 211319 h 1681035"/>
              <a:gd name="connsiteX2" fmla="*/ 710565 w 4553570"/>
              <a:gd name="connsiteY2" fmla="*/ 211319 h 1681035"/>
              <a:gd name="connsiteX3" fmla="*/ 437610 w 4553570"/>
              <a:gd name="connsiteY3" fmla="*/ 238615 h 1681035"/>
              <a:gd name="connsiteX4" fmla="*/ 287484 w 4553570"/>
              <a:gd name="connsiteY4" fmla="*/ 265910 h 1681035"/>
              <a:gd name="connsiteX5" fmla="*/ 55472 w 4553570"/>
              <a:gd name="connsiteY5" fmla="*/ 224967 h 1681035"/>
              <a:gd name="connsiteX6" fmla="*/ 881 w 4553570"/>
              <a:gd name="connsiteY6" fmla="*/ 252263 h 1681035"/>
              <a:gd name="connsiteX7" fmla="*/ 28177 w 4553570"/>
              <a:gd name="connsiteY7" fmla="*/ 416036 h 1681035"/>
              <a:gd name="connsiteX8" fmla="*/ 110064 w 4553570"/>
              <a:gd name="connsiteY8" fmla="*/ 661695 h 1681035"/>
              <a:gd name="connsiteX9" fmla="*/ 587735 w 4553570"/>
              <a:gd name="connsiteY9" fmla="*/ 1617039 h 1681035"/>
              <a:gd name="connsiteX10" fmla="*/ 792452 w 4553570"/>
              <a:gd name="connsiteY10" fmla="*/ 1576095 h 1681035"/>
              <a:gd name="connsiteX11" fmla="*/ 997168 w 4553570"/>
              <a:gd name="connsiteY11" fmla="*/ 1439618 h 1681035"/>
              <a:gd name="connsiteX12" fmla="*/ 1529431 w 4553570"/>
              <a:gd name="connsiteY12" fmla="*/ 1234901 h 1681035"/>
              <a:gd name="connsiteX13" fmla="*/ 2088989 w 4553570"/>
              <a:gd name="connsiteY13" fmla="*/ 1030186 h 1681035"/>
              <a:gd name="connsiteX14" fmla="*/ 2402888 w 4553570"/>
              <a:gd name="connsiteY14" fmla="*/ 880059 h 1681035"/>
              <a:gd name="connsiteX15" fmla="*/ 2593956 w 4553570"/>
              <a:gd name="connsiteY15" fmla="*/ 825468 h 1681035"/>
              <a:gd name="connsiteX16" fmla="*/ 2880560 w 4553570"/>
              <a:gd name="connsiteY16" fmla="*/ 770877 h 1681035"/>
              <a:gd name="connsiteX17" fmla="*/ 3139866 w 4553570"/>
              <a:gd name="connsiteY17" fmla="*/ 729934 h 1681035"/>
              <a:gd name="connsiteX18" fmla="*/ 3508356 w 4553570"/>
              <a:gd name="connsiteY18" fmla="*/ 634400 h 1681035"/>
              <a:gd name="connsiteX19" fmla="*/ 3822255 w 4553570"/>
              <a:gd name="connsiteY19" fmla="*/ 566161 h 1681035"/>
              <a:gd name="connsiteX20" fmla="*/ 4026971 w 4553570"/>
              <a:gd name="connsiteY20" fmla="*/ 511570 h 1681035"/>
              <a:gd name="connsiteX21" fmla="*/ 4218040 w 4553570"/>
              <a:gd name="connsiteY21" fmla="*/ 470627 h 1681035"/>
              <a:gd name="connsiteX22" fmla="*/ 4327222 w 4553570"/>
              <a:gd name="connsiteY22" fmla="*/ 443331 h 1681035"/>
              <a:gd name="connsiteX23" fmla="*/ 4490995 w 4553570"/>
              <a:gd name="connsiteY23" fmla="*/ 416036 h 1681035"/>
              <a:gd name="connsiteX24" fmla="*/ 4504643 w 4553570"/>
              <a:gd name="connsiteY24" fmla="*/ 402388 h 1681035"/>
              <a:gd name="connsiteX25" fmla="*/ 4545586 w 4553570"/>
              <a:gd name="connsiteY25" fmla="*/ 320501 h 1681035"/>
              <a:gd name="connsiteX26" fmla="*/ 4327222 w 4553570"/>
              <a:gd name="connsiteY26" fmla="*/ 320501 h 1681035"/>
              <a:gd name="connsiteX27" fmla="*/ 3986028 w 4553570"/>
              <a:gd name="connsiteY27" fmla="*/ 320501 h 1681035"/>
              <a:gd name="connsiteX28" fmla="*/ 3603890 w 4553570"/>
              <a:gd name="connsiteY28" fmla="*/ 293206 h 1681035"/>
              <a:gd name="connsiteX29" fmla="*/ 3249049 w 4553570"/>
              <a:gd name="connsiteY29" fmla="*/ 293206 h 1681035"/>
              <a:gd name="connsiteX30" fmla="*/ 3057980 w 4553570"/>
              <a:gd name="connsiteY30" fmla="*/ 265910 h 1681035"/>
              <a:gd name="connsiteX31" fmla="*/ 2880559 w 4553570"/>
              <a:gd name="connsiteY31" fmla="*/ 197672 h 1681035"/>
              <a:gd name="connsiteX32" fmla="*/ 2757729 w 4553570"/>
              <a:gd name="connsiteY32" fmla="*/ 156728 h 1681035"/>
              <a:gd name="connsiteX33" fmla="*/ 2689490 w 4553570"/>
              <a:gd name="connsiteY33" fmla="*/ 143081 h 1681035"/>
              <a:gd name="connsiteX34" fmla="*/ 2634899 w 4553570"/>
              <a:gd name="connsiteY34" fmla="*/ 88490 h 1681035"/>
              <a:gd name="connsiteX35" fmla="*/ 2580308 w 4553570"/>
              <a:gd name="connsiteY35" fmla="*/ 6603 h 1681035"/>
              <a:gd name="connsiteX36" fmla="*/ 2280058 w 4553570"/>
              <a:gd name="connsiteY36" fmla="*/ 6603 h 1681035"/>
              <a:gd name="connsiteX37" fmla="*/ 1952511 w 4553570"/>
              <a:gd name="connsiteY37" fmla="*/ 20251 h 1681035"/>
              <a:gd name="connsiteX38" fmla="*/ 1734147 w 4553570"/>
              <a:gd name="connsiteY38" fmla="*/ 6603 h 1681035"/>
              <a:gd name="connsiteX0" fmla="*/ 1461192 w 4555001"/>
              <a:gd name="connsiteY0" fmla="*/ 61194 h 1681035"/>
              <a:gd name="connsiteX1" fmla="*/ 969872 w 4555001"/>
              <a:gd name="connsiteY1" fmla="*/ 211319 h 1681035"/>
              <a:gd name="connsiteX2" fmla="*/ 710565 w 4555001"/>
              <a:gd name="connsiteY2" fmla="*/ 211319 h 1681035"/>
              <a:gd name="connsiteX3" fmla="*/ 437610 w 4555001"/>
              <a:gd name="connsiteY3" fmla="*/ 238615 h 1681035"/>
              <a:gd name="connsiteX4" fmla="*/ 287484 w 4555001"/>
              <a:gd name="connsiteY4" fmla="*/ 265910 h 1681035"/>
              <a:gd name="connsiteX5" fmla="*/ 55472 w 4555001"/>
              <a:gd name="connsiteY5" fmla="*/ 224967 h 1681035"/>
              <a:gd name="connsiteX6" fmla="*/ 881 w 4555001"/>
              <a:gd name="connsiteY6" fmla="*/ 252263 h 1681035"/>
              <a:gd name="connsiteX7" fmla="*/ 28177 w 4555001"/>
              <a:gd name="connsiteY7" fmla="*/ 416036 h 1681035"/>
              <a:gd name="connsiteX8" fmla="*/ 110064 w 4555001"/>
              <a:gd name="connsiteY8" fmla="*/ 661695 h 1681035"/>
              <a:gd name="connsiteX9" fmla="*/ 587735 w 4555001"/>
              <a:gd name="connsiteY9" fmla="*/ 1617039 h 1681035"/>
              <a:gd name="connsiteX10" fmla="*/ 792452 w 4555001"/>
              <a:gd name="connsiteY10" fmla="*/ 1576095 h 1681035"/>
              <a:gd name="connsiteX11" fmla="*/ 997168 w 4555001"/>
              <a:gd name="connsiteY11" fmla="*/ 1439618 h 1681035"/>
              <a:gd name="connsiteX12" fmla="*/ 1529431 w 4555001"/>
              <a:gd name="connsiteY12" fmla="*/ 1234901 h 1681035"/>
              <a:gd name="connsiteX13" fmla="*/ 2088989 w 4555001"/>
              <a:gd name="connsiteY13" fmla="*/ 1030186 h 1681035"/>
              <a:gd name="connsiteX14" fmla="*/ 2402888 w 4555001"/>
              <a:gd name="connsiteY14" fmla="*/ 880059 h 1681035"/>
              <a:gd name="connsiteX15" fmla="*/ 2593956 w 4555001"/>
              <a:gd name="connsiteY15" fmla="*/ 825468 h 1681035"/>
              <a:gd name="connsiteX16" fmla="*/ 2880560 w 4555001"/>
              <a:gd name="connsiteY16" fmla="*/ 770877 h 1681035"/>
              <a:gd name="connsiteX17" fmla="*/ 3139866 w 4555001"/>
              <a:gd name="connsiteY17" fmla="*/ 729934 h 1681035"/>
              <a:gd name="connsiteX18" fmla="*/ 3508356 w 4555001"/>
              <a:gd name="connsiteY18" fmla="*/ 634400 h 1681035"/>
              <a:gd name="connsiteX19" fmla="*/ 3822255 w 4555001"/>
              <a:gd name="connsiteY19" fmla="*/ 566161 h 1681035"/>
              <a:gd name="connsiteX20" fmla="*/ 4026971 w 4555001"/>
              <a:gd name="connsiteY20" fmla="*/ 511570 h 1681035"/>
              <a:gd name="connsiteX21" fmla="*/ 4218040 w 4555001"/>
              <a:gd name="connsiteY21" fmla="*/ 470627 h 1681035"/>
              <a:gd name="connsiteX22" fmla="*/ 4327222 w 4555001"/>
              <a:gd name="connsiteY22" fmla="*/ 443331 h 1681035"/>
              <a:gd name="connsiteX23" fmla="*/ 4490995 w 4555001"/>
              <a:gd name="connsiteY23" fmla="*/ 416036 h 1681035"/>
              <a:gd name="connsiteX24" fmla="*/ 4504643 w 4555001"/>
              <a:gd name="connsiteY24" fmla="*/ 402388 h 1681035"/>
              <a:gd name="connsiteX25" fmla="*/ 4514282 w 4555001"/>
              <a:gd name="connsiteY25" fmla="*/ 395520 h 1681035"/>
              <a:gd name="connsiteX26" fmla="*/ 4545586 w 4555001"/>
              <a:gd name="connsiteY26" fmla="*/ 320501 h 1681035"/>
              <a:gd name="connsiteX27" fmla="*/ 4327222 w 4555001"/>
              <a:gd name="connsiteY27" fmla="*/ 320501 h 1681035"/>
              <a:gd name="connsiteX28" fmla="*/ 3986028 w 4555001"/>
              <a:gd name="connsiteY28" fmla="*/ 320501 h 1681035"/>
              <a:gd name="connsiteX29" fmla="*/ 3603890 w 4555001"/>
              <a:gd name="connsiteY29" fmla="*/ 293206 h 1681035"/>
              <a:gd name="connsiteX30" fmla="*/ 3249049 w 4555001"/>
              <a:gd name="connsiteY30" fmla="*/ 293206 h 1681035"/>
              <a:gd name="connsiteX31" fmla="*/ 3057980 w 4555001"/>
              <a:gd name="connsiteY31" fmla="*/ 265910 h 1681035"/>
              <a:gd name="connsiteX32" fmla="*/ 2880559 w 4555001"/>
              <a:gd name="connsiteY32" fmla="*/ 197672 h 1681035"/>
              <a:gd name="connsiteX33" fmla="*/ 2757729 w 4555001"/>
              <a:gd name="connsiteY33" fmla="*/ 156728 h 1681035"/>
              <a:gd name="connsiteX34" fmla="*/ 2689490 w 4555001"/>
              <a:gd name="connsiteY34" fmla="*/ 143081 h 1681035"/>
              <a:gd name="connsiteX35" fmla="*/ 2634899 w 4555001"/>
              <a:gd name="connsiteY35" fmla="*/ 88490 h 1681035"/>
              <a:gd name="connsiteX36" fmla="*/ 2580308 w 4555001"/>
              <a:gd name="connsiteY36" fmla="*/ 6603 h 1681035"/>
              <a:gd name="connsiteX37" fmla="*/ 2280058 w 4555001"/>
              <a:gd name="connsiteY37" fmla="*/ 6603 h 1681035"/>
              <a:gd name="connsiteX38" fmla="*/ 1952511 w 4555001"/>
              <a:gd name="connsiteY38" fmla="*/ 20251 h 1681035"/>
              <a:gd name="connsiteX39" fmla="*/ 1734147 w 4555001"/>
              <a:gd name="connsiteY39" fmla="*/ 6603 h 1681035"/>
              <a:gd name="connsiteX0" fmla="*/ 1461192 w 5183090"/>
              <a:gd name="connsiteY0" fmla="*/ 61194 h 1681035"/>
              <a:gd name="connsiteX1" fmla="*/ 969872 w 5183090"/>
              <a:gd name="connsiteY1" fmla="*/ 211319 h 1681035"/>
              <a:gd name="connsiteX2" fmla="*/ 710565 w 5183090"/>
              <a:gd name="connsiteY2" fmla="*/ 211319 h 1681035"/>
              <a:gd name="connsiteX3" fmla="*/ 437610 w 5183090"/>
              <a:gd name="connsiteY3" fmla="*/ 238615 h 1681035"/>
              <a:gd name="connsiteX4" fmla="*/ 287484 w 5183090"/>
              <a:gd name="connsiteY4" fmla="*/ 265910 h 1681035"/>
              <a:gd name="connsiteX5" fmla="*/ 55472 w 5183090"/>
              <a:gd name="connsiteY5" fmla="*/ 224967 h 1681035"/>
              <a:gd name="connsiteX6" fmla="*/ 881 w 5183090"/>
              <a:gd name="connsiteY6" fmla="*/ 252263 h 1681035"/>
              <a:gd name="connsiteX7" fmla="*/ 28177 w 5183090"/>
              <a:gd name="connsiteY7" fmla="*/ 416036 h 1681035"/>
              <a:gd name="connsiteX8" fmla="*/ 110064 w 5183090"/>
              <a:gd name="connsiteY8" fmla="*/ 661695 h 1681035"/>
              <a:gd name="connsiteX9" fmla="*/ 587735 w 5183090"/>
              <a:gd name="connsiteY9" fmla="*/ 1617039 h 1681035"/>
              <a:gd name="connsiteX10" fmla="*/ 792452 w 5183090"/>
              <a:gd name="connsiteY10" fmla="*/ 1576095 h 1681035"/>
              <a:gd name="connsiteX11" fmla="*/ 997168 w 5183090"/>
              <a:gd name="connsiteY11" fmla="*/ 1439618 h 1681035"/>
              <a:gd name="connsiteX12" fmla="*/ 1529431 w 5183090"/>
              <a:gd name="connsiteY12" fmla="*/ 1234901 h 1681035"/>
              <a:gd name="connsiteX13" fmla="*/ 2088989 w 5183090"/>
              <a:gd name="connsiteY13" fmla="*/ 1030186 h 1681035"/>
              <a:gd name="connsiteX14" fmla="*/ 2402888 w 5183090"/>
              <a:gd name="connsiteY14" fmla="*/ 880059 h 1681035"/>
              <a:gd name="connsiteX15" fmla="*/ 2593956 w 5183090"/>
              <a:gd name="connsiteY15" fmla="*/ 825468 h 1681035"/>
              <a:gd name="connsiteX16" fmla="*/ 2880560 w 5183090"/>
              <a:gd name="connsiteY16" fmla="*/ 770877 h 1681035"/>
              <a:gd name="connsiteX17" fmla="*/ 3139866 w 5183090"/>
              <a:gd name="connsiteY17" fmla="*/ 729934 h 1681035"/>
              <a:gd name="connsiteX18" fmla="*/ 3508356 w 5183090"/>
              <a:gd name="connsiteY18" fmla="*/ 634400 h 1681035"/>
              <a:gd name="connsiteX19" fmla="*/ 3822255 w 5183090"/>
              <a:gd name="connsiteY19" fmla="*/ 566161 h 1681035"/>
              <a:gd name="connsiteX20" fmla="*/ 4026971 w 5183090"/>
              <a:gd name="connsiteY20" fmla="*/ 511570 h 1681035"/>
              <a:gd name="connsiteX21" fmla="*/ 4218040 w 5183090"/>
              <a:gd name="connsiteY21" fmla="*/ 470627 h 1681035"/>
              <a:gd name="connsiteX22" fmla="*/ 4327222 w 5183090"/>
              <a:gd name="connsiteY22" fmla="*/ 443331 h 1681035"/>
              <a:gd name="connsiteX23" fmla="*/ 4490995 w 5183090"/>
              <a:gd name="connsiteY23" fmla="*/ 416036 h 1681035"/>
              <a:gd name="connsiteX24" fmla="*/ 4504643 w 5183090"/>
              <a:gd name="connsiteY24" fmla="*/ 402388 h 1681035"/>
              <a:gd name="connsiteX25" fmla="*/ 5183022 w 5183090"/>
              <a:gd name="connsiteY25" fmla="*/ 955078 h 1681035"/>
              <a:gd name="connsiteX26" fmla="*/ 4545586 w 5183090"/>
              <a:gd name="connsiteY26" fmla="*/ 320501 h 1681035"/>
              <a:gd name="connsiteX27" fmla="*/ 4327222 w 5183090"/>
              <a:gd name="connsiteY27" fmla="*/ 320501 h 1681035"/>
              <a:gd name="connsiteX28" fmla="*/ 3986028 w 5183090"/>
              <a:gd name="connsiteY28" fmla="*/ 320501 h 1681035"/>
              <a:gd name="connsiteX29" fmla="*/ 3603890 w 5183090"/>
              <a:gd name="connsiteY29" fmla="*/ 293206 h 1681035"/>
              <a:gd name="connsiteX30" fmla="*/ 3249049 w 5183090"/>
              <a:gd name="connsiteY30" fmla="*/ 293206 h 1681035"/>
              <a:gd name="connsiteX31" fmla="*/ 3057980 w 5183090"/>
              <a:gd name="connsiteY31" fmla="*/ 265910 h 1681035"/>
              <a:gd name="connsiteX32" fmla="*/ 2880559 w 5183090"/>
              <a:gd name="connsiteY32" fmla="*/ 197672 h 1681035"/>
              <a:gd name="connsiteX33" fmla="*/ 2757729 w 5183090"/>
              <a:gd name="connsiteY33" fmla="*/ 156728 h 1681035"/>
              <a:gd name="connsiteX34" fmla="*/ 2689490 w 5183090"/>
              <a:gd name="connsiteY34" fmla="*/ 143081 h 1681035"/>
              <a:gd name="connsiteX35" fmla="*/ 2634899 w 5183090"/>
              <a:gd name="connsiteY35" fmla="*/ 88490 h 1681035"/>
              <a:gd name="connsiteX36" fmla="*/ 2580308 w 5183090"/>
              <a:gd name="connsiteY36" fmla="*/ 6603 h 1681035"/>
              <a:gd name="connsiteX37" fmla="*/ 2280058 w 5183090"/>
              <a:gd name="connsiteY37" fmla="*/ 6603 h 1681035"/>
              <a:gd name="connsiteX38" fmla="*/ 1952511 w 5183090"/>
              <a:gd name="connsiteY38" fmla="*/ 20251 h 1681035"/>
              <a:gd name="connsiteX39" fmla="*/ 1734147 w 5183090"/>
              <a:gd name="connsiteY39" fmla="*/ 6603 h 1681035"/>
              <a:gd name="connsiteX0" fmla="*/ 1461192 w 6168689"/>
              <a:gd name="connsiteY0" fmla="*/ 61194 h 1681035"/>
              <a:gd name="connsiteX1" fmla="*/ 969872 w 6168689"/>
              <a:gd name="connsiteY1" fmla="*/ 211319 h 1681035"/>
              <a:gd name="connsiteX2" fmla="*/ 710565 w 6168689"/>
              <a:gd name="connsiteY2" fmla="*/ 211319 h 1681035"/>
              <a:gd name="connsiteX3" fmla="*/ 437610 w 6168689"/>
              <a:gd name="connsiteY3" fmla="*/ 238615 h 1681035"/>
              <a:gd name="connsiteX4" fmla="*/ 287484 w 6168689"/>
              <a:gd name="connsiteY4" fmla="*/ 265910 h 1681035"/>
              <a:gd name="connsiteX5" fmla="*/ 55472 w 6168689"/>
              <a:gd name="connsiteY5" fmla="*/ 224967 h 1681035"/>
              <a:gd name="connsiteX6" fmla="*/ 881 w 6168689"/>
              <a:gd name="connsiteY6" fmla="*/ 252263 h 1681035"/>
              <a:gd name="connsiteX7" fmla="*/ 28177 w 6168689"/>
              <a:gd name="connsiteY7" fmla="*/ 416036 h 1681035"/>
              <a:gd name="connsiteX8" fmla="*/ 110064 w 6168689"/>
              <a:gd name="connsiteY8" fmla="*/ 661695 h 1681035"/>
              <a:gd name="connsiteX9" fmla="*/ 587735 w 6168689"/>
              <a:gd name="connsiteY9" fmla="*/ 1617039 h 1681035"/>
              <a:gd name="connsiteX10" fmla="*/ 792452 w 6168689"/>
              <a:gd name="connsiteY10" fmla="*/ 1576095 h 1681035"/>
              <a:gd name="connsiteX11" fmla="*/ 997168 w 6168689"/>
              <a:gd name="connsiteY11" fmla="*/ 1439618 h 1681035"/>
              <a:gd name="connsiteX12" fmla="*/ 1529431 w 6168689"/>
              <a:gd name="connsiteY12" fmla="*/ 1234901 h 1681035"/>
              <a:gd name="connsiteX13" fmla="*/ 2088989 w 6168689"/>
              <a:gd name="connsiteY13" fmla="*/ 1030186 h 1681035"/>
              <a:gd name="connsiteX14" fmla="*/ 2402888 w 6168689"/>
              <a:gd name="connsiteY14" fmla="*/ 880059 h 1681035"/>
              <a:gd name="connsiteX15" fmla="*/ 2593956 w 6168689"/>
              <a:gd name="connsiteY15" fmla="*/ 825468 h 1681035"/>
              <a:gd name="connsiteX16" fmla="*/ 2880560 w 6168689"/>
              <a:gd name="connsiteY16" fmla="*/ 770877 h 1681035"/>
              <a:gd name="connsiteX17" fmla="*/ 3139866 w 6168689"/>
              <a:gd name="connsiteY17" fmla="*/ 729934 h 1681035"/>
              <a:gd name="connsiteX18" fmla="*/ 3508356 w 6168689"/>
              <a:gd name="connsiteY18" fmla="*/ 634400 h 1681035"/>
              <a:gd name="connsiteX19" fmla="*/ 3822255 w 6168689"/>
              <a:gd name="connsiteY19" fmla="*/ 566161 h 1681035"/>
              <a:gd name="connsiteX20" fmla="*/ 4026971 w 6168689"/>
              <a:gd name="connsiteY20" fmla="*/ 511570 h 1681035"/>
              <a:gd name="connsiteX21" fmla="*/ 4218040 w 6168689"/>
              <a:gd name="connsiteY21" fmla="*/ 470627 h 1681035"/>
              <a:gd name="connsiteX22" fmla="*/ 4327222 w 6168689"/>
              <a:gd name="connsiteY22" fmla="*/ 443331 h 1681035"/>
              <a:gd name="connsiteX23" fmla="*/ 4490995 w 6168689"/>
              <a:gd name="connsiteY23" fmla="*/ 416036 h 1681035"/>
              <a:gd name="connsiteX24" fmla="*/ 4504643 w 6168689"/>
              <a:gd name="connsiteY24" fmla="*/ 402388 h 1681035"/>
              <a:gd name="connsiteX25" fmla="*/ 5183022 w 6168689"/>
              <a:gd name="connsiteY25" fmla="*/ 955078 h 1681035"/>
              <a:gd name="connsiteX26" fmla="*/ 6156022 w 6168689"/>
              <a:gd name="connsiteY26" fmla="*/ 61193 h 1681035"/>
              <a:gd name="connsiteX27" fmla="*/ 4327222 w 6168689"/>
              <a:gd name="connsiteY27" fmla="*/ 320501 h 1681035"/>
              <a:gd name="connsiteX28" fmla="*/ 3986028 w 6168689"/>
              <a:gd name="connsiteY28" fmla="*/ 320501 h 1681035"/>
              <a:gd name="connsiteX29" fmla="*/ 3603890 w 6168689"/>
              <a:gd name="connsiteY29" fmla="*/ 293206 h 1681035"/>
              <a:gd name="connsiteX30" fmla="*/ 3249049 w 6168689"/>
              <a:gd name="connsiteY30" fmla="*/ 293206 h 1681035"/>
              <a:gd name="connsiteX31" fmla="*/ 3057980 w 6168689"/>
              <a:gd name="connsiteY31" fmla="*/ 265910 h 1681035"/>
              <a:gd name="connsiteX32" fmla="*/ 2880559 w 6168689"/>
              <a:gd name="connsiteY32" fmla="*/ 197672 h 1681035"/>
              <a:gd name="connsiteX33" fmla="*/ 2757729 w 6168689"/>
              <a:gd name="connsiteY33" fmla="*/ 156728 h 1681035"/>
              <a:gd name="connsiteX34" fmla="*/ 2689490 w 6168689"/>
              <a:gd name="connsiteY34" fmla="*/ 143081 h 1681035"/>
              <a:gd name="connsiteX35" fmla="*/ 2634899 w 6168689"/>
              <a:gd name="connsiteY35" fmla="*/ 88490 h 1681035"/>
              <a:gd name="connsiteX36" fmla="*/ 2580308 w 6168689"/>
              <a:gd name="connsiteY36" fmla="*/ 6603 h 1681035"/>
              <a:gd name="connsiteX37" fmla="*/ 2280058 w 6168689"/>
              <a:gd name="connsiteY37" fmla="*/ 6603 h 1681035"/>
              <a:gd name="connsiteX38" fmla="*/ 1952511 w 6168689"/>
              <a:gd name="connsiteY38" fmla="*/ 20251 h 1681035"/>
              <a:gd name="connsiteX39" fmla="*/ 1734147 w 6168689"/>
              <a:gd name="connsiteY39" fmla="*/ 6603 h 1681035"/>
              <a:gd name="connsiteX0" fmla="*/ 1461192 w 6175953"/>
              <a:gd name="connsiteY0" fmla="*/ 61194 h 1681035"/>
              <a:gd name="connsiteX1" fmla="*/ 969872 w 6175953"/>
              <a:gd name="connsiteY1" fmla="*/ 211319 h 1681035"/>
              <a:gd name="connsiteX2" fmla="*/ 710565 w 6175953"/>
              <a:gd name="connsiteY2" fmla="*/ 211319 h 1681035"/>
              <a:gd name="connsiteX3" fmla="*/ 437610 w 6175953"/>
              <a:gd name="connsiteY3" fmla="*/ 238615 h 1681035"/>
              <a:gd name="connsiteX4" fmla="*/ 287484 w 6175953"/>
              <a:gd name="connsiteY4" fmla="*/ 265910 h 1681035"/>
              <a:gd name="connsiteX5" fmla="*/ 55472 w 6175953"/>
              <a:gd name="connsiteY5" fmla="*/ 224967 h 1681035"/>
              <a:gd name="connsiteX6" fmla="*/ 881 w 6175953"/>
              <a:gd name="connsiteY6" fmla="*/ 252263 h 1681035"/>
              <a:gd name="connsiteX7" fmla="*/ 28177 w 6175953"/>
              <a:gd name="connsiteY7" fmla="*/ 416036 h 1681035"/>
              <a:gd name="connsiteX8" fmla="*/ 110064 w 6175953"/>
              <a:gd name="connsiteY8" fmla="*/ 661695 h 1681035"/>
              <a:gd name="connsiteX9" fmla="*/ 587735 w 6175953"/>
              <a:gd name="connsiteY9" fmla="*/ 1617039 h 1681035"/>
              <a:gd name="connsiteX10" fmla="*/ 792452 w 6175953"/>
              <a:gd name="connsiteY10" fmla="*/ 1576095 h 1681035"/>
              <a:gd name="connsiteX11" fmla="*/ 997168 w 6175953"/>
              <a:gd name="connsiteY11" fmla="*/ 1439618 h 1681035"/>
              <a:gd name="connsiteX12" fmla="*/ 1529431 w 6175953"/>
              <a:gd name="connsiteY12" fmla="*/ 1234901 h 1681035"/>
              <a:gd name="connsiteX13" fmla="*/ 2088989 w 6175953"/>
              <a:gd name="connsiteY13" fmla="*/ 1030186 h 1681035"/>
              <a:gd name="connsiteX14" fmla="*/ 2402888 w 6175953"/>
              <a:gd name="connsiteY14" fmla="*/ 880059 h 1681035"/>
              <a:gd name="connsiteX15" fmla="*/ 2593956 w 6175953"/>
              <a:gd name="connsiteY15" fmla="*/ 825468 h 1681035"/>
              <a:gd name="connsiteX16" fmla="*/ 2880560 w 6175953"/>
              <a:gd name="connsiteY16" fmla="*/ 770877 h 1681035"/>
              <a:gd name="connsiteX17" fmla="*/ 3139866 w 6175953"/>
              <a:gd name="connsiteY17" fmla="*/ 729934 h 1681035"/>
              <a:gd name="connsiteX18" fmla="*/ 3508356 w 6175953"/>
              <a:gd name="connsiteY18" fmla="*/ 634400 h 1681035"/>
              <a:gd name="connsiteX19" fmla="*/ 3822255 w 6175953"/>
              <a:gd name="connsiteY19" fmla="*/ 566161 h 1681035"/>
              <a:gd name="connsiteX20" fmla="*/ 4026971 w 6175953"/>
              <a:gd name="connsiteY20" fmla="*/ 511570 h 1681035"/>
              <a:gd name="connsiteX21" fmla="*/ 4218040 w 6175953"/>
              <a:gd name="connsiteY21" fmla="*/ 470627 h 1681035"/>
              <a:gd name="connsiteX22" fmla="*/ 4327222 w 6175953"/>
              <a:gd name="connsiteY22" fmla="*/ 443331 h 1681035"/>
              <a:gd name="connsiteX23" fmla="*/ 4490995 w 6175953"/>
              <a:gd name="connsiteY23" fmla="*/ 416036 h 1681035"/>
              <a:gd name="connsiteX24" fmla="*/ 4504643 w 6175953"/>
              <a:gd name="connsiteY24" fmla="*/ 402388 h 1681035"/>
              <a:gd name="connsiteX25" fmla="*/ 5346796 w 6175953"/>
              <a:gd name="connsiteY25" fmla="*/ 600237 h 1681035"/>
              <a:gd name="connsiteX26" fmla="*/ 6156022 w 6175953"/>
              <a:gd name="connsiteY26" fmla="*/ 61193 h 1681035"/>
              <a:gd name="connsiteX27" fmla="*/ 4327222 w 6175953"/>
              <a:gd name="connsiteY27" fmla="*/ 320501 h 1681035"/>
              <a:gd name="connsiteX28" fmla="*/ 3986028 w 6175953"/>
              <a:gd name="connsiteY28" fmla="*/ 320501 h 1681035"/>
              <a:gd name="connsiteX29" fmla="*/ 3603890 w 6175953"/>
              <a:gd name="connsiteY29" fmla="*/ 293206 h 1681035"/>
              <a:gd name="connsiteX30" fmla="*/ 3249049 w 6175953"/>
              <a:gd name="connsiteY30" fmla="*/ 293206 h 1681035"/>
              <a:gd name="connsiteX31" fmla="*/ 3057980 w 6175953"/>
              <a:gd name="connsiteY31" fmla="*/ 265910 h 1681035"/>
              <a:gd name="connsiteX32" fmla="*/ 2880559 w 6175953"/>
              <a:gd name="connsiteY32" fmla="*/ 197672 h 1681035"/>
              <a:gd name="connsiteX33" fmla="*/ 2757729 w 6175953"/>
              <a:gd name="connsiteY33" fmla="*/ 156728 h 1681035"/>
              <a:gd name="connsiteX34" fmla="*/ 2689490 w 6175953"/>
              <a:gd name="connsiteY34" fmla="*/ 143081 h 1681035"/>
              <a:gd name="connsiteX35" fmla="*/ 2634899 w 6175953"/>
              <a:gd name="connsiteY35" fmla="*/ 88490 h 1681035"/>
              <a:gd name="connsiteX36" fmla="*/ 2580308 w 6175953"/>
              <a:gd name="connsiteY36" fmla="*/ 6603 h 1681035"/>
              <a:gd name="connsiteX37" fmla="*/ 2280058 w 6175953"/>
              <a:gd name="connsiteY37" fmla="*/ 6603 h 1681035"/>
              <a:gd name="connsiteX38" fmla="*/ 1952511 w 6175953"/>
              <a:gd name="connsiteY38" fmla="*/ 20251 h 1681035"/>
              <a:gd name="connsiteX39" fmla="*/ 1734147 w 6175953"/>
              <a:gd name="connsiteY39" fmla="*/ 6603 h 1681035"/>
              <a:gd name="connsiteX0" fmla="*/ 1461192 w 6229592"/>
              <a:gd name="connsiteY0" fmla="*/ 61194 h 1681035"/>
              <a:gd name="connsiteX1" fmla="*/ 969872 w 6229592"/>
              <a:gd name="connsiteY1" fmla="*/ 211319 h 1681035"/>
              <a:gd name="connsiteX2" fmla="*/ 710565 w 6229592"/>
              <a:gd name="connsiteY2" fmla="*/ 211319 h 1681035"/>
              <a:gd name="connsiteX3" fmla="*/ 437610 w 6229592"/>
              <a:gd name="connsiteY3" fmla="*/ 238615 h 1681035"/>
              <a:gd name="connsiteX4" fmla="*/ 287484 w 6229592"/>
              <a:gd name="connsiteY4" fmla="*/ 265910 h 1681035"/>
              <a:gd name="connsiteX5" fmla="*/ 55472 w 6229592"/>
              <a:gd name="connsiteY5" fmla="*/ 224967 h 1681035"/>
              <a:gd name="connsiteX6" fmla="*/ 881 w 6229592"/>
              <a:gd name="connsiteY6" fmla="*/ 252263 h 1681035"/>
              <a:gd name="connsiteX7" fmla="*/ 28177 w 6229592"/>
              <a:gd name="connsiteY7" fmla="*/ 416036 h 1681035"/>
              <a:gd name="connsiteX8" fmla="*/ 110064 w 6229592"/>
              <a:gd name="connsiteY8" fmla="*/ 661695 h 1681035"/>
              <a:gd name="connsiteX9" fmla="*/ 587735 w 6229592"/>
              <a:gd name="connsiteY9" fmla="*/ 1617039 h 1681035"/>
              <a:gd name="connsiteX10" fmla="*/ 792452 w 6229592"/>
              <a:gd name="connsiteY10" fmla="*/ 1576095 h 1681035"/>
              <a:gd name="connsiteX11" fmla="*/ 997168 w 6229592"/>
              <a:gd name="connsiteY11" fmla="*/ 1439618 h 1681035"/>
              <a:gd name="connsiteX12" fmla="*/ 1529431 w 6229592"/>
              <a:gd name="connsiteY12" fmla="*/ 1234901 h 1681035"/>
              <a:gd name="connsiteX13" fmla="*/ 2088989 w 6229592"/>
              <a:gd name="connsiteY13" fmla="*/ 1030186 h 1681035"/>
              <a:gd name="connsiteX14" fmla="*/ 2402888 w 6229592"/>
              <a:gd name="connsiteY14" fmla="*/ 880059 h 1681035"/>
              <a:gd name="connsiteX15" fmla="*/ 2593956 w 6229592"/>
              <a:gd name="connsiteY15" fmla="*/ 825468 h 1681035"/>
              <a:gd name="connsiteX16" fmla="*/ 2880560 w 6229592"/>
              <a:gd name="connsiteY16" fmla="*/ 770877 h 1681035"/>
              <a:gd name="connsiteX17" fmla="*/ 3139866 w 6229592"/>
              <a:gd name="connsiteY17" fmla="*/ 729934 h 1681035"/>
              <a:gd name="connsiteX18" fmla="*/ 3508356 w 6229592"/>
              <a:gd name="connsiteY18" fmla="*/ 634400 h 1681035"/>
              <a:gd name="connsiteX19" fmla="*/ 3822255 w 6229592"/>
              <a:gd name="connsiteY19" fmla="*/ 566161 h 1681035"/>
              <a:gd name="connsiteX20" fmla="*/ 4026971 w 6229592"/>
              <a:gd name="connsiteY20" fmla="*/ 511570 h 1681035"/>
              <a:gd name="connsiteX21" fmla="*/ 4218040 w 6229592"/>
              <a:gd name="connsiteY21" fmla="*/ 470627 h 1681035"/>
              <a:gd name="connsiteX22" fmla="*/ 4327222 w 6229592"/>
              <a:gd name="connsiteY22" fmla="*/ 443331 h 1681035"/>
              <a:gd name="connsiteX23" fmla="*/ 4490995 w 6229592"/>
              <a:gd name="connsiteY23" fmla="*/ 416036 h 1681035"/>
              <a:gd name="connsiteX24" fmla="*/ 4504643 w 6229592"/>
              <a:gd name="connsiteY24" fmla="*/ 402388 h 1681035"/>
              <a:gd name="connsiteX25" fmla="*/ 5346796 w 6229592"/>
              <a:gd name="connsiteY25" fmla="*/ 600237 h 1681035"/>
              <a:gd name="connsiteX26" fmla="*/ 6210614 w 6229592"/>
              <a:gd name="connsiteY26" fmla="*/ 20250 h 1681035"/>
              <a:gd name="connsiteX27" fmla="*/ 4327222 w 6229592"/>
              <a:gd name="connsiteY27" fmla="*/ 320501 h 1681035"/>
              <a:gd name="connsiteX28" fmla="*/ 3986028 w 6229592"/>
              <a:gd name="connsiteY28" fmla="*/ 320501 h 1681035"/>
              <a:gd name="connsiteX29" fmla="*/ 3603890 w 6229592"/>
              <a:gd name="connsiteY29" fmla="*/ 293206 h 1681035"/>
              <a:gd name="connsiteX30" fmla="*/ 3249049 w 6229592"/>
              <a:gd name="connsiteY30" fmla="*/ 293206 h 1681035"/>
              <a:gd name="connsiteX31" fmla="*/ 3057980 w 6229592"/>
              <a:gd name="connsiteY31" fmla="*/ 265910 h 1681035"/>
              <a:gd name="connsiteX32" fmla="*/ 2880559 w 6229592"/>
              <a:gd name="connsiteY32" fmla="*/ 197672 h 1681035"/>
              <a:gd name="connsiteX33" fmla="*/ 2757729 w 6229592"/>
              <a:gd name="connsiteY33" fmla="*/ 156728 h 1681035"/>
              <a:gd name="connsiteX34" fmla="*/ 2689490 w 6229592"/>
              <a:gd name="connsiteY34" fmla="*/ 143081 h 1681035"/>
              <a:gd name="connsiteX35" fmla="*/ 2634899 w 6229592"/>
              <a:gd name="connsiteY35" fmla="*/ 88490 h 1681035"/>
              <a:gd name="connsiteX36" fmla="*/ 2580308 w 6229592"/>
              <a:gd name="connsiteY36" fmla="*/ 6603 h 1681035"/>
              <a:gd name="connsiteX37" fmla="*/ 2280058 w 6229592"/>
              <a:gd name="connsiteY37" fmla="*/ 6603 h 1681035"/>
              <a:gd name="connsiteX38" fmla="*/ 1952511 w 6229592"/>
              <a:gd name="connsiteY38" fmla="*/ 20251 h 1681035"/>
              <a:gd name="connsiteX39" fmla="*/ 1734147 w 6229592"/>
              <a:gd name="connsiteY39" fmla="*/ 6603 h 1681035"/>
              <a:gd name="connsiteX0" fmla="*/ 1461192 w 6232885"/>
              <a:gd name="connsiteY0" fmla="*/ 61194 h 1681035"/>
              <a:gd name="connsiteX1" fmla="*/ 969872 w 6232885"/>
              <a:gd name="connsiteY1" fmla="*/ 211319 h 1681035"/>
              <a:gd name="connsiteX2" fmla="*/ 710565 w 6232885"/>
              <a:gd name="connsiteY2" fmla="*/ 211319 h 1681035"/>
              <a:gd name="connsiteX3" fmla="*/ 437610 w 6232885"/>
              <a:gd name="connsiteY3" fmla="*/ 238615 h 1681035"/>
              <a:gd name="connsiteX4" fmla="*/ 287484 w 6232885"/>
              <a:gd name="connsiteY4" fmla="*/ 265910 h 1681035"/>
              <a:gd name="connsiteX5" fmla="*/ 55472 w 6232885"/>
              <a:gd name="connsiteY5" fmla="*/ 224967 h 1681035"/>
              <a:gd name="connsiteX6" fmla="*/ 881 w 6232885"/>
              <a:gd name="connsiteY6" fmla="*/ 252263 h 1681035"/>
              <a:gd name="connsiteX7" fmla="*/ 28177 w 6232885"/>
              <a:gd name="connsiteY7" fmla="*/ 416036 h 1681035"/>
              <a:gd name="connsiteX8" fmla="*/ 110064 w 6232885"/>
              <a:gd name="connsiteY8" fmla="*/ 661695 h 1681035"/>
              <a:gd name="connsiteX9" fmla="*/ 587735 w 6232885"/>
              <a:gd name="connsiteY9" fmla="*/ 1617039 h 1681035"/>
              <a:gd name="connsiteX10" fmla="*/ 792452 w 6232885"/>
              <a:gd name="connsiteY10" fmla="*/ 1576095 h 1681035"/>
              <a:gd name="connsiteX11" fmla="*/ 997168 w 6232885"/>
              <a:gd name="connsiteY11" fmla="*/ 1439618 h 1681035"/>
              <a:gd name="connsiteX12" fmla="*/ 1529431 w 6232885"/>
              <a:gd name="connsiteY12" fmla="*/ 1234901 h 1681035"/>
              <a:gd name="connsiteX13" fmla="*/ 2088989 w 6232885"/>
              <a:gd name="connsiteY13" fmla="*/ 1030186 h 1681035"/>
              <a:gd name="connsiteX14" fmla="*/ 2402888 w 6232885"/>
              <a:gd name="connsiteY14" fmla="*/ 880059 h 1681035"/>
              <a:gd name="connsiteX15" fmla="*/ 2593956 w 6232885"/>
              <a:gd name="connsiteY15" fmla="*/ 825468 h 1681035"/>
              <a:gd name="connsiteX16" fmla="*/ 2880560 w 6232885"/>
              <a:gd name="connsiteY16" fmla="*/ 770877 h 1681035"/>
              <a:gd name="connsiteX17" fmla="*/ 3139866 w 6232885"/>
              <a:gd name="connsiteY17" fmla="*/ 729934 h 1681035"/>
              <a:gd name="connsiteX18" fmla="*/ 3508356 w 6232885"/>
              <a:gd name="connsiteY18" fmla="*/ 634400 h 1681035"/>
              <a:gd name="connsiteX19" fmla="*/ 3822255 w 6232885"/>
              <a:gd name="connsiteY19" fmla="*/ 566161 h 1681035"/>
              <a:gd name="connsiteX20" fmla="*/ 4026971 w 6232885"/>
              <a:gd name="connsiteY20" fmla="*/ 511570 h 1681035"/>
              <a:gd name="connsiteX21" fmla="*/ 4218040 w 6232885"/>
              <a:gd name="connsiteY21" fmla="*/ 470627 h 1681035"/>
              <a:gd name="connsiteX22" fmla="*/ 4327222 w 6232885"/>
              <a:gd name="connsiteY22" fmla="*/ 443331 h 1681035"/>
              <a:gd name="connsiteX23" fmla="*/ 4490995 w 6232885"/>
              <a:gd name="connsiteY23" fmla="*/ 416036 h 1681035"/>
              <a:gd name="connsiteX24" fmla="*/ 4504643 w 6232885"/>
              <a:gd name="connsiteY24" fmla="*/ 402388 h 1681035"/>
              <a:gd name="connsiteX25" fmla="*/ 5346796 w 6232885"/>
              <a:gd name="connsiteY25" fmla="*/ 600237 h 1681035"/>
              <a:gd name="connsiteX26" fmla="*/ 5360441 w 6232885"/>
              <a:gd name="connsiteY26" fmla="*/ 641180 h 1681035"/>
              <a:gd name="connsiteX27" fmla="*/ 6210614 w 6232885"/>
              <a:gd name="connsiteY27" fmla="*/ 20250 h 1681035"/>
              <a:gd name="connsiteX28" fmla="*/ 4327222 w 6232885"/>
              <a:gd name="connsiteY28" fmla="*/ 320501 h 1681035"/>
              <a:gd name="connsiteX29" fmla="*/ 3986028 w 6232885"/>
              <a:gd name="connsiteY29" fmla="*/ 320501 h 1681035"/>
              <a:gd name="connsiteX30" fmla="*/ 3603890 w 6232885"/>
              <a:gd name="connsiteY30" fmla="*/ 293206 h 1681035"/>
              <a:gd name="connsiteX31" fmla="*/ 3249049 w 6232885"/>
              <a:gd name="connsiteY31" fmla="*/ 293206 h 1681035"/>
              <a:gd name="connsiteX32" fmla="*/ 3057980 w 6232885"/>
              <a:gd name="connsiteY32" fmla="*/ 265910 h 1681035"/>
              <a:gd name="connsiteX33" fmla="*/ 2880559 w 6232885"/>
              <a:gd name="connsiteY33" fmla="*/ 197672 h 1681035"/>
              <a:gd name="connsiteX34" fmla="*/ 2757729 w 6232885"/>
              <a:gd name="connsiteY34" fmla="*/ 156728 h 1681035"/>
              <a:gd name="connsiteX35" fmla="*/ 2689490 w 6232885"/>
              <a:gd name="connsiteY35" fmla="*/ 143081 h 1681035"/>
              <a:gd name="connsiteX36" fmla="*/ 2634899 w 6232885"/>
              <a:gd name="connsiteY36" fmla="*/ 88490 h 1681035"/>
              <a:gd name="connsiteX37" fmla="*/ 2580308 w 6232885"/>
              <a:gd name="connsiteY37" fmla="*/ 6603 h 1681035"/>
              <a:gd name="connsiteX38" fmla="*/ 2280058 w 6232885"/>
              <a:gd name="connsiteY38" fmla="*/ 6603 h 1681035"/>
              <a:gd name="connsiteX39" fmla="*/ 1952511 w 6232885"/>
              <a:gd name="connsiteY39" fmla="*/ 20251 h 1681035"/>
              <a:gd name="connsiteX40" fmla="*/ 1734147 w 6232885"/>
              <a:gd name="connsiteY40" fmla="*/ 6603 h 1681035"/>
              <a:gd name="connsiteX0" fmla="*/ 1461192 w 6292307"/>
              <a:gd name="connsiteY0" fmla="*/ 72545 h 1692386"/>
              <a:gd name="connsiteX1" fmla="*/ 969872 w 6292307"/>
              <a:gd name="connsiteY1" fmla="*/ 222670 h 1692386"/>
              <a:gd name="connsiteX2" fmla="*/ 710565 w 6292307"/>
              <a:gd name="connsiteY2" fmla="*/ 222670 h 1692386"/>
              <a:gd name="connsiteX3" fmla="*/ 437610 w 6292307"/>
              <a:gd name="connsiteY3" fmla="*/ 249966 h 1692386"/>
              <a:gd name="connsiteX4" fmla="*/ 287484 w 6292307"/>
              <a:gd name="connsiteY4" fmla="*/ 277261 h 1692386"/>
              <a:gd name="connsiteX5" fmla="*/ 55472 w 6292307"/>
              <a:gd name="connsiteY5" fmla="*/ 236318 h 1692386"/>
              <a:gd name="connsiteX6" fmla="*/ 881 w 6292307"/>
              <a:gd name="connsiteY6" fmla="*/ 263614 h 1692386"/>
              <a:gd name="connsiteX7" fmla="*/ 28177 w 6292307"/>
              <a:gd name="connsiteY7" fmla="*/ 427387 h 1692386"/>
              <a:gd name="connsiteX8" fmla="*/ 110064 w 6292307"/>
              <a:gd name="connsiteY8" fmla="*/ 673046 h 1692386"/>
              <a:gd name="connsiteX9" fmla="*/ 587735 w 6292307"/>
              <a:gd name="connsiteY9" fmla="*/ 1628390 h 1692386"/>
              <a:gd name="connsiteX10" fmla="*/ 792452 w 6292307"/>
              <a:gd name="connsiteY10" fmla="*/ 1587446 h 1692386"/>
              <a:gd name="connsiteX11" fmla="*/ 997168 w 6292307"/>
              <a:gd name="connsiteY11" fmla="*/ 1450969 h 1692386"/>
              <a:gd name="connsiteX12" fmla="*/ 1529431 w 6292307"/>
              <a:gd name="connsiteY12" fmla="*/ 1246252 h 1692386"/>
              <a:gd name="connsiteX13" fmla="*/ 2088989 w 6292307"/>
              <a:gd name="connsiteY13" fmla="*/ 1041537 h 1692386"/>
              <a:gd name="connsiteX14" fmla="*/ 2402888 w 6292307"/>
              <a:gd name="connsiteY14" fmla="*/ 891410 h 1692386"/>
              <a:gd name="connsiteX15" fmla="*/ 2593956 w 6292307"/>
              <a:gd name="connsiteY15" fmla="*/ 836819 h 1692386"/>
              <a:gd name="connsiteX16" fmla="*/ 2880560 w 6292307"/>
              <a:gd name="connsiteY16" fmla="*/ 782228 h 1692386"/>
              <a:gd name="connsiteX17" fmla="*/ 3139866 w 6292307"/>
              <a:gd name="connsiteY17" fmla="*/ 741285 h 1692386"/>
              <a:gd name="connsiteX18" fmla="*/ 3508356 w 6292307"/>
              <a:gd name="connsiteY18" fmla="*/ 645751 h 1692386"/>
              <a:gd name="connsiteX19" fmla="*/ 3822255 w 6292307"/>
              <a:gd name="connsiteY19" fmla="*/ 577512 h 1692386"/>
              <a:gd name="connsiteX20" fmla="*/ 4026971 w 6292307"/>
              <a:gd name="connsiteY20" fmla="*/ 522921 h 1692386"/>
              <a:gd name="connsiteX21" fmla="*/ 4218040 w 6292307"/>
              <a:gd name="connsiteY21" fmla="*/ 481978 h 1692386"/>
              <a:gd name="connsiteX22" fmla="*/ 4327222 w 6292307"/>
              <a:gd name="connsiteY22" fmla="*/ 454682 h 1692386"/>
              <a:gd name="connsiteX23" fmla="*/ 4490995 w 6292307"/>
              <a:gd name="connsiteY23" fmla="*/ 427387 h 1692386"/>
              <a:gd name="connsiteX24" fmla="*/ 4504643 w 6292307"/>
              <a:gd name="connsiteY24" fmla="*/ 413739 h 1692386"/>
              <a:gd name="connsiteX25" fmla="*/ 5346796 w 6292307"/>
              <a:gd name="connsiteY25" fmla="*/ 611588 h 1692386"/>
              <a:gd name="connsiteX26" fmla="*/ 5892704 w 6292307"/>
              <a:gd name="connsiteY26" fmla="*/ 1198441 h 1692386"/>
              <a:gd name="connsiteX27" fmla="*/ 6210614 w 6292307"/>
              <a:gd name="connsiteY27" fmla="*/ 31601 h 1692386"/>
              <a:gd name="connsiteX28" fmla="*/ 4327222 w 6292307"/>
              <a:gd name="connsiteY28" fmla="*/ 331852 h 1692386"/>
              <a:gd name="connsiteX29" fmla="*/ 3986028 w 6292307"/>
              <a:gd name="connsiteY29" fmla="*/ 331852 h 1692386"/>
              <a:gd name="connsiteX30" fmla="*/ 3603890 w 6292307"/>
              <a:gd name="connsiteY30" fmla="*/ 304557 h 1692386"/>
              <a:gd name="connsiteX31" fmla="*/ 3249049 w 6292307"/>
              <a:gd name="connsiteY31" fmla="*/ 304557 h 1692386"/>
              <a:gd name="connsiteX32" fmla="*/ 3057980 w 6292307"/>
              <a:gd name="connsiteY32" fmla="*/ 277261 h 1692386"/>
              <a:gd name="connsiteX33" fmla="*/ 2880559 w 6292307"/>
              <a:gd name="connsiteY33" fmla="*/ 209023 h 1692386"/>
              <a:gd name="connsiteX34" fmla="*/ 2757729 w 6292307"/>
              <a:gd name="connsiteY34" fmla="*/ 168079 h 1692386"/>
              <a:gd name="connsiteX35" fmla="*/ 2689490 w 6292307"/>
              <a:gd name="connsiteY35" fmla="*/ 154432 h 1692386"/>
              <a:gd name="connsiteX36" fmla="*/ 2634899 w 6292307"/>
              <a:gd name="connsiteY36" fmla="*/ 99841 h 1692386"/>
              <a:gd name="connsiteX37" fmla="*/ 2580308 w 6292307"/>
              <a:gd name="connsiteY37" fmla="*/ 17954 h 1692386"/>
              <a:gd name="connsiteX38" fmla="*/ 2280058 w 6292307"/>
              <a:gd name="connsiteY38" fmla="*/ 17954 h 1692386"/>
              <a:gd name="connsiteX39" fmla="*/ 1952511 w 6292307"/>
              <a:gd name="connsiteY39" fmla="*/ 31602 h 1692386"/>
              <a:gd name="connsiteX40" fmla="*/ 1734147 w 6292307"/>
              <a:gd name="connsiteY40" fmla="*/ 17954 h 1692386"/>
              <a:gd name="connsiteX0" fmla="*/ 1461192 w 6280423"/>
              <a:gd name="connsiteY0" fmla="*/ 72545 h 1692386"/>
              <a:gd name="connsiteX1" fmla="*/ 969872 w 6280423"/>
              <a:gd name="connsiteY1" fmla="*/ 222670 h 1692386"/>
              <a:gd name="connsiteX2" fmla="*/ 710565 w 6280423"/>
              <a:gd name="connsiteY2" fmla="*/ 222670 h 1692386"/>
              <a:gd name="connsiteX3" fmla="*/ 437610 w 6280423"/>
              <a:gd name="connsiteY3" fmla="*/ 249966 h 1692386"/>
              <a:gd name="connsiteX4" fmla="*/ 287484 w 6280423"/>
              <a:gd name="connsiteY4" fmla="*/ 277261 h 1692386"/>
              <a:gd name="connsiteX5" fmla="*/ 55472 w 6280423"/>
              <a:gd name="connsiteY5" fmla="*/ 236318 h 1692386"/>
              <a:gd name="connsiteX6" fmla="*/ 881 w 6280423"/>
              <a:gd name="connsiteY6" fmla="*/ 263614 h 1692386"/>
              <a:gd name="connsiteX7" fmla="*/ 28177 w 6280423"/>
              <a:gd name="connsiteY7" fmla="*/ 427387 h 1692386"/>
              <a:gd name="connsiteX8" fmla="*/ 110064 w 6280423"/>
              <a:gd name="connsiteY8" fmla="*/ 673046 h 1692386"/>
              <a:gd name="connsiteX9" fmla="*/ 587735 w 6280423"/>
              <a:gd name="connsiteY9" fmla="*/ 1628390 h 1692386"/>
              <a:gd name="connsiteX10" fmla="*/ 792452 w 6280423"/>
              <a:gd name="connsiteY10" fmla="*/ 1587446 h 1692386"/>
              <a:gd name="connsiteX11" fmla="*/ 997168 w 6280423"/>
              <a:gd name="connsiteY11" fmla="*/ 1450969 h 1692386"/>
              <a:gd name="connsiteX12" fmla="*/ 1529431 w 6280423"/>
              <a:gd name="connsiteY12" fmla="*/ 1246252 h 1692386"/>
              <a:gd name="connsiteX13" fmla="*/ 2088989 w 6280423"/>
              <a:gd name="connsiteY13" fmla="*/ 1041537 h 1692386"/>
              <a:gd name="connsiteX14" fmla="*/ 2402888 w 6280423"/>
              <a:gd name="connsiteY14" fmla="*/ 891410 h 1692386"/>
              <a:gd name="connsiteX15" fmla="*/ 2593956 w 6280423"/>
              <a:gd name="connsiteY15" fmla="*/ 836819 h 1692386"/>
              <a:gd name="connsiteX16" fmla="*/ 2880560 w 6280423"/>
              <a:gd name="connsiteY16" fmla="*/ 782228 h 1692386"/>
              <a:gd name="connsiteX17" fmla="*/ 3139866 w 6280423"/>
              <a:gd name="connsiteY17" fmla="*/ 741285 h 1692386"/>
              <a:gd name="connsiteX18" fmla="*/ 3508356 w 6280423"/>
              <a:gd name="connsiteY18" fmla="*/ 645751 h 1692386"/>
              <a:gd name="connsiteX19" fmla="*/ 3822255 w 6280423"/>
              <a:gd name="connsiteY19" fmla="*/ 577512 h 1692386"/>
              <a:gd name="connsiteX20" fmla="*/ 4026971 w 6280423"/>
              <a:gd name="connsiteY20" fmla="*/ 522921 h 1692386"/>
              <a:gd name="connsiteX21" fmla="*/ 4218040 w 6280423"/>
              <a:gd name="connsiteY21" fmla="*/ 481978 h 1692386"/>
              <a:gd name="connsiteX22" fmla="*/ 4327222 w 6280423"/>
              <a:gd name="connsiteY22" fmla="*/ 454682 h 1692386"/>
              <a:gd name="connsiteX23" fmla="*/ 4490995 w 6280423"/>
              <a:gd name="connsiteY23" fmla="*/ 427387 h 1692386"/>
              <a:gd name="connsiteX24" fmla="*/ 4504643 w 6280423"/>
              <a:gd name="connsiteY24" fmla="*/ 413739 h 1692386"/>
              <a:gd name="connsiteX25" fmla="*/ 5346796 w 6280423"/>
              <a:gd name="connsiteY25" fmla="*/ 611588 h 1692386"/>
              <a:gd name="connsiteX26" fmla="*/ 5892704 w 6280423"/>
              <a:gd name="connsiteY26" fmla="*/ 1198441 h 1692386"/>
              <a:gd name="connsiteX27" fmla="*/ 6196966 w 6280423"/>
              <a:gd name="connsiteY27" fmla="*/ 31601 h 1692386"/>
              <a:gd name="connsiteX28" fmla="*/ 4327222 w 6280423"/>
              <a:gd name="connsiteY28" fmla="*/ 331852 h 1692386"/>
              <a:gd name="connsiteX29" fmla="*/ 3986028 w 6280423"/>
              <a:gd name="connsiteY29" fmla="*/ 331852 h 1692386"/>
              <a:gd name="connsiteX30" fmla="*/ 3603890 w 6280423"/>
              <a:gd name="connsiteY30" fmla="*/ 304557 h 1692386"/>
              <a:gd name="connsiteX31" fmla="*/ 3249049 w 6280423"/>
              <a:gd name="connsiteY31" fmla="*/ 304557 h 1692386"/>
              <a:gd name="connsiteX32" fmla="*/ 3057980 w 6280423"/>
              <a:gd name="connsiteY32" fmla="*/ 277261 h 1692386"/>
              <a:gd name="connsiteX33" fmla="*/ 2880559 w 6280423"/>
              <a:gd name="connsiteY33" fmla="*/ 209023 h 1692386"/>
              <a:gd name="connsiteX34" fmla="*/ 2757729 w 6280423"/>
              <a:gd name="connsiteY34" fmla="*/ 168079 h 1692386"/>
              <a:gd name="connsiteX35" fmla="*/ 2689490 w 6280423"/>
              <a:gd name="connsiteY35" fmla="*/ 154432 h 1692386"/>
              <a:gd name="connsiteX36" fmla="*/ 2634899 w 6280423"/>
              <a:gd name="connsiteY36" fmla="*/ 99841 h 1692386"/>
              <a:gd name="connsiteX37" fmla="*/ 2580308 w 6280423"/>
              <a:gd name="connsiteY37" fmla="*/ 17954 h 1692386"/>
              <a:gd name="connsiteX38" fmla="*/ 2280058 w 6280423"/>
              <a:gd name="connsiteY38" fmla="*/ 17954 h 1692386"/>
              <a:gd name="connsiteX39" fmla="*/ 1952511 w 6280423"/>
              <a:gd name="connsiteY39" fmla="*/ 31602 h 1692386"/>
              <a:gd name="connsiteX40" fmla="*/ 1734147 w 6280423"/>
              <a:gd name="connsiteY40" fmla="*/ 17954 h 1692386"/>
              <a:gd name="connsiteX0" fmla="*/ 1461192 w 6272716"/>
              <a:gd name="connsiteY0" fmla="*/ 71055 h 1690896"/>
              <a:gd name="connsiteX1" fmla="*/ 969872 w 6272716"/>
              <a:gd name="connsiteY1" fmla="*/ 221180 h 1690896"/>
              <a:gd name="connsiteX2" fmla="*/ 710565 w 6272716"/>
              <a:gd name="connsiteY2" fmla="*/ 221180 h 1690896"/>
              <a:gd name="connsiteX3" fmla="*/ 437610 w 6272716"/>
              <a:gd name="connsiteY3" fmla="*/ 248476 h 1690896"/>
              <a:gd name="connsiteX4" fmla="*/ 287484 w 6272716"/>
              <a:gd name="connsiteY4" fmla="*/ 275771 h 1690896"/>
              <a:gd name="connsiteX5" fmla="*/ 55472 w 6272716"/>
              <a:gd name="connsiteY5" fmla="*/ 234828 h 1690896"/>
              <a:gd name="connsiteX6" fmla="*/ 881 w 6272716"/>
              <a:gd name="connsiteY6" fmla="*/ 262124 h 1690896"/>
              <a:gd name="connsiteX7" fmla="*/ 28177 w 6272716"/>
              <a:gd name="connsiteY7" fmla="*/ 425897 h 1690896"/>
              <a:gd name="connsiteX8" fmla="*/ 110064 w 6272716"/>
              <a:gd name="connsiteY8" fmla="*/ 671556 h 1690896"/>
              <a:gd name="connsiteX9" fmla="*/ 587735 w 6272716"/>
              <a:gd name="connsiteY9" fmla="*/ 1626900 h 1690896"/>
              <a:gd name="connsiteX10" fmla="*/ 792452 w 6272716"/>
              <a:gd name="connsiteY10" fmla="*/ 1585956 h 1690896"/>
              <a:gd name="connsiteX11" fmla="*/ 997168 w 6272716"/>
              <a:gd name="connsiteY11" fmla="*/ 1449479 h 1690896"/>
              <a:gd name="connsiteX12" fmla="*/ 1529431 w 6272716"/>
              <a:gd name="connsiteY12" fmla="*/ 1244762 h 1690896"/>
              <a:gd name="connsiteX13" fmla="*/ 2088989 w 6272716"/>
              <a:gd name="connsiteY13" fmla="*/ 1040047 h 1690896"/>
              <a:gd name="connsiteX14" fmla="*/ 2402888 w 6272716"/>
              <a:gd name="connsiteY14" fmla="*/ 889920 h 1690896"/>
              <a:gd name="connsiteX15" fmla="*/ 2593956 w 6272716"/>
              <a:gd name="connsiteY15" fmla="*/ 835329 h 1690896"/>
              <a:gd name="connsiteX16" fmla="*/ 2880560 w 6272716"/>
              <a:gd name="connsiteY16" fmla="*/ 780738 h 1690896"/>
              <a:gd name="connsiteX17" fmla="*/ 3139866 w 6272716"/>
              <a:gd name="connsiteY17" fmla="*/ 739795 h 1690896"/>
              <a:gd name="connsiteX18" fmla="*/ 3508356 w 6272716"/>
              <a:gd name="connsiteY18" fmla="*/ 644261 h 1690896"/>
              <a:gd name="connsiteX19" fmla="*/ 3822255 w 6272716"/>
              <a:gd name="connsiteY19" fmla="*/ 576022 h 1690896"/>
              <a:gd name="connsiteX20" fmla="*/ 4026971 w 6272716"/>
              <a:gd name="connsiteY20" fmla="*/ 521431 h 1690896"/>
              <a:gd name="connsiteX21" fmla="*/ 4218040 w 6272716"/>
              <a:gd name="connsiteY21" fmla="*/ 480488 h 1690896"/>
              <a:gd name="connsiteX22" fmla="*/ 4327222 w 6272716"/>
              <a:gd name="connsiteY22" fmla="*/ 453192 h 1690896"/>
              <a:gd name="connsiteX23" fmla="*/ 4490995 w 6272716"/>
              <a:gd name="connsiteY23" fmla="*/ 425897 h 1690896"/>
              <a:gd name="connsiteX24" fmla="*/ 4504643 w 6272716"/>
              <a:gd name="connsiteY24" fmla="*/ 412249 h 1690896"/>
              <a:gd name="connsiteX25" fmla="*/ 5346796 w 6272716"/>
              <a:gd name="connsiteY25" fmla="*/ 610098 h 1690896"/>
              <a:gd name="connsiteX26" fmla="*/ 5892704 w 6272716"/>
              <a:gd name="connsiteY26" fmla="*/ 1196951 h 1690896"/>
              <a:gd name="connsiteX27" fmla="*/ 5906352 w 6272716"/>
              <a:gd name="connsiteY27" fmla="*/ 1169656 h 1690896"/>
              <a:gd name="connsiteX28" fmla="*/ 6196966 w 6272716"/>
              <a:gd name="connsiteY28" fmla="*/ 30111 h 1690896"/>
              <a:gd name="connsiteX29" fmla="*/ 4327222 w 6272716"/>
              <a:gd name="connsiteY29" fmla="*/ 330362 h 1690896"/>
              <a:gd name="connsiteX30" fmla="*/ 3986028 w 6272716"/>
              <a:gd name="connsiteY30" fmla="*/ 330362 h 1690896"/>
              <a:gd name="connsiteX31" fmla="*/ 3603890 w 6272716"/>
              <a:gd name="connsiteY31" fmla="*/ 303067 h 1690896"/>
              <a:gd name="connsiteX32" fmla="*/ 3249049 w 6272716"/>
              <a:gd name="connsiteY32" fmla="*/ 303067 h 1690896"/>
              <a:gd name="connsiteX33" fmla="*/ 3057980 w 6272716"/>
              <a:gd name="connsiteY33" fmla="*/ 275771 h 1690896"/>
              <a:gd name="connsiteX34" fmla="*/ 2880559 w 6272716"/>
              <a:gd name="connsiteY34" fmla="*/ 207533 h 1690896"/>
              <a:gd name="connsiteX35" fmla="*/ 2757729 w 6272716"/>
              <a:gd name="connsiteY35" fmla="*/ 166589 h 1690896"/>
              <a:gd name="connsiteX36" fmla="*/ 2689490 w 6272716"/>
              <a:gd name="connsiteY36" fmla="*/ 152942 h 1690896"/>
              <a:gd name="connsiteX37" fmla="*/ 2634899 w 6272716"/>
              <a:gd name="connsiteY37" fmla="*/ 98351 h 1690896"/>
              <a:gd name="connsiteX38" fmla="*/ 2580308 w 6272716"/>
              <a:gd name="connsiteY38" fmla="*/ 16464 h 1690896"/>
              <a:gd name="connsiteX39" fmla="*/ 2280058 w 6272716"/>
              <a:gd name="connsiteY39" fmla="*/ 16464 h 1690896"/>
              <a:gd name="connsiteX40" fmla="*/ 1952511 w 6272716"/>
              <a:gd name="connsiteY40" fmla="*/ 30112 h 1690896"/>
              <a:gd name="connsiteX41" fmla="*/ 1734147 w 6272716"/>
              <a:gd name="connsiteY41" fmla="*/ 16464 h 1690896"/>
              <a:gd name="connsiteX0" fmla="*/ 1461192 w 6720374"/>
              <a:gd name="connsiteY0" fmla="*/ 94832 h 1714673"/>
              <a:gd name="connsiteX1" fmla="*/ 969872 w 6720374"/>
              <a:gd name="connsiteY1" fmla="*/ 244957 h 1714673"/>
              <a:gd name="connsiteX2" fmla="*/ 710565 w 6720374"/>
              <a:gd name="connsiteY2" fmla="*/ 244957 h 1714673"/>
              <a:gd name="connsiteX3" fmla="*/ 437610 w 6720374"/>
              <a:gd name="connsiteY3" fmla="*/ 272253 h 1714673"/>
              <a:gd name="connsiteX4" fmla="*/ 287484 w 6720374"/>
              <a:gd name="connsiteY4" fmla="*/ 299548 h 1714673"/>
              <a:gd name="connsiteX5" fmla="*/ 55472 w 6720374"/>
              <a:gd name="connsiteY5" fmla="*/ 258605 h 1714673"/>
              <a:gd name="connsiteX6" fmla="*/ 881 w 6720374"/>
              <a:gd name="connsiteY6" fmla="*/ 285901 h 1714673"/>
              <a:gd name="connsiteX7" fmla="*/ 28177 w 6720374"/>
              <a:gd name="connsiteY7" fmla="*/ 449674 h 1714673"/>
              <a:gd name="connsiteX8" fmla="*/ 110064 w 6720374"/>
              <a:gd name="connsiteY8" fmla="*/ 695333 h 1714673"/>
              <a:gd name="connsiteX9" fmla="*/ 587735 w 6720374"/>
              <a:gd name="connsiteY9" fmla="*/ 1650677 h 1714673"/>
              <a:gd name="connsiteX10" fmla="*/ 792452 w 6720374"/>
              <a:gd name="connsiteY10" fmla="*/ 1609733 h 1714673"/>
              <a:gd name="connsiteX11" fmla="*/ 997168 w 6720374"/>
              <a:gd name="connsiteY11" fmla="*/ 1473256 h 1714673"/>
              <a:gd name="connsiteX12" fmla="*/ 1529431 w 6720374"/>
              <a:gd name="connsiteY12" fmla="*/ 1268539 h 1714673"/>
              <a:gd name="connsiteX13" fmla="*/ 2088989 w 6720374"/>
              <a:gd name="connsiteY13" fmla="*/ 1063824 h 1714673"/>
              <a:gd name="connsiteX14" fmla="*/ 2402888 w 6720374"/>
              <a:gd name="connsiteY14" fmla="*/ 913697 h 1714673"/>
              <a:gd name="connsiteX15" fmla="*/ 2593956 w 6720374"/>
              <a:gd name="connsiteY15" fmla="*/ 859106 h 1714673"/>
              <a:gd name="connsiteX16" fmla="*/ 2880560 w 6720374"/>
              <a:gd name="connsiteY16" fmla="*/ 804515 h 1714673"/>
              <a:gd name="connsiteX17" fmla="*/ 3139866 w 6720374"/>
              <a:gd name="connsiteY17" fmla="*/ 763572 h 1714673"/>
              <a:gd name="connsiteX18" fmla="*/ 3508356 w 6720374"/>
              <a:gd name="connsiteY18" fmla="*/ 668038 h 1714673"/>
              <a:gd name="connsiteX19" fmla="*/ 3822255 w 6720374"/>
              <a:gd name="connsiteY19" fmla="*/ 599799 h 1714673"/>
              <a:gd name="connsiteX20" fmla="*/ 4026971 w 6720374"/>
              <a:gd name="connsiteY20" fmla="*/ 545208 h 1714673"/>
              <a:gd name="connsiteX21" fmla="*/ 4218040 w 6720374"/>
              <a:gd name="connsiteY21" fmla="*/ 504265 h 1714673"/>
              <a:gd name="connsiteX22" fmla="*/ 4327222 w 6720374"/>
              <a:gd name="connsiteY22" fmla="*/ 476969 h 1714673"/>
              <a:gd name="connsiteX23" fmla="*/ 4490995 w 6720374"/>
              <a:gd name="connsiteY23" fmla="*/ 449674 h 1714673"/>
              <a:gd name="connsiteX24" fmla="*/ 4504643 w 6720374"/>
              <a:gd name="connsiteY24" fmla="*/ 436026 h 1714673"/>
              <a:gd name="connsiteX25" fmla="*/ 5346796 w 6720374"/>
              <a:gd name="connsiteY25" fmla="*/ 633875 h 1714673"/>
              <a:gd name="connsiteX26" fmla="*/ 5892704 w 6720374"/>
              <a:gd name="connsiteY26" fmla="*/ 1220728 h 1714673"/>
              <a:gd name="connsiteX27" fmla="*/ 6711570 w 6720374"/>
              <a:gd name="connsiteY27" fmla="*/ 1602865 h 1714673"/>
              <a:gd name="connsiteX28" fmla="*/ 6196966 w 6720374"/>
              <a:gd name="connsiteY28" fmla="*/ 53888 h 1714673"/>
              <a:gd name="connsiteX29" fmla="*/ 4327222 w 6720374"/>
              <a:gd name="connsiteY29" fmla="*/ 354139 h 1714673"/>
              <a:gd name="connsiteX30" fmla="*/ 3986028 w 6720374"/>
              <a:gd name="connsiteY30" fmla="*/ 354139 h 1714673"/>
              <a:gd name="connsiteX31" fmla="*/ 3603890 w 6720374"/>
              <a:gd name="connsiteY31" fmla="*/ 326844 h 1714673"/>
              <a:gd name="connsiteX32" fmla="*/ 3249049 w 6720374"/>
              <a:gd name="connsiteY32" fmla="*/ 326844 h 1714673"/>
              <a:gd name="connsiteX33" fmla="*/ 3057980 w 6720374"/>
              <a:gd name="connsiteY33" fmla="*/ 299548 h 1714673"/>
              <a:gd name="connsiteX34" fmla="*/ 2880559 w 6720374"/>
              <a:gd name="connsiteY34" fmla="*/ 231310 h 1714673"/>
              <a:gd name="connsiteX35" fmla="*/ 2757729 w 6720374"/>
              <a:gd name="connsiteY35" fmla="*/ 190366 h 1714673"/>
              <a:gd name="connsiteX36" fmla="*/ 2689490 w 6720374"/>
              <a:gd name="connsiteY36" fmla="*/ 176719 h 1714673"/>
              <a:gd name="connsiteX37" fmla="*/ 2634899 w 6720374"/>
              <a:gd name="connsiteY37" fmla="*/ 122128 h 1714673"/>
              <a:gd name="connsiteX38" fmla="*/ 2580308 w 6720374"/>
              <a:gd name="connsiteY38" fmla="*/ 40241 h 1714673"/>
              <a:gd name="connsiteX39" fmla="*/ 2280058 w 6720374"/>
              <a:gd name="connsiteY39" fmla="*/ 40241 h 1714673"/>
              <a:gd name="connsiteX40" fmla="*/ 1952511 w 6720374"/>
              <a:gd name="connsiteY40" fmla="*/ 53889 h 1714673"/>
              <a:gd name="connsiteX41" fmla="*/ 1734147 w 6720374"/>
              <a:gd name="connsiteY41" fmla="*/ 40241 h 1714673"/>
              <a:gd name="connsiteX0" fmla="*/ 1461192 w 6711570"/>
              <a:gd name="connsiteY0" fmla="*/ 94832 h 1714673"/>
              <a:gd name="connsiteX1" fmla="*/ 969872 w 6711570"/>
              <a:gd name="connsiteY1" fmla="*/ 244957 h 1714673"/>
              <a:gd name="connsiteX2" fmla="*/ 710565 w 6711570"/>
              <a:gd name="connsiteY2" fmla="*/ 244957 h 1714673"/>
              <a:gd name="connsiteX3" fmla="*/ 437610 w 6711570"/>
              <a:gd name="connsiteY3" fmla="*/ 272253 h 1714673"/>
              <a:gd name="connsiteX4" fmla="*/ 287484 w 6711570"/>
              <a:gd name="connsiteY4" fmla="*/ 299548 h 1714673"/>
              <a:gd name="connsiteX5" fmla="*/ 55472 w 6711570"/>
              <a:gd name="connsiteY5" fmla="*/ 258605 h 1714673"/>
              <a:gd name="connsiteX6" fmla="*/ 881 w 6711570"/>
              <a:gd name="connsiteY6" fmla="*/ 285901 h 1714673"/>
              <a:gd name="connsiteX7" fmla="*/ 28177 w 6711570"/>
              <a:gd name="connsiteY7" fmla="*/ 449674 h 1714673"/>
              <a:gd name="connsiteX8" fmla="*/ 110064 w 6711570"/>
              <a:gd name="connsiteY8" fmla="*/ 695333 h 1714673"/>
              <a:gd name="connsiteX9" fmla="*/ 587735 w 6711570"/>
              <a:gd name="connsiteY9" fmla="*/ 1650677 h 1714673"/>
              <a:gd name="connsiteX10" fmla="*/ 792452 w 6711570"/>
              <a:gd name="connsiteY10" fmla="*/ 1609733 h 1714673"/>
              <a:gd name="connsiteX11" fmla="*/ 997168 w 6711570"/>
              <a:gd name="connsiteY11" fmla="*/ 1473256 h 1714673"/>
              <a:gd name="connsiteX12" fmla="*/ 1529431 w 6711570"/>
              <a:gd name="connsiteY12" fmla="*/ 1268539 h 1714673"/>
              <a:gd name="connsiteX13" fmla="*/ 2088989 w 6711570"/>
              <a:gd name="connsiteY13" fmla="*/ 1063824 h 1714673"/>
              <a:gd name="connsiteX14" fmla="*/ 2402888 w 6711570"/>
              <a:gd name="connsiteY14" fmla="*/ 913697 h 1714673"/>
              <a:gd name="connsiteX15" fmla="*/ 2593956 w 6711570"/>
              <a:gd name="connsiteY15" fmla="*/ 859106 h 1714673"/>
              <a:gd name="connsiteX16" fmla="*/ 2880560 w 6711570"/>
              <a:gd name="connsiteY16" fmla="*/ 804515 h 1714673"/>
              <a:gd name="connsiteX17" fmla="*/ 3139866 w 6711570"/>
              <a:gd name="connsiteY17" fmla="*/ 763572 h 1714673"/>
              <a:gd name="connsiteX18" fmla="*/ 3508356 w 6711570"/>
              <a:gd name="connsiteY18" fmla="*/ 668038 h 1714673"/>
              <a:gd name="connsiteX19" fmla="*/ 3822255 w 6711570"/>
              <a:gd name="connsiteY19" fmla="*/ 599799 h 1714673"/>
              <a:gd name="connsiteX20" fmla="*/ 4026971 w 6711570"/>
              <a:gd name="connsiteY20" fmla="*/ 545208 h 1714673"/>
              <a:gd name="connsiteX21" fmla="*/ 4218040 w 6711570"/>
              <a:gd name="connsiteY21" fmla="*/ 504265 h 1714673"/>
              <a:gd name="connsiteX22" fmla="*/ 4327222 w 6711570"/>
              <a:gd name="connsiteY22" fmla="*/ 476969 h 1714673"/>
              <a:gd name="connsiteX23" fmla="*/ 4490995 w 6711570"/>
              <a:gd name="connsiteY23" fmla="*/ 449674 h 1714673"/>
              <a:gd name="connsiteX24" fmla="*/ 4504643 w 6711570"/>
              <a:gd name="connsiteY24" fmla="*/ 436026 h 1714673"/>
              <a:gd name="connsiteX25" fmla="*/ 5346796 w 6711570"/>
              <a:gd name="connsiteY25" fmla="*/ 633875 h 1714673"/>
              <a:gd name="connsiteX26" fmla="*/ 5892704 w 6711570"/>
              <a:gd name="connsiteY26" fmla="*/ 1220728 h 1714673"/>
              <a:gd name="connsiteX27" fmla="*/ 6711570 w 6711570"/>
              <a:gd name="connsiteY27" fmla="*/ 1602865 h 1714673"/>
              <a:gd name="connsiteX28" fmla="*/ 6196966 w 6711570"/>
              <a:gd name="connsiteY28" fmla="*/ 53888 h 1714673"/>
              <a:gd name="connsiteX29" fmla="*/ 4327222 w 6711570"/>
              <a:gd name="connsiteY29" fmla="*/ 354139 h 1714673"/>
              <a:gd name="connsiteX30" fmla="*/ 3986028 w 6711570"/>
              <a:gd name="connsiteY30" fmla="*/ 354139 h 1714673"/>
              <a:gd name="connsiteX31" fmla="*/ 3603890 w 6711570"/>
              <a:gd name="connsiteY31" fmla="*/ 326844 h 1714673"/>
              <a:gd name="connsiteX32" fmla="*/ 3249049 w 6711570"/>
              <a:gd name="connsiteY32" fmla="*/ 326844 h 1714673"/>
              <a:gd name="connsiteX33" fmla="*/ 3057980 w 6711570"/>
              <a:gd name="connsiteY33" fmla="*/ 299548 h 1714673"/>
              <a:gd name="connsiteX34" fmla="*/ 2880559 w 6711570"/>
              <a:gd name="connsiteY34" fmla="*/ 231310 h 1714673"/>
              <a:gd name="connsiteX35" fmla="*/ 2757729 w 6711570"/>
              <a:gd name="connsiteY35" fmla="*/ 190366 h 1714673"/>
              <a:gd name="connsiteX36" fmla="*/ 2689490 w 6711570"/>
              <a:gd name="connsiteY36" fmla="*/ 176719 h 1714673"/>
              <a:gd name="connsiteX37" fmla="*/ 2634899 w 6711570"/>
              <a:gd name="connsiteY37" fmla="*/ 122128 h 1714673"/>
              <a:gd name="connsiteX38" fmla="*/ 2580308 w 6711570"/>
              <a:gd name="connsiteY38" fmla="*/ 40241 h 1714673"/>
              <a:gd name="connsiteX39" fmla="*/ 2280058 w 6711570"/>
              <a:gd name="connsiteY39" fmla="*/ 40241 h 1714673"/>
              <a:gd name="connsiteX40" fmla="*/ 1952511 w 6711570"/>
              <a:gd name="connsiteY40" fmla="*/ 53889 h 1714673"/>
              <a:gd name="connsiteX41" fmla="*/ 1734147 w 6711570"/>
              <a:gd name="connsiteY41" fmla="*/ 40241 h 1714673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37610 w 6711570"/>
              <a:gd name="connsiteY3" fmla="*/ 238616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327222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37610 w 6711570"/>
              <a:gd name="connsiteY3" fmla="*/ 238616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327222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37610 w 6711570"/>
              <a:gd name="connsiteY3" fmla="*/ 238616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710565 w 6711570"/>
              <a:gd name="connsiteY2" fmla="*/ 211320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08356 w 6711570"/>
              <a:gd name="connsiteY18" fmla="*/ 634401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22004 w 6711570"/>
              <a:gd name="connsiteY18" fmla="*/ 416037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3986028 w 6711570"/>
              <a:gd name="connsiteY30" fmla="*/ 320502 h 1681036"/>
              <a:gd name="connsiteX31" fmla="*/ 3603890 w 6711570"/>
              <a:gd name="connsiteY31" fmla="*/ 293207 h 1681036"/>
              <a:gd name="connsiteX32" fmla="*/ 3249049 w 6711570"/>
              <a:gd name="connsiteY32" fmla="*/ 293207 h 1681036"/>
              <a:gd name="connsiteX33" fmla="*/ 3057980 w 6711570"/>
              <a:gd name="connsiteY33" fmla="*/ 265911 h 1681036"/>
              <a:gd name="connsiteX34" fmla="*/ 2880559 w 6711570"/>
              <a:gd name="connsiteY34" fmla="*/ 197673 h 1681036"/>
              <a:gd name="connsiteX35" fmla="*/ 2757729 w 6711570"/>
              <a:gd name="connsiteY35" fmla="*/ 156729 h 1681036"/>
              <a:gd name="connsiteX36" fmla="*/ 2689490 w 6711570"/>
              <a:gd name="connsiteY36" fmla="*/ 143082 h 1681036"/>
              <a:gd name="connsiteX37" fmla="*/ 2634899 w 6711570"/>
              <a:gd name="connsiteY37" fmla="*/ 88491 h 1681036"/>
              <a:gd name="connsiteX38" fmla="*/ 2580308 w 6711570"/>
              <a:gd name="connsiteY38" fmla="*/ 6604 h 1681036"/>
              <a:gd name="connsiteX39" fmla="*/ 2280058 w 6711570"/>
              <a:gd name="connsiteY39" fmla="*/ 6604 h 1681036"/>
              <a:gd name="connsiteX40" fmla="*/ 1952511 w 6711570"/>
              <a:gd name="connsiteY40" fmla="*/ 20252 h 1681036"/>
              <a:gd name="connsiteX41" fmla="*/ 1734147 w 6711570"/>
              <a:gd name="connsiteY41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22004 w 6711570"/>
              <a:gd name="connsiteY18" fmla="*/ 416037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4214029 w 6711570"/>
              <a:gd name="connsiteY30" fmla="*/ 299987 h 1681036"/>
              <a:gd name="connsiteX31" fmla="*/ 3986028 w 6711570"/>
              <a:gd name="connsiteY31" fmla="*/ 320502 h 1681036"/>
              <a:gd name="connsiteX32" fmla="*/ 3603890 w 6711570"/>
              <a:gd name="connsiteY32" fmla="*/ 293207 h 1681036"/>
              <a:gd name="connsiteX33" fmla="*/ 3249049 w 6711570"/>
              <a:gd name="connsiteY33" fmla="*/ 293207 h 1681036"/>
              <a:gd name="connsiteX34" fmla="*/ 3057980 w 6711570"/>
              <a:gd name="connsiteY34" fmla="*/ 265911 h 1681036"/>
              <a:gd name="connsiteX35" fmla="*/ 2880559 w 6711570"/>
              <a:gd name="connsiteY35" fmla="*/ 197673 h 1681036"/>
              <a:gd name="connsiteX36" fmla="*/ 2757729 w 6711570"/>
              <a:gd name="connsiteY36" fmla="*/ 156729 h 1681036"/>
              <a:gd name="connsiteX37" fmla="*/ 2689490 w 6711570"/>
              <a:gd name="connsiteY37" fmla="*/ 143082 h 1681036"/>
              <a:gd name="connsiteX38" fmla="*/ 2634899 w 6711570"/>
              <a:gd name="connsiteY38" fmla="*/ 88491 h 1681036"/>
              <a:gd name="connsiteX39" fmla="*/ 2580308 w 6711570"/>
              <a:gd name="connsiteY39" fmla="*/ 6604 h 1681036"/>
              <a:gd name="connsiteX40" fmla="*/ 2280058 w 6711570"/>
              <a:gd name="connsiteY40" fmla="*/ 6604 h 1681036"/>
              <a:gd name="connsiteX41" fmla="*/ 1952511 w 6711570"/>
              <a:gd name="connsiteY41" fmla="*/ 20252 h 1681036"/>
              <a:gd name="connsiteX42" fmla="*/ 1734147 w 6711570"/>
              <a:gd name="connsiteY42" fmla="*/ 6604 h 1681036"/>
              <a:gd name="connsiteX0" fmla="*/ 1461192 w 6711570"/>
              <a:gd name="connsiteY0" fmla="*/ 61195 h 1681036"/>
              <a:gd name="connsiteX1" fmla="*/ 969872 w 6711570"/>
              <a:gd name="connsiteY1" fmla="*/ 211320 h 1681036"/>
              <a:gd name="connsiteX2" fmla="*/ 669622 w 6711570"/>
              <a:gd name="connsiteY2" fmla="*/ 224968 h 1681036"/>
              <a:gd name="connsiteX3" fmla="*/ 423962 w 6711570"/>
              <a:gd name="connsiteY3" fmla="*/ 265911 h 1681036"/>
              <a:gd name="connsiteX4" fmla="*/ 287484 w 6711570"/>
              <a:gd name="connsiteY4" fmla="*/ 265911 h 1681036"/>
              <a:gd name="connsiteX5" fmla="*/ 55472 w 6711570"/>
              <a:gd name="connsiteY5" fmla="*/ 224968 h 1681036"/>
              <a:gd name="connsiteX6" fmla="*/ 881 w 6711570"/>
              <a:gd name="connsiteY6" fmla="*/ 252264 h 1681036"/>
              <a:gd name="connsiteX7" fmla="*/ 28177 w 6711570"/>
              <a:gd name="connsiteY7" fmla="*/ 416037 h 1681036"/>
              <a:gd name="connsiteX8" fmla="*/ 110064 w 6711570"/>
              <a:gd name="connsiteY8" fmla="*/ 661696 h 1681036"/>
              <a:gd name="connsiteX9" fmla="*/ 587735 w 6711570"/>
              <a:gd name="connsiteY9" fmla="*/ 1617040 h 1681036"/>
              <a:gd name="connsiteX10" fmla="*/ 792452 w 6711570"/>
              <a:gd name="connsiteY10" fmla="*/ 1576096 h 1681036"/>
              <a:gd name="connsiteX11" fmla="*/ 997168 w 6711570"/>
              <a:gd name="connsiteY11" fmla="*/ 1439619 h 1681036"/>
              <a:gd name="connsiteX12" fmla="*/ 1529431 w 6711570"/>
              <a:gd name="connsiteY12" fmla="*/ 1234902 h 1681036"/>
              <a:gd name="connsiteX13" fmla="*/ 2088989 w 6711570"/>
              <a:gd name="connsiteY13" fmla="*/ 1030187 h 1681036"/>
              <a:gd name="connsiteX14" fmla="*/ 2402888 w 6711570"/>
              <a:gd name="connsiteY14" fmla="*/ 880060 h 1681036"/>
              <a:gd name="connsiteX15" fmla="*/ 2593956 w 6711570"/>
              <a:gd name="connsiteY15" fmla="*/ 825469 h 1681036"/>
              <a:gd name="connsiteX16" fmla="*/ 2880560 w 6711570"/>
              <a:gd name="connsiteY16" fmla="*/ 770878 h 1681036"/>
              <a:gd name="connsiteX17" fmla="*/ 3139866 w 6711570"/>
              <a:gd name="connsiteY17" fmla="*/ 729935 h 1681036"/>
              <a:gd name="connsiteX18" fmla="*/ 3522004 w 6711570"/>
              <a:gd name="connsiteY18" fmla="*/ 416037 h 1681036"/>
              <a:gd name="connsiteX19" fmla="*/ 3822255 w 6711570"/>
              <a:gd name="connsiteY19" fmla="*/ 566162 h 1681036"/>
              <a:gd name="connsiteX20" fmla="*/ 4026971 w 6711570"/>
              <a:gd name="connsiteY20" fmla="*/ 511571 h 1681036"/>
              <a:gd name="connsiteX21" fmla="*/ 4218040 w 6711570"/>
              <a:gd name="connsiteY21" fmla="*/ 470628 h 1681036"/>
              <a:gd name="connsiteX22" fmla="*/ 4327222 w 6711570"/>
              <a:gd name="connsiteY22" fmla="*/ 443332 h 1681036"/>
              <a:gd name="connsiteX23" fmla="*/ 4490995 w 6711570"/>
              <a:gd name="connsiteY23" fmla="*/ 416037 h 1681036"/>
              <a:gd name="connsiteX24" fmla="*/ 4504643 w 6711570"/>
              <a:gd name="connsiteY24" fmla="*/ 402389 h 1681036"/>
              <a:gd name="connsiteX25" fmla="*/ 5346796 w 6711570"/>
              <a:gd name="connsiteY25" fmla="*/ 600238 h 1681036"/>
              <a:gd name="connsiteX26" fmla="*/ 5892704 w 6711570"/>
              <a:gd name="connsiteY26" fmla="*/ 1187091 h 1681036"/>
              <a:gd name="connsiteX27" fmla="*/ 6711570 w 6711570"/>
              <a:gd name="connsiteY27" fmla="*/ 1569228 h 1681036"/>
              <a:gd name="connsiteX28" fmla="*/ 5773885 w 6711570"/>
              <a:gd name="connsiteY28" fmla="*/ 702639 h 1681036"/>
              <a:gd name="connsiteX29" fmla="*/ 4613825 w 6711570"/>
              <a:gd name="connsiteY29" fmla="*/ 320502 h 1681036"/>
              <a:gd name="connsiteX30" fmla="*/ 4214029 w 6711570"/>
              <a:gd name="connsiteY30" fmla="*/ 299987 h 1681036"/>
              <a:gd name="connsiteX31" fmla="*/ 4108858 w 6711570"/>
              <a:gd name="connsiteY31" fmla="*/ 6603 h 1681036"/>
              <a:gd name="connsiteX32" fmla="*/ 3603890 w 6711570"/>
              <a:gd name="connsiteY32" fmla="*/ 293207 h 1681036"/>
              <a:gd name="connsiteX33" fmla="*/ 3249049 w 6711570"/>
              <a:gd name="connsiteY33" fmla="*/ 293207 h 1681036"/>
              <a:gd name="connsiteX34" fmla="*/ 3057980 w 6711570"/>
              <a:gd name="connsiteY34" fmla="*/ 265911 h 1681036"/>
              <a:gd name="connsiteX35" fmla="*/ 2880559 w 6711570"/>
              <a:gd name="connsiteY35" fmla="*/ 197673 h 1681036"/>
              <a:gd name="connsiteX36" fmla="*/ 2757729 w 6711570"/>
              <a:gd name="connsiteY36" fmla="*/ 156729 h 1681036"/>
              <a:gd name="connsiteX37" fmla="*/ 2689490 w 6711570"/>
              <a:gd name="connsiteY37" fmla="*/ 143082 h 1681036"/>
              <a:gd name="connsiteX38" fmla="*/ 2634899 w 6711570"/>
              <a:gd name="connsiteY38" fmla="*/ 88491 h 1681036"/>
              <a:gd name="connsiteX39" fmla="*/ 2580308 w 6711570"/>
              <a:gd name="connsiteY39" fmla="*/ 6604 h 1681036"/>
              <a:gd name="connsiteX40" fmla="*/ 2280058 w 6711570"/>
              <a:gd name="connsiteY40" fmla="*/ 6604 h 1681036"/>
              <a:gd name="connsiteX41" fmla="*/ 1952511 w 6711570"/>
              <a:gd name="connsiteY41" fmla="*/ 20252 h 1681036"/>
              <a:gd name="connsiteX42" fmla="*/ 1734147 w 6711570"/>
              <a:gd name="connsiteY42" fmla="*/ 6604 h 1681036"/>
              <a:gd name="connsiteX0" fmla="*/ 1461192 w 6711570"/>
              <a:gd name="connsiteY0" fmla="*/ 83835 h 1703676"/>
              <a:gd name="connsiteX1" fmla="*/ 969872 w 6711570"/>
              <a:gd name="connsiteY1" fmla="*/ 233960 h 1703676"/>
              <a:gd name="connsiteX2" fmla="*/ 669622 w 6711570"/>
              <a:gd name="connsiteY2" fmla="*/ 247608 h 1703676"/>
              <a:gd name="connsiteX3" fmla="*/ 423962 w 6711570"/>
              <a:gd name="connsiteY3" fmla="*/ 288551 h 1703676"/>
              <a:gd name="connsiteX4" fmla="*/ 287484 w 6711570"/>
              <a:gd name="connsiteY4" fmla="*/ 288551 h 1703676"/>
              <a:gd name="connsiteX5" fmla="*/ 55472 w 6711570"/>
              <a:gd name="connsiteY5" fmla="*/ 247608 h 1703676"/>
              <a:gd name="connsiteX6" fmla="*/ 881 w 6711570"/>
              <a:gd name="connsiteY6" fmla="*/ 274904 h 1703676"/>
              <a:gd name="connsiteX7" fmla="*/ 28177 w 6711570"/>
              <a:gd name="connsiteY7" fmla="*/ 438677 h 1703676"/>
              <a:gd name="connsiteX8" fmla="*/ 110064 w 6711570"/>
              <a:gd name="connsiteY8" fmla="*/ 684336 h 1703676"/>
              <a:gd name="connsiteX9" fmla="*/ 587735 w 6711570"/>
              <a:gd name="connsiteY9" fmla="*/ 1639680 h 1703676"/>
              <a:gd name="connsiteX10" fmla="*/ 792452 w 6711570"/>
              <a:gd name="connsiteY10" fmla="*/ 1598736 h 1703676"/>
              <a:gd name="connsiteX11" fmla="*/ 997168 w 6711570"/>
              <a:gd name="connsiteY11" fmla="*/ 1462259 h 1703676"/>
              <a:gd name="connsiteX12" fmla="*/ 1529431 w 6711570"/>
              <a:gd name="connsiteY12" fmla="*/ 1257542 h 1703676"/>
              <a:gd name="connsiteX13" fmla="*/ 2088989 w 6711570"/>
              <a:gd name="connsiteY13" fmla="*/ 1052827 h 1703676"/>
              <a:gd name="connsiteX14" fmla="*/ 2402888 w 6711570"/>
              <a:gd name="connsiteY14" fmla="*/ 902700 h 1703676"/>
              <a:gd name="connsiteX15" fmla="*/ 2593956 w 6711570"/>
              <a:gd name="connsiteY15" fmla="*/ 848109 h 1703676"/>
              <a:gd name="connsiteX16" fmla="*/ 2880560 w 6711570"/>
              <a:gd name="connsiteY16" fmla="*/ 793518 h 1703676"/>
              <a:gd name="connsiteX17" fmla="*/ 3139866 w 6711570"/>
              <a:gd name="connsiteY17" fmla="*/ 752575 h 1703676"/>
              <a:gd name="connsiteX18" fmla="*/ 3522004 w 6711570"/>
              <a:gd name="connsiteY18" fmla="*/ 438677 h 1703676"/>
              <a:gd name="connsiteX19" fmla="*/ 3822255 w 6711570"/>
              <a:gd name="connsiteY19" fmla="*/ 588802 h 1703676"/>
              <a:gd name="connsiteX20" fmla="*/ 4026971 w 6711570"/>
              <a:gd name="connsiteY20" fmla="*/ 534211 h 1703676"/>
              <a:gd name="connsiteX21" fmla="*/ 4218040 w 6711570"/>
              <a:gd name="connsiteY21" fmla="*/ 493268 h 1703676"/>
              <a:gd name="connsiteX22" fmla="*/ 4327222 w 6711570"/>
              <a:gd name="connsiteY22" fmla="*/ 465972 h 1703676"/>
              <a:gd name="connsiteX23" fmla="*/ 4490995 w 6711570"/>
              <a:gd name="connsiteY23" fmla="*/ 438677 h 1703676"/>
              <a:gd name="connsiteX24" fmla="*/ 4504643 w 6711570"/>
              <a:gd name="connsiteY24" fmla="*/ 425029 h 1703676"/>
              <a:gd name="connsiteX25" fmla="*/ 5346796 w 6711570"/>
              <a:gd name="connsiteY25" fmla="*/ 622878 h 1703676"/>
              <a:gd name="connsiteX26" fmla="*/ 5892704 w 6711570"/>
              <a:gd name="connsiteY26" fmla="*/ 1209731 h 1703676"/>
              <a:gd name="connsiteX27" fmla="*/ 6711570 w 6711570"/>
              <a:gd name="connsiteY27" fmla="*/ 1591868 h 1703676"/>
              <a:gd name="connsiteX28" fmla="*/ 5773885 w 6711570"/>
              <a:gd name="connsiteY28" fmla="*/ 725279 h 1703676"/>
              <a:gd name="connsiteX29" fmla="*/ 4613825 w 6711570"/>
              <a:gd name="connsiteY29" fmla="*/ 343142 h 1703676"/>
              <a:gd name="connsiteX30" fmla="*/ 4214029 w 6711570"/>
              <a:gd name="connsiteY30" fmla="*/ 322627 h 1703676"/>
              <a:gd name="connsiteX31" fmla="*/ 4108858 w 6711570"/>
              <a:gd name="connsiteY31" fmla="*/ 29243 h 1703676"/>
              <a:gd name="connsiteX32" fmla="*/ 3412821 w 6711570"/>
              <a:gd name="connsiteY32" fmla="*/ 42891 h 1703676"/>
              <a:gd name="connsiteX33" fmla="*/ 3249049 w 6711570"/>
              <a:gd name="connsiteY33" fmla="*/ 315847 h 1703676"/>
              <a:gd name="connsiteX34" fmla="*/ 3057980 w 6711570"/>
              <a:gd name="connsiteY34" fmla="*/ 288551 h 1703676"/>
              <a:gd name="connsiteX35" fmla="*/ 2880559 w 6711570"/>
              <a:gd name="connsiteY35" fmla="*/ 220313 h 1703676"/>
              <a:gd name="connsiteX36" fmla="*/ 2757729 w 6711570"/>
              <a:gd name="connsiteY36" fmla="*/ 179369 h 1703676"/>
              <a:gd name="connsiteX37" fmla="*/ 2689490 w 6711570"/>
              <a:gd name="connsiteY37" fmla="*/ 165722 h 1703676"/>
              <a:gd name="connsiteX38" fmla="*/ 2634899 w 6711570"/>
              <a:gd name="connsiteY38" fmla="*/ 111131 h 1703676"/>
              <a:gd name="connsiteX39" fmla="*/ 2580308 w 6711570"/>
              <a:gd name="connsiteY39" fmla="*/ 29244 h 1703676"/>
              <a:gd name="connsiteX40" fmla="*/ 2280058 w 6711570"/>
              <a:gd name="connsiteY40" fmla="*/ 29244 h 1703676"/>
              <a:gd name="connsiteX41" fmla="*/ 1952511 w 6711570"/>
              <a:gd name="connsiteY41" fmla="*/ 42892 h 1703676"/>
              <a:gd name="connsiteX42" fmla="*/ 1734147 w 6711570"/>
              <a:gd name="connsiteY42" fmla="*/ 29244 h 1703676"/>
              <a:gd name="connsiteX0" fmla="*/ 1461192 w 6711570"/>
              <a:gd name="connsiteY0" fmla="*/ 82420 h 1702261"/>
              <a:gd name="connsiteX1" fmla="*/ 969872 w 6711570"/>
              <a:gd name="connsiteY1" fmla="*/ 232545 h 1702261"/>
              <a:gd name="connsiteX2" fmla="*/ 669622 w 6711570"/>
              <a:gd name="connsiteY2" fmla="*/ 246193 h 1702261"/>
              <a:gd name="connsiteX3" fmla="*/ 423962 w 6711570"/>
              <a:gd name="connsiteY3" fmla="*/ 287136 h 1702261"/>
              <a:gd name="connsiteX4" fmla="*/ 287484 w 6711570"/>
              <a:gd name="connsiteY4" fmla="*/ 287136 h 1702261"/>
              <a:gd name="connsiteX5" fmla="*/ 55472 w 6711570"/>
              <a:gd name="connsiteY5" fmla="*/ 246193 h 1702261"/>
              <a:gd name="connsiteX6" fmla="*/ 881 w 6711570"/>
              <a:gd name="connsiteY6" fmla="*/ 273489 h 1702261"/>
              <a:gd name="connsiteX7" fmla="*/ 28177 w 6711570"/>
              <a:gd name="connsiteY7" fmla="*/ 437262 h 1702261"/>
              <a:gd name="connsiteX8" fmla="*/ 110064 w 6711570"/>
              <a:gd name="connsiteY8" fmla="*/ 682921 h 1702261"/>
              <a:gd name="connsiteX9" fmla="*/ 587735 w 6711570"/>
              <a:gd name="connsiteY9" fmla="*/ 1638265 h 1702261"/>
              <a:gd name="connsiteX10" fmla="*/ 792452 w 6711570"/>
              <a:gd name="connsiteY10" fmla="*/ 1597321 h 1702261"/>
              <a:gd name="connsiteX11" fmla="*/ 997168 w 6711570"/>
              <a:gd name="connsiteY11" fmla="*/ 1460844 h 1702261"/>
              <a:gd name="connsiteX12" fmla="*/ 1529431 w 6711570"/>
              <a:gd name="connsiteY12" fmla="*/ 1256127 h 1702261"/>
              <a:gd name="connsiteX13" fmla="*/ 2088989 w 6711570"/>
              <a:gd name="connsiteY13" fmla="*/ 1051412 h 1702261"/>
              <a:gd name="connsiteX14" fmla="*/ 2402888 w 6711570"/>
              <a:gd name="connsiteY14" fmla="*/ 901285 h 1702261"/>
              <a:gd name="connsiteX15" fmla="*/ 2593956 w 6711570"/>
              <a:gd name="connsiteY15" fmla="*/ 846694 h 1702261"/>
              <a:gd name="connsiteX16" fmla="*/ 2880560 w 6711570"/>
              <a:gd name="connsiteY16" fmla="*/ 792103 h 1702261"/>
              <a:gd name="connsiteX17" fmla="*/ 3139866 w 6711570"/>
              <a:gd name="connsiteY17" fmla="*/ 751160 h 1702261"/>
              <a:gd name="connsiteX18" fmla="*/ 3522004 w 6711570"/>
              <a:gd name="connsiteY18" fmla="*/ 437262 h 1702261"/>
              <a:gd name="connsiteX19" fmla="*/ 3822255 w 6711570"/>
              <a:gd name="connsiteY19" fmla="*/ 587387 h 1702261"/>
              <a:gd name="connsiteX20" fmla="*/ 4026971 w 6711570"/>
              <a:gd name="connsiteY20" fmla="*/ 532796 h 1702261"/>
              <a:gd name="connsiteX21" fmla="*/ 4218040 w 6711570"/>
              <a:gd name="connsiteY21" fmla="*/ 491853 h 1702261"/>
              <a:gd name="connsiteX22" fmla="*/ 4327222 w 6711570"/>
              <a:gd name="connsiteY22" fmla="*/ 464557 h 1702261"/>
              <a:gd name="connsiteX23" fmla="*/ 4490995 w 6711570"/>
              <a:gd name="connsiteY23" fmla="*/ 437262 h 1702261"/>
              <a:gd name="connsiteX24" fmla="*/ 4504643 w 6711570"/>
              <a:gd name="connsiteY24" fmla="*/ 423614 h 1702261"/>
              <a:gd name="connsiteX25" fmla="*/ 5346796 w 6711570"/>
              <a:gd name="connsiteY25" fmla="*/ 621463 h 1702261"/>
              <a:gd name="connsiteX26" fmla="*/ 5892704 w 6711570"/>
              <a:gd name="connsiteY26" fmla="*/ 1208316 h 1702261"/>
              <a:gd name="connsiteX27" fmla="*/ 6711570 w 6711570"/>
              <a:gd name="connsiteY27" fmla="*/ 1590453 h 1702261"/>
              <a:gd name="connsiteX28" fmla="*/ 5773885 w 6711570"/>
              <a:gd name="connsiteY28" fmla="*/ 723864 h 1702261"/>
              <a:gd name="connsiteX29" fmla="*/ 4613825 w 6711570"/>
              <a:gd name="connsiteY29" fmla="*/ 341727 h 1702261"/>
              <a:gd name="connsiteX30" fmla="*/ 4214029 w 6711570"/>
              <a:gd name="connsiteY30" fmla="*/ 321212 h 1702261"/>
              <a:gd name="connsiteX31" fmla="*/ 4108858 w 6711570"/>
              <a:gd name="connsiteY31" fmla="*/ 27828 h 1702261"/>
              <a:gd name="connsiteX32" fmla="*/ 3412821 w 6711570"/>
              <a:gd name="connsiteY32" fmla="*/ 41476 h 1702261"/>
              <a:gd name="connsiteX33" fmla="*/ 3057980 w 6711570"/>
              <a:gd name="connsiteY33" fmla="*/ 287136 h 1702261"/>
              <a:gd name="connsiteX34" fmla="*/ 2880559 w 6711570"/>
              <a:gd name="connsiteY34" fmla="*/ 218898 h 1702261"/>
              <a:gd name="connsiteX35" fmla="*/ 2757729 w 6711570"/>
              <a:gd name="connsiteY35" fmla="*/ 177954 h 1702261"/>
              <a:gd name="connsiteX36" fmla="*/ 2689490 w 6711570"/>
              <a:gd name="connsiteY36" fmla="*/ 164307 h 1702261"/>
              <a:gd name="connsiteX37" fmla="*/ 2634899 w 6711570"/>
              <a:gd name="connsiteY37" fmla="*/ 109716 h 1702261"/>
              <a:gd name="connsiteX38" fmla="*/ 2580308 w 6711570"/>
              <a:gd name="connsiteY38" fmla="*/ 27829 h 1702261"/>
              <a:gd name="connsiteX39" fmla="*/ 2280058 w 6711570"/>
              <a:gd name="connsiteY39" fmla="*/ 27829 h 1702261"/>
              <a:gd name="connsiteX40" fmla="*/ 1952511 w 6711570"/>
              <a:gd name="connsiteY40" fmla="*/ 41477 h 1702261"/>
              <a:gd name="connsiteX41" fmla="*/ 1734147 w 6711570"/>
              <a:gd name="connsiteY41" fmla="*/ 27829 h 1702261"/>
              <a:gd name="connsiteX0" fmla="*/ 1461192 w 6711570"/>
              <a:gd name="connsiteY0" fmla="*/ 79162 h 1699003"/>
              <a:gd name="connsiteX1" fmla="*/ 969872 w 6711570"/>
              <a:gd name="connsiteY1" fmla="*/ 229287 h 1699003"/>
              <a:gd name="connsiteX2" fmla="*/ 669622 w 6711570"/>
              <a:gd name="connsiteY2" fmla="*/ 242935 h 1699003"/>
              <a:gd name="connsiteX3" fmla="*/ 423962 w 6711570"/>
              <a:gd name="connsiteY3" fmla="*/ 283878 h 1699003"/>
              <a:gd name="connsiteX4" fmla="*/ 287484 w 6711570"/>
              <a:gd name="connsiteY4" fmla="*/ 283878 h 1699003"/>
              <a:gd name="connsiteX5" fmla="*/ 55472 w 6711570"/>
              <a:gd name="connsiteY5" fmla="*/ 242935 h 1699003"/>
              <a:gd name="connsiteX6" fmla="*/ 881 w 6711570"/>
              <a:gd name="connsiteY6" fmla="*/ 270231 h 1699003"/>
              <a:gd name="connsiteX7" fmla="*/ 28177 w 6711570"/>
              <a:gd name="connsiteY7" fmla="*/ 434004 h 1699003"/>
              <a:gd name="connsiteX8" fmla="*/ 110064 w 6711570"/>
              <a:gd name="connsiteY8" fmla="*/ 679663 h 1699003"/>
              <a:gd name="connsiteX9" fmla="*/ 587735 w 6711570"/>
              <a:gd name="connsiteY9" fmla="*/ 1635007 h 1699003"/>
              <a:gd name="connsiteX10" fmla="*/ 792452 w 6711570"/>
              <a:gd name="connsiteY10" fmla="*/ 1594063 h 1699003"/>
              <a:gd name="connsiteX11" fmla="*/ 997168 w 6711570"/>
              <a:gd name="connsiteY11" fmla="*/ 1457586 h 1699003"/>
              <a:gd name="connsiteX12" fmla="*/ 1529431 w 6711570"/>
              <a:gd name="connsiteY12" fmla="*/ 1252869 h 1699003"/>
              <a:gd name="connsiteX13" fmla="*/ 2088989 w 6711570"/>
              <a:gd name="connsiteY13" fmla="*/ 1048154 h 1699003"/>
              <a:gd name="connsiteX14" fmla="*/ 2402888 w 6711570"/>
              <a:gd name="connsiteY14" fmla="*/ 898027 h 1699003"/>
              <a:gd name="connsiteX15" fmla="*/ 2593956 w 6711570"/>
              <a:gd name="connsiteY15" fmla="*/ 843436 h 1699003"/>
              <a:gd name="connsiteX16" fmla="*/ 2880560 w 6711570"/>
              <a:gd name="connsiteY16" fmla="*/ 788845 h 1699003"/>
              <a:gd name="connsiteX17" fmla="*/ 3139866 w 6711570"/>
              <a:gd name="connsiteY17" fmla="*/ 747902 h 1699003"/>
              <a:gd name="connsiteX18" fmla="*/ 3522004 w 6711570"/>
              <a:gd name="connsiteY18" fmla="*/ 434004 h 1699003"/>
              <a:gd name="connsiteX19" fmla="*/ 3822255 w 6711570"/>
              <a:gd name="connsiteY19" fmla="*/ 584129 h 1699003"/>
              <a:gd name="connsiteX20" fmla="*/ 4026971 w 6711570"/>
              <a:gd name="connsiteY20" fmla="*/ 529538 h 1699003"/>
              <a:gd name="connsiteX21" fmla="*/ 4218040 w 6711570"/>
              <a:gd name="connsiteY21" fmla="*/ 488595 h 1699003"/>
              <a:gd name="connsiteX22" fmla="*/ 4327222 w 6711570"/>
              <a:gd name="connsiteY22" fmla="*/ 461299 h 1699003"/>
              <a:gd name="connsiteX23" fmla="*/ 4490995 w 6711570"/>
              <a:gd name="connsiteY23" fmla="*/ 434004 h 1699003"/>
              <a:gd name="connsiteX24" fmla="*/ 4504643 w 6711570"/>
              <a:gd name="connsiteY24" fmla="*/ 420356 h 1699003"/>
              <a:gd name="connsiteX25" fmla="*/ 5346796 w 6711570"/>
              <a:gd name="connsiteY25" fmla="*/ 618205 h 1699003"/>
              <a:gd name="connsiteX26" fmla="*/ 5892704 w 6711570"/>
              <a:gd name="connsiteY26" fmla="*/ 1205058 h 1699003"/>
              <a:gd name="connsiteX27" fmla="*/ 6711570 w 6711570"/>
              <a:gd name="connsiteY27" fmla="*/ 1587195 h 1699003"/>
              <a:gd name="connsiteX28" fmla="*/ 5773885 w 6711570"/>
              <a:gd name="connsiteY28" fmla="*/ 720606 h 1699003"/>
              <a:gd name="connsiteX29" fmla="*/ 4613825 w 6711570"/>
              <a:gd name="connsiteY29" fmla="*/ 338469 h 1699003"/>
              <a:gd name="connsiteX30" fmla="*/ 4214029 w 6711570"/>
              <a:gd name="connsiteY30" fmla="*/ 317954 h 1699003"/>
              <a:gd name="connsiteX31" fmla="*/ 4108858 w 6711570"/>
              <a:gd name="connsiteY31" fmla="*/ 24570 h 1699003"/>
              <a:gd name="connsiteX32" fmla="*/ 3412821 w 6711570"/>
              <a:gd name="connsiteY32" fmla="*/ 38218 h 1699003"/>
              <a:gd name="connsiteX33" fmla="*/ 2880559 w 6711570"/>
              <a:gd name="connsiteY33" fmla="*/ 215640 h 1699003"/>
              <a:gd name="connsiteX34" fmla="*/ 2757729 w 6711570"/>
              <a:gd name="connsiteY34" fmla="*/ 174696 h 1699003"/>
              <a:gd name="connsiteX35" fmla="*/ 2689490 w 6711570"/>
              <a:gd name="connsiteY35" fmla="*/ 161049 h 1699003"/>
              <a:gd name="connsiteX36" fmla="*/ 2634899 w 6711570"/>
              <a:gd name="connsiteY36" fmla="*/ 106458 h 1699003"/>
              <a:gd name="connsiteX37" fmla="*/ 2580308 w 6711570"/>
              <a:gd name="connsiteY37" fmla="*/ 24571 h 1699003"/>
              <a:gd name="connsiteX38" fmla="*/ 2280058 w 6711570"/>
              <a:gd name="connsiteY38" fmla="*/ 24571 h 1699003"/>
              <a:gd name="connsiteX39" fmla="*/ 1952511 w 6711570"/>
              <a:gd name="connsiteY39" fmla="*/ 38219 h 1699003"/>
              <a:gd name="connsiteX40" fmla="*/ 1734147 w 6711570"/>
              <a:gd name="connsiteY40" fmla="*/ 24571 h 1699003"/>
              <a:gd name="connsiteX0" fmla="*/ 1461192 w 6711570"/>
              <a:gd name="connsiteY0" fmla="*/ 77413 h 1697254"/>
              <a:gd name="connsiteX1" fmla="*/ 969872 w 6711570"/>
              <a:gd name="connsiteY1" fmla="*/ 227538 h 1697254"/>
              <a:gd name="connsiteX2" fmla="*/ 669622 w 6711570"/>
              <a:gd name="connsiteY2" fmla="*/ 241186 h 1697254"/>
              <a:gd name="connsiteX3" fmla="*/ 423962 w 6711570"/>
              <a:gd name="connsiteY3" fmla="*/ 282129 h 1697254"/>
              <a:gd name="connsiteX4" fmla="*/ 287484 w 6711570"/>
              <a:gd name="connsiteY4" fmla="*/ 282129 h 1697254"/>
              <a:gd name="connsiteX5" fmla="*/ 55472 w 6711570"/>
              <a:gd name="connsiteY5" fmla="*/ 241186 h 1697254"/>
              <a:gd name="connsiteX6" fmla="*/ 881 w 6711570"/>
              <a:gd name="connsiteY6" fmla="*/ 268482 h 1697254"/>
              <a:gd name="connsiteX7" fmla="*/ 28177 w 6711570"/>
              <a:gd name="connsiteY7" fmla="*/ 432255 h 1697254"/>
              <a:gd name="connsiteX8" fmla="*/ 110064 w 6711570"/>
              <a:gd name="connsiteY8" fmla="*/ 677914 h 1697254"/>
              <a:gd name="connsiteX9" fmla="*/ 587735 w 6711570"/>
              <a:gd name="connsiteY9" fmla="*/ 1633258 h 1697254"/>
              <a:gd name="connsiteX10" fmla="*/ 792452 w 6711570"/>
              <a:gd name="connsiteY10" fmla="*/ 1592314 h 1697254"/>
              <a:gd name="connsiteX11" fmla="*/ 997168 w 6711570"/>
              <a:gd name="connsiteY11" fmla="*/ 1455837 h 1697254"/>
              <a:gd name="connsiteX12" fmla="*/ 1529431 w 6711570"/>
              <a:gd name="connsiteY12" fmla="*/ 1251120 h 1697254"/>
              <a:gd name="connsiteX13" fmla="*/ 2088989 w 6711570"/>
              <a:gd name="connsiteY13" fmla="*/ 1046405 h 1697254"/>
              <a:gd name="connsiteX14" fmla="*/ 2402888 w 6711570"/>
              <a:gd name="connsiteY14" fmla="*/ 896278 h 1697254"/>
              <a:gd name="connsiteX15" fmla="*/ 2593956 w 6711570"/>
              <a:gd name="connsiteY15" fmla="*/ 841687 h 1697254"/>
              <a:gd name="connsiteX16" fmla="*/ 2880560 w 6711570"/>
              <a:gd name="connsiteY16" fmla="*/ 787096 h 1697254"/>
              <a:gd name="connsiteX17" fmla="*/ 3139866 w 6711570"/>
              <a:gd name="connsiteY17" fmla="*/ 746153 h 1697254"/>
              <a:gd name="connsiteX18" fmla="*/ 3522004 w 6711570"/>
              <a:gd name="connsiteY18" fmla="*/ 432255 h 1697254"/>
              <a:gd name="connsiteX19" fmla="*/ 3822255 w 6711570"/>
              <a:gd name="connsiteY19" fmla="*/ 582380 h 1697254"/>
              <a:gd name="connsiteX20" fmla="*/ 4026971 w 6711570"/>
              <a:gd name="connsiteY20" fmla="*/ 527789 h 1697254"/>
              <a:gd name="connsiteX21" fmla="*/ 4218040 w 6711570"/>
              <a:gd name="connsiteY21" fmla="*/ 486846 h 1697254"/>
              <a:gd name="connsiteX22" fmla="*/ 4327222 w 6711570"/>
              <a:gd name="connsiteY22" fmla="*/ 459550 h 1697254"/>
              <a:gd name="connsiteX23" fmla="*/ 4490995 w 6711570"/>
              <a:gd name="connsiteY23" fmla="*/ 432255 h 1697254"/>
              <a:gd name="connsiteX24" fmla="*/ 4504643 w 6711570"/>
              <a:gd name="connsiteY24" fmla="*/ 418607 h 1697254"/>
              <a:gd name="connsiteX25" fmla="*/ 5346796 w 6711570"/>
              <a:gd name="connsiteY25" fmla="*/ 616456 h 1697254"/>
              <a:gd name="connsiteX26" fmla="*/ 5892704 w 6711570"/>
              <a:gd name="connsiteY26" fmla="*/ 1203309 h 1697254"/>
              <a:gd name="connsiteX27" fmla="*/ 6711570 w 6711570"/>
              <a:gd name="connsiteY27" fmla="*/ 1585446 h 1697254"/>
              <a:gd name="connsiteX28" fmla="*/ 5773885 w 6711570"/>
              <a:gd name="connsiteY28" fmla="*/ 718857 h 1697254"/>
              <a:gd name="connsiteX29" fmla="*/ 4613825 w 6711570"/>
              <a:gd name="connsiteY29" fmla="*/ 336720 h 1697254"/>
              <a:gd name="connsiteX30" fmla="*/ 4214029 w 6711570"/>
              <a:gd name="connsiteY30" fmla="*/ 316205 h 1697254"/>
              <a:gd name="connsiteX31" fmla="*/ 4108858 w 6711570"/>
              <a:gd name="connsiteY31" fmla="*/ 22821 h 1697254"/>
              <a:gd name="connsiteX32" fmla="*/ 3412821 w 6711570"/>
              <a:gd name="connsiteY32" fmla="*/ 36469 h 1697254"/>
              <a:gd name="connsiteX33" fmla="*/ 2757729 w 6711570"/>
              <a:gd name="connsiteY33" fmla="*/ 172947 h 1697254"/>
              <a:gd name="connsiteX34" fmla="*/ 2689490 w 6711570"/>
              <a:gd name="connsiteY34" fmla="*/ 159300 h 1697254"/>
              <a:gd name="connsiteX35" fmla="*/ 2634899 w 6711570"/>
              <a:gd name="connsiteY35" fmla="*/ 104709 h 1697254"/>
              <a:gd name="connsiteX36" fmla="*/ 2580308 w 6711570"/>
              <a:gd name="connsiteY36" fmla="*/ 22822 h 1697254"/>
              <a:gd name="connsiteX37" fmla="*/ 2280058 w 6711570"/>
              <a:gd name="connsiteY37" fmla="*/ 22822 h 1697254"/>
              <a:gd name="connsiteX38" fmla="*/ 1952511 w 6711570"/>
              <a:gd name="connsiteY38" fmla="*/ 36470 h 1697254"/>
              <a:gd name="connsiteX39" fmla="*/ 1734147 w 6711570"/>
              <a:gd name="connsiteY39" fmla="*/ 22822 h 1697254"/>
              <a:gd name="connsiteX0" fmla="*/ 1461192 w 6711570"/>
              <a:gd name="connsiteY0" fmla="*/ 76864 h 1696705"/>
              <a:gd name="connsiteX1" fmla="*/ 969872 w 6711570"/>
              <a:gd name="connsiteY1" fmla="*/ 226989 h 1696705"/>
              <a:gd name="connsiteX2" fmla="*/ 669622 w 6711570"/>
              <a:gd name="connsiteY2" fmla="*/ 240637 h 1696705"/>
              <a:gd name="connsiteX3" fmla="*/ 423962 w 6711570"/>
              <a:gd name="connsiteY3" fmla="*/ 281580 h 1696705"/>
              <a:gd name="connsiteX4" fmla="*/ 287484 w 6711570"/>
              <a:gd name="connsiteY4" fmla="*/ 281580 h 1696705"/>
              <a:gd name="connsiteX5" fmla="*/ 55472 w 6711570"/>
              <a:gd name="connsiteY5" fmla="*/ 240637 h 1696705"/>
              <a:gd name="connsiteX6" fmla="*/ 881 w 6711570"/>
              <a:gd name="connsiteY6" fmla="*/ 267933 h 1696705"/>
              <a:gd name="connsiteX7" fmla="*/ 28177 w 6711570"/>
              <a:gd name="connsiteY7" fmla="*/ 431706 h 1696705"/>
              <a:gd name="connsiteX8" fmla="*/ 110064 w 6711570"/>
              <a:gd name="connsiteY8" fmla="*/ 677365 h 1696705"/>
              <a:gd name="connsiteX9" fmla="*/ 587735 w 6711570"/>
              <a:gd name="connsiteY9" fmla="*/ 1632709 h 1696705"/>
              <a:gd name="connsiteX10" fmla="*/ 792452 w 6711570"/>
              <a:gd name="connsiteY10" fmla="*/ 1591765 h 1696705"/>
              <a:gd name="connsiteX11" fmla="*/ 997168 w 6711570"/>
              <a:gd name="connsiteY11" fmla="*/ 1455288 h 1696705"/>
              <a:gd name="connsiteX12" fmla="*/ 1529431 w 6711570"/>
              <a:gd name="connsiteY12" fmla="*/ 1250571 h 1696705"/>
              <a:gd name="connsiteX13" fmla="*/ 2088989 w 6711570"/>
              <a:gd name="connsiteY13" fmla="*/ 1045856 h 1696705"/>
              <a:gd name="connsiteX14" fmla="*/ 2402888 w 6711570"/>
              <a:gd name="connsiteY14" fmla="*/ 895729 h 1696705"/>
              <a:gd name="connsiteX15" fmla="*/ 2593956 w 6711570"/>
              <a:gd name="connsiteY15" fmla="*/ 841138 h 1696705"/>
              <a:gd name="connsiteX16" fmla="*/ 2880560 w 6711570"/>
              <a:gd name="connsiteY16" fmla="*/ 786547 h 1696705"/>
              <a:gd name="connsiteX17" fmla="*/ 3139866 w 6711570"/>
              <a:gd name="connsiteY17" fmla="*/ 745604 h 1696705"/>
              <a:gd name="connsiteX18" fmla="*/ 3522004 w 6711570"/>
              <a:gd name="connsiteY18" fmla="*/ 431706 h 1696705"/>
              <a:gd name="connsiteX19" fmla="*/ 3822255 w 6711570"/>
              <a:gd name="connsiteY19" fmla="*/ 581831 h 1696705"/>
              <a:gd name="connsiteX20" fmla="*/ 4026971 w 6711570"/>
              <a:gd name="connsiteY20" fmla="*/ 527240 h 1696705"/>
              <a:gd name="connsiteX21" fmla="*/ 4218040 w 6711570"/>
              <a:gd name="connsiteY21" fmla="*/ 486297 h 1696705"/>
              <a:gd name="connsiteX22" fmla="*/ 4327222 w 6711570"/>
              <a:gd name="connsiteY22" fmla="*/ 459001 h 1696705"/>
              <a:gd name="connsiteX23" fmla="*/ 4490995 w 6711570"/>
              <a:gd name="connsiteY23" fmla="*/ 431706 h 1696705"/>
              <a:gd name="connsiteX24" fmla="*/ 4504643 w 6711570"/>
              <a:gd name="connsiteY24" fmla="*/ 418058 h 1696705"/>
              <a:gd name="connsiteX25" fmla="*/ 5346796 w 6711570"/>
              <a:gd name="connsiteY25" fmla="*/ 615907 h 1696705"/>
              <a:gd name="connsiteX26" fmla="*/ 5892704 w 6711570"/>
              <a:gd name="connsiteY26" fmla="*/ 1202760 h 1696705"/>
              <a:gd name="connsiteX27" fmla="*/ 6711570 w 6711570"/>
              <a:gd name="connsiteY27" fmla="*/ 1584897 h 1696705"/>
              <a:gd name="connsiteX28" fmla="*/ 5773885 w 6711570"/>
              <a:gd name="connsiteY28" fmla="*/ 718308 h 1696705"/>
              <a:gd name="connsiteX29" fmla="*/ 4613825 w 6711570"/>
              <a:gd name="connsiteY29" fmla="*/ 336171 h 1696705"/>
              <a:gd name="connsiteX30" fmla="*/ 4214029 w 6711570"/>
              <a:gd name="connsiteY30" fmla="*/ 315656 h 1696705"/>
              <a:gd name="connsiteX31" fmla="*/ 4108858 w 6711570"/>
              <a:gd name="connsiteY31" fmla="*/ 22272 h 1696705"/>
              <a:gd name="connsiteX32" fmla="*/ 3412821 w 6711570"/>
              <a:gd name="connsiteY32" fmla="*/ 35920 h 1696705"/>
              <a:gd name="connsiteX33" fmla="*/ 2689490 w 6711570"/>
              <a:gd name="connsiteY33" fmla="*/ 158751 h 1696705"/>
              <a:gd name="connsiteX34" fmla="*/ 2634899 w 6711570"/>
              <a:gd name="connsiteY34" fmla="*/ 104160 h 1696705"/>
              <a:gd name="connsiteX35" fmla="*/ 2580308 w 6711570"/>
              <a:gd name="connsiteY35" fmla="*/ 22273 h 1696705"/>
              <a:gd name="connsiteX36" fmla="*/ 2280058 w 6711570"/>
              <a:gd name="connsiteY36" fmla="*/ 22273 h 1696705"/>
              <a:gd name="connsiteX37" fmla="*/ 1952511 w 6711570"/>
              <a:gd name="connsiteY37" fmla="*/ 35921 h 1696705"/>
              <a:gd name="connsiteX38" fmla="*/ 1734147 w 6711570"/>
              <a:gd name="connsiteY38" fmla="*/ 22273 h 1696705"/>
              <a:gd name="connsiteX0" fmla="*/ 1461192 w 6711570"/>
              <a:gd name="connsiteY0" fmla="*/ 74842 h 1694683"/>
              <a:gd name="connsiteX1" fmla="*/ 969872 w 6711570"/>
              <a:gd name="connsiteY1" fmla="*/ 224967 h 1694683"/>
              <a:gd name="connsiteX2" fmla="*/ 669622 w 6711570"/>
              <a:gd name="connsiteY2" fmla="*/ 238615 h 1694683"/>
              <a:gd name="connsiteX3" fmla="*/ 423962 w 6711570"/>
              <a:gd name="connsiteY3" fmla="*/ 279558 h 1694683"/>
              <a:gd name="connsiteX4" fmla="*/ 287484 w 6711570"/>
              <a:gd name="connsiteY4" fmla="*/ 279558 h 1694683"/>
              <a:gd name="connsiteX5" fmla="*/ 55472 w 6711570"/>
              <a:gd name="connsiteY5" fmla="*/ 238615 h 1694683"/>
              <a:gd name="connsiteX6" fmla="*/ 881 w 6711570"/>
              <a:gd name="connsiteY6" fmla="*/ 265911 h 1694683"/>
              <a:gd name="connsiteX7" fmla="*/ 28177 w 6711570"/>
              <a:gd name="connsiteY7" fmla="*/ 429684 h 1694683"/>
              <a:gd name="connsiteX8" fmla="*/ 110064 w 6711570"/>
              <a:gd name="connsiteY8" fmla="*/ 675343 h 1694683"/>
              <a:gd name="connsiteX9" fmla="*/ 587735 w 6711570"/>
              <a:gd name="connsiteY9" fmla="*/ 1630687 h 1694683"/>
              <a:gd name="connsiteX10" fmla="*/ 792452 w 6711570"/>
              <a:gd name="connsiteY10" fmla="*/ 1589743 h 1694683"/>
              <a:gd name="connsiteX11" fmla="*/ 997168 w 6711570"/>
              <a:gd name="connsiteY11" fmla="*/ 1453266 h 1694683"/>
              <a:gd name="connsiteX12" fmla="*/ 1529431 w 6711570"/>
              <a:gd name="connsiteY12" fmla="*/ 1248549 h 1694683"/>
              <a:gd name="connsiteX13" fmla="*/ 2088989 w 6711570"/>
              <a:gd name="connsiteY13" fmla="*/ 1043834 h 1694683"/>
              <a:gd name="connsiteX14" fmla="*/ 2402888 w 6711570"/>
              <a:gd name="connsiteY14" fmla="*/ 893707 h 1694683"/>
              <a:gd name="connsiteX15" fmla="*/ 2593956 w 6711570"/>
              <a:gd name="connsiteY15" fmla="*/ 839116 h 1694683"/>
              <a:gd name="connsiteX16" fmla="*/ 2880560 w 6711570"/>
              <a:gd name="connsiteY16" fmla="*/ 784525 h 1694683"/>
              <a:gd name="connsiteX17" fmla="*/ 3139866 w 6711570"/>
              <a:gd name="connsiteY17" fmla="*/ 743582 h 1694683"/>
              <a:gd name="connsiteX18" fmla="*/ 3522004 w 6711570"/>
              <a:gd name="connsiteY18" fmla="*/ 429684 h 1694683"/>
              <a:gd name="connsiteX19" fmla="*/ 3822255 w 6711570"/>
              <a:gd name="connsiteY19" fmla="*/ 579809 h 1694683"/>
              <a:gd name="connsiteX20" fmla="*/ 4026971 w 6711570"/>
              <a:gd name="connsiteY20" fmla="*/ 525218 h 1694683"/>
              <a:gd name="connsiteX21" fmla="*/ 4218040 w 6711570"/>
              <a:gd name="connsiteY21" fmla="*/ 484275 h 1694683"/>
              <a:gd name="connsiteX22" fmla="*/ 4327222 w 6711570"/>
              <a:gd name="connsiteY22" fmla="*/ 456979 h 1694683"/>
              <a:gd name="connsiteX23" fmla="*/ 4490995 w 6711570"/>
              <a:gd name="connsiteY23" fmla="*/ 429684 h 1694683"/>
              <a:gd name="connsiteX24" fmla="*/ 4504643 w 6711570"/>
              <a:gd name="connsiteY24" fmla="*/ 416036 h 1694683"/>
              <a:gd name="connsiteX25" fmla="*/ 5346796 w 6711570"/>
              <a:gd name="connsiteY25" fmla="*/ 613885 h 1694683"/>
              <a:gd name="connsiteX26" fmla="*/ 5892704 w 6711570"/>
              <a:gd name="connsiteY26" fmla="*/ 1200738 h 1694683"/>
              <a:gd name="connsiteX27" fmla="*/ 6711570 w 6711570"/>
              <a:gd name="connsiteY27" fmla="*/ 1582875 h 1694683"/>
              <a:gd name="connsiteX28" fmla="*/ 5773885 w 6711570"/>
              <a:gd name="connsiteY28" fmla="*/ 716286 h 1694683"/>
              <a:gd name="connsiteX29" fmla="*/ 4613825 w 6711570"/>
              <a:gd name="connsiteY29" fmla="*/ 334149 h 1694683"/>
              <a:gd name="connsiteX30" fmla="*/ 4214029 w 6711570"/>
              <a:gd name="connsiteY30" fmla="*/ 313634 h 1694683"/>
              <a:gd name="connsiteX31" fmla="*/ 4108858 w 6711570"/>
              <a:gd name="connsiteY31" fmla="*/ 20250 h 1694683"/>
              <a:gd name="connsiteX32" fmla="*/ 3412821 w 6711570"/>
              <a:gd name="connsiteY32" fmla="*/ 33898 h 1694683"/>
              <a:gd name="connsiteX33" fmla="*/ 2634899 w 6711570"/>
              <a:gd name="connsiteY33" fmla="*/ 102138 h 1694683"/>
              <a:gd name="connsiteX34" fmla="*/ 2580308 w 6711570"/>
              <a:gd name="connsiteY34" fmla="*/ 20251 h 1694683"/>
              <a:gd name="connsiteX35" fmla="*/ 2280058 w 6711570"/>
              <a:gd name="connsiteY35" fmla="*/ 20251 h 1694683"/>
              <a:gd name="connsiteX36" fmla="*/ 1952511 w 6711570"/>
              <a:gd name="connsiteY36" fmla="*/ 33899 h 1694683"/>
              <a:gd name="connsiteX37" fmla="*/ 1734147 w 6711570"/>
              <a:gd name="connsiteY37" fmla="*/ 20251 h 1694683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22255 w 6711570"/>
              <a:gd name="connsiteY19" fmla="*/ 577251 h 1692125"/>
              <a:gd name="connsiteX20" fmla="*/ 4026971 w 6711570"/>
              <a:gd name="connsiteY20" fmla="*/ 522660 h 1692125"/>
              <a:gd name="connsiteX21" fmla="*/ 4218040 w 6711570"/>
              <a:gd name="connsiteY21" fmla="*/ 481717 h 1692125"/>
              <a:gd name="connsiteX22" fmla="*/ 4327222 w 6711570"/>
              <a:gd name="connsiteY22" fmla="*/ 454421 h 1692125"/>
              <a:gd name="connsiteX23" fmla="*/ 4490995 w 6711570"/>
              <a:gd name="connsiteY23" fmla="*/ 427126 h 1692125"/>
              <a:gd name="connsiteX24" fmla="*/ 4504643 w 6711570"/>
              <a:gd name="connsiteY24" fmla="*/ 413478 h 1692125"/>
              <a:gd name="connsiteX25" fmla="*/ 5346796 w 6711570"/>
              <a:gd name="connsiteY25" fmla="*/ 611327 h 1692125"/>
              <a:gd name="connsiteX26" fmla="*/ 5892704 w 6711570"/>
              <a:gd name="connsiteY26" fmla="*/ 1198180 h 1692125"/>
              <a:gd name="connsiteX27" fmla="*/ 6711570 w 6711570"/>
              <a:gd name="connsiteY27" fmla="*/ 1580317 h 1692125"/>
              <a:gd name="connsiteX28" fmla="*/ 5773885 w 6711570"/>
              <a:gd name="connsiteY28" fmla="*/ 713728 h 1692125"/>
              <a:gd name="connsiteX29" fmla="*/ 4613825 w 6711570"/>
              <a:gd name="connsiteY29" fmla="*/ 331591 h 1692125"/>
              <a:gd name="connsiteX30" fmla="*/ 4214029 w 6711570"/>
              <a:gd name="connsiteY30" fmla="*/ 311076 h 1692125"/>
              <a:gd name="connsiteX31" fmla="*/ 4108858 w 6711570"/>
              <a:gd name="connsiteY31" fmla="*/ 17692 h 1692125"/>
              <a:gd name="connsiteX32" fmla="*/ 3412821 w 6711570"/>
              <a:gd name="connsiteY32" fmla="*/ 31340 h 1692125"/>
              <a:gd name="connsiteX33" fmla="*/ 2580308 w 6711570"/>
              <a:gd name="connsiteY33" fmla="*/ 17693 h 1692125"/>
              <a:gd name="connsiteX34" fmla="*/ 2280058 w 6711570"/>
              <a:gd name="connsiteY34" fmla="*/ 17693 h 1692125"/>
              <a:gd name="connsiteX35" fmla="*/ 1952511 w 6711570"/>
              <a:gd name="connsiteY35" fmla="*/ 31341 h 1692125"/>
              <a:gd name="connsiteX36" fmla="*/ 1734147 w 6711570"/>
              <a:gd name="connsiteY36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427126 h 1692125"/>
              <a:gd name="connsiteX20" fmla="*/ 4026971 w 6711570"/>
              <a:gd name="connsiteY20" fmla="*/ 522660 h 1692125"/>
              <a:gd name="connsiteX21" fmla="*/ 4218040 w 6711570"/>
              <a:gd name="connsiteY21" fmla="*/ 481717 h 1692125"/>
              <a:gd name="connsiteX22" fmla="*/ 4327222 w 6711570"/>
              <a:gd name="connsiteY22" fmla="*/ 454421 h 1692125"/>
              <a:gd name="connsiteX23" fmla="*/ 4490995 w 6711570"/>
              <a:gd name="connsiteY23" fmla="*/ 427126 h 1692125"/>
              <a:gd name="connsiteX24" fmla="*/ 4504643 w 6711570"/>
              <a:gd name="connsiteY24" fmla="*/ 413478 h 1692125"/>
              <a:gd name="connsiteX25" fmla="*/ 5346796 w 6711570"/>
              <a:gd name="connsiteY25" fmla="*/ 611327 h 1692125"/>
              <a:gd name="connsiteX26" fmla="*/ 5892704 w 6711570"/>
              <a:gd name="connsiteY26" fmla="*/ 1198180 h 1692125"/>
              <a:gd name="connsiteX27" fmla="*/ 6711570 w 6711570"/>
              <a:gd name="connsiteY27" fmla="*/ 1580317 h 1692125"/>
              <a:gd name="connsiteX28" fmla="*/ 5773885 w 6711570"/>
              <a:gd name="connsiteY28" fmla="*/ 713728 h 1692125"/>
              <a:gd name="connsiteX29" fmla="*/ 4613825 w 6711570"/>
              <a:gd name="connsiteY29" fmla="*/ 331591 h 1692125"/>
              <a:gd name="connsiteX30" fmla="*/ 4214029 w 6711570"/>
              <a:gd name="connsiteY30" fmla="*/ 311076 h 1692125"/>
              <a:gd name="connsiteX31" fmla="*/ 4108858 w 6711570"/>
              <a:gd name="connsiteY31" fmla="*/ 17692 h 1692125"/>
              <a:gd name="connsiteX32" fmla="*/ 3412821 w 6711570"/>
              <a:gd name="connsiteY32" fmla="*/ 31340 h 1692125"/>
              <a:gd name="connsiteX33" fmla="*/ 2580308 w 6711570"/>
              <a:gd name="connsiteY33" fmla="*/ 17693 h 1692125"/>
              <a:gd name="connsiteX34" fmla="*/ 2280058 w 6711570"/>
              <a:gd name="connsiteY34" fmla="*/ 17693 h 1692125"/>
              <a:gd name="connsiteX35" fmla="*/ 1952511 w 6711570"/>
              <a:gd name="connsiteY35" fmla="*/ 31341 h 1692125"/>
              <a:gd name="connsiteX36" fmla="*/ 1734147 w 6711570"/>
              <a:gd name="connsiteY36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427126 h 1692125"/>
              <a:gd name="connsiteX20" fmla="*/ 4218040 w 6711570"/>
              <a:gd name="connsiteY20" fmla="*/ 481717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427126 h 1692125"/>
              <a:gd name="connsiteX20" fmla="*/ 4177097 w 6711570"/>
              <a:gd name="connsiteY20" fmla="*/ 427126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427126 h 1692125"/>
              <a:gd name="connsiteX19" fmla="*/ 3890493 w 6711570"/>
              <a:gd name="connsiteY19" fmla="*/ 386183 h 1692125"/>
              <a:gd name="connsiteX20" fmla="*/ 4177097 w 6711570"/>
              <a:gd name="connsiteY20" fmla="*/ 427126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  <a:gd name="connsiteX0" fmla="*/ 1461192 w 6711570"/>
              <a:gd name="connsiteY0" fmla="*/ 72284 h 1692125"/>
              <a:gd name="connsiteX1" fmla="*/ 969872 w 6711570"/>
              <a:gd name="connsiteY1" fmla="*/ 222409 h 1692125"/>
              <a:gd name="connsiteX2" fmla="*/ 669622 w 6711570"/>
              <a:gd name="connsiteY2" fmla="*/ 236057 h 1692125"/>
              <a:gd name="connsiteX3" fmla="*/ 423962 w 6711570"/>
              <a:gd name="connsiteY3" fmla="*/ 277000 h 1692125"/>
              <a:gd name="connsiteX4" fmla="*/ 287484 w 6711570"/>
              <a:gd name="connsiteY4" fmla="*/ 277000 h 1692125"/>
              <a:gd name="connsiteX5" fmla="*/ 55472 w 6711570"/>
              <a:gd name="connsiteY5" fmla="*/ 236057 h 1692125"/>
              <a:gd name="connsiteX6" fmla="*/ 881 w 6711570"/>
              <a:gd name="connsiteY6" fmla="*/ 263353 h 1692125"/>
              <a:gd name="connsiteX7" fmla="*/ 28177 w 6711570"/>
              <a:gd name="connsiteY7" fmla="*/ 427126 h 1692125"/>
              <a:gd name="connsiteX8" fmla="*/ 110064 w 6711570"/>
              <a:gd name="connsiteY8" fmla="*/ 672785 h 1692125"/>
              <a:gd name="connsiteX9" fmla="*/ 587735 w 6711570"/>
              <a:gd name="connsiteY9" fmla="*/ 1628129 h 1692125"/>
              <a:gd name="connsiteX10" fmla="*/ 792452 w 6711570"/>
              <a:gd name="connsiteY10" fmla="*/ 1587185 h 1692125"/>
              <a:gd name="connsiteX11" fmla="*/ 997168 w 6711570"/>
              <a:gd name="connsiteY11" fmla="*/ 1450708 h 1692125"/>
              <a:gd name="connsiteX12" fmla="*/ 1529431 w 6711570"/>
              <a:gd name="connsiteY12" fmla="*/ 1245991 h 1692125"/>
              <a:gd name="connsiteX13" fmla="*/ 2088989 w 6711570"/>
              <a:gd name="connsiteY13" fmla="*/ 1041276 h 1692125"/>
              <a:gd name="connsiteX14" fmla="*/ 2402888 w 6711570"/>
              <a:gd name="connsiteY14" fmla="*/ 891149 h 1692125"/>
              <a:gd name="connsiteX15" fmla="*/ 2593956 w 6711570"/>
              <a:gd name="connsiteY15" fmla="*/ 836558 h 1692125"/>
              <a:gd name="connsiteX16" fmla="*/ 2880560 w 6711570"/>
              <a:gd name="connsiteY16" fmla="*/ 781967 h 1692125"/>
              <a:gd name="connsiteX17" fmla="*/ 3139866 w 6711570"/>
              <a:gd name="connsiteY17" fmla="*/ 741024 h 1692125"/>
              <a:gd name="connsiteX18" fmla="*/ 3522004 w 6711570"/>
              <a:gd name="connsiteY18" fmla="*/ 386183 h 1692125"/>
              <a:gd name="connsiteX19" fmla="*/ 3890493 w 6711570"/>
              <a:gd name="connsiteY19" fmla="*/ 386183 h 1692125"/>
              <a:gd name="connsiteX20" fmla="*/ 4177097 w 6711570"/>
              <a:gd name="connsiteY20" fmla="*/ 427126 h 1692125"/>
              <a:gd name="connsiteX21" fmla="*/ 4327222 w 6711570"/>
              <a:gd name="connsiteY21" fmla="*/ 454421 h 1692125"/>
              <a:gd name="connsiteX22" fmla="*/ 4490995 w 6711570"/>
              <a:gd name="connsiteY22" fmla="*/ 427126 h 1692125"/>
              <a:gd name="connsiteX23" fmla="*/ 4504643 w 6711570"/>
              <a:gd name="connsiteY23" fmla="*/ 413478 h 1692125"/>
              <a:gd name="connsiteX24" fmla="*/ 5346796 w 6711570"/>
              <a:gd name="connsiteY24" fmla="*/ 611327 h 1692125"/>
              <a:gd name="connsiteX25" fmla="*/ 5892704 w 6711570"/>
              <a:gd name="connsiteY25" fmla="*/ 1198180 h 1692125"/>
              <a:gd name="connsiteX26" fmla="*/ 6711570 w 6711570"/>
              <a:gd name="connsiteY26" fmla="*/ 1580317 h 1692125"/>
              <a:gd name="connsiteX27" fmla="*/ 5773885 w 6711570"/>
              <a:gd name="connsiteY27" fmla="*/ 713728 h 1692125"/>
              <a:gd name="connsiteX28" fmla="*/ 4613825 w 6711570"/>
              <a:gd name="connsiteY28" fmla="*/ 331591 h 1692125"/>
              <a:gd name="connsiteX29" fmla="*/ 4214029 w 6711570"/>
              <a:gd name="connsiteY29" fmla="*/ 311076 h 1692125"/>
              <a:gd name="connsiteX30" fmla="*/ 4108858 w 6711570"/>
              <a:gd name="connsiteY30" fmla="*/ 17692 h 1692125"/>
              <a:gd name="connsiteX31" fmla="*/ 3412821 w 6711570"/>
              <a:gd name="connsiteY31" fmla="*/ 31340 h 1692125"/>
              <a:gd name="connsiteX32" fmla="*/ 2580308 w 6711570"/>
              <a:gd name="connsiteY32" fmla="*/ 17693 h 1692125"/>
              <a:gd name="connsiteX33" fmla="*/ 2280058 w 6711570"/>
              <a:gd name="connsiteY33" fmla="*/ 17693 h 1692125"/>
              <a:gd name="connsiteX34" fmla="*/ 1952511 w 6711570"/>
              <a:gd name="connsiteY34" fmla="*/ 31341 h 1692125"/>
              <a:gd name="connsiteX35" fmla="*/ 1734147 w 6711570"/>
              <a:gd name="connsiteY35" fmla="*/ 17693 h 16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711570" h="1692125">
                <a:moveTo>
                  <a:pt x="1461192" y="72284"/>
                </a:moveTo>
                <a:cubicBezTo>
                  <a:pt x="1278084" y="134836"/>
                  <a:pt x="1101800" y="195114"/>
                  <a:pt x="969872" y="222409"/>
                </a:cubicBezTo>
                <a:cubicBezTo>
                  <a:pt x="837944" y="249704"/>
                  <a:pt x="760607" y="226959"/>
                  <a:pt x="669622" y="236057"/>
                </a:cubicBezTo>
                <a:cubicBezTo>
                  <a:pt x="578637" y="245155"/>
                  <a:pt x="487652" y="270176"/>
                  <a:pt x="423962" y="277000"/>
                </a:cubicBezTo>
                <a:cubicBezTo>
                  <a:pt x="360272" y="283824"/>
                  <a:pt x="348899" y="283824"/>
                  <a:pt x="287484" y="277000"/>
                </a:cubicBezTo>
                <a:cubicBezTo>
                  <a:pt x="226069" y="270176"/>
                  <a:pt x="103239" y="238331"/>
                  <a:pt x="55472" y="236057"/>
                </a:cubicBezTo>
                <a:cubicBezTo>
                  <a:pt x="7705" y="233783"/>
                  <a:pt x="5430" y="231508"/>
                  <a:pt x="881" y="263353"/>
                </a:cubicBezTo>
                <a:cubicBezTo>
                  <a:pt x="-3668" y="295198"/>
                  <a:pt x="9980" y="358887"/>
                  <a:pt x="28177" y="427126"/>
                </a:cubicBezTo>
                <a:cubicBezTo>
                  <a:pt x="46374" y="495365"/>
                  <a:pt x="16804" y="472618"/>
                  <a:pt x="110064" y="672785"/>
                </a:cubicBezTo>
                <a:cubicBezTo>
                  <a:pt x="203324" y="872952"/>
                  <a:pt x="474004" y="1475729"/>
                  <a:pt x="587735" y="1628129"/>
                </a:cubicBezTo>
                <a:cubicBezTo>
                  <a:pt x="701466" y="1780529"/>
                  <a:pt x="724213" y="1616755"/>
                  <a:pt x="792452" y="1587185"/>
                </a:cubicBezTo>
                <a:cubicBezTo>
                  <a:pt x="860691" y="1557615"/>
                  <a:pt x="874338" y="1507574"/>
                  <a:pt x="997168" y="1450708"/>
                </a:cubicBezTo>
                <a:cubicBezTo>
                  <a:pt x="1119998" y="1393842"/>
                  <a:pt x="1347461" y="1314230"/>
                  <a:pt x="1529431" y="1245991"/>
                </a:cubicBezTo>
                <a:cubicBezTo>
                  <a:pt x="1711401" y="1177752"/>
                  <a:pt x="1943413" y="1100416"/>
                  <a:pt x="2088989" y="1041276"/>
                </a:cubicBezTo>
                <a:cubicBezTo>
                  <a:pt x="2234565" y="982136"/>
                  <a:pt x="2318727" y="925269"/>
                  <a:pt x="2402888" y="891149"/>
                </a:cubicBezTo>
                <a:cubicBezTo>
                  <a:pt x="2487049" y="857029"/>
                  <a:pt x="2514344" y="854755"/>
                  <a:pt x="2593956" y="836558"/>
                </a:cubicBezTo>
                <a:lnTo>
                  <a:pt x="2880560" y="781967"/>
                </a:lnTo>
                <a:cubicBezTo>
                  <a:pt x="2971545" y="766045"/>
                  <a:pt x="3032959" y="806988"/>
                  <a:pt x="3139866" y="741024"/>
                </a:cubicBezTo>
                <a:cubicBezTo>
                  <a:pt x="3246773" y="675060"/>
                  <a:pt x="3396900" y="445323"/>
                  <a:pt x="3522004" y="386183"/>
                </a:cubicBezTo>
                <a:cubicBezTo>
                  <a:pt x="3647109" y="327043"/>
                  <a:pt x="3781311" y="379359"/>
                  <a:pt x="3890493" y="386183"/>
                </a:cubicBezTo>
                <a:cubicBezTo>
                  <a:pt x="3999675" y="393007"/>
                  <a:pt x="4104309" y="415753"/>
                  <a:pt x="4177097" y="427126"/>
                </a:cubicBezTo>
                <a:cubicBezTo>
                  <a:pt x="4249885" y="438499"/>
                  <a:pt x="4274906" y="454421"/>
                  <a:pt x="4327222" y="454421"/>
                </a:cubicBezTo>
                <a:cubicBezTo>
                  <a:pt x="4379538" y="454421"/>
                  <a:pt x="4461425" y="433950"/>
                  <a:pt x="4490995" y="427126"/>
                </a:cubicBezTo>
                <a:cubicBezTo>
                  <a:pt x="4520565" y="420302"/>
                  <a:pt x="4362009" y="382778"/>
                  <a:pt x="4504643" y="413478"/>
                </a:cubicBezTo>
                <a:cubicBezTo>
                  <a:pt x="4647277" y="444178"/>
                  <a:pt x="5204163" y="571528"/>
                  <a:pt x="5346796" y="611327"/>
                </a:cubicBezTo>
                <a:cubicBezTo>
                  <a:pt x="5489429" y="651126"/>
                  <a:pt x="5799445" y="1104920"/>
                  <a:pt x="5892704" y="1198180"/>
                </a:cubicBezTo>
                <a:cubicBezTo>
                  <a:pt x="5985963" y="1291440"/>
                  <a:pt x="6660860" y="1774790"/>
                  <a:pt x="6711570" y="1580317"/>
                </a:cubicBezTo>
                <a:cubicBezTo>
                  <a:pt x="6612155" y="1385844"/>
                  <a:pt x="6123509" y="921849"/>
                  <a:pt x="5773885" y="713728"/>
                </a:cubicBezTo>
                <a:cubicBezTo>
                  <a:pt x="5424261" y="505607"/>
                  <a:pt x="4873801" y="398700"/>
                  <a:pt x="4613825" y="331591"/>
                </a:cubicBezTo>
                <a:cubicBezTo>
                  <a:pt x="4353849" y="264482"/>
                  <a:pt x="4318662" y="311076"/>
                  <a:pt x="4214029" y="311076"/>
                </a:cubicBezTo>
                <a:cubicBezTo>
                  <a:pt x="4109396" y="311076"/>
                  <a:pt x="4242393" y="64315"/>
                  <a:pt x="4108858" y="17692"/>
                </a:cubicBezTo>
                <a:cubicBezTo>
                  <a:pt x="3975323" y="-28931"/>
                  <a:pt x="3667579" y="31340"/>
                  <a:pt x="3412821" y="31340"/>
                </a:cubicBezTo>
                <a:cubicBezTo>
                  <a:pt x="3158063" y="31340"/>
                  <a:pt x="2769102" y="19967"/>
                  <a:pt x="2580308" y="17693"/>
                </a:cubicBezTo>
                <a:cubicBezTo>
                  <a:pt x="2391514" y="15419"/>
                  <a:pt x="2384691" y="15418"/>
                  <a:pt x="2280058" y="17693"/>
                </a:cubicBezTo>
                <a:cubicBezTo>
                  <a:pt x="2175425" y="19968"/>
                  <a:pt x="2043496" y="31341"/>
                  <a:pt x="1952511" y="31341"/>
                </a:cubicBezTo>
                <a:cubicBezTo>
                  <a:pt x="1861526" y="31341"/>
                  <a:pt x="1797836" y="24517"/>
                  <a:pt x="1734147" y="176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7" name="AutoShape 56"/>
          <p:cNvSpPr>
            <a:spLocks noChangeArrowheads="1"/>
          </p:cNvSpPr>
          <p:nvPr/>
        </p:nvSpPr>
        <p:spPr bwMode="auto">
          <a:xfrm rot="2089048">
            <a:off x="7615208" y="511869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6" name="AutoShape 56"/>
          <p:cNvSpPr>
            <a:spLocks noChangeArrowheads="1"/>
          </p:cNvSpPr>
          <p:nvPr/>
        </p:nvSpPr>
        <p:spPr bwMode="auto">
          <a:xfrm rot="13819757">
            <a:off x="7306534" y="5313661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8" name="AutoShape 56"/>
          <p:cNvSpPr>
            <a:spLocks noChangeArrowheads="1"/>
          </p:cNvSpPr>
          <p:nvPr/>
        </p:nvSpPr>
        <p:spPr bwMode="auto">
          <a:xfrm rot="10800000">
            <a:off x="3762862" y="4281516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 rot="20411021">
            <a:off x="3182171" y="5437553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6" name="AutoShape 56"/>
          <p:cNvSpPr>
            <a:spLocks noChangeArrowheads="1"/>
          </p:cNvSpPr>
          <p:nvPr/>
        </p:nvSpPr>
        <p:spPr bwMode="auto">
          <a:xfrm rot="13490506">
            <a:off x="8065644" y="5343218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7" name="AutoShape 56"/>
          <p:cNvSpPr>
            <a:spLocks noChangeArrowheads="1"/>
          </p:cNvSpPr>
          <p:nvPr/>
        </p:nvSpPr>
        <p:spPr bwMode="auto">
          <a:xfrm rot="1182950">
            <a:off x="6385618" y="4863577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9" name="AutoShape 56"/>
          <p:cNvSpPr>
            <a:spLocks noChangeArrowheads="1"/>
          </p:cNvSpPr>
          <p:nvPr/>
        </p:nvSpPr>
        <p:spPr bwMode="auto">
          <a:xfrm rot="10800000">
            <a:off x="2037488" y="4486269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EC12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830425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173</Words>
  <Application>Microsoft Office PowerPoint</Application>
  <PresentationFormat>Apresentação no Ecrã (4:3)</PresentationFormat>
  <Paragraphs>60</Paragraphs>
  <Slides>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Arial Black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Artur Parreira</cp:lastModifiedBy>
  <cp:revision>107</cp:revision>
  <dcterms:created xsi:type="dcterms:W3CDTF">2018-05-07T15:23:14Z</dcterms:created>
  <dcterms:modified xsi:type="dcterms:W3CDTF">2019-09-20T15:26:09Z</dcterms:modified>
</cp:coreProperties>
</file>