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DC4-DF58-4A04-9922-2FDA17CBA175}" type="datetimeFigureOut">
              <a:rPr lang="pt-PT" smtClean="0"/>
              <a:t>24/06/2019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B6C-31A4-4594-BE5C-D964055CFA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16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DC4-DF58-4A04-9922-2FDA17CBA175}" type="datetimeFigureOut">
              <a:rPr lang="pt-PT" smtClean="0"/>
              <a:t>24/06/2019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B6C-31A4-4594-BE5C-D964055CFA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29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DC4-DF58-4A04-9922-2FDA17CBA175}" type="datetimeFigureOut">
              <a:rPr lang="pt-PT" smtClean="0"/>
              <a:t>24/06/2019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B6C-31A4-4594-BE5C-D964055CFA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28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DC4-DF58-4A04-9922-2FDA17CBA175}" type="datetimeFigureOut">
              <a:rPr lang="pt-PT" smtClean="0"/>
              <a:t>24/06/2019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B6C-31A4-4594-BE5C-D964055CFA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64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DC4-DF58-4A04-9922-2FDA17CBA175}" type="datetimeFigureOut">
              <a:rPr lang="pt-PT" smtClean="0"/>
              <a:t>24/06/2019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B6C-31A4-4594-BE5C-D964055CFA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028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DC4-DF58-4A04-9922-2FDA17CBA175}" type="datetimeFigureOut">
              <a:rPr lang="pt-PT" smtClean="0"/>
              <a:t>24/06/2019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B6C-31A4-4594-BE5C-D964055CFA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59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DC4-DF58-4A04-9922-2FDA17CBA175}" type="datetimeFigureOut">
              <a:rPr lang="pt-PT" smtClean="0"/>
              <a:t>24/06/2019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B6C-31A4-4594-BE5C-D964055CFA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30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DC4-DF58-4A04-9922-2FDA17CBA175}" type="datetimeFigureOut">
              <a:rPr lang="pt-PT" smtClean="0"/>
              <a:t>24/06/2019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B6C-31A4-4594-BE5C-D964055CFA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858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DC4-DF58-4A04-9922-2FDA17CBA175}" type="datetimeFigureOut">
              <a:rPr lang="pt-PT" smtClean="0"/>
              <a:t>24/06/2019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B6C-31A4-4594-BE5C-D964055CFA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981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DC4-DF58-4A04-9922-2FDA17CBA175}" type="datetimeFigureOut">
              <a:rPr lang="pt-PT" smtClean="0"/>
              <a:t>24/06/2019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B6C-31A4-4594-BE5C-D964055CFA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3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ADC4-DF58-4A04-9922-2FDA17CBA175}" type="datetimeFigureOut">
              <a:rPr lang="pt-PT" smtClean="0"/>
              <a:t>24/06/2019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3B6C-31A4-4594-BE5C-D964055CFA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23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ADC4-DF58-4A04-9922-2FDA17CBA175}" type="datetimeFigureOut">
              <a:rPr lang="pt-PT" smtClean="0"/>
              <a:t>24/06/2019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B3B6C-31A4-4594-BE5C-D964055CFAC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435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08" y="0"/>
            <a:ext cx="6174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15" y="0"/>
            <a:ext cx="6467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77" y="0"/>
            <a:ext cx="7940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98" y="0"/>
            <a:ext cx="7001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83" y="0"/>
            <a:ext cx="8069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33" y="0"/>
            <a:ext cx="7082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Ecrã Panorâmico</PresentationFormat>
  <Paragraphs>0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Américo Rodrigues Sequeira</dc:creator>
  <cp:lastModifiedBy>Artur Parreira</cp:lastModifiedBy>
  <cp:revision>2</cp:revision>
  <dcterms:created xsi:type="dcterms:W3CDTF">2019-06-24T10:19:13Z</dcterms:created>
  <dcterms:modified xsi:type="dcterms:W3CDTF">2019-06-24T10:58:44Z</dcterms:modified>
</cp:coreProperties>
</file>