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1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143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16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43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29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452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749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24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3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73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E5FD-5511-45A0-A564-F7C3F02289D7}" type="datetimeFigureOut">
              <a:rPr lang="pt-PT" smtClean="0"/>
              <a:t>20/05/2019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36D4-E3F7-4C90-8319-494C09E448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18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1CF6EB3-9A72-403D-91C7-07F9C39CA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66744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C6DD385-E9A4-423E-B47A-C82F0F5EE248}"/>
              </a:ext>
            </a:extLst>
          </p:cNvPr>
          <p:cNvSpPr txBox="1"/>
          <p:nvPr/>
        </p:nvSpPr>
        <p:spPr>
          <a:xfrm>
            <a:off x="2730500" y="348734"/>
            <a:ext cx="1651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Benjamins_bike</a:t>
            </a:r>
          </a:p>
        </p:txBody>
      </p:sp>
    </p:spTree>
    <p:extLst>
      <p:ext uri="{BB962C8B-B14F-4D97-AF65-F5344CB8AC3E}">
        <p14:creationId xmlns:p14="http://schemas.microsoft.com/office/powerpoint/2010/main" val="238202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734B631-D3A0-4EFD-8A03-87C494BC2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63193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98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87A67A9-5FDC-4710-A949-DDBF77FA2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0840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35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463F911-1EEA-4D25-AC91-C7947A3A6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02573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75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0128D17-E68A-426F-9C56-8235FF71D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11967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1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A0889E7-CCEF-4EEA-A478-615DBB91E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7391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3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0B21F8E-16DF-4407-9DCD-8DD68382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53364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93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77E3DC-977E-4812-A922-20A9E2A60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705280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8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C15108B-DD84-40F8-BB1F-533E84304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09920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90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665F5E9-1971-418D-9DC3-D7DEE0FB5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64931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Acrobat Document" r:id="rId3" imgW="5667116" imgH="8019988" progId="AcroExch.Document.DC">
                  <p:embed/>
                </p:oleObj>
              </mc:Choice>
              <mc:Fallback>
                <p:oleObj name="Acrobat Document" r:id="rId3" imgW="5667116" imgH="8019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53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</Words>
  <Application>Microsoft Office PowerPoint</Application>
  <PresentationFormat>Papel A4 (210 x 297 mm)</PresentationFormat>
  <Paragraphs>1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Adobe 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Anfibiux</dc:creator>
  <cp:lastModifiedBy>Anfibiux</cp:lastModifiedBy>
  <cp:revision>2</cp:revision>
  <dcterms:created xsi:type="dcterms:W3CDTF">2019-05-07T14:40:58Z</dcterms:created>
  <dcterms:modified xsi:type="dcterms:W3CDTF">2019-05-20T15:26:27Z</dcterms:modified>
</cp:coreProperties>
</file>