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8" r:id="rId4"/>
    <p:sldId id="275" r:id="rId5"/>
    <p:sldId id="272" r:id="rId6"/>
    <p:sldId id="274" r:id="rId7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33DD-9B1E-4146-AD76-5D64882EF1B6}" type="datetimeFigureOut">
              <a:rPr lang="pt-PT" smtClean="0"/>
              <a:t>15/03/2019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B6A1-4D5C-4DA8-B3C4-5192CE85BB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23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xeplo guiherme\Desktop\DOCUMENTOS\Aquatlo Amadora\28741112_1841461765898624_17822022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Sábado, 6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2019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3ª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01075" y="249264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</a:t>
            </a:r>
            <a:endParaRPr lang="pt-PT" sz="2000" b="1" dirty="0">
              <a:latin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69347913"/>
              </p:ext>
            </p:extLst>
          </p:nvPr>
        </p:nvGraphicFramePr>
        <p:xfrm>
          <a:off x="-1" y="928670"/>
          <a:ext cx="9144003" cy="1169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9"/>
                <a:gridCol w="1512168"/>
                <a:gridCol w="1512168"/>
                <a:gridCol w="1512168"/>
                <a:gridCol w="1584176"/>
                <a:gridCol w="1619674"/>
              </a:tblGrid>
              <a:tr h="76359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DISTÂNCIAS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Infantis </a:t>
                      </a:r>
                    </a:p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 e 11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Iniciados </a:t>
                      </a:r>
                    </a:p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 e 13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Juvenis </a:t>
                      </a:r>
                    </a:p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14 e 15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Cadetes            16 e 17 </a:t>
                      </a:r>
                      <a:r>
                        <a:rPr lang="pt-P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Natação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50m </a:t>
                      </a:r>
                      <a:r>
                        <a:rPr lang="pt-PT" sz="1400" dirty="0" smtClean="0">
                          <a:effectLst/>
                        </a:rPr>
                        <a:t>           (</a:t>
                      </a:r>
                      <a:r>
                        <a:rPr lang="pt-PT" sz="1400" dirty="0">
                          <a:effectLst/>
                        </a:rPr>
                        <a:t>2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100m </a:t>
                      </a:r>
                      <a:r>
                        <a:rPr lang="pt-PT" sz="1400" dirty="0" smtClean="0">
                          <a:effectLst/>
                        </a:rPr>
                        <a:t>         (</a:t>
                      </a:r>
                      <a:r>
                        <a:rPr lang="pt-PT" sz="1400" dirty="0">
                          <a:effectLst/>
                        </a:rPr>
                        <a:t>4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150m </a:t>
                      </a:r>
                      <a:r>
                        <a:rPr lang="pt-PT" sz="1400" dirty="0" smtClean="0">
                          <a:effectLst/>
                        </a:rPr>
                        <a:t>         (</a:t>
                      </a:r>
                      <a:r>
                        <a:rPr lang="pt-PT" sz="1400" dirty="0">
                          <a:effectLst/>
                        </a:rPr>
                        <a:t>6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200m           </a:t>
                      </a:r>
                      <a:r>
                        <a:rPr lang="pt-PT" sz="1400" dirty="0">
                          <a:effectLst/>
                        </a:rPr>
                        <a:t>(</a:t>
                      </a:r>
                      <a:r>
                        <a:rPr lang="pt-PT" sz="1400" dirty="0" smtClean="0">
                          <a:effectLst/>
                        </a:rPr>
                        <a:t>8 piscinas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250m          </a:t>
                      </a:r>
                      <a:r>
                        <a:rPr lang="pt-PT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1550" y="6581001"/>
            <a:ext cx="3952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Linha de partida (dentro de água)</a:t>
            </a:r>
            <a:endParaRPr lang="pt-PT" altLang="pt-PT" sz="1200" b="1" dirty="0"/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 rot="184335">
            <a:off x="4004676" y="3748677"/>
            <a:ext cx="3938808" cy="261610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RESERVADA A ATLETAS E TREINADORES                 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143768" y="4357694"/>
            <a:ext cx="1314615" cy="6001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ESPERA PARA CHAMADA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cxnSp>
        <p:nvCxnSpPr>
          <p:cNvPr id="11" name="Conexão recta unidireccional 10"/>
          <p:cNvCxnSpPr>
            <a:stCxn id="9" idx="3"/>
          </p:cNvCxnSpPr>
          <p:nvPr/>
        </p:nvCxnSpPr>
        <p:spPr>
          <a:xfrm flipV="1">
            <a:off x="8458383" y="4643446"/>
            <a:ext cx="685617" cy="14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29730"/>
              </p:ext>
            </p:extLst>
          </p:nvPr>
        </p:nvGraphicFramePr>
        <p:xfrm>
          <a:off x="539552" y="2201063"/>
          <a:ext cx="1656184" cy="1169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</a:tblGrid>
              <a:tr h="76359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Cadetes            16 e 17 anos      e + 18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300m  </a:t>
                      </a:r>
                      <a:r>
                        <a:rPr lang="pt-PT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pt-PT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44176"/>
            <a:ext cx="2071670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Benjamins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7, 8 e 9 anos</a:t>
            </a: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400m (1 volta)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livre 33"/>
          <p:cNvSpPr/>
          <p:nvPr/>
        </p:nvSpPr>
        <p:spPr>
          <a:xfrm>
            <a:off x="4248443" y="2980006"/>
            <a:ext cx="2513427" cy="3434862"/>
          </a:xfrm>
          <a:custGeom>
            <a:avLst/>
            <a:gdLst>
              <a:gd name="connsiteX0" fmla="*/ 1223889 w 2513427"/>
              <a:gd name="connsiteY0" fmla="*/ 3434862 h 3434862"/>
              <a:gd name="connsiteX1" fmla="*/ 1730326 w 2513427"/>
              <a:gd name="connsiteY1" fmla="*/ 2576732 h 3434862"/>
              <a:gd name="connsiteX2" fmla="*/ 2039815 w 2513427"/>
              <a:gd name="connsiteY2" fmla="*/ 1774874 h 3434862"/>
              <a:gd name="connsiteX3" fmla="*/ 2250831 w 2513427"/>
              <a:gd name="connsiteY3" fmla="*/ 1071489 h 3434862"/>
              <a:gd name="connsiteX4" fmla="*/ 2433711 w 2513427"/>
              <a:gd name="connsiteY4" fmla="*/ 424376 h 3434862"/>
              <a:gd name="connsiteX5" fmla="*/ 2504049 w 2513427"/>
              <a:gd name="connsiteY5" fmla="*/ 157089 h 3434862"/>
              <a:gd name="connsiteX6" fmla="*/ 2489982 w 2513427"/>
              <a:gd name="connsiteY6" fmla="*/ 86751 h 3434862"/>
              <a:gd name="connsiteX7" fmla="*/ 2405575 w 2513427"/>
              <a:gd name="connsiteY7" fmla="*/ 58616 h 3434862"/>
              <a:gd name="connsiteX8" fmla="*/ 2363372 w 2513427"/>
              <a:gd name="connsiteY8" fmla="*/ 114886 h 3434862"/>
              <a:gd name="connsiteX9" fmla="*/ 2264899 w 2513427"/>
              <a:gd name="connsiteY9" fmla="*/ 747932 h 3434862"/>
              <a:gd name="connsiteX10" fmla="*/ 2138289 w 2513427"/>
              <a:gd name="connsiteY10" fmla="*/ 1212166 h 3434862"/>
              <a:gd name="connsiteX11" fmla="*/ 1899139 w 2513427"/>
              <a:gd name="connsiteY11" fmla="*/ 1901483 h 3434862"/>
              <a:gd name="connsiteX12" fmla="*/ 1420837 w 2513427"/>
              <a:gd name="connsiteY12" fmla="*/ 2998763 h 3434862"/>
              <a:gd name="connsiteX13" fmla="*/ 1181686 w 2513427"/>
              <a:gd name="connsiteY13" fmla="*/ 3237914 h 3434862"/>
              <a:gd name="connsiteX14" fmla="*/ 731520 w 2513427"/>
              <a:gd name="connsiteY14" fmla="*/ 3266049 h 3434862"/>
              <a:gd name="connsiteX15" fmla="*/ 0 w 2513427"/>
              <a:gd name="connsiteY15" fmla="*/ 2689274 h 3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3427" h="3434862">
                <a:moveTo>
                  <a:pt x="1223889" y="3434862"/>
                </a:moveTo>
                <a:cubicBezTo>
                  <a:pt x="1409113" y="3144129"/>
                  <a:pt x="1594338" y="2853397"/>
                  <a:pt x="1730326" y="2576732"/>
                </a:cubicBezTo>
                <a:cubicBezTo>
                  <a:pt x="1866314" y="2300067"/>
                  <a:pt x="1953064" y="2025748"/>
                  <a:pt x="2039815" y="1774874"/>
                </a:cubicBezTo>
                <a:cubicBezTo>
                  <a:pt x="2126566" y="1524000"/>
                  <a:pt x="2185182" y="1296572"/>
                  <a:pt x="2250831" y="1071489"/>
                </a:cubicBezTo>
                <a:cubicBezTo>
                  <a:pt x="2316480" y="846406"/>
                  <a:pt x="2391508" y="576776"/>
                  <a:pt x="2433711" y="424376"/>
                </a:cubicBezTo>
                <a:cubicBezTo>
                  <a:pt x="2475914" y="271976"/>
                  <a:pt x="2494671" y="213360"/>
                  <a:pt x="2504049" y="157089"/>
                </a:cubicBezTo>
                <a:cubicBezTo>
                  <a:pt x="2513427" y="100818"/>
                  <a:pt x="2506394" y="103163"/>
                  <a:pt x="2489982" y="86751"/>
                </a:cubicBezTo>
                <a:cubicBezTo>
                  <a:pt x="2473570" y="70339"/>
                  <a:pt x="2426677" y="53927"/>
                  <a:pt x="2405575" y="58616"/>
                </a:cubicBezTo>
                <a:cubicBezTo>
                  <a:pt x="2384473" y="63305"/>
                  <a:pt x="2386818" y="0"/>
                  <a:pt x="2363372" y="114886"/>
                </a:cubicBezTo>
                <a:cubicBezTo>
                  <a:pt x="2339926" y="229772"/>
                  <a:pt x="2302413" y="565052"/>
                  <a:pt x="2264899" y="747932"/>
                </a:cubicBezTo>
                <a:cubicBezTo>
                  <a:pt x="2227385" y="930812"/>
                  <a:pt x="2199249" y="1019908"/>
                  <a:pt x="2138289" y="1212166"/>
                </a:cubicBezTo>
                <a:cubicBezTo>
                  <a:pt x="2077329" y="1404424"/>
                  <a:pt x="2018714" y="1603717"/>
                  <a:pt x="1899139" y="1901483"/>
                </a:cubicBezTo>
                <a:cubicBezTo>
                  <a:pt x="1779564" y="2199249"/>
                  <a:pt x="1540412" y="2776025"/>
                  <a:pt x="1420837" y="2998763"/>
                </a:cubicBezTo>
                <a:cubicBezTo>
                  <a:pt x="1301262" y="3221501"/>
                  <a:pt x="1296572" y="3193366"/>
                  <a:pt x="1181686" y="3237914"/>
                </a:cubicBezTo>
                <a:cubicBezTo>
                  <a:pt x="1066800" y="3282462"/>
                  <a:pt x="928468" y="3357489"/>
                  <a:pt x="731520" y="3266049"/>
                </a:cubicBezTo>
                <a:cubicBezTo>
                  <a:pt x="534572" y="3174609"/>
                  <a:pt x="267286" y="2931941"/>
                  <a:pt x="0" y="268927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0716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Infantis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10 e 11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800m (1 volta)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4248443" y="1340767"/>
            <a:ext cx="2700997" cy="5088167"/>
          </a:xfrm>
          <a:custGeom>
            <a:avLst/>
            <a:gdLst>
              <a:gd name="connsiteX0" fmla="*/ 1223889 w 2700997"/>
              <a:gd name="connsiteY0" fmla="*/ 5322276 h 5322276"/>
              <a:gd name="connsiteX1" fmla="*/ 1505243 w 2700997"/>
              <a:gd name="connsiteY1" fmla="*/ 4900246 h 5322276"/>
              <a:gd name="connsiteX2" fmla="*/ 1913206 w 2700997"/>
              <a:gd name="connsiteY2" fmla="*/ 3971778 h 5322276"/>
              <a:gd name="connsiteX3" fmla="*/ 2264899 w 2700997"/>
              <a:gd name="connsiteY3" fmla="*/ 2916701 h 5322276"/>
              <a:gd name="connsiteX4" fmla="*/ 2489982 w 2700997"/>
              <a:gd name="connsiteY4" fmla="*/ 1903827 h 5322276"/>
              <a:gd name="connsiteX5" fmla="*/ 2602523 w 2700997"/>
              <a:gd name="connsiteY5" fmla="*/ 1298916 h 5322276"/>
              <a:gd name="connsiteX6" fmla="*/ 2700997 w 2700997"/>
              <a:gd name="connsiteY6" fmla="*/ 736209 h 5322276"/>
              <a:gd name="connsiteX7" fmla="*/ 2602523 w 2700997"/>
              <a:gd name="connsiteY7" fmla="*/ 89095 h 5322276"/>
              <a:gd name="connsiteX8" fmla="*/ 2574388 w 2700997"/>
              <a:gd name="connsiteY8" fmla="*/ 201636 h 5322276"/>
              <a:gd name="connsiteX9" fmla="*/ 2658794 w 2700997"/>
              <a:gd name="connsiteY9" fmla="*/ 609599 h 5322276"/>
              <a:gd name="connsiteX10" fmla="*/ 2560320 w 2700997"/>
              <a:gd name="connsiteY10" fmla="*/ 1397390 h 5322276"/>
              <a:gd name="connsiteX11" fmla="*/ 2349305 w 2700997"/>
              <a:gd name="connsiteY11" fmla="*/ 2241452 h 5322276"/>
              <a:gd name="connsiteX12" fmla="*/ 1856935 w 2700997"/>
              <a:gd name="connsiteY12" fmla="*/ 3887372 h 5322276"/>
              <a:gd name="connsiteX13" fmla="*/ 1463040 w 2700997"/>
              <a:gd name="connsiteY13" fmla="*/ 4731433 h 5322276"/>
              <a:gd name="connsiteX14" fmla="*/ 1223889 w 2700997"/>
              <a:gd name="connsiteY14" fmla="*/ 5097193 h 5322276"/>
              <a:gd name="connsiteX15" fmla="*/ 703385 w 2700997"/>
              <a:gd name="connsiteY15" fmla="*/ 5153464 h 5322276"/>
              <a:gd name="connsiteX16" fmla="*/ 0 w 2700997"/>
              <a:gd name="connsiteY16" fmla="*/ 4548553 h 53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0997" h="5322276">
                <a:moveTo>
                  <a:pt x="1223889" y="5322276"/>
                </a:moveTo>
                <a:cubicBezTo>
                  <a:pt x="1307123" y="5223802"/>
                  <a:pt x="1390357" y="5125329"/>
                  <a:pt x="1505243" y="4900246"/>
                </a:cubicBezTo>
                <a:cubicBezTo>
                  <a:pt x="1620129" y="4675163"/>
                  <a:pt x="1786597" y="4302369"/>
                  <a:pt x="1913206" y="3971778"/>
                </a:cubicBezTo>
                <a:cubicBezTo>
                  <a:pt x="2039815" y="3641187"/>
                  <a:pt x="2168770" y="3261359"/>
                  <a:pt x="2264899" y="2916701"/>
                </a:cubicBezTo>
                <a:cubicBezTo>
                  <a:pt x="2361028" y="2572043"/>
                  <a:pt x="2433711" y="2173458"/>
                  <a:pt x="2489982" y="1903827"/>
                </a:cubicBezTo>
                <a:cubicBezTo>
                  <a:pt x="2546253" y="1634196"/>
                  <a:pt x="2567354" y="1493519"/>
                  <a:pt x="2602523" y="1298916"/>
                </a:cubicBezTo>
                <a:cubicBezTo>
                  <a:pt x="2637692" y="1104313"/>
                  <a:pt x="2700997" y="937846"/>
                  <a:pt x="2700997" y="736209"/>
                </a:cubicBezTo>
                <a:cubicBezTo>
                  <a:pt x="2700997" y="534572"/>
                  <a:pt x="2623624" y="178190"/>
                  <a:pt x="2602523" y="89095"/>
                </a:cubicBezTo>
                <a:cubicBezTo>
                  <a:pt x="2581422" y="0"/>
                  <a:pt x="2565010" y="114885"/>
                  <a:pt x="2574388" y="201636"/>
                </a:cubicBezTo>
                <a:cubicBezTo>
                  <a:pt x="2583766" y="288387"/>
                  <a:pt x="2661139" y="410307"/>
                  <a:pt x="2658794" y="609599"/>
                </a:cubicBezTo>
                <a:cubicBezTo>
                  <a:pt x="2656449" y="808891"/>
                  <a:pt x="2611901" y="1125415"/>
                  <a:pt x="2560320" y="1397390"/>
                </a:cubicBezTo>
                <a:cubicBezTo>
                  <a:pt x="2508739" y="1669365"/>
                  <a:pt x="2466536" y="1826455"/>
                  <a:pt x="2349305" y="2241452"/>
                </a:cubicBezTo>
                <a:cubicBezTo>
                  <a:pt x="2232074" y="2656449"/>
                  <a:pt x="2004646" y="3472375"/>
                  <a:pt x="1856935" y="3887372"/>
                </a:cubicBezTo>
                <a:cubicBezTo>
                  <a:pt x="1709224" y="4302369"/>
                  <a:pt x="1568548" y="4529796"/>
                  <a:pt x="1463040" y="4731433"/>
                </a:cubicBezTo>
                <a:cubicBezTo>
                  <a:pt x="1357532" y="4933070"/>
                  <a:pt x="1350498" y="5026855"/>
                  <a:pt x="1223889" y="5097193"/>
                </a:cubicBezTo>
                <a:cubicBezTo>
                  <a:pt x="1097280" y="5167531"/>
                  <a:pt x="907366" y="5244904"/>
                  <a:pt x="703385" y="5153464"/>
                </a:cubicBezTo>
                <a:cubicBezTo>
                  <a:pt x="499404" y="5062024"/>
                  <a:pt x="249702" y="4805288"/>
                  <a:pt x="0" y="4548553"/>
                </a:cubicBezTo>
              </a:path>
            </a:pathLst>
          </a:custGeom>
          <a:ln w="38100">
            <a:solidFill>
              <a:srgbClr val="5FF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14310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Iniciados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12 e 13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1200m (2voltas)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4248443" y="1885071"/>
            <a:ext cx="2708031" cy="4543864"/>
          </a:xfrm>
          <a:custGeom>
            <a:avLst/>
            <a:gdLst>
              <a:gd name="connsiteX0" fmla="*/ 1252025 w 2708031"/>
              <a:gd name="connsiteY0" fmla="*/ 4543864 h 4543864"/>
              <a:gd name="connsiteX1" fmla="*/ 1575582 w 2708031"/>
              <a:gd name="connsiteY1" fmla="*/ 3938954 h 4543864"/>
              <a:gd name="connsiteX2" fmla="*/ 2166425 w 2708031"/>
              <a:gd name="connsiteY2" fmla="*/ 2475914 h 4543864"/>
              <a:gd name="connsiteX3" fmla="*/ 2461846 w 2708031"/>
              <a:gd name="connsiteY3" fmla="*/ 1237957 h 4543864"/>
              <a:gd name="connsiteX4" fmla="*/ 2602523 w 2708031"/>
              <a:gd name="connsiteY4" fmla="*/ 520504 h 4543864"/>
              <a:gd name="connsiteX5" fmla="*/ 2700997 w 2708031"/>
              <a:gd name="connsiteY5" fmla="*/ 70338 h 4543864"/>
              <a:gd name="connsiteX6" fmla="*/ 2644726 w 2708031"/>
              <a:gd name="connsiteY6" fmla="*/ 98474 h 4543864"/>
              <a:gd name="connsiteX7" fmla="*/ 2616591 w 2708031"/>
              <a:gd name="connsiteY7" fmla="*/ 168812 h 4543864"/>
              <a:gd name="connsiteX8" fmla="*/ 2475914 w 2708031"/>
              <a:gd name="connsiteY8" fmla="*/ 844061 h 4543864"/>
              <a:gd name="connsiteX9" fmla="*/ 2236763 w 2708031"/>
              <a:gd name="connsiteY9" fmla="*/ 1955409 h 4543864"/>
              <a:gd name="connsiteX10" fmla="*/ 1885071 w 2708031"/>
              <a:gd name="connsiteY10" fmla="*/ 3010486 h 4543864"/>
              <a:gd name="connsiteX11" fmla="*/ 1406769 w 2708031"/>
              <a:gd name="connsiteY11" fmla="*/ 4135901 h 4543864"/>
              <a:gd name="connsiteX12" fmla="*/ 1041009 w 2708031"/>
              <a:gd name="connsiteY12" fmla="*/ 4375052 h 4543864"/>
              <a:gd name="connsiteX13" fmla="*/ 590843 w 2708031"/>
              <a:gd name="connsiteY13" fmla="*/ 4276578 h 4543864"/>
              <a:gd name="connsiteX14" fmla="*/ 0 w 2708031"/>
              <a:gd name="connsiteY14" fmla="*/ 3770141 h 45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8031" h="4543864">
                <a:moveTo>
                  <a:pt x="1252025" y="4543864"/>
                </a:moveTo>
                <a:cubicBezTo>
                  <a:pt x="1337603" y="4413738"/>
                  <a:pt x="1423182" y="4283612"/>
                  <a:pt x="1575582" y="3938954"/>
                </a:cubicBezTo>
                <a:cubicBezTo>
                  <a:pt x="1727982" y="3594296"/>
                  <a:pt x="2018714" y="2926080"/>
                  <a:pt x="2166425" y="2475914"/>
                </a:cubicBezTo>
                <a:cubicBezTo>
                  <a:pt x="2314136" y="2025748"/>
                  <a:pt x="2389163" y="1563859"/>
                  <a:pt x="2461846" y="1237957"/>
                </a:cubicBezTo>
                <a:cubicBezTo>
                  <a:pt x="2534529" y="912055"/>
                  <a:pt x="2562665" y="715107"/>
                  <a:pt x="2602523" y="520504"/>
                </a:cubicBezTo>
                <a:cubicBezTo>
                  <a:pt x="2642382" y="325901"/>
                  <a:pt x="2693963" y="140676"/>
                  <a:pt x="2700997" y="70338"/>
                </a:cubicBezTo>
                <a:cubicBezTo>
                  <a:pt x="2708031" y="0"/>
                  <a:pt x="2658794" y="82062"/>
                  <a:pt x="2644726" y="98474"/>
                </a:cubicBezTo>
                <a:cubicBezTo>
                  <a:pt x="2630658" y="114886"/>
                  <a:pt x="2644726" y="44548"/>
                  <a:pt x="2616591" y="168812"/>
                </a:cubicBezTo>
                <a:cubicBezTo>
                  <a:pt x="2588456" y="293076"/>
                  <a:pt x="2539219" y="546295"/>
                  <a:pt x="2475914" y="844061"/>
                </a:cubicBezTo>
                <a:cubicBezTo>
                  <a:pt x="2412609" y="1141827"/>
                  <a:pt x="2335237" y="1594338"/>
                  <a:pt x="2236763" y="1955409"/>
                </a:cubicBezTo>
                <a:cubicBezTo>
                  <a:pt x="2138289" y="2316480"/>
                  <a:pt x="2023403" y="2647071"/>
                  <a:pt x="1885071" y="3010486"/>
                </a:cubicBezTo>
                <a:cubicBezTo>
                  <a:pt x="1746739" y="3373901"/>
                  <a:pt x="1547446" y="3908473"/>
                  <a:pt x="1406769" y="4135901"/>
                </a:cubicBezTo>
                <a:cubicBezTo>
                  <a:pt x="1266092" y="4363329"/>
                  <a:pt x="1176997" y="4351606"/>
                  <a:pt x="1041009" y="4375052"/>
                </a:cubicBezTo>
                <a:cubicBezTo>
                  <a:pt x="905021" y="4398498"/>
                  <a:pt x="764344" y="4377396"/>
                  <a:pt x="590843" y="4276578"/>
                </a:cubicBezTo>
                <a:cubicBezTo>
                  <a:pt x="417342" y="4175760"/>
                  <a:pt x="208671" y="3972950"/>
                  <a:pt x="0" y="3770141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5403536" y="6286520"/>
            <a:ext cx="16859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286512" y="5715016"/>
            <a:ext cx="131461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RETORNO 2ª VOLTA</a:t>
            </a:r>
          </a:p>
        </p:txBody>
      </p:sp>
      <p:cxnSp>
        <p:nvCxnSpPr>
          <p:cNvPr id="22" name="Conexão recta unidireccional 21"/>
          <p:cNvCxnSpPr>
            <a:stCxn id="20" idx="1"/>
          </p:cNvCxnSpPr>
          <p:nvPr/>
        </p:nvCxnSpPr>
        <p:spPr>
          <a:xfrm rot="10800000" flipV="1">
            <a:off x="5572132" y="5930460"/>
            <a:ext cx="714380" cy="3560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9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14310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Juvenis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14 e 15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1600m (2voltas)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03536" y="6286520"/>
            <a:ext cx="16859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286512" y="5715016"/>
            <a:ext cx="131461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RETORNO 2ª VOLTA</a:t>
            </a:r>
          </a:p>
        </p:txBody>
      </p:sp>
      <p:cxnSp>
        <p:nvCxnSpPr>
          <p:cNvPr id="22" name="Conexão recta unidireccional 21"/>
          <p:cNvCxnSpPr>
            <a:stCxn id="20" idx="1"/>
          </p:cNvCxnSpPr>
          <p:nvPr/>
        </p:nvCxnSpPr>
        <p:spPr>
          <a:xfrm rot="10800000" flipV="1">
            <a:off x="5572132" y="5930460"/>
            <a:ext cx="714380" cy="3560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flipH="1">
            <a:off x="6813474" y="1484784"/>
            <a:ext cx="138489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4230806" y="1405214"/>
            <a:ext cx="2721157" cy="5036529"/>
          </a:xfrm>
          <a:custGeom>
            <a:avLst/>
            <a:gdLst>
              <a:gd name="connsiteX0" fmla="*/ 1282890 w 2721157"/>
              <a:gd name="connsiteY0" fmla="*/ 5036529 h 5036529"/>
              <a:gd name="connsiteX1" fmla="*/ 1624084 w 2721157"/>
              <a:gd name="connsiteY1" fmla="*/ 4326846 h 5036529"/>
              <a:gd name="connsiteX2" fmla="*/ 1787857 w 2721157"/>
              <a:gd name="connsiteY2" fmla="*/ 3931061 h 5036529"/>
              <a:gd name="connsiteX3" fmla="*/ 2169994 w 2721157"/>
              <a:gd name="connsiteY3" fmla="*/ 2989365 h 5036529"/>
              <a:gd name="connsiteX4" fmla="*/ 2361063 w 2721157"/>
              <a:gd name="connsiteY4" fmla="*/ 2184147 h 5036529"/>
              <a:gd name="connsiteX5" fmla="*/ 2661313 w 2721157"/>
              <a:gd name="connsiteY5" fmla="*/ 996792 h 5036529"/>
              <a:gd name="connsiteX6" fmla="*/ 2715904 w 2721157"/>
              <a:gd name="connsiteY6" fmla="*/ 573711 h 5036529"/>
              <a:gd name="connsiteX7" fmla="*/ 2715904 w 2721157"/>
              <a:gd name="connsiteY7" fmla="*/ 164279 h 5036529"/>
              <a:gd name="connsiteX8" fmla="*/ 2688609 w 2721157"/>
              <a:gd name="connsiteY8" fmla="*/ 27801 h 5036529"/>
              <a:gd name="connsiteX9" fmla="*/ 2647666 w 2721157"/>
              <a:gd name="connsiteY9" fmla="*/ 41449 h 5036529"/>
              <a:gd name="connsiteX10" fmla="*/ 2634018 w 2721157"/>
              <a:gd name="connsiteY10" fmla="*/ 450882 h 5036529"/>
              <a:gd name="connsiteX11" fmla="*/ 2497540 w 2721157"/>
              <a:gd name="connsiteY11" fmla="*/ 1392577 h 5036529"/>
              <a:gd name="connsiteX12" fmla="*/ 2279176 w 2721157"/>
              <a:gd name="connsiteY12" fmla="*/ 1447168 h 5036529"/>
              <a:gd name="connsiteX13" fmla="*/ 1160060 w 2721157"/>
              <a:gd name="connsiteY13" fmla="*/ 1051383 h 5036529"/>
              <a:gd name="connsiteX14" fmla="*/ 887104 w 2721157"/>
              <a:gd name="connsiteY14" fmla="*/ 873962 h 5036529"/>
              <a:gd name="connsiteX15" fmla="*/ 832513 w 2721157"/>
              <a:gd name="connsiteY15" fmla="*/ 887610 h 5036529"/>
              <a:gd name="connsiteX16" fmla="*/ 846161 w 2721157"/>
              <a:gd name="connsiteY16" fmla="*/ 955849 h 5036529"/>
              <a:gd name="connsiteX17" fmla="*/ 1801504 w 2721157"/>
              <a:gd name="connsiteY17" fmla="*/ 1392577 h 5036529"/>
              <a:gd name="connsiteX18" fmla="*/ 2333767 w 2721157"/>
              <a:gd name="connsiteY18" fmla="*/ 1665532 h 5036529"/>
              <a:gd name="connsiteX19" fmla="*/ 2224585 w 2721157"/>
              <a:gd name="connsiteY19" fmla="*/ 2402511 h 5036529"/>
              <a:gd name="connsiteX20" fmla="*/ 1951630 w 2721157"/>
              <a:gd name="connsiteY20" fmla="*/ 3344207 h 5036529"/>
              <a:gd name="connsiteX21" fmla="*/ 1624084 w 2721157"/>
              <a:gd name="connsiteY21" fmla="*/ 4040243 h 5036529"/>
              <a:gd name="connsiteX22" fmla="*/ 1351128 w 2721157"/>
              <a:gd name="connsiteY22" fmla="*/ 4668040 h 5036529"/>
              <a:gd name="connsiteX23" fmla="*/ 941695 w 2721157"/>
              <a:gd name="connsiteY23" fmla="*/ 4790870 h 5036529"/>
              <a:gd name="connsiteX24" fmla="*/ 0 w 2721157"/>
              <a:gd name="connsiteY24" fmla="*/ 4258607 h 50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1157" h="5036529">
                <a:moveTo>
                  <a:pt x="1282890" y="5036529"/>
                </a:moveTo>
                <a:cubicBezTo>
                  <a:pt x="1411406" y="4773810"/>
                  <a:pt x="1539923" y="4511091"/>
                  <a:pt x="1624084" y="4326846"/>
                </a:cubicBezTo>
                <a:cubicBezTo>
                  <a:pt x="1708245" y="4142601"/>
                  <a:pt x="1696872" y="4153974"/>
                  <a:pt x="1787857" y="3931061"/>
                </a:cubicBezTo>
                <a:cubicBezTo>
                  <a:pt x="1878842" y="3708148"/>
                  <a:pt x="2074460" y="3280517"/>
                  <a:pt x="2169994" y="2989365"/>
                </a:cubicBezTo>
                <a:cubicBezTo>
                  <a:pt x="2265528" y="2698213"/>
                  <a:pt x="2279177" y="2516242"/>
                  <a:pt x="2361063" y="2184147"/>
                </a:cubicBezTo>
                <a:cubicBezTo>
                  <a:pt x="2442949" y="1852052"/>
                  <a:pt x="2602173" y="1265198"/>
                  <a:pt x="2661313" y="996792"/>
                </a:cubicBezTo>
                <a:cubicBezTo>
                  <a:pt x="2720453" y="728386"/>
                  <a:pt x="2706805" y="712463"/>
                  <a:pt x="2715904" y="573711"/>
                </a:cubicBezTo>
                <a:cubicBezTo>
                  <a:pt x="2725003" y="434959"/>
                  <a:pt x="2720453" y="255264"/>
                  <a:pt x="2715904" y="164279"/>
                </a:cubicBezTo>
                <a:cubicBezTo>
                  <a:pt x="2711355" y="73294"/>
                  <a:pt x="2699982" y="48273"/>
                  <a:pt x="2688609" y="27801"/>
                </a:cubicBezTo>
                <a:cubicBezTo>
                  <a:pt x="2677236" y="7329"/>
                  <a:pt x="2656764" y="-29064"/>
                  <a:pt x="2647666" y="41449"/>
                </a:cubicBezTo>
                <a:cubicBezTo>
                  <a:pt x="2638568" y="111962"/>
                  <a:pt x="2659039" y="225694"/>
                  <a:pt x="2634018" y="450882"/>
                </a:cubicBezTo>
                <a:cubicBezTo>
                  <a:pt x="2608997" y="676070"/>
                  <a:pt x="2556680" y="1226529"/>
                  <a:pt x="2497540" y="1392577"/>
                </a:cubicBezTo>
                <a:cubicBezTo>
                  <a:pt x="2438400" y="1558625"/>
                  <a:pt x="2502089" y="1504034"/>
                  <a:pt x="2279176" y="1447168"/>
                </a:cubicBezTo>
                <a:cubicBezTo>
                  <a:pt x="2056263" y="1390302"/>
                  <a:pt x="1392072" y="1146917"/>
                  <a:pt x="1160060" y="1051383"/>
                </a:cubicBezTo>
                <a:cubicBezTo>
                  <a:pt x="928048" y="955849"/>
                  <a:pt x="941695" y="901257"/>
                  <a:pt x="887104" y="873962"/>
                </a:cubicBezTo>
                <a:cubicBezTo>
                  <a:pt x="832513" y="846667"/>
                  <a:pt x="839337" y="873962"/>
                  <a:pt x="832513" y="887610"/>
                </a:cubicBezTo>
                <a:cubicBezTo>
                  <a:pt x="825689" y="901258"/>
                  <a:pt x="684662" y="871688"/>
                  <a:pt x="846161" y="955849"/>
                </a:cubicBezTo>
                <a:cubicBezTo>
                  <a:pt x="1007659" y="1040010"/>
                  <a:pt x="1553570" y="1274297"/>
                  <a:pt x="1801504" y="1392577"/>
                </a:cubicBezTo>
                <a:cubicBezTo>
                  <a:pt x="2049438" y="1510857"/>
                  <a:pt x="2263253" y="1497210"/>
                  <a:pt x="2333767" y="1665532"/>
                </a:cubicBezTo>
                <a:cubicBezTo>
                  <a:pt x="2404281" y="1833854"/>
                  <a:pt x="2288274" y="2122732"/>
                  <a:pt x="2224585" y="2402511"/>
                </a:cubicBezTo>
                <a:cubicBezTo>
                  <a:pt x="2160896" y="2682290"/>
                  <a:pt x="2051713" y="3071252"/>
                  <a:pt x="1951630" y="3344207"/>
                </a:cubicBezTo>
                <a:cubicBezTo>
                  <a:pt x="1851547" y="3617162"/>
                  <a:pt x="1724168" y="3819604"/>
                  <a:pt x="1624084" y="4040243"/>
                </a:cubicBezTo>
                <a:cubicBezTo>
                  <a:pt x="1524000" y="4260882"/>
                  <a:pt x="1464859" y="4542936"/>
                  <a:pt x="1351128" y="4668040"/>
                </a:cubicBezTo>
                <a:cubicBezTo>
                  <a:pt x="1237397" y="4793144"/>
                  <a:pt x="1166883" y="4859109"/>
                  <a:pt x="941695" y="4790870"/>
                </a:cubicBezTo>
                <a:cubicBezTo>
                  <a:pt x="716507" y="4722631"/>
                  <a:pt x="358253" y="4490619"/>
                  <a:pt x="0" y="42586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5004048" y="2276872"/>
            <a:ext cx="144016" cy="720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9" y="958534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3347864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Cadetes 18 Anos e + 2000m (</a:t>
            </a:r>
            <a:r>
              <a:rPr lang="pt-PT" dirty="0"/>
              <a:t>1</a:t>
            </a:r>
            <a:r>
              <a:rPr lang="pt-PT" dirty="0" smtClean="0"/>
              <a:t> volta pequena)                 (2 voltas grandes)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03536" y="6286520"/>
            <a:ext cx="16859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286512" y="5715016"/>
            <a:ext cx="131461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smtClean="0">
                <a:latin typeface="Verdana" panose="020B0604030504040204" pitchFamily="34" charset="0"/>
              </a:rPr>
              <a:t>RETORNO 2ª e 3ª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VOLTA</a:t>
            </a:r>
          </a:p>
        </p:txBody>
      </p:sp>
      <p:cxnSp>
        <p:nvCxnSpPr>
          <p:cNvPr id="22" name="Conexão recta unidireccional 21"/>
          <p:cNvCxnSpPr>
            <a:stCxn id="20" idx="1"/>
          </p:cNvCxnSpPr>
          <p:nvPr/>
        </p:nvCxnSpPr>
        <p:spPr>
          <a:xfrm rot="10800000" flipV="1">
            <a:off x="5572132" y="5930460"/>
            <a:ext cx="714380" cy="3560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flipH="1">
            <a:off x="6813474" y="1484784"/>
            <a:ext cx="138489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rma livre 3"/>
          <p:cNvSpPr/>
          <p:nvPr/>
        </p:nvSpPr>
        <p:spPr>
          <a:xfrm>
            <a:off x="4230806" y="1405214"/>
            <a:ext cx="2721157" cy="5036529"/>
          </a:xfrm>
          <a:custGeom>
            <a:avLst/>
            <a:gdLst>
              <a:gd name="connsiteX0" fmla="*/ 1282890 w 2721157"/>
              <a:gd name="connsiteY0" fmla="*/ 5036529 h 5036529"/>
              <a:gd name="connsiteX1" fmla="*/ 1624084 w 2721157"/>
              <a:gd name="connsiteY1" fmla="*/ 4326846 h 5036529"/>
              <a:gd name="connsiteX2" fmla="*/ 1787857 w 2721157"/>
              <a:gd name="connsiteY2" fmla="*/ 3931061 h 5036529"/>
              <a:gd name="connsiteX3" fmla="*/ 2169994 w 2721157"/>
              <a:gd name="connsiteY3" fmla="*/ 2989365 h 5036529"/>
              <a:gd name="connsiteX4" fmla="*/ 2361063 w 2721157"/>
              <a:gd name="connsiteY4" fmla="*/ 2184147 h 5036529"/>
              <a:gd name="connsiteX5" fmla="*/ 2661313 w 2721157"/>
              <a:gd name="connsiteY5" fmla="*/ 996792 h 5036529"/>
              <a:gd name="connsiteX6" fmla="*/ 2715904 w 2721157"/>
              <a:gd name="connsiteY6" fmla="*/ 573711 h 5036529"/>
              <a:gd name="connsiteX7" fmla="*/ 2715904 w 2721157"/>
              <a:gd name="connsiteY7" fmla="*/ 164279 h 5036529"/>
              <a:gd name="connsiteX8" fmla="*/ 2688609 w 2721157"/>
              <a:gd name="connsiteY8" fmla="*/ 27801 h 5036529"/>
              <a:gd name="connsiteX9" fmla="*/ 2647666 w 2721157"/>
              <a:gd name="connsiteY9" fmla="*/ 41449 h 5036529"/>
              <a:gd name="connsiteX10" fmla="*/ 2634018 w 2721157"/>
              <a:gd name="connsiteY10" fmla="*/ 450882 h 5036529"/>
              <a:gd name="connsiteX11" fmla="*/ 2497540 w 2721157"/>
              <a:gd name="connsiteY11" fmla="*/ 1392577 h 5036529"/>
              <a:gd name="connsiteX12" fmla="*/ 2279176 w 2721157"/>
              <a:gd name="connsiteY12" fmla="*/ 1447168 h 5036529"/>
              <a:gd name="connsiteX13" fmla="*/ 1160060 w 2721157"/>
              <a:gd name="connsiteY13" fmla="*/ 1051383 h 5036529"/>
              <a:gd name="connsiteX14" fmla="*/ 887104 w 2721157"/>
              <a:gd name="connsiteY14" fmla="*/ 873962 h 5036529"/>
              <a:gd name="connsiteX15" fmla="*/ 832513 w 2721157"/>
              <a:gd name="connsiteY15" fmla="*/ 887610 h 5036529"/>
              <a:gd name="connsiteX16" fmla="*/ 846161 w 2721157"/>
              <a:gd name="connsiteY16" fmla="*/ 955849 h 5036529"/>
              <a:gd name="connsiteX17" fmla="*/ 1801504 w 2721157"/>
              <a:gd name="connsiteY17" fmla="*/ 1392577 h 5036529"/>
              <a:gd name="connsiteX18" fmla="*/ 2333767 w 2721157"/>
              <a:gd name="connsiteY18" fmla="*/ 1665532 h 5036529"/>
              <a:gd name="connsiteX19" fmla="*/ 2224585 w 2721157"/>
              <a:gd name="connsiteY19" fmla="*/ 2402511 h 5036529"/>
              <a:gd name="connsiteX20" fmla="*/ 1951630 w 2721157"/>
              <a:gd name="connsiteY20" fmla="*/ 3344207 h 5036529"/>
              <a:gd name="connsiteX21" fmla="*/ 1624084 w 2721157"/>
              <a:gd name="connsiteY21" fmla="*/ 4040243 h 5036529"/>
              <a:gd name="connsiteX22" fmla="*/ 1351128 w 2721157"/>
              <a:gd name="connsiteY22" fmla="*/ 4668040 h 5036529"/>
              <a:gd name="connsiteX23" fmla="*/ 941695 w 2721157"/>
              <a:gd name="connsiteY23" fmla="*/ 4790870 h 5036529"/>
              <a:gd name="connsiteX24" fmla="*/ 0 w 2721157"/>
              <a:gd name="connsiteY24" fmla="*/ 4258607 h 50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1157" h="5036529">
                <a:moveTo>
                  <a:pt x="1282890" y="5036529"/>
                </a:moveTo>
                <a:cubicBezTo>
                  <a:pt x="1411406" y="4773810"/>
                  <a:pt x="1539923" y="4511091"/>
                  <a:pt x="1624084" y="4326846"/>
                </a:cubicBezTo>
                <a:cubicBezTo>
                  <a:pt x="1708245" y="4142601"/>
                  <a:pt x="1696872" y="4153974"/>
                  <a:pt x="1787857" y="3931061"/>
                </a:cubicBezTo>
                <a:cubicBezTo>
                  <a:pt x="1878842" y="3708148"/>
                  <a:pt x="2074460" y="3280517"/>
                  <a:pt x="2169994" y="2989365"/>
                </a:cubicBezTo>
                <a:cubicBezTo>
                  <a:pt x="2265528" y="2698213"/>
                  <a:pt x="2279177" y="2516242"/>
                  <a:pt x="2361063" y="2184147"/>
                </a:cubicBezTo>
                <a:cubicBezTo>
                  <a:pt x="2442949" y="1852052"/>
                  <a:pt x="2602173" y="1265198"/>
                  <a:pt x="2661313" y="996792"/>
                </a:cubicBezTo>
                <a:cubicBezTo>
                  <a:pt x="2720453" y="728386"/>
                  <a:pt x="2706805" y="712463"/>
                  <a:pt x="2715904" y="573711"/>
                </a:cubicBezTo>
                <a:cubicBezTo>
                  <a:pt x="2725003" y="434959"/>
                  <a:pt x="2720453" y="255264"/>
                  <a:pt x="2715904" y="164279"/>
                </a:cubicBezTo>
                <a:cubicBezTo>
                  <a:pt x="2711355" y="73294"/>
                  <a:pt x="2699982" y="48273"/>
                  <a:pt x="2688609" y="27801"/>
                </a:cubicBezTo>
                <a:cubicBezTo>
                  <a:pt x="2677236" y="7329"/>
                  <a:pt x="2656764" y="-29064"/>
                  <a:pt x="2647666" y="41449"/>
                </a:cubicBezTo>
                <a:cubicBezTo>
                  <a:pt x="2638568" y="111962"/>
                  <a:pt x="2659039" y="225694"/>
                  <a:pt x="2634018" y="450882"/>
                </a:cubicBezTo>
                <a:cubicBezTo>
                  <a:pt x="2608997" y="676070"/>
                  <a:pt x="2556680" y="1226529"/>
                  <a:pt x="2497540" y="1392577"/>
                </a:cubicBezTo>
                <a:cubicBezTo>
                  <a:pt x="2438400" y="1558625"/>
                  <a:pt x="2502089" y="1504034"/>
                  <a:pt x="2279176" y="1447168"/>
                </a:cubicBezTo>
                <a:cubicBezTo>
                  <a:pt x="2056263" y="1390302"/>
                  <a:pt x="1392072" y="1146917"/>
                  <a:pt x="1160060" y="1051383"/>
                </a:cubicBezTo>
                <a:cubicBezTo>
                  <a:pt x="928048" y="955849"/>
                  <a:pt x="941695" y="901257"/>
                  <a:pt x="887104" y="873962"/>
                </a:cubicBezTo>
                <a:cubicBezTo>
                  <a:pt x="832513" y="846667"/>
                  <a:pt x="839337" y="873962"/>
                  <a:pt x="832513" y="887610"/>
                </a:cubicBezTo>
                <a:cubicBezTo>
                  <a:pt x="825689" y="901258"/>
                  <a:pt x="684662" y="871688"/>
                  <a:pt x="846161" y="955849"/>
                </a:cubicBezTo>
                <a:cubicBezTo>
                  <a:pt x="1007659" y="1040010"/>
                  <a:pt x="1553570" y="1274297"/>
                  <a:pt x="1801504" y="1392577"/>
                </a:cubicBezTo>
                <a:cubicBezTo>
                  <a:pt x="2049438" y="1510857"/>
                  <a:pt x="2263253" y="1497210"/>
                  <a:pt x="2333767" y="1665532"/>
                </a:cubicBezTo>
                <a:cubicBezTo>
                  <a:pt x="2404281" y="1833854"/>
                  <a:pt x="2288274" y="2122732"/>
                  <a:pt x="2224585" y="2402511"/>
                </a:cubicBezTo>
                <a:cubicBezTo>
                  <a:pt x="2160896" y="2682290"/>
                  <a:pt x="2051713" y="3071252"/>
                  <a:pt x="1951630" y="3344207"/>
                </a:cubicBezTo>
                <a:cubicBezTo>
                  <a:pt x="1851547" y="3617162"/>
                  <a:pt x="1724168" y="3819604"/>
                  <a:pt x="1624084" y="4040243"/>
                </a:cubicBezTo>
                <a:cubicBezTo>
                  <a:pt x="1524000" y="4260882"/>
                  <a:pt x="1464859" y="4542936"/>
                  <a:pt x="1351128" y="4668040"/>
                </a:cubicBezTo>
                <a:cubicBezTo>
                  <a:pt x="1237397" y="4793144"/>
                  <a:pt x="1166883" y="4859109"/>
                  <a:pt x="941695" y="4790870"/>
                </a:cubicBezTo>
                <a:cubicBezTo>
                  <a:pt x="716507" y="4722631"/>
                  <a:pt x="358253" y="4490619"/>
                  <a:pt x="0" y="42586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5004048" y="2276872"/>
            <a:ext cx="144016" cy="720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/>
          <p:cNvSpPr/>
          <p:nvPr/>
        </p:nvSpPr>
        <p:spPr>
          <a:xfrm>
            <a:off x="6597341" y="2915463"/>
            <a:ext cx="124891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7085122" y="2969342"/>
            <a:ext cx="1296144" cy="369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PT" altLang="pt-PT" sz="1100" b="1" dirty="0">
                <a:solidFill>
                  <a:schemeClr val="tx1"/>
                </a:solidFill>
                <a:latin typeface="Verdana" panose="020B0604030504040204" pitchFamily="34" charset="0"/>
              </a:rPr>
              <a:t>RETORNO </a:t>
            </a:r>
            <a:r>
              <a:rPr lang="pt-PT" altLang="pt-PT" sz="11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1ª </a:t>
            </a:r>
            <a:r>
              <a:rPr lang="pt-PT" altLang="pt-PT" sz="1100" b="1" dirty="0">
                <a:solidFill>
                  <a:schemeClr val="tx1"/>
                </a:solidFill>
                <a:latin typeface="Verdana" panose="020B0604030504040204" pitchFamily="34" charset="0"/>
              </a:rPr>
              <a:t>VOLTA</a:t>
            </a:r>
          </a:p>
        </p:txBody>
      </p:sp>
      <p:cxnSp>
        <p:nvCxnSpPr>
          <p:cNvPr id="12" name="Conexão reta unidirecional 11"/>
          <p:cNvCxnSpPr/>
          <p:nvPr/>
        </p:nvCxnSpPr>
        <p:spPr>
          <a:xfrm flipH="1" flipV="1">
            <a:off x="6787409" y="3018734"/>
            <a:ext cx="284334" cy="8149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51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195</Words>
  <Application>Microsoft Office PowerPoint</Application>
  <PresentationFormat>Apresentação no Ecrã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86</cp:revision>
  <cp:lastPrinted>2018-04-06T09:14:42Z</cp:lastPrinted>
  <dcterms:created xsi:type="dcterms:W3CDTF">2016-03-16T17:45:33Z</dcterms:created>
  <dcterms:modified xsi:type="dcterms:W3CDTF">2019-03-15T23:42:09Z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