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g"/>
  <Override PartName="/ppt/media/image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693400" cy="7562850"/>
  <p:notesSz cx="10693400" cy="756285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626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" y="0"/>
            <a:ext cx="10622194" cy="7562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2757" y="1134996"/>
            <a:ext cx="214629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2</a:t>
            </a:r>
            <a:r>
              <a:rPr sz="1500" b="1" spc="10" dirty="0">
                <a:solidFill>
                  <a:srgbClr val="020303"/>
                </a:solidFill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25877" y="1134996"/>
            <a:ext cx="107314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500" b="1" spc="10" dirty="0">
                <a:solidFill>
                  <a:srgbClr val="020303"/>
                </a:solidFill>
                <a:latin typeface="Arial"/>
                <a:cs typeface="Arial"/>
              </a:rPr>
              <a:t>8</a:t>
            </a:r>
            <a:endParaRPr sz="1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91873" y="6001776"/>
            <a:ext cx="249554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b="1" spc="-90" dirty="0">
                <a:solidFill>
                  <a:srgbClr val="020303"/>
                </a:solidFill>
                <a:latin typeface="Trebuchet MS"/>
                <a:cs typeface="Trebuchet MS"/>
              </a:rPr>
              <a:t>P</a:t>
            </a:r>
            <a:r>
              <a:rPr sz="1700" b="1" spc="-195" dirty="0">
                <a:solidFill>
                  <a:srgbClr val="020303"/>
                </a:solidFill>
                <a:latin typeface="Trebuchet MS"/>
                <a:cs typeface="Trebuchet MS"/>
              </a:rPr>
              <a:t>T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76779" y="6336517"/>
            <a:ext cx="908050" cy="350520"/>
          </a:xfrm>
          <a:prstGeom prst="rect">
            <a:avLst/>
          </a:prstGeom>
          <a:solidFill>
            <a:srgbClr val="F6EB16">
              <a:alpha val="79689"/>
            </a:srgbClr>
          </a:solidFill>
          <a:ln w="12326">
            <a:solidFill>
              <a:srgbClr val="020303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305"/>
              </a:spcBef>
            </a:pPr>
            <a:r>
              <a:rPr sz="1700" b="1" spc="5" dirty="0">
                <a:solidFill>
                  <a:srgbClr val="020303"/>
                </a:solidFill>
                <a:latin typeface="Arial"/>
                <a:cs typeface="Arial"/>
              </a:rPr>
              <a:t>Saída</a:t>
            </a:r>
            <a:endParaRPr sz="1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51716" y="757388"/>
            <a:ext cx="3395345" cy="82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225" algn="ctr">
              <a:lnSpc>
                <a:spcPts val="2570"/>
              </a:lnSpc>
            </a:pPr>
            <a:r>
              <a:rPr sz="2250" b="1" spc="-5" dirty="0">
                <a:latin typeface="Arial"/>
                <a:cs typeface="Arial"/>
              </a:rPr>
              <a:t>I</a:t>
            </a:r>
            <a:r>
              <a:rPr sz="2250" b="1" spc="-385" dirty="0">
                <a:latin typeface="Arial"/>
                <a:cs typeface="Arial"/>
              </a:rPr>
              <a:t> </a:t>
            </a:r>
            <a:r>
              <a:rPr sz="3375" b="1" spc="7" baseline="1234" dirty="0">
                <a:solidFill>
                  <a:srgbClr val="020303"/>
                </a:solidFill>
                <a:latin typeface="Arial"/>
                <a:cs typeface="Arial"/>
              </a:rPr>
              <a:t>I</a:t>
            </a:r>
            <a:r>
              <a:rPr sz="3375" b="1" spc="-209" baseline="1234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3375" b="1" spc="-7" baseline="1234" dirty="0">
                <a:solidFill>
                  <a:srgbClr val="020303"/>
                </a:solidFill>
                <a:latin typeface="Arial"/>
                <a:cs typeface="Arial"/>
              </a:rPr>
              <a:t>Aquatlo</a:t>
            </a:r>
            <a:r>
              <a:rPr sz="3375" b="1" spc="-67" baseline="1234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3375" b="1" spc="22" baseline="1234" dirty="0">
                <a:solidFill>
                  <a:srgbClr val="020303"/>
                </a:solidFill>
                <a:latin typeface="Arial"/>
                <a:cs typeface="Arial"/>
              </a:rPr>
              <a:t>Jovem</a:t>
            </a:r>
            <a:r>
              <a:rPr sz="3375" b="1" spc="-44" baseline="1234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3375" b="1" spc="37" baseline="1234" dirty="0">
                <a:solidFill>
                  <a:srgbClr val="020303"/>
                </a:solidFill>
                <a:latin typeface="Arial"/>
                <a:cs typeface="Arial"/>
              </a:rPr>
              <a:t>O2</a:t>
            </a:r>
            <a:endParaRPr sz="3375" baseline="1234">
              <a:latin typeface="Arial"/>
              <a:cs typeface="Arial"/>
            </a:endParaRPr>
          </a:p>
          <a:p>
            <a:pPr marL="102870" algn="ctr">
              <a:lnSpc>
                <a:spcPts val="1825"/>
              </a:lnSpc>
              <a:spcBef>
                <a:spcPts val="310"/>
              </a:spcBef>
            </a:pPr>
            <a:r>
              <a:rPr sz="2250" b="1" spc="7" baseline="3703" dirty="0">
                <a:solidFill>
                  <a:srgbClr val="020303"/>
                </a:solidFill>
                <a:latin typeface="Arial"/>
                <a:cs typeface="Arial"/>
              </a:rPr>
              <a:t>Sábado,  </a:t>
            </a:r>
            <a:r>
              <a:rPr sz="1550" b="1" spc="10" dirty="0">
                <a:latin typeface="Arial"/>
                <a:cs typeface="Arial"/>
              </a:rPr>
              <a:t>2  </a:t>
            </a:r>
            <a:r>
              <a:rPr sz="2250" b="1" spc="7" baseline="3703" dirty="0">
                <a:solidFill>
                  <a:srgbClr val="020303"/>
                </a:solidFill>
                <a:latin typeface="Arial"/>
                <a:cs typeface="Arial"/>
              </a:rPr>
              <a:t>de Março de</a:t>
            </a:r>
            <a:r>
              <a:rPr sz="2250" b="1" spc="-172" baseline="3703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2250" b="1" spc="60" baseline="3703" dirty="0">
                <a:solidFill>
                  <a:srgbClr val="020303"/>
                </a:solidFill>
                <a:latin typeface="Arial"/>
                <a:cs typeface="Arial"/>
              </a:rPr>
              <a:t>201</a:t>
            </a:r>
            <a:r>
              <a:rPr sz="1550" b="1" spc="40" dirty="0">
                <a:latin typeface="Arial"/>
                <a:cs typeface="Arial"/>
              </a:rPr>
              <a:t>9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ts val="1764"/>
              </a:lnSpc>
            </a:pP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Circuito </a:t>
            </a:r>
            <a:r>
              <a:rPr sz="1500" b="1" dirty="0">
                <a:solidFill>
                  <a:srgbClr val="020303"/>
                </a:solidFill>
                <a:latin typeface="Arial"/>
                <a:cs typeface="Arial"/>
              </a:rPr>
              <a:t>Jovem </a:t>
            </a: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do </a:t>
            </a:r>
            <a:r>
              <a:rPr sz="1500" b="1" dirty="0">
                <a:solidFill>
                  <a:srgbClr val="020303"/>
                </a:solidFill>
                <a:latin typeface="Arial"/>
                <a:cs typeface="Arial"/>
              </a:rPr>
              <a:t>Algarve </a:t>
            </a:r>
            <a:r>
              <a:rPr sz="1500" b="1" spc="10" dirty="0">
                <a:solidFill>
                  <a:srgbClr val="020303"/>
                </a:solidFill>
                <a:latin typeface="Arial"/>
                <a:cs typeface="Arial"/>
              </a:rPr>
              <a:t>– </a:t>
            </a: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2ª</a:t>
            </a:r>
            <a:r>
              <a:rPr sz="1500" b="1" spc="30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etapa</a:t>
            </a:r>
            <a:endParaRPr sz="15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458148" y="691116"/>
            <a:ext cx="5610860" cy="972819"/>
          </a:xfrm>
          <a:prstGeom prst="rect">
            <a:avLst/>
          </a:prstGeom>
          <a:solidFill>
            <a:srgbClr val="F44236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15745">
              <a:lnSpc>
                <a:spcPts val="1730"/>
              </a:lnSpc>
            </a:pPr>
            <a:r>
              <a:rPr sz="1600" dirty="0">
                <a:latin typeface="Noto Sans"/>
                <a:cs typeface="Noto Sans"/>
              </a:rPr>
              <a:t>II </a:t>
            </a:r>
            <a:r>
              <a:rPr sz="1600" spc="-5" dirty="0">
                <a:latin typeface="Noto Sans"/>
                <a:cs typeface="Noto Sans"/>
              </a:rPr>
              <a:t>Aquatlo </a:t>
            </a:r>
            <a:r>
              <a:rPr sz="1600" dirty="0">
                <a:latin typeface="Noto Sans"/>
                <a:cs typeface="Noto Sans"/>
              </a:rPr>
              <a:t>Jovem</a:t>
            </a:r>
            <a:r>
              <a:rPr sz="1600" spc="-10" dirty="0">
                <a:latin typeface="Noto Sans"/>
                <a:cs typeface="Noto Sans"/>
              </a:rPr>
              <a:t> </a:t>
            </a:r>
            <a:r>
              <a:rPr sz="1600" dirty="0">
                <a:latin typeface="Noto Sans"/>
                <a:cs typeface="Noto Sans"/>
              </a:rPr>
              <a:t>O2</a:t>
            </a:r>
            <a:endParaRPr sz="1600">
              <a:latin typeface="Noto Sans"/>
              <a:cs typeface="Noto Sans"/>
            </a:endParaRPr>
          </a:p>
          <a:p>
            <a:pPr marL="1515745" marR="755650">
              <a:lnSpc>
                <a:spcPct val="133300"/>
              </a:lnSpc>
            </a:pPr>
            <a:r>
              <a:rPr sz="1600" dirty="0">
                <a:latin typeface="Noto Sans"/>
                <a:cs typeface="Noto Sans"/>
              </a:rPr>
              <a:t>Circuito Jovem </a:t>
            </a:r>
            <a:r>
              <a:rPr sz="1600" spc="-5" dirty="0">
                <a:latin typeface="Noto Sans"/>
                <a:cs typeface="Noto Sans"/>
              </a:rPr>
              <a:t>do Algarve </a:t>
            </a:r>
            <a:r>
              <a:rPr sz="1600" dirty="0">
                <a:latin typeface="Noto Sans"/>
                <a:cs typeface="Noto Sans"/>
              </a:rPr>
              <a:t>- </a:t>
            </a:r>
            <a:r>
              <a:rPr sz="1600" spc="-5" dirty="0">
                <a:latin typeface="Noto Sans"/>
                <a:cs typeface="Noto Sans"/>
              </a:rPr>
              <a:t>Etapa</a:t>
            </a:r>
            <a:r>
              <a:rPr sz="1600" spc="-90" dirty="0">
                <a:latin typeface="Noto Sans"/>
                <a:cs typeface="Noto Sans"/>
              </a:rPr>
              <a:t> </a:t>
            </a:r>
            <a:r>
              <a:rPr sz="1600" dirty="0">
                <a:latin typeface="Noto Sans"/>
                <a:cs typeface="Noto Sans"/>
              </a:rPr>
              <a:t>2  Sábado, 2 </a:t>
            </a:r>
            <a:r>
              <a:rPr sz="1600" spc="-5" dirty="0">
                <a:latin typeface="Noto Sans"/>
                <a:cs typeface="Noto Sans"/>
              </a:rPr>
              <a:t>de março</a:t>
            </a:r>
            <a:r>
              <a:rPr sz="1600" spc="-20" dirty="0">
                <a:latin typeface="Noto Sans"/>
                <a:cs typeface="Noto Sans"/>
              </a:rPr>
              <a:t> </a:t>
            </a:r>
            <a:r>
              <a:rPr sz="1600" dirty="0">
                <a:latin typeface="Noto Sans"/>
                <a:cs typeface="Noto Sans"/>
              </a:rPr>
              <a:t>2019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50" name="object 3"/>
          <p:cNvSpPr txBox="1"/>
          <p:nvPr/>
        </p:nvSpPr>
        <p:spPr>
          <a:xfrm>
            <a:off x="2325755" y="5498635"/>
            <a:ext cx="3935503" cy="1188402"/>
          </a:xfrm>
          <a:prstGeom prst="rect">
            <a:avLst/>
          </a:prstGeom>
          <a:solidFill>
            <a:srgbClr val="EE2626"/>
          </a:solidFill>
          <a:ln w="8694">
            <a:solidFill>
              <a:srgbClr val="020303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R="1387475">
              <a:lnSpc>
                <a:spcPct val="101400"/>
              </a:lnSpc>
              <a:spcBef>
                <a:spcPts val="10"/>
              </a:spcBef>
            </a:pPr>
            <a:r>
              <a:rPr sz="1500" b="1" spc="5" dirty="0" smtClean="0">
                <a:solidFill>
                  <a:srgbClr val="020303"/>
                </a:solidFill>
                <a:latin typeface="Arial"/>
                <a:cs typeface="Arial"/>
              </a:rPr>
              <a:t>Benjamins </a:t>
            </a:r>
            <a:r>
              <a:rPr sz="1500" b="1" spc="10" dirty="0">
                <a:solidFill>
                  <a:srgbClr val="020303"/>
                </a:solidFill>
                <a:latin typeface="Arial"/>
                <a:cs typeface="Arial"/>
              </a:rPr>
              <a:t>– </a:t>
            </a: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50m (1 </a:t>
            </a:r>
            <a:r>
              <a:rPr sz="1500" b="1" dirty="0" err="1" smtClean="0">
                <a:solidFill>
                  <a:srgbClr val="020303"/>
                </a:solidFill>
                <a:latin typeface="Arial"/>
                <a:cs typeface="Arial"/>
              </a:rPr>
              <a:t>volta</a:t>
            </a:r>
            <a:r>
              <a:rPr sz="1500" b="1" dirty="0" smtClean="0">
                <a:solidFill>
                  <a:srgbClr val="020303"/>
                </a:solidFill>
                <a:latin typeface="Arial"/>
                <a:cs typeface="Arial"/>
              </a:rPr>
              <a:t>) </a:t>
            </a:r>
            <a:r>
              <a:rPr sz="1500" b="1" spc="5" dirty="0" err="1" smtClean="0">
                <a:solidFill>
                  <a:srgbClr val="020303"/>
                </a:solidFill>
                <a:latin typeface="Arial"/>
                <a:cs typeface="Arial"/>
              </a:rPr>
              <a:t>Infantis</a:t>
            </a:r>
            <a:r>
              <a:rPr lang="pt-PT" sz="1500" b="1" spc="5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500" b="1" spc="10" dirty="0" smtClean="0">
                <a:solidFill>
                  <a:srgbClr val="020303"/>
                </a:solidFill>
                <a:latin typeface="Arial"/>
                <a:cs typeface="Arial"/>
              </a:rPr>
              <a:t>– </a:t>
            </a: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100m (2 </a:t>
            </a:r>
            <a:r>
              <a:rPr sz="1500" b="1" dirty="0">
                <a:solidFill>
                  <a:srgbClr val="020303"/>
                </a:solidFill>
                <a:latin typeface="Arial"/>
                <a:cs typeface="Arial"/>
              </a:rPr>
              <a:t>voltas)  </a:t>
            </a: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Iniciados </a:t>
            </a:r>
            <a:r>
              <a:rPr sz="1500" b="1" spc="10" dirty="0">
                <a:solidFill>
                  <a:srgbClr val="020303"/>
                </a:solidFill>
                <a:latin typeface="Arial"/>
                <a:cs typeface="Arial"/>
              </a:rPr>
              <a:t>– </a:t>
            </a: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150m (3 </a:t>
            </a:r>
            <a:r>
              <a:rPr sz="1500" b="1" dirty="0">
                <a:solidFill>
                  <a:srgbClr val="020303"/>
                </a:solidFill>
                <a:latin typeface="Arial"/>
                <a:cs typeface="Arial"/>
              </a:rPr>
              <a:t>voltas)  Juvenis </a:t>
            </a:r>
            <a:r>
              <a:rPr sz="1500" b="1" spc="10" dirty="0">
                <a:solidFill>
                  <a:srgbClr val="020303"/>
                </a:solidFill>
                <a:latin typeface="Arial"/>
                <a:cs typeface="Arial"/>
              </a:rPr>
              <a:t>– </a:t>
            </a: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200m (4</a:t>
            </a:r>
            <a:r>
              <a:rPr sz="1500" b="1" spc="50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020303"/>
                </a:solidFill>
                <a:latin typeface="Arial"/>
                <a:cs typeface="Arial"/>
              </a:rPr>
              <a:t>Voltas)</a:t>
            </a:r>
            <a:endParaRPr sz="1500" dirty="0">
              <a:latin typeface="Arial"/>
              <a:cs typeface="Arial"/>
            </a:endParaRPr>
          </a:p>
          <a:p>
            <a:pPr marL="635">
              <a:lnSpc>
                <a:spcPct val="100000"/>
              </a:lnSpc>
              <a:spcBef>
                <a:spcPts val="25"/>
              </a:spcBef>
            </a:pPr>
            <a:r>
              <a:rPr sz="1500" b="1" spc="5" dirty="0" smtClean="0">
                <a:solidFill>
                  <a:srgbClr val="020303"/>
                </a:solidFill>
                <a:latin typeface="Arial"/>
                <a:cs typeface="Arial"/>
              </a:rPr>
              <a:t>16</a:t>
            </a:r>
            <a:r>
              <a:rPr lang="pt-PT" sz="1500" b="1" spc="5" dirty="0" smtClean="0">
                <a:solidFill>
                  <a:srgbClr val="020303"/>
                </a:solidFill>
                <a:latin typeface="Arial"/>
                <a:cs typeface="Arial"/>
              </a:rPr>
              <a:t>+</a:t>
            </a:r>
            <a:r>
              <a:rPr sz="1500" b="1" spc="5" dirty="0" smtClean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500" b="1" spc="10" dirty="0">
                <a:solidFill>
                  <a:srgbClr val="020303"/>
                </a:solidFill>
                <a:latin typeface="Arial"/>
                <a:cs typeface="Arial"/>
              </a:rPr>
              <a:t>– </a:t>
            </a: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300m (6</a:t>
            </a:r>
            <a:r>
              <a:rPr sz="1500" b="1" spc="20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20303"/>
                </a:solidFill>
                <a:latin typeface="Arial"/>
                <a:cs typeface="Arial"/>
              </a:rPr>
              <a:t>voltas)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1" name="object 4"/>
          <p:cNvSpPr/>
          <p:nvPr/>
        </p:nvSpPr>
        <p:spPr>
          <a:xfrm>
            <a:off x="1399832" y="1875561"/>
            <a:ext cx="6948170" cy="3267710"/>
          </a:xfrm>
          <a:custGeom>
            <a:avLst/>
            <a:gdLst/>
            <a:ahLst/>
            <a:cxnLst/>
            <a:rect l="l" t="t" r="r" b="b"/>
            <a:pathLst>
              <a:path w="6948170" h="3267710">
                <a:moveTo>
                  <a:pt x="0" y="3267125"/>
                </a:moveTo>
                <a:lnTo>
                  <a:pt x="6947903" y="3267125"/>
                </a:lnTo>
                <a:lnTo>
                  <a:pt x="6947903" y="0"/>
                </a:lnTo>
                <a:lnTo>
                  <a:pt x="0" y="0"/>
                </a:lnTo>
                <a:lnTo>
                  <a:pt x="0" y="3267125"/>
                </a:lnTo>
                <a:close/>
              </a:path>
            </a:pathLst>
          </a:custGeom>
          <a:solidFill>
            <a:srgbClr val="70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"/>
          <p:cNvSpPr/>
          <p:nvPr/>
        </p:nvSpPr>
        <p:spPr>
          <a:xfrm>
            <a:off x="1446530" y="1887894"/>
            <a:ext cx="6913402" cy="3267710"/>
          </a:xfrm>
          <a:custGeom>
            <a:avLst/>
            <a:gdLst/>
            <a:ahLst/>
            <a:cxnLst/>
            <a:rect l="l" t="t" r="r" b="b"/>
            <a:pathLst>
              <a:path w="6948170" h="3267710">
                <a:moveTo>
                  <a:pt x="0" y="0"/>
                </a:moveTo>
                <a:lnTo>
                  <a:pt x="6947895" y="0"/>
                </a:lnTo>
                <a:lnTo>
                  <a:pt x="6947895" y="3267122"/>
                </a:lnTo>
                <a:lnTo>
                  <a:pt x="0" y="3267122"/>
                </a:lnTo>
                <a:lnTo>
                  <a:pt x="0" y="0"/>
                </a:lnTo>
                <a:close/>
              </a:path>
            </a:pathLst>
          </a:custGeom>
          <a:ln w="36227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6"/>
          <p:cNvSpPr/>
          <p:nvPr/>
        </p:nvSpPr>
        <p:spPr>
          <a:xfrm>
            <a:off x="7362329" y="4191548"/>
            <a:ext cx="309245" cy="311785"/>
          </a:xfrm>
          <a:custGeom>
            <a:avLst/>
            <a:gdLst/>
            <a:ahLst/>
            <a:cxnLst/>
            <a:rect l="l" t="t" r="r" b="b"/>
            <a:pathLst>
              <a:path w="309245" h="311785">
                <a:moveTo>
                  <a:pt x="154433" y="0"/>
                </a:moveTo>
                <a:lnTo>
                  <a:pt x="105656" y="7956"/>
                </a:lnTo>
                <a:lnTo>
                  <a:pt x="63267" y="30100"/>
                </a:lnTo>
                <a:lnTo>
                  <a:pt x="29823" y="63838"/>
                </a:lnTo>
                <a:lnTo>
                  <a:pt x="7882" y="106581"/>
                </a:lnTo>
                <a:lnTo>
                  <a:pt x="0" y="155737"/>
                </a:lnTo>
                <a:lnTo>
                  <a:pt x="7882" y="205043"/>
                </a:lnTo>
                <a:lnTo>
                  <a:pt x="29823" y="247807"/>
                </a:lnTo>
                <a:lnTo>
                  <a:pt x="63267" y="281494"/>
                </a:lnTo>
                <a:lnTo>
                  <a:pt x="105656" y="303566"/>
                </a:lnTo>
                <a:lnTo>
                  <a:pt x="154433" y="311487"/>
                </a:lnTo>
                <a:lnTo>
                  <a:pt x="203351" y="303566"/>
                </a:lnTo>
                <a:lnTo>
                  <a:pt x="245761" y="281494"/>
                </a:lnTo>
                <a:lnTo>
                  <a:pt x="279156" y="247807"/>
                </a:lnTo>
                <a:lnTo>
                  <a:pt x="301031" y="205043"/>
                </a:lnTo>
                <a:lnTo>
                  <a:pt x="308879" y="155737"/>
                </a:lnTo>
                <a:lnTo>
                  <a:pt x="301031" y="106581"/>
                </a:lnTo>
                <a:lnTo>
                  <a:pt x="279156" y="63838"/>
                </a:lnTo>
                <a:lnTo>
                  <a:pt x="245761" y="30100"/>
                </a:lnTo>
                <a:lnTo>
                  <a:pt x="203351" y="7956"/>
                </a:lnTo>
                <a:lnTo>
                  <a:pt x="154433" y="0"/>
                </a:lnTo>
                <a:close/>
              </a:path>
            </a:pathLst>
          </a:custGeom>
          <a:solidFill>
            <a:srgbClr val="EF4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7"/>
          <p:cNvSpPr/>
          <p:nvPr/>
        </p:nvSpPr>
        <p:spPr>
          <a:xfrm>
            <a:off x="7362329" y="4191548"/>
            <a:ext cx="309245" cy="311785"/>
          </a:xfrm>
          <a:custGeom>
            <a:avLst/>
            <a:gdLst/>
            <a:ahLst/>
            <a:cxnLst/>
            <a:rect l="l" t="t" r="r" b="b"/>
            <a:pathLst>
              <a:path w="309245" h="311785">
                <a:moveTo>
                  <a:pt x="0" y="155737"/>
                </a:moveTo>
                <a:lnTo>
                  <a:pt x="7882" y="106581"/>
                </a:lnTo>
                <a:lnTo>
                  <a:pt x="29823" y="63838"/>
                </a:lnTo>
                <a:lnTo>
                  <a:pt x="63267" y="30100"/>
                </a:lnTo>
                <a:lnTo>
                  <a:pt x="105656" y="7956"/>
                </a:lnTo>
                <a:lnTo>
                  <a:pt x="154433" y="0"/>
                </a:lnTo>
                <a:lnTo>
                  <a:pt x="203351" y="7956"/>
                </a:lnTo>
                <a:lnTo>
                  <a:pt x="245761" y="30100"/>
                </a:lnTo>
                <a:lnTo>
                  <a:pt x="279156" y="63838"/>
                </a:lnTo>
                <a:lnTo>
                  <a:pt x="301031" y="106581"/>
                </a:lnTo>
                <a:lnTo>
                  <a:pt x="308879" y="155737"/>
                </a:lnTo>
                <a:lnTo>
                  <a:pt x="301031" y="205043"/>
                </a:lnTo>
                <a:lnTo>
                  <a:pt x="279156" y="247807"/>
                </a:lnTo>
                <a:lnTo>
                  <a:pt x="245761" y="281494"/>
                </a:lnTo>
                <a:lnTo>
                  <a:pt x="203351" y="303566"/>
                </a:lnTo>
                <a:lnTo>
                  <a:pt x="154433" y="311487"/>
                </a:lnTo>
                <a:lnTo>
                  <a:pt x="105656" y="303566"/>
                </a:lnTo>
                <a:lnTo>
                  <a:pt x="63267" y="281494"/>
                </a:lnTo>
                <a:lnTo>
                  <a:pt x="29823" y="247807"/>
                </a:lnTo>
                <a:lnTo>
                  <a:pt x="7882" y="205043"/>
                </a:lnTo>
                <a:lnTo>
                  <a:pt x="0" y="155737"/>
                </a:lnTo>
              </a:path>
            </a:pathLst>
          </a:custGeom>
          <a:ln w="8697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8"/>
          <p:cNvSpPr/>
          <p:nvPr/>
        </p:nvSpPr>
        <p:spPr>
          <a:xfrm>
            <a:off x="2076348" y="2383387"/>
            <a:ext cx="307975" cy="311785"/>
          </a:xfrm>
          <a:custGeom>
            <a:avLst/>
            <a:gdLst/>
            <a:ahLst/>
            <a:cxnLst/>
            <a:rect l="l" t="t" r="r" b="b"/>
            <a:pathLst>
              <a:path w="307975" h="311785">
                <a:moveTo>
                  <a:pt x="153720" y="0"/>
                </a:moveTo>
                <a:lnTo>
                  <a:pt x="105156" y="7947"/>
                </a:lnTo>
                <a:lnTo>
                  <a:pt x="62961" y="30073"/>
                </a:lnTo>
                <a:lnTo>
                  <a:pt x="29676" y="63799"/>
                </a:lnTo>
                <a:lnTo>
                  <a:pt x="7842" y="106550"/>
                </a:lnTo>
                <a:lnTo>
                  <a:pt x="0" y="155749"/>
                </a:lnTo>
                <a:lnTo>
                  <a:pt x="7842" y="204981"/>
                </a:lnTo>
                <a:lnTo>
                  <a:pt x="29676" y="247736"/>
                </a:lnTo>
                <a:lnTo>
                  <a:pt x="62961" y="281450"/>
                </a:lnTo>
                <a:lnTo>
                  <a:pt x="105156" y="303559"/>
                </a:lnTo>
                <a:lnTo>
                  <a:pt x="153720" y="311499"/>
                </a:lnTo>
                <a:lnTo>
                  <a:pt x="202322" y="303559"/>
                </a:lnTo>
                <a:lnTo>
                  <a:pt x="244521" y="281450"/>
                </a:lnTo>
                <a:lnTo>
                  <a:pt x="277792" y="247736"/>
                </a:lnTo>
                <a:lnTo>
                  <a:pt x="299608" y="204981"/>
                </a:lnTo>
                <a:lnTo>
                  <a:pt x="307441" y="155749"/>
                </a:lnTo>
                <a:lnTo>
                  <a:pt x="299608" y="106550"/>
                </a:lnTo>
                <a:lnTo>
                  <a:pt x="277792" y="63799"/>
                </a:lnTo>
                <a:lnTo>
                  <a:pt x="244521" y="30073"/>
                </a:lnTo>
                <a:lnTo>
                  <a:pt x="202322" y="7947"/>
                </a:lnTo>
                <a:lnTo>
                  <a:pt x="153720" y="0"/>
                </a:lnTo>
                <a:close/>
              </a:path>
            </a:pathLst>
          </a:custGeom>
          <a:solidFill>
            <a:srgbClr val="EF4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9"/>
          <p:cNvSpPr/>
          <p:nvPr/>
        </p:nvSpPr>
        <p:spPr>
          <a:xfrm>
            <a:off x="2076348" y="2383387"/>
            <a:ext cx="307975" cy="311785"/>
          </a:xfrm>
          <a:custGeom>
            <a:avLst/>
            <a:gdLst/>
            <a:ahLst/>
            <a:cxnLst/>
            <a:rect l="l" t="t" r="r" b="b"/>
            <a:pathLst>
              <a:path w="307975" h="311785">
                <a:moveTo>
                  <a:pt x="0" y="155749"/>
                </a:moveTo>
                <a:lnTo>
                  <a:pt x="7842" y="106550"/>
                </a:lnTo>
                <a:lnTo>
                  <a:pt x="29676" y="63799"/>
                </a:lnTo>
                <a:lnTo>
                  <a:pt x="62961" y="30073"/>
                </a:lnTo>
                <a:lnTo>
                  <a:pt x="105156" y="7947"/>
                </a:lnTo>
                <a:lnTo>
                  <a:pt x="153720" y="0"/>
                </a:lnTo>
                <a:lnTo>
                  <a:pt x="202322" y="7947"/>
                </a:lnTo>
                <a:lnTo>
                  <a:pt x="244521" y="30073"/>
                </a:lnTo>
                <a:lnTo>
                  <a:pt x="277792" y="63799"/>
                </a:lnTo>
                <a:lnTo>
                  <a:pt x="299608" y="106550"/>
                </a:lnTo>
                <a:lnTo>
                  <a:pt x="307441" y="155749"/>
                </a:lnTo>
                <a:lnTo>
                  <a:pt x="299608" y="204981"/>
                </a:lnTo>
                <a:lnTo>
                  <a:pt x="277792" y="247736"/>
                </a:lnTo>
                <a:lnTo>
                  <a:pt x="244521" y="281450"/>
                </a:lnTo>
                <a:lnTo>
                  <a:pt x="202322" y="303559"/>
                </a:lnTo>
                <a:lnTo>
                  <a:pt x="153720" y="311499"/>
                </a:lnTo>
                <a:lnTo>
                  <a:pt x="105156" y="303559"/>
                </a:lnTo>
                <a:lnTo>
                  <a:pt x="62961" y="281450"/>
                </a:lnTo>
                <a:lnTo>
                  <a:pt x="29676" y="247736"/>
                </a:lnTo>
                <a:lnTo>
                  <a:pt x="7842" y="204981"/>
                </a:lnTo>
                <a:lnTo>
                  <a:pt x="0" y="155749"/>
                </a:lnTo>
              </a:path>
            </a:pathLst>
          </a:custGeom>
          <a:ln w="8697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2"/>
          <p:cNvSpPr/>
          <p:nvPr/>
        </p:nvSpPr>
        <p:spPr>
          <a:xfrm>
            <a:off x="8360425" y="3895455"/>
            <a:ext cx="0" cy="1231900"/>
          </a:xfrm>
          <a:custGeom>
            <a:avLst/>
            <a:gdLst/>
            <a:ahLst/>
            <a:cxnLst/>
            <a:rect l="l" t="t" r="r" b="b"/>
            <a:pathLst>
              <a:path h="1231900">
                <a:moveTo>
                  <a:pt x="0" y="0"/>
                </a:moveTo>
                <a:lnTo>
                  <a:pt x="0" y="1231321"/>
                </a:lnTo>
              </a:path>
            </a:pathLst>
          </a:custGeom>
          <a:ln w="12326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17"/>
          <p:cNvSpPr/>
          <p:nvPr/>
        </p:nvSpPr>
        <p:spPr>
          <a:xfrm>
            <a:off x="8378552" y="3906880"/>
            <a:ext cx="339090" cy="12700"/>
          </a:xfrm>
          <a:custGeom>
            <a:avLst/>
            <a:gdLst/>
            <a:ahLst/>
            <a:cxnLst/>
            <a:rect l="l" t="t" r="r" b="b"/>
            <a:pathLst>
              <a:path w="339090" h="12700">
                <a:moveTo>
                  <a:pt x="0" y="12694"/>
                </a:moveTo>
                <a:lnTo>
                  <a:pt x="338971" y="12694"/>
                </a:lnTo>
                <a:lnTo>
                  <a:pt x="338971" y="0"/>
                </a:lnTo>
                <a:lnTo>
                  <a:pt x="0" y="0"/>
                </a:lnTo>
                <a:lnTo>
                  <a:pt x="0" y="12694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0"/>
          <p:cNvSpPr/>
          <p:nvPr/>
        </p:nvSpPr>
        <p:spPr>
          <a:xfrm>
            <a:off x="8372385" y="1875574"/>
            <a:ext cx="351155" cy="988694"/>
          </a:xfrm>
          <a:custGeom>
            <a:avLst/>
            <a:gdLst/>
            <a:ahLst/>
            <a:cxnLst/>
            <a:rect l="l" t="t" r="r" b="b"/>
            <a:pathLst>
              <a:path w="351154" h="988694">
                <a:moveTo>
                  <a:pt x="0" y="0"/>
                </a:moveTo>
                <a:lnTo>
                  <a:pt x="350939" y="0"/>
                </a:lnTo>
                <a:lnTo>
                  <a:pt x="350939" y="988098"/>
                </a:lnTo>
                <a:lnTo>
                  <a:pt x="0" y="988098"/>
                </a:lnTo>
                <a:lnTo>
                  <a:pt x="0" y="0"/>
                </a:lnTo>
                <a:close/>
              </a:path>
            </a:pathLst>
          </a:custGeom>
          <a:solidFill>
            <a:srgbClr val="F6EB16">
              <a:alpha val="796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21"/>
          <p:cNvSpPr/>
          <p:nvPr/>
        </p:nvSpPr>
        <p:spPr>
          <a:xfrm>
            <a:off x="8354262" y="2875490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90" y="0"/>
                </a:lnTo>
              </a:path>
            </a:pathLst>
          </a:custGeom>
          <a:ln w="11424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2"/>
          <p:cNvSpPr/>
          <p:nvPr/>
        </p:nvSpPr>
        <p:spPr>
          <a:xfrm>
            <a:off x="8360425" y="1869488"/>
            <a:ext cx="0" cy="1000760"/>
          </a:xfrm>
          <a:custGeom>
            <a:avLst/>
            <a:gdLst/>
            <a:ahLst/>
            <a:cxnLst/>
            <a:rect l="l" t="t" r="r" b="b"/>
            <a:pathLst>
              <a:path h="1000760">
                <a:moveTo>
                  <a:pt x="0" y="0"/>
                </a:moveTo>
                <a:lnTo>
                  <a:pt x="0" y="1000289"/>
                </a:lnTo>
              </a:path>
            </a:pathLst>
          </a:custGeom>
          <a:ln w="12326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3"/>
          <p:cNvSpPr/>
          <p:nvPr/>
        </p:nvSpPr>
        <p:spPr>
          <a:xfrm>
            <a:off x="8354262" y="1863776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90" y="0"/>
                </a:lnTo>
              </a:path>
            </a:pathLst>
          </a:custGeom>
          <a:ln w="11424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4"/>
          <p:cNvSpPr/>
          <p:nvPr/>
        </p:nvSpPr>
        <p:spPr>
          <a:xfrm>
            <a:off x="8735470" y="1869774"/>
            <a:ext cx="0" cy="1000125"/>
          </a:xfrm>
          <a:custGeom>
            <a:avLst/>
            <a:gdLst/>
            <a:ahLst/>
            <a:cxnLst/>
            <a:rect l="l" t="t" r="r" b="b"/>
            <a:pathLst>
              <a:path h="1000125">
                <a:moveTo>
                  <a:pt x="0" y="0"/>
                </a:moveTo>
                <a:lnTo>
                  <a:pt x="0" y="1000058"/>
                </a:lnTo>
              </a:path>
            </a:pathLst>
          </a:custGeom>
          <a:ln w="11964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25"/>
          <p:cNvSpPr/>
          <p:nvPr/>
        </p:nvSpPr>
        <p:spPr>
          <a:xfrm>
            <a:off x="8378552" y="2845659"/>
            <a:ext cx="339090" cy="12700"/>
          </a:xfrm>
          <a:custGeom>
            <a:avLst/>
            <a:gdLst/>
            <a:ahLst/>
            <a:cxnLst/>
            <a:rect l="l" t="t" r="r" b="b"/>
            <a:pathLst>
              <a:path w="339090" h="12700">
                <a:moveTo>
                  <a:pt x="0" y="12694"/>
                </a:moveTo>
                <a:lnTo>
                  <a:pt x="338971" y="12694"/>
                </a:lnTo>
                <a:lnTo>
                  <a:pt x="338971" y="0"/>
                </a:lnTo>
                <a:lnTo>
                  <a:pt x="0" y="0"/>
                </a:lnTo>
                <a:lnTo>
                  <a:pt x="0" y="12694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26"/>
          <p:cNvSpPr/>
          <p:nvPr/>
        </p:nvSpPr>
        <p:spPr>
          <a:xfrm>
            <a:off x="8384534" y="1893607"/>
            <a:ext cx="0" cy="952500"/>
          </a:xfrm>
          <a:custGeom>
            <a:avLst/>
            <a:gdLst/>
            <a:ahLst/>
            <a:cxnLst/>
            <a:rect l="l" t="t" r="r" b="b"/>
            <a:pathLst>
              <a:path h="952500">
                <a:moveTo>
                  <a:pt x="0" y="0"/>
                </a:moveTo>
                <a:lnTo>
                  <a:pt x="0" y="952052"/>
                </a:lnTo>
              </a:path>
            </a:pathLst>
          </a:custGeom>
          <a:ln w="11964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7"/>
          <p:cNvSpPr/>
          <p:nvPr/>
        </p:nvSpPr>
        <p:spPr>
          <a:xfrm>
            <a:off x="8378552" y="1887894"/>
            <a:ext cx="339090" cy="0"/>
          </a:xfrm>
          <a:custGeom>
            <a:avLst/>
            <a:gdLst/>
            <a:ahLst/>
            <a:cxnLst/>
            <a:rect l="l" t="t" r="r" b="b"/>
            <a:pathLst>
              <a:path w="339090">
                <a:moveTo>
                  <a:pt x="0" y="0"/>
                </a:moveTo>
                <a:lnTo>
                  <a:pt x="338971" y="0"/>
                </a:lnTo>
              </a:path>
            </a:pathLst>
          </a:custGeom>
          <a:ln w="11424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8"/>
          <p:cNvSpPr/>
          <p:nvPr/>
        </p:nvSpPr>
        <p:spPr>
          <a:xfrm>
            <a:off x="8711361" y="1893680"/>
            <a:ext cx="0" cy="952500"/>
          </a:xfrm>
          <a:custGeom>
            <a:avLst/>
            <a:gdLst/>
            <a:ahLst/>
            <a:cxnLst/>
            <a:rect l="l" t="t" r="r" b="b"/>
            <a:pathLst>
              <a:path h="952500">
                <a:moveTo>
                  <a:pt x="0" y="0"/>
                </a:moveTo>
                <a:lnTo>
                  <a:pt x="0" y="951884"/>
                </a:lnTo>
              </a:path>
            </a:pathLst>
          </a:custGeom>
          <a:ln w="12326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9"/>
          <p:cNvSpPr txBox="1"/>
          <p:nvPr/>
        </p:nvSpPr>
        <p:spPr>
          <a:xfrm>
            <a:off x="8417601" y="1989404"/>
            <a:ext cx="268605" cy="7626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89"/>
              </a:lnSpc>
            </a:pPr>
            <a:r>
              <a:rPr sz="1700" b="1" dirty="0">
                <a:solidFill>
                  <a:srgbClr val="020303"/>
                </a:solidFill>
                <a:latin typeface="Arial"/>
                <a:cs typeface="Arial"/>
              </a:rPr>
              <a:t>Partida</a:t>
            </a:r>
            <a:endParaRPr sz="1700">
              <a:latin typeface="Arial"/>
              <a:cs typeface="Arial"/>
            </a:endParaRPr>
          </a:p>
        </p:txBody>
      </p:sp>
      <p:sp>
        <p:nvSpPr>
          <p:cNvPr id="69" name="object 30"/>
          <p:cNvSpPr/>
          <p:nvPr/>
        </p:nvSpPr>
        <p:spPr>
          <a:xfrm>
            <a:off x="4784585" y="2074062"/>
            <a:ext cx="516890" cy="178435"/>
          </a:xfrm>
          <a:custGeom>
            <a:avLst/>
            <a:gdLst/>
            <a:ahLst/>
            <a:cxnLst/>
            <a:rect l="l" t="t" r="r" b="b"/>
            <a:pathLst>
              <a:path w="516889" h="178435">
                <a:moveTo>
                  <a:pt x="89192" y="0"/>
                </a:moveTo>
                <a:lnTo>
                  <a:pt x="0" y="89103"/>
                </a:lnTo>
                <a:lnTo>
                  <a:pt x="89192" y="178206"/>
                </a:lnTo>
                <a:lnTo>
                  <a:pt x="89192" y="133654"/>
                </a:lnTo>
                <a:lnTo>
                  <a:pt x="516280" y="133654"/>
                </a:lnTo>
                <a:lnTo>
                  <a:pt x="516280" y="44551"/>
                </a:lnTo>
                <a:lnTo>
                  <a:pt x="89192" y="44551"/>
                </a:lnTo>
                <a:lnTo>
                  <a:pt x="89192" y="0"/>
                </a:lnTo>
                <a:close/>
              </a:path>
            </a:pathLst>
          </a:custGeom>
          <a:solidFill>
            <a:srgbClr val="F6EB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31"/>
          <p:cNvSpPr/>
          <p:nvPr/>
        </p:nvSpPr>
        <p:spPr>
          <a:xfrm>
            <a:off x="4784585" y="2074062"/>
            <a:ext cx="516890" cy="178435"/>
          </a:xfrm>
          <a:custGeom>
            <a:avLst/>
            <a:gdLst/>
            <a:ahLst/>
            <a:cxnLst/>
            <a:rect l="l" t="t" r="r" b="b"/>
            <a:pathLst>
              <a:path w="516889" h="178435">
                <a:moveTo>
                  <a:pt x="0" y="89103"/>
                </a:moveTo>
                <a:lnTo>
                  <a:pt x="89187" y="0"/>
                </a:lnTo>
                <a:lnTo>
                  <a:pt x="89187" y="44551"/>
                </a:lnTo>
                <a:lnTo>
                  <a:pt x="516282" y="44551"/>
                </a:lnTo>
                <a:lnTo>
                  <a:pt x="516282" y="133655"/>
                </a:lnTo>
                <a:lnTo>
                  <a:pt x="89187" y="133655"/>
                </a:lnTo>
                <a:lnTo>
                  <a:pt x="89187" y="178206"/>
                </a:lnTo>
                <a:lnTo>
                  <a:pt x="0" y="89103"/>
                </a:lnTo>
                <a:close/>
              </a:path>
            </a:pathLst>
          </a:custGeom>
          <a:solidFill>
            <a:srgbClr val="FFFF00"/>
          </a:solidFill>
          <a:ln w="24632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32"/>
          <p:cNvSpPr/>
          <p:nvPr/>
        </p:nvSpPr>
        <p:spPr>
          <a:xfrm>
            <a:off x="8313635" y="5212588"/>
            <a:ext cx="1070610" cy="791210"/>
          </a:xfrm>
          <a:custGeom>
            <a:avLst/>
            <a:gdLst/>
            <a:ahLst/>
            <a:cxnLst/>
            <a:rect l="l" t="t" r="r" b="b"/>
            <a:pathLst>
              <a:path w="1070609" h="791210">
                <a:moveTo>
                  <a:pt x="881112" y="696703"/>
                </a:moveTo>
                <a:lnTo>
                  <a:pt x="840397" y="752665"/>
                </a:lnTo>
                <a:lnTo>
                  <a:pt x="1070610" y="791083"/>
                </a:lnTo>
                <a:lnTo>
                  <a:pt x="1032134" y="717181"/>
                </a:lnTo>
                <a:lnTo>
                  <a:pt x="909281" y="717181"/>
                </a:lnTo>
                <a:lnTo>
                  <a:pt x="881112" y="696703"/>
                </a:lnTo>
                <a:close/>
              </a:path>
              <a:path w="1070609" h="791210">
                <a:moveTo>
                  <a:pt x="922167" y="640273"/>
                </a:moveTo>
                <a:lnTo>
                  <a:pt x="881112" y="696703"/>
                </a:lnTo>
                <a:lnTo>
                  <a:pt x="909281" y="717181"/>
                </a:lnTo>
                <a:lnTo>
                  <a:pt x="950252" y="660679"/>
                </a:lnTo>
                <a:lnTo>
                  <a:pt x="922167" y="640273"/>
                </a:lnTo>
                <a:close/>
              </a:path>
              <a:path w="1070609" h="791210">
                <a:moveTo>
                  <a:pt x="962926" y="584250"/>
                </a:moveTo>
                <a:lnTo>
                  <a:pt x="922167" y="640273"/>
                </a:lnTo>
                <a:lnTo>
                  <a:pt x="950252" y="660679"/>
                </a:lnTo>
                <a:lnTo>
                  <a:pt x="909281" y="717181"/>
                </a:lnTo>
                <a:lnTo>
                  <a:pt x="1032134" y="717181"/>
                </a:lnTo>
                <a:lnTo>
                  <a:pt x="962926" y="584250"/>
                </a:lnTo>
                <a:close/>
              </a:path>
              <a:path w="1070609" h="791210">
                <a:moveTo>
                  <a:pt x="40982" y="0"/>
                </a:moveTo>
                <a:lnTo>
                  <a:pt x="0" y="56159"/>
                </a:lnTo>
                <a:lnTo>
                  <a:pt x="881112" y="696703"/>
                </a:lnTo>
                <a:lnTo>
                  <a:pt x="922167" y="640273"/>
                </a:lnTo>
                <a:lnTo>
                  <a:pt x="40982" y="0"/>
                </a:lnTo>
                <a:close/>
              </a:path>
            </a:pathLst>
          </a:custGeom>
          <a:solidFill>
            <a:srgbClr val="ED22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33"/>
          <p:cNvSpPr/>
          <p:nvPr/>
        </p:nvSpPr>
        <p:spPr>
          <a:xfrm>
            <a:off x="9154032" y="5796839"/>
            <a:ext cx="230504" cy="207010"/>
          </a:xfrm>
          <a:custGeom>
            <a:avLst/>
            <a:gdLst/>
            <a:ahLst/>
            <a:cxnLst/>
            <a:rect l="l" t="t" r="r" b="b"/>
            <a:pathLst>
              <a:path w="230504" h="207010">
                <a:moveTo>
                  <a:pt x="122529" y="0"/>
                </a:moveTo>
                <a:lnTo>
                  <a:pt x="230206" y="206821"/>
                </a:lnTo>
                <a:lnTo>
                  <a:pt x="0" y="168414"/>
                </a:lnTo>
                <a:lnTo>
                  <a:pt x="122529" y="0"/>
                </a:lnTo>
                <a:close/>
              </a:path>
            </a:pathLst>
          </a:custGeom>
          <a:ln w="317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34"/>
          <p:cNvSpPr/>
          <p:nvPr/>
        </p:nvSpPr>
        <p:spPr>
          <a:xfrm>
            <a:off x="8313631" y="5212584"/>
            <a:ext cx="950594" cy="717550"/>
          </a:xfrm>
          <a:custGeom>
            <a:avLst/>
            <a:gdLst/>
            <a:ahLst/>
            <a:cxnLst/>
            <a:rect l="l" t="t" r="r" b="b"/>
            <a:pathLst>
              <a:path w="950595" h="717550">
                <a:moveTo>
                  <a:pt x="40980" y="0"/>
                </a:moveTo>
                <a:lnTo>
                  <a:pt x="950253" y="660680"/>
                </a:lnTo>
                <a:lnTo>
                  <a:pt x="909285" y="717185"/>
                </a:lnTo>
                <a:lnTo>
                  <a:pt x="0" y="56154"/>
                </a:lnTo>
                <a:lnTo>
                  <a:pt x="40980" y="0"/>
                </a:lnTo>
                <a:close/>
              </a:path>
            </a:pathLst>
          </a:custGeom>
          <a:ln w="317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35"/>
          <p:cNvSpPr txBox="1"/>
          <p:nvPr/>
        </p:nvSpPr>
        <p:spPr>
          <a:xfrm>
            <a:off x="9191873" y="6001776"/>
            <a:ext cx="249554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b="1" spc="-90" dirty="0">
                <a:solidFill>
                  <a:srgbClr val="020303"/>
                </a:solidFill>
                <a:latin typeface="Trebuchet MS"/>
                <a:cs typeface="Trebuchet MS"/>
              </a:rPr>
              <a:t>P</a:t>
            </a:r>
            <a:r>
              <a:rPr sz="1700" b="1" spc="-195" dirty="0">
                <a:solidFill>
                  <a:srgbClr val="020303"/>
                </a:solidFill>
                <a:latin typeface="Trebuchet MS"/>
                <a:cs typeface="Trebuchet MS"/>
              </a:rPr>
              <a:t>T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75" name="object 39"/>
          <p:cNvSpPr/>
          <p:nvPr/>
        </p:nvSpPr>
        <p:spPr>
          <a:xfrm>
            <a:off x="1861617" y="2319437"/>
            <a:ext cx="6334816" cy="2332369"/>
          </a:xfrm>
          <a:custGeom>
            <a:avLst/>
            <a:gdLst>
              <a:gd name="connsiteX0" fmla="*/ 6334816 w 6334816"/>
              <a:gd name="connsiteY0" fmla="*/ 5804 h 2448368"/>
              <a:gd name="connsiteX1" fmla="*/ 397068 w 6334816"/>
              <a:gd name="connsiteY1" fmla="*/ 5527 h 2448368"/>
              <a:gd name="connsiteX2" fmla="*/ 237227 w 6334816"/>
              <a:gd name="connsiteY2" fmla="*/ 0 h 2448368"/>
              <a:gd name="connsiteX3" fmla="*/ 146844 w 6334816"/>
              <a:gd name="connsiteY3" fmla="*/ 15912 h 2448368"/>
              <a:gd name="connsiteX4" fmla="*/ 92528 w 6334816"/>
              <a:gd name="connsiteY4" fmla="*/ 69242 h 2448368"/>
              <a:gd name="connsiteX5" fmla="*/ 40888 w 6334816"/>
              <a:gd name="connsiteY5" fmla="*/ 175970 h 2448368"/>
              <a:gd name="connsiteX6" fmla="*/ 0 w 6334816"/>
              <a:gd name="connsiteY6" fmla="*/ 297778 h 2448368"/>
              <a:gd name="connsiteX7" fmla="*/ 61 w 6334816"/>
              <a:gd name="connsiteY7" fmla="*/ 368695 h 2448368"/>
              <a:gd name="connsiteX8" fmla="*/ 53395 w 6334816"/>
              <a:gd name="connsiteY8" fmla="*/ 416006 h 2448368"/>
              <a:gd name="connsiteX9" fmla="*/ 263764 w 6334816"/>
              <a:gd name="connsiteY9" fmla="*/ 2259217 h 2448368"/>
              <a:gd name="connsiteX10" fmla="*/ 5497811 w 6334816"/>
              <a:gd name="connsiteY10" fmla="*/ 2335941 h 2448368"/>
              <a:gd name="connsiteX0" fmla="*/ 6334816 w 6334816"/>
              <a:gd name="connsiteY0" fmla="*/ 5804 h 2448368"/>
              <a:gd name="connsiteX1" fmla="*/ 397068 w 6334816"/>
              <a:gd name="connsiteY1" fmla="*/ 5527 h 2448368"/>
              <a:gd name="connsiteX2" fmla="*/ 237227 w 6334816"/>
              <a:gd name="connsiteY2" fmla="*/ 0 h 2448368"/>
              <a:gd name="connsiteX3" fmla="*/ 146844 w 6334816"/>
              <a:gd name="connsiteY3" fmla="*/ 15912 h 2448368"/>
              <a:gd name="connsiteX4" fmla="*/ 92528 w 6334816"/>
              <a:gd name="connsiteY4" fmla="*/ 69242 h 2448368"/>
              <a:gd name="connsiteX5" fmla="*/ 40888 w 6334816"/>
              <a:gd name="connsiteY5" fmla="*/ 175970 h 2448368"/>
              <a:gd name="connsiteX6" fmla="*/ 0 w 6334816"/>
              <a:gd name="connsiteY6" fmla="*/ 297778 h 2448368"/>
              <a:gd name="connsiteX7" fmla="*/ 61 w 6334816"/>
              <a:gd name="connsiteY7" fmla="*/ 368695 h 2448368"/>
              <a:gd name="connsiteX8" fmla="*/ 163123 w 6334816"/>
              <a:gd name="connsiteY8" fmla="*/ 1860758 h 2448368"/>
              <a:gd name="connsiteX9" fmla="*/ 263764 w 6334816"/>
              <a:gd name="connsiteY9" fmla="*/ 2259217 h 2448368"/>
              <a:gd name="connsiteX10" fmla="*/ 5497811 w 6334816"/>
              <a:gd name="connsiteY10" fmla="*/ 2335941 h 2448368"/>
              <a:gd name="connsiteX0" fmla="*/ 6334816 w 6334816"/>
              <a:gd name="connsiteY0" fmla="*/ 5804 h 2482245"/>
              <a:gd name="connsiteX1" fmla="*/ 397068 w 6334816"/>
              <a:gd name="connsiteY1" fmla="*/ 5527 h 2482245"/>
              <a:gd name="connsiteX2" fmla="*/ 237227 w 6334816"/>
              <a:gd name="connsiteY2" fmla="*/ 0 h 2482245"/>
              <a:gd name="connsiteX3" fmla="*/ 146844 w 6334816"/>
              <a:gd name="connsiteY3" fmla="*/ 15912 h 2482245"/>
              <a:gd name="connsiteX4" fmla="*/ 92528 w 6334816"/>
              <a:gd name="connsiteY4" fmla="*/ 69242 h 2482245"/>
              <a:gd name="connsiteX5" fmla="*/ 40888 w 6334816"/>
              <a:gd name="connsiteY5" fmla="*/ 175970 h 2482245"/>
              <a:gd name="connsiteX6" fmla="*/ 0 w 6334816"/>
              <a:gd name="connsiteY6" fmla="*/ 297778 h 2482245"/>
              <a:gd name="connsiteX7" fmla="*/ 61 w 6334816"/>
              <a:gd name="connsiteY7" fmla="*/ 368695 h 2482245"/>
              <a:gd name="connsiteX8" fmla="*/ 163123 w 6334816"/>
              <a:gd name="connsiteY8" fmla="*/ 1860758 h 2482245"/>
              <a:gd name="connsiteX9" fmla="*/ 263764 w 6334816"/>
              <a:gd name="connsiteY9" fmla="*/ 2259217 h 2482245"/>
              <a:gd name="connsiteX10" fmla="*/ 3010643 w 6334816"/>
              <a:gd name="connsiteY10" fmla="*/ 2482245 h 2482245"/>
              <a:gd name="connsiteX0" fmla="*/ 6334816 w 6334816"/>
              <a:gd name="connsiteY0" fmla="*/ 5804 h 2259217"/>
              <a:gd name="connsiteX1" fmla="*/ 397068 w 6334816"/>
              <a:gd name="connsiteY1" fmla="*/ 5527 h 2259217"/>
              <a:gd name="connsiteX2" fmla="*/ 237227 w 6334816"/>
              <a:gd name="connsiteY2" fmla="*/ 0 h 2259217"/>
              <a:gd name="connsiteX3" fmla="*/ 146844 w 6334816"/>
              <a:gd name="connsiteY3" fmla="*/ 15912 h 2259217"/>
              <a:gd name="connsiteX4" fmla="*/ 92528 w 6334816"/>
              <a:gd name="connsiteY4" fmla="*/ 69242 h 2259217"/>
              <a:gd name="connsiteX5" fmla="*/ 40888 w 6334816"/>
              <a:gd name="connsiteY5" fmla="*/ 175970 h 2259217"/>
              <a:gd name="connsiteX6" fmla="*/ 0 w 6334816"/>
              <a:gd name="connsiteY6" fmla="*/ 297778 h 2259217"/>
              <a:gd name="connsiteX7" fmla="*/ 61 w 6334816"/>
              <a:gd name="connsiteY7" fmla="*/ 368695 h 2259217"/>
              <a:gd name="connsiteX8" fmla="*/ 163123 w 6334816"/>
              <a:gd name="connsiteY8" fmla="*/ 1860758 h 2259217"/>
              <a:gd name="connsiteX9" fmla="*/ 263764 w 6334816"/>
              <a:gd name="connsiteY9" fmla="*/ 2259217 h 2259217"/>
              <a:gd name="connsiteX0" fmla="*/ 6334816 w 6334816"/>
              <a:gd name="connsiteY0" fmla="*/ 5804 h 2259217"/>
              <a:gd name="connsiteX1" fmla="*/ 397068 w 6334816"/>
              <a:gd name="connsiteY1" fmla="*/ 5527 h 2259217"/>
              <a:gd name="connsiteX2" fmla="*/ 237227 w 6334816"/>
              <a:gd name="connsiteY2" fmla="*/ 0 h 2259217"/>
              <a:gd name="connsiteX3" fmla="*/ 146844 w 6334816"/>
              <a:gd name="connsiteY3" fmla="*/ 15912 h 2259217"/>
              <a:gd name="connsiteX4" fmla="*/ 92528 w 6334816"/>
              <a:gd name="connsiteY4" fmla="*/ 69242 h 2259217"/>
              <a:gd name="connsiteX5" fmla="*/ 40888 w 6334816"/>
              <a:gd name="connsiteY5" fmla="*/ 175970 h 2259217"/>
              <a:gd name="connsiteX6" fmla="*/ 0 w 6334816"/>
              <a:gd name="connsiteY6" fmla="*/ 297778 h 2259217"/>
              <a:gd name="connsiteX7" fmla="*/ 182941 w 6334816"/>
              <a:gd name="connsiteY7" fmla="*/ 1593991 h 2259217"/>
              <a:gd name="connsiteX8" fmla="*/ 163123 w 6334816"/>
              <a:gd name="connsiteY8" fmla="*/ 1860758 h 2259217"/>
              <a:gd name="connsiteX9" fmla="*/ 263764 w 6334816"/>
              <a:gd name="connsiteY9" fmla="*/ 2259217 h 2259217"/>
              <a:gd name="connsiteX0" fmla="*/ 6334816 w 6334816"/>
              <a:gd name="connsiteY0" fmla="*/ 5804 h 2332369"/>
              <a:gd name="connsiteX1" fmla="*/ 397068 w 6334816"/>
              <a:gd name="connsiteY1" fmla="*/ 5527 h 2332369"/>
              <a:gd name="connsiteX2" fmla="*/ 237227 w 6334816"/>
              <a:gd name="connsiteY2" fmla="*/ 0 h 2332369"/>
              <a:gd name="connsiteX3" fmla="*/ 146844 w 6334816"/>
              <a:gd name="connsiteY3" fmla="*/ 15912 h 2332369"/>
              <a:gd name="connsiteX4" fmla="*/ 92528 w 6334816"/>
              <a:gd name="connsiteY4" fmla="*/ 69242 h 2332369"/>
              <a:gd name="connsiteX5" fmla="*/ 40888 w 6334816"/>
              <a:gd name="connsiteY5" fmla="*/ 175970 h 2332369"/>
              <a:gd name="connsiteX6" fmla="*/ 0 w 6334816"/>
              <a:gd name="connsiteY6" fmla="*/ 297778 h 2332369"/>
              <a:gd name="connsiteX7" fmla="*/ 182941 w 6334816"/>
              <a:gd name="connsiteY7" fmla="*/ 1593991 h 2332369"/>
              <a:gd name="connsiteX8" fmla="*/ 163123 w 6334816"/>
              <a:gd name="connsiteY8" fmla="*/ 1860758 h 2332369"/>
              <a:gd name="connsiteX9" fmla="*/ 5585572 w 6334816"/>
              <a:gd name="connsiteY9" fmla="*/ 2332369 h 2332369"/>
              <a:gd name="connsiteX0" fmla="*/ 6334816 w 6334816"/>
              <a:gd name="connsiteY0" fmla="*/ 5804 h 2332369"/>
              <a:gd name="connsiteX1" fmla="*/ 397068 w 6334816"/>
              <a:gd name="connsiteY1" fmla="*/ 5527 h 2332369"/>
              <a:gd name="connsiteX2" fmla="*/ 237227 w 6334816"/>
              <a:gd name="connsiteY2" fmla="*/ 0 h 2332369"/>
              <a:gd name="connsiteX3" fmla="*/ 146844 w 6334816"/>
              <a:gd name="connsiteY3" fmla="*/ 15912 h 2332369"/>
              <a:gd name="connsiteX4" fmla="*/ 92528 w 6334816"/>
              <a:gd name="connsiteY4" fmla="*/ 69242 h 2332369"/>
              <a:gd name="connsiteX5" fmla="*/ 40888 w 6334816"/>
              <a:gd name="connsiteY5" fmla="*/ 175970 h 2332369"/>
              <a:gd name="connsiteX6" fmla="*/ 0 w 6334816"/>
              <a:gd name="connsiteY6" fmla="*/ 297778 h 2332369"/>
              <a:gd name="connsiteX7" fmla="*/ 182941 w 6334816"/>
              <a:gd name="connsiteY7" fmla="*/ 1593991 h 2332369"/>
              <a:gd name="connsiteX8" fmla="*/ 272851 w 6334816"/>
              <a:gd name="connsiteY8" fmla="*/ 2226518 h 2332369"/>
              <a:gd name="connsiteX9" fmla="*/ 5585572 w 6334816"/>
              <a:gd name="connsiteY9" fmla="*/ 2332369 h 233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4816" h="2332369">
                <a:moveTo>
                  <a:pt x="6334816" y="5804"/>
                </a:moveTo>
                <a:lnTo>
                  <a:pt x="397068" y="5527"/>
                </a:lnTo>
                <a:lnTo>
                  <a:pt x="237227" y="0"/>
                </a:lnTo>
                <a:lnTo>
                  <a:pt x="146844" y="15912"/>
                </a:lnTo>
                <a:lnTo>
                  <a:pt x="92528" y="69242"/>
                </a:lnTo>
                <a:lnTo>
                  <a:pt x="40888" y="175970"/>
                </a:lnTo>
                <a:lnTo>
                  <a:pt x="0" y="297778"/>
                </a:lnTo>
                <a:cubicBezTo>
                  <a:pt x="20" y="321417"/>
                  <a:pt x="182921" y="1570352"/>
                  <a:pt x="182941" y="1593991"/>
                </a:cubicBezTo>
                <a:lnTo>
                  <a:pt x="272851" y="2226518"/>
                </a:lnTo>
                <a:lnTo>
                  <a:pt x="5585572" y="2332369"/>
                </a:lnTo>
              </a:path>
            </a:pathLst>
          </a:custGeom>
          <a:ln w="48299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40"/>
          <p:cNvSpPr/>
          <p:nvPr/>
        </p:nvSpPr>
        <p:spPr>
          <a:xfrm>
            <a:off x="2713224" y="2345471"/>
            <a:ext cx="5139690" cy="2310130"/>
          </a:xfrm>
          <a:custGeom>
            <a:avLst/>
            <a:gdLst/>
            <a:ahLst/>
            <a:cxnLst/>
            <a:rect l="l" t="t" r="r" b="b"/>
            <a:pathLst>
              <a:path w="5139690" h="2310129">
                <a:moveTo>
                  <a:pt x="4803536" y="2292467"/>
                </a:moveTo>
                <a:lnTo>
                  <a:pt x="4916723" y="2309735"/>
                </a:lnTo>
                <a:lnTo>
                  <a:pt x="4983889" y="2294924"/>
                </a:lnTo>
                <a:lnTo>
                  <a:pt x="5031528" y="2229520"/>
                </a:lnTo>
                <a:lnTo>
                  <a:pt x="5086131" y="2095015"/>
                </a:lnTo>
                <a:lnTo>
                  <a:pt x="5139114" y="1934361"/>
                </a:lnTo>
                <a:lnTo>
                  <a:pt x="5133941" y="1840500"/>
                </a:lnTo>
                <a:lnTo>
                  <a:pt x="5050061" y="1777149"/>
                </a:lnTo>
                <a:lnTo>
                  <a:pt x="4866922" y="1708031"/>
                </a:lnTo>
                <a:lnTo>
                  <a:pt x="0" y="0"/>
                </a:lnTo>
              </a:path>
            </a:pathLst>
          </a:custGeom>
          <a:ln w="48302">
            <a:solidFill>
              <a:srgbClr val="FFF2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8"/>
          <p:cNvSpPr/>
          <p:nvPr/>
        </p:nvSpPr>
        <p:spPr>
          <a:xfrm>
            <a:off x="2171768" y="4164212"/>
            <a:ext cx="307975" cy="311785"/>
          </a:xfrm>
          <a:custGeom>
            <a:avLst/>
            <a:gdLst/>
            <a:ahLst/>
            <a:cxnLst/>
            <a:rect l="l" t="t" r="r" b="b"/>
            <a:pathLst>
              <a:path w="307975" h="311785">
                <a:moveTo>
                  <a:pt x="153720" y="0"/>
                </a:moveTo>
                <a:lnTo>
                  <a:pt x="105156" y="7947"/>
                </a:lnTo>
                <a:lnTo>
                  <a:pt x="62961" y="30073"/>
                </a:lnTo>
                <a:lnTo>
                  <a:pt x="29676" y="63799"/>
                </a:lnTo>
                <a:lnTo>
                  <a:pt x="7842" y="106550"/>
                </a:lnTo>
                <a:lnTo>
                  <a:pt x="0" y="155749"/>
                </a:lnTo>
                <a:lnTo>
                  <a:pt x="7842" y="204981"/>
                </a:lnTo>
                <a:lnTo>
                  <a:pt x="29676" y="247736"/>
                </a:lnTo>
                <a:lnTo>
                  <a:pt x="62961" y="281450"/>
                </a:lnTo>
                <a:lnTo>
                  <a:pt x="105156" y="303559"/>
                </a:lnTo>
                <a:lnTo>
                  <a:pt x="153720" y="311499"/>
                </a:lnTo>
                <a:lnTo>
                  <a:pt x="202322" y="303559"/>
                </a:lnTo>
                <a:lnTo>
                  <a:pt x="244521" y="281450"/>
                </a:lnTo>
                <a:lnTo>
                  <a:pt x="277792" y="247736"/>
                </a:lnTo>
                <a:lnTo>
                  <a:pt x="299608" y="204981"/>
                </a:lnTo>
                <a:lnTo>
                  <a:pt x="307441" y="155749"/>
                </a:lnTo>
                <a:lnTo>
                  <a:pt x="299608" y="106550"/>
                </a:lnTo>
                <a:lnTo>
                  <a:pt x="277792" y="63799"/>
                </a:lnTo>
                <a:lnTo>
                  <a:pt x="244521" y="30073"/>
                </a:lnTo>
                <a:lnTo>
                  <a:pt x="202322" y="7947"/>
                </a:lnTo>
                <a:lnTo>
                  <a:pt x="153720" y="0"/>
                </a:lnTo>
                <a:close/>
              </a:path>
            </a:pathLst>
          </a:custGeom>
          <a:solidFill>
            <a:srgbClr val="EF4623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31"/>
          <p:cNvSpPr/>
          <p:nvPr/>
        </p:nvSpPr>
        <p:spPr>
          <a:xfrm rot="1302085">
            <a:off x="5499100" y="3095625"/>
            <a:ext cx="516890" cy="178435"/>
          </a:xfrm>
          <a:custGeom>
            <a:avLst/>
            <a:gdLst/>
            <a:ahLst/>
            <a:cxnLst/>
            <a:rect l="l" t="t" r="r" b="b"/>
            <a:pathLst>
              <a:path w="516889" h="178435">
                <a:moveTo>
                  <a:pt x="0" y="89103"/>
                </a:moveTo>
                <a:lnTo>
                  <a:pt x="89187" y="0"/>
                </a:lnTo>
                <a:lnTo>
                  <a:pt x="89187" y="44551"/>
                </a:lnTo>
                <a:lnTo>
                  <a:pt x="516282" y="44551"/>
                </a:lnTo>
                <a:lnTo>
                  <a:pt x="516282" y="133655"/>
                </a:lnTo>
                <a:lnTo>
                  <a:pt x="89187" y="133655"/>
                </a:lnTo>
                <a:lnTo>
                  <a:pt x="89187" y="178206"/>
                </a:lnTo>
                <a:lnTo>
                  <a:pt x="0" y="89103"/>
                </a:lnTo>
                <a:close/>
              </a:path>
            </a:pathLst>
          </a:custGeom>
          <a:solidFill>
            <a:srgbClr val="FFFF00"/>
          </a:solidFill>
          <a:ln w="24632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31"/>
          <p:cNvSpPr/>
          <p:nvPr/>
        </p:nvSpPr>
        <p:spPr>
          <a:xfrm rot="10800000">
            <a:off x="4606627" y="4695825"/>
            <a:ext cx="516890" cy="178435"/>
          </a:xfrm>
          <a:custGeom>
            <a:avLst/>
            <a:gdLst/>
            <a:ahLst/>
            <a:cxnLst/>
            <a:rect l="l" t="t" r="r" b="b"/>
            <a:pathLst>
              <a:path w="516889" h="178435">
                <a:moveTo>
                  <a:pt x="0" y="89103"/>
                </a:moveTo>
                <a:lnTo>
                  <a:pt x="89187" y="0"/>
                </a:lnTo>
                <a:lnTo>
                  <a:pt x="89187" y="44551"/>
                </a:lnTo>
                <a:lnTo>
                  <a:pt x="516282" y="44551"/>
                </a:lnTo>
                <a:lnTo>
                  <a:pt x="516282" y="133655"/>
                </a:lnTo>
                <a:lnTo>
                  <a:pt x="89187" y="133655"/>
                </a:lnTo>
                <a:lnTo>
                  <a:pt x="89187" y="178206"/>
                </a:lnTo>
                <a:lnTo>
                  <a:pt x="0" y="89103"/>
                </a:lnTo>
                <a:close/>
              </a:path>
            </a:pathLst>
          </a:custGeom>
          <a:solidFill>
            <a:srgbClr val="FFFF00"/>
          </a:solidFill>
          <a:ln w="24632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36"/>
          <p:cNvSpPr txBox="1"/>
          <p:nvPr/>
        </p:nvSpPr>
        <p:spPr>
          <a:xfrm>
            <a:off x="7427400" y="5172191"/>
            <a:ext cx="908050" cy="350520"/>
          </a:xfrm>
          <a:prstGeom prst="rect">
            <a:avLst/>
          </a:prstGeom>
          <a:solidFill>
            <a:srgbClr val="F6EB16">
              <a:alpha val="79689"/>
            </a:srgbClr>
          </a:solidFill>
          <a:ln w="12326">
            <a:solidFill>
              <a:srgbClr val="020303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305"/>
              </a:spcBef>
            </a:pPr>
            <a:r>
              <a:rPr sz="1700" b="1" spc="5" dirty="0">
                <a:solidFill>
                  <a:srgbClr val="020303"/>
                </a:solidFill>
                <a:latin typeface="Arial"/>
                <a:cs typeface="Arial"/>
              </a:rPr>
              <a:t>Saída</a:t>
            </a:r>
            <a:endParaRPr sz="1700" dirty="0">
              <a:latin typeface="Arial"/>
              <a:cs typeface="Arial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06"/>
            <a:ext cx="10693400" cy="74144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198" y="372364"/>
            <a:ext cx="10324846" cy="6379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6"/>
            <a:ext cx="10693400" cy="74377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198" y="186436"/>
            <a:ext cx="10046207" cy="7251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51"/>
            <a:ext cx="10693400" cy="73759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300" y="809625"/>
            <a:ext cx="10324846" cy="6080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75"/>
            <a:ext cx="10693400" cy="7344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100" y="1190625"/>
            <a:ext cx="10271758" cy="5654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06"/>
            <a:ext cx="10693400" cy="74144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79</Words>
  <Application>Microsoft Office PowerPoint</Application>
  <PresentationFormat>Personalizados</PresentationFormat>
  <Paragraphs>14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Arial</vt:lpstr>
      <vt:lpstr>Calibri</vt:lpstr>
      <vt:lpstr>Noto Sans</vt:lpstr>
      <vt:lpstr>Trebuchet MS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Percursos I Aquatlo jovem O2</dc:title>
  <dc:creator>Paulo Sousa</dc:creator>
  <cp:lastModifiedBy>Artur Parreira</cp:lastModifiedBy>
  <cp:revision>3</cp:revision>
  <dcterms:created xsi:type="dcterms:W3CDTF">2019-02-13T23:55:40Z</dcterms:created>
  <dcterms:modified xsi:type="dcterms:W3CDTF">2019-03-28T17:45:46Z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2019-01-28T00:00:00Z</vt:filetime>
  </property>
  <property fmtid="{D5CDD505-2E9C-101B-9397-08002B2CF9AE}" pid="3" name="Creator">
    <vt:lpwstr>Pré‑visualização</vt:lpwstr>
  </property>
  <property fmtid="{D5CDD505-2E9C-101B-9397-08002B2CF9AE}" pid="4" name="LastSaved">
    <vt:filetime>2019-02-13T00:00:00Z</vt:filetime>
  </property>
</Properties>
</file>