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2" r:id="rId15"/>
    <p:sldId id="273" r:id="rId16"/>
    <p:sldId id="274" r:id="rId17"/>
  </p:sldIdLst>
  <p:sldSz cx="12192000" cy="6858000"/>
  <p:notesSz cx="12192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87811" y="365759"/>
            <a:ext cx="1075944" cy="1354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609676"/>
            <a:ext cx="1035812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938020" y="152400"/>
            <a:ext cx="92201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0" spc="-6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Duatlo </a:t>
            </a:r>
            <a:r>
              <a:rPr lang="pt-PT" sz="7000" kern="0" spc="-375" dirty="0">
                <a:solidFill>
                  <a:srgbClr val="0070C0"/>
                </a:solidFill>
              </a:rPr>
              <a:t>“Os</a:t>
            </a:r>
            <a:r>
              <a:rPr lang="pt-PT" sz="7000" kern="0" spc="-480" dirty="0">
                <a:solidFill>
                  <a:srgbClr val="0070C0"/>
                </a:solidFill>
              </a:rPr>
              <a:t> </a:t>
            </a:r>
            <a:r>
              <a:rPr lang="pt-PT" sz="7000" kern="0" spc="-375" dirty="0">
                <a:solidFill>
                  <a:srgbClr val="0070C0"/>
                </a:solidFill>
              </a:rPr>
              <a:t>Belenenses</a:t>
            </a:r>
            <a:r>
              <a:rPr lang="pt-PT" sz="7000" kern="0" spc="-375" dirty="0" smtClean="0">
                <a:solidFill>
                  <a:srgbClr val="0070C0"/>
                </a:solidFill>
              </a:rPr>
              <a:t>”</a:t>
            </a:r>
            <a:endParaRPr lang="pt-PT" sz="7000" spc="-6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6600" spc="-60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 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Jovem Cent </a:t>
            </a:r>
            <a:r>
              <a:rPr lang="pt-PT" sz="6600" spc="-109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Litoral</a:t>
            </a:r>
          </a:p>
          <a:p>
            <a:pPr algn="ctr"/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março de 2019</a:t>
            </a:r>
            <a:endParaRPr lang="pt-PT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Monsanto, Lisboa</a:t>
            </a:r>
          </a:p>
        </p:txBody>
      </p:sp>
      <p:sp>
        <p:nvSpPr>
          <p:cNvPr id="14" name="object 3"/>
          <p:cNvSpPr/>
          <p:nvPr/>
        </p:nvSpPr>
        <p:spPr>
          <a:xfrm>
            <a:off x="3063239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782311" y="4715255"/>
            <a:ext cx="1531619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6498335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9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160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2ª </a:t>
            </a:r>
            <a:r>
              <a:rPr spc="-204" dirty="0"/>
              <a:t>Corrida</a:t>
            </a:r>
            <a:r>
              <a:rPr spc="-475" dirty="0"/>
              <a:t> </a:t>
            </a:r>
            <a:r>
              <a:rPr lang="pt-PT" spc="-475" dirty="0" smtClean="0"/>
              <a:t>600 metros - </a:t>
            </a:r>
            <a:r>
              <a:rPr spc="-210" dirty="0" err="1" smtClean="0"/>
              <a:t>Iniciados</a:t>
            </a:r>
            <a:endParaRPr spc="-210" dirty="0"/>
          </a:p>
        </p:txBody>
      </p:sp>
      <p:sp>
        <p:nvSpPr>
          <p:cNvPr id="3" name="object 3"/>
          <p:cNvSpPr/>
          <p:nvPr/>
        </p:nvSpPr>
        <p:spPr>
          <a:xfrm>
            <a:off x="838200" y="1781555"/>
            <a:ext cx="8564880" cy="484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V="1">
            <a:off x="4495800" y="4495800"/>
            <a:ext cx="3048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V="1">
            <a:off x="6934200" y="3733800"/>
            <a:ext cx="1828800" cy="914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H="1">
            <a:off x="6629400" y="3048000"/>
            <a:ext cx="17526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 flipH="1" flipV="1">
            <a:off x="3352800" y="3200400"/>
            <a:ext cx="175260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0203180" y="3581400"/>
            <a:ext cx="160020" cy="1853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10515600" y="34671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28800" y="2886502"/>
            <a:ext cx="160020" cy="1853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26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1ª </a:t>
            </a:r>
            <a:r>
              <a:rPr spc="-204" dirty="0"/>
              <a:t>Corrida</a:t>
            </a:r>
            <a:r>
              <a:rPr spc="-500" dirty="0"/>
              <a:t> </a:t>
            </a:r>
            <a:r>
              <a:rPr lang="pt-PT" spc="-500" dirty="0" smtClean="0"/>
              <a:t>800 metros - </a:t>
            </a:r>
            <a:r>
              <a:rPr spc="-320" dirty="0" err="1" smtClean="0"/>
              <a:t>Juvenis</a:t>
            </a:r>
            <a:endParaRPr spc="-320" dirty="0"/>
          </a:p>
        </p:txBody>
      </p:sp>
      <p:sp>
        <p:nvSpPr>
          <p:cNvPr id="3" name="object 3"/>
          <p:cNvSpPr/>
          <p:nvPr/>
        </p:nvSpPr>
        <p:spPr>
          <a:xfrm>
            <a:off x="838200" y="1924811"/>
            <a:ext cx="7706868" cy="474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H="1">
            <a:off x="3124200" y="2895600"/>
            <a:ext cx="1295400" cy="1981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V="1">
            <a:off x="3657600" y="3200400"/>
            <a:ext cx="1143000" cy="1981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9535668" y="3429000"/>
            <a:ext cx="2286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9999339" y="3320534"/>
            <a:ext cx="97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Partida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029200" y="2362200"/>
            <a:ext cx="2286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388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BTT </a:t>
            </a:r>
            <a:r>
              <a:rPr lang="pt-PT" spc="-590" dirty="0" smtClean="0"/>
              <a:t> 6300 metros </a:t>
            </a:r>
            <a:r>
              <a:rPr lang="pt-PT" spc="-190" dirty="0"/>
              <a:t>(3voltas</a:t>
            </a:r>
            <a:r>
              <a:rPr lang="pt-PT" spc="-190" dirty="0" smtClean="0"/>
              <a:t>) - </a:t>
            </a:r>
            <a:r>
              <a:rPr spc="-320" dirty="0" err="1" smtClean="0"/>
              <a:t>Juvenis</a:t>
            </a:r>
            <a:r>
              <a:rPr spc="-560" dirty="0" smtClean="0"/>
              <a:t> </a:t>
            </a:r>
            <a:endParaRPr spc="-190" dirty="0"/>
          </a:p>
        </p:txBody>
      </p:sp>
      <p:sp>
        <p:nvSpPr>
          <p:cNvPr id="3" name="object 3"/>
          <p:cNvSpPr/>
          <p:nvPr/>
        </p:nvSpPr>
        <p:spPr>
          <a:xfrm>
            <a:off x="838200" y="1801367"/>
            <a:ext cx="8633460" cy="487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5562600" y="2743200"/>
            <a:ext cx="2514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unidirecional 6"/>
          <p:cNvCxnSpPr/>
          <p:nvPr/>
        </p:nvCxnSpPr>
        <p:spPr>
          <a:xfrm flipH="1" flipV="1">
            <a:off x="4648200" y="4648200"/>
            <a:ext cx="24384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V="1">
            <a:off x="1600200" y="2971800"/>
            <a:ext cx="762000" cy="1676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6626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2ª </a:t>
            </a:r>
            <a:r>
              <a:rPr spc="-204" dirty="0"/>
              <a:t>Corrida</a:t>
            </a:r>
            <a:r>
              <a:rPr spc="-500" dirty="0"/>
              <a:t> </a:t>
            </a:r>
            <a:r>
              <a:rPr lang="pt-PT" spc="-500" dirty="0" smtClean="0"/>
              <a:t>800 metros - </a:t>
            </a:r>
            <a:r>
              <a:rPr spc="-320" dirty="0" err="1" smtClean="0"/>
              <a:t>Juvenis</a:t>
            </a:r>
            <a:endParaRPr spc="-320" dirty="0"/>
          </a:p>
        </p:txBody>
      </p:sp>
      <p:sp>
        <p:nvSpPr>
          <p:cNvPr id="3" name="object 3"/>
          <p:cNvSpPr/>
          <p:nvPr/>
        </p:nvSpPr>
        <p:spPr>
          <a:xfrm>
            <a:off x="838200" y="1690116"/>
            <a:ext cx="9052560" cy="495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V="1">
            <a:off x="3962400" y="4648200"/>
            <a:ext cx="1371600" cy="304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H="1">
            <a:off x="6248400" y="2743200"/>
            <a:ext cx="2133600" cy="1066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H="1" flipV="1">
            <a:off x="3352800" y="3581400"/>
            <a:ext cx="14478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0409830" y="2895600"/>
            <a:ext cx="23531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10919460" y="28252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0" y="3275463"/>
            <a:ext cx="23531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5634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1ª </a:t>
            </a:r>
            <a:r>
              <a:rPr spc="-204" dirty="0"/>
              <a:t>Corrida </a:t>
            </a:r>
            <a:r>
              <a:rPr lang="pt-PT" spc="-204" dirty="0" smtClean="0"/>
              <a:t>1600 metros(2 Voltas)  </a:t>
            </a:r>
            <a:r>
              <a:rPr spc="-325" dirty="0" err="1" smtClean="0"/>
              <a:t>Cadetes</a:t>
            </a:r>
            <a:r>
              <a:rPr spc="-325" dirty="0" smtClean="0"/>
              <a:t> </a:t>
            </a:r>
            <a:r>
              <a:rPr spc="-270" dirty="0"/>
              <a:t>e </a:t>
            </a:r>
            <a:r>
              <a:rPr spc="-275" dirty="0"/>
              <a:t>+</a:t>
            </a:r>
            <a:r>
              <a:rPr spc="-275" dirty="0" smtClean="0"/>
              <a:t>1</a:t>
            </a:r>
            <a:r>
              <a:rPr lang="pt-PT" spc="-275" dirty="0" smtClean="0"/>
              <a:t>8</a:t>
            </a:r>
            <a:r>
              <a:rPr spc="-275" dirty="0" smtClean="0"/>
              <a:t> </a:t>
            </a:r>
            <a:r>
              <a:rPr spc="-295" dirty="0" err="1" smtClean="0"/>
              <a:t>anos</a:t>
            </a:r>
            <a:endParaRPr spc="-190" dirty="0"/>
          </a:p>
        </p:txBody>
      </p:sp>
      <p:sp>
        <p:nvSpPr>
          <p:cNvPr id="3" name="object 3"/>
          <p:cNvSpPr/>
          <p:nvPr/>
        </p:nvSpPr>
        <p:spPr>
          <a:xfrm>
            <a:off x="838200" y="1924811"/>
            <a:ext cx="7706868" cy="4748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H="1">
            <a:off x="3276600" y="3200400"/>
            <a:ext cx="990600" cy="16002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V="1">
            <a:off x="3657600" y="3429000"/>
            <a:ext cx="990600" cy="1676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/>
          <p:nvPr/>
        </p:nvCxnSpPr>
        <p:spPr>
          <a:xfrm>
            <a:off x="5410200" y="3048000"/>
            <a:ext cx="914400" cy="381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800600" y="2590800"/>
            <a:ext cx="228600" cy="21352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Oval 16"/>
          <p:cNvSpPr/>
          <p:nvPr/>
        </p:nvSpPr>
        <p:spPr>
          <a:xfrm>
            <a:off x="8991746" y="3523565"/>
            <a:ext cx="334859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9773284" y="3352800"/>
            <a:ext cx="121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Retorno 2ª volta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569" y="162436"/>
            <a:ext cx="6818631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BTT </a:t>
            </a:r>
            <a:r>
              <a:rPr lang="pt-PT" spc="-590" dirty="0" smtClean="0"/>
              <a:t>8000 metros ( 3 Voltas) </a:t>
            </a:r>
            <a:r>
              <a:rPr spc="-325" dirty="0" err="1" smtClean="0"/>
              <a:t>Cadetes</a:t>
            </a:r>
            <a:r>
              <a:rPr spc="-325" dirty="0" smtClean="0"/>
              <a:t> </a:t>
            </a:r>
            <a:r>
              <a:rPr lang="pt-PT" spc="-325" dirty="0" smtClean="0"/>
              <a:t>e </a:t>
            </a:r>
            <a:r>
              <a:rPr spc="-275" dirty="0" smtClean="0"/>
              <a:t>+1</a:t>
            </a:r>
            <a:r>
              <a:rPr lang="pt-PT" spc="-275" dirty="0" smtClean="0"/>
              <a:t>8</a:t>
            </a:r>
            <a:r>
              <a:rPr spc="-275" dirty="0" smtClean="0"/>
              <a:t> </a:t>
            </a:r>
            <a:r>
              <a:rPr spc="-295" dirty="0" err="1"/>
              <a:t>anos</a:t>
            </a:r>
            <a:r>
              <a:rPr spc="-385" dirty="0"/>
              <a:t> </a:t>
            </a:r>
            <a:endParaRPr spc="-190" dirty="0"/>
          </a:p>
        </p:txBody>
      </p:sp>
      <p:sp>
        <p:nvSpPr>
          <p:cNvPr id="3" name="object 3"/>
          <p:cNvSpPr/>
          <p:nvPr/>
        </p:nvSpPr>
        <p:spPr>
          <a:xfrm>
            <a:off x="838200" y="1534667"/>
            <a:ext cx="7636764" cy="512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4495800" y="1828800"/>
            <a:ext cx="1981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H="1" flipV="1">
            <a:off x="4267200" y="3200400"/>
            <a:ext cx="2209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 flipV="1">
            <a:off x="1524000" y="2133600"/>
            <a:ext cx="1066800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312662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2ª </a:t>
            </a:r>
            <a:r>
              <a:rPr spc="-204" dirty="0"/>
              <a:t>Corrida </a:t>
            </a:r>
            <a:r>
              <a:rPr lang="pt-PT" spc="-204" dirty="0" smtClean="0"/>
              <a:t>1000 metros (1 Volta) </a:t>
            </a:r>
            <a:r>
              <a:rPr spc="-325" dirty="0" err="1" smtClean="0"/>
              <a:t>Cadetes</a:t>
            </a:r>
            <a:r>
              <a:rPr spc="-325" dirty="0" smtClean="0"/>
              <a:t> </a:t>
            </a:r>
            <a:r>
              <a:rPr spc="-270" dirty="0"/>
              <a:t>e </a:t>
            </a:r>
            <a:r>
              <a:rPr spc="-375" dirty="0"/>
              <a:t>+</a:t>
            </a:r>
            <a:r>
              <a:rPr spc="-350" dirty="0"/>
              <a:t> </a:t>
            </a:r>
            <a:r>
              <a:rPr spc="-270" dirty="0" smtClean="0"/>
              <a:t>1</a:t>
            </a:r>
            <a:r>
              <a:rPr lang="pt-PT" spc="-270" dirty="0" smtClean="0"/>
              <a:t>8 </a:t>
            </a:r>
            <a:r>
              <a:rPr spc="-270" dirty="0" err="1" smtClean="0"/>
              <a:t>anos</a:t>
            </a:r>
            <a:endParaRPr spc="-270" dirty="0"/>
          </a:p>
        </p:txBody>
      </p:sp>
      <p:sp>
        <p:nvSpPr>
          <p:cNvPr id="3" name="object 3"/>
          <p:cNvSpPr/>
          <p:nvPr/>
        </p:nvSpPr>
        <p:spPr>
          <a:xfrm>
            <a:off x="838200" y="1866900"/>
            <a:ext cx="9043416" cy="472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V="1">
            <a:off x="3810000" y="4419600"/>
            <a:ext cx="3352800" cy="12192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unidirecional 9"/>
          <p:cNvCxnSpPr/>
          <p:nvPr/>
        </p:nvCxnSpPr>
        <p:spPr>
          <a:xfrm flipH="1">
            <a:off x="6172200" y="2514600"/>
            <a:ext cx="2743200" cy="1447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/>
          <p:nvPr/>
        </p:nvCxnSpPr>
        <p:spPr>
          <a:xfrm flipH="1" flipV="1">
            <a:off x="2667000" y="4267200"/>
            <a:ext cx="12954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0363200" y="3429000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/>
          <p:cNvSpPr txBox="1"/>
          <p:nvPr/>
        </p:nvSpPr>
        <p:spPr>
          <a:xfrm>
            <a:off x="10768584" y="335863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1199" y="4116324"/>
            <a:ext cx="2286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541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1ª </a:t>
            </a:r>
            <a:r>
              <a:rPr spc="-204" dirty="0"/>
              <a:t>Corrida</a:t>
            </a:r>
            <a:r>
              <a:rPr spc="-480" dirty="0"/>
              <a:t> </a:t>
            </a:r>
            <a:r>
              <a:rPr lang="pt-PT" spc="-480" dirty="0" smtClean="0"/>
              <a:t>200 metros - </a:t>
            </a:r>
            <a:r>
              <a:rPr spc="-250" dirty="0" smtClean="0"/>
              <a:t>Benjamins</a:t>
            </a:r>
            <a:endParaRPr spc="-250" dirty="0"/>
          </a:p>
        </p:txBody>
      </p:sp>
      <p:sp>
        <p:nvSpPr>
          <p:cNvPr id="3" name="object 3"/>
          <p:cNvSpPr/>
          <p:nvPr/>
        </p:nvSpPr>
        <p:spPr>
          <a:xfrm>
            <a:off x="1029462" y="1546860"/>
            <a:ext cx="8380476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9906000" y="3200400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0363200" y="31300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Partida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xão reta unidirecional 8"/>
          <p:cNvCxnSpPr/>
          <p:nvPr/>
        </p:nvCxnSpPr>
        <p:spPr>
          <a:xfrm flipH="1">
            <a:off x="1190054" y="2971800"/>
            <a:ext cx="695516" cy="4572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/>
          <p:nvPr/>
        </p:nvCxnSpPr>
        <p:spPr>
          <a:xfrm flipV="1">
            <a:off x="1637538" y="3314700"/>
            <a:ext cx="496062" cy="3429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ta unidirecional 17"/>
          <p:cNvCxnSpPr/>
          <p:nvPr/>
        </p:nvCxnSpPr>
        <p:spPr>
          <a:xfrm>
            <a:off x="3276600" y="4724400"/>
            <a:ext cx="1219200" cy="38100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67792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BTT</a:t>
            </a:r>
            <a:r>
              <a:rPr spc="-290" dirty="0"/>
              <a:t> </a:t>
            </a:r>
            <a:r>
              <a:rPr lang="pt-PT" spc="-290" dirty="0" smtClean="0"/>
              <a:t>1100 metros - </a:t>
            </a:r>
            <a:r>
              <a:rPr spc="-250" dirty="0" smtClean="0"/>
              <a:t>Benjamins</a:t>
            </a:r>
            <a:endParaRPr spc="-250" dirty="0"/>
          </a:p>
        </p:txBody>
      </p:sp>
      <p:sp>
        <p:nvSpPr>
          <p:cNvPr id="3" name="object 3"/>
          <p:cNvSpPr/>
          <p:nvPr/>
        </p:nvSpPr>
        <p:spPr>
          <a:xfrm>
            <a:off x="838200" y="1795272"/>
            <a:ext cx="8953500" cy="485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4648200" y="5257800"/>
            <a:ext cx="1143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/>
          <p:cNvCxnSpPr/>
          <p:nvPr/>
        </p:nvCxnSpPr>
        <p:spPr>
          <a:xfrm flipH="1" flipV="1">
            <a:off x="8077200" y="3886200"/>
            <a:ext cx="838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/>
          <p:nvPr/>
        </p:nvCxnSpPr>
        <p:spPr>
          <a:xfrm flipH="1">
            <a:off x="5410200" y="3429000"/>
            <a:ext cx="1494714" cy="794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676"/>
            <a:ext cx="74650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2ª </a:t>
            </a:r>
            <a:r>
              <a:rPr spc="-204" dirty="0"/>
              <a:t>Corrida</a:t>
            </a:r>
            <a:r>
              <a:rPr spc="-480" dirty="0"/>
              <a:t> </a:t>
            </a:r>
            <a:r>
              <a:rPr lang="pt-PT" spc="-480" dirty="0"/>
              <a:t>2</a:t>
            </a:r>
            <a:r>
              <a:rPr lang="pt-PT" spc="-480" dirty="0" smtClean="0"/>
              <a:t>00 metros - </a:t>
            </a:r>
            <a:r>
              <a:rPr spc="-250" dirty="0" smtClean="0"/>
              <a:t>Benjamins</a:t>
            </a:r>
            <a:endParaRPr spc="-250" dirty="0"/>
          </a:p>
        </p:txBody>
      </p:sp>
      <p:sp>
        <p:nvSpPr>
          <p:cNvPr id="3" name="object 3"/>
          <p:cNvSpPr/>
          <p:nvPr/>
        </p:nvSpPr>
        <p:spPr>
          <a:xfrm>
            <a:off x="838200" y="1883664"/>
            <a:ext cx="7370064" cy="480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V="1">
            <a:off x="6781800" y="4495800"/>
            <a:ext cx="304800" cy="6858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H="1" flipV="1">
            <a:off x="4191000" y="2990088"/>
            <a:ext cx="1600200" cy="5151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9111996" y="3505199"/>
            <a:ext cx="184404" cy="17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9552432" y="34073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82164" y="2984401"/>
            <a:ext cx="184404" cy="1736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007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1ª </a:t>
            </a:r>
            <a:r>
              <a:rPr spc="-204" dirty="0"/>
              <a:t>Corrida</a:t>
            </a:r>
            <a:r>
              <a:rPr spc="-484" dirty="0"/>
              <a:t> </a:t>
            </a:r>
            <a:r>
              <a:rPr lang="pt-PT" spc="-484" dirty="0" smtClean="0"/>
              <a:t>400 metros - </a:t>
            </a:r>
            <a:r>
              <a:rPr spc="-150" dirty="0" err="1" smtClean="0"/>
              <a:t>Infantis</a:t>
            </a:r>
            <a:endParaRPr spc="-150" dirty="0"/>
          </a:p>
        </p:txBody>
      </p:sp>
      <p:sp>
        <p:nvSpPr>
          <p:cNvPr id="3" name="object 3"/>
          <p:cNvSpPr/>
          <p:nvPr/>
        </p:nvSpPr>
        <p:spPr>
          <a:xfrm>
            <a:off x="838200" y="1897379"/>
            <a:ext cx="8325611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ixaDeTexto 7"/>
          <p:cNvSpPr txBox="1"/>
          <p:nvPr/>
        </p:nvSpPr>
        <p:spPr>
          <a:xfrm>
            <a:off x="99822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Legenda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98540" y="353343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Partida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xão reta unidirecional 10"/>
          <p:cNvCxnSpPr/>
          <p:nvPr/>
        </p:nvCxnSpPr>
        <p:spPr>
          <a:xfrm flipH="1">
            <a:off x="2057400" y="3124200"/>
            <a:ext cx="685800" cy="990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 flipV="1">
            <a:off x="2362200" y="3533435"/>
            <a:ext cx="685800" cy="11909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/>
          <p:cNvCxnSpPr/>
          <p:nvPr/>
        </p:nvCxnSpPr>
        <p:spPr>
          <a:xfrm>
            <a:off x="3962400" y="3902767"/>
            <a:ext cx="1295400" cy="44063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10146450" y="3603801"/>
            <a:ext cx="228600" cy="2286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33400"/>
            <a:ext cx="73888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BTT</a:t>
            </a:r>
            <a:r>
              <a:rPr spc="-290" dirty="0"/>
              <a:t> </a:t>
            </a:r>
            <a:r>
              <a:rPr lang="pt-PT" spc="-290" dirty="0" smtClean="0"/>
              <a:t>2100 metros - </a:t>
            </a:r>
            <a:r>
              <a:rPr spc="-150" dirty="0" err="1" smtClean="0"/>
              <a:t>Infantis</a:t>
            </a:r>
            <a:endParaRPr spc="-150" dirty="0"/>
          </a:p>
        </p:txBody>
      </p:sp>
      <p:sp>
        <p:nvSpPr>
          <p:cNvPr id="3" name="object 3"/>
          <p:cNvSpPr/>
          <p:nvPr/>
        </p:nvSpPr>
        <p:spPr>
          <a:xfrm>
            <a:off x="883957" y="1905000"/>
            <a:ext cx="8633460" cy="487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5562600" y="3048000"/>
            <a:ext cx="15240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H="1">
            <a:off x="8839200" y="4340352"/>
            <a:ext cx="381000" cy="9174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 flipH="1" flipV="1">
            <a:off x="5200687" y="4799076"/>
            <a:ext cx="2114513" cy="458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8"/>
          <p:cNvCxnSpPr/>
          <p:nvPr/>
        </p:nvCxnSpPr>
        <p:spPr>
          <a:xfrm flipH="1">
            <a:off x="3676687" y="4799076"/>
            <a:ext cx="361913" cy="11445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/>
          <p:cNvCxnSpPr/>
          <p:nvPr/>
        </p:nvCxnSpPr>
        <p:spPr>
          <a:xfrm flipV="1">
            <a:off x="1905000" y="3124200"/>
            <a:ext cx="733444" cy="1524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617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2ª </a:t>
            </a:r>
            <a:r>
              <a:rPr spc="-204" dirty="0"/>
              <a:t>Corrida</a:t>
            </a:r>
            <a:r>
              <a:rPr spc="-484" dirty="0"/>
              <a:t> </a:t>
            </a:r>
            <a:r>
              <a:rPr lang="pt-PT" spc="-484" dirty="0" smtClean="0"/>
              <a:t>400 metros - </a:t>
            </a:r>
            <a:r>
              <a:rPr spc="-150" dirty="0" err="1" smtClean="0"/>
              <a:t>Infantis</a:t>
            </a:r>
            <a:endParaRPr spc="-150" dirty="0"/>
          </a:p>
        </p:txBody>
      </p:sp>
      <p:sp>
        <p:nvSpPr>
          <p:cNvPr id="3" name="object 3"/>
          <p:cNvSpPr/>
          <p:nvPr/>
        </p:nvSpPr>
        <p:spPr>
          <a:xfrm>
            <a:off x="838200" y="2074164"/>
            <a:ext cx="8625840" cy="4558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 flipV="1">
            <a:off x="4953000" y="4495800"/>
            <a:ext cx="3048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 flipV="1">
            <a:off x="6477000" y="4495800"/>
            <a:ext cx="1524000" cy="3810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/>
          <p:cNvCxnSpPr/>
          <p:nvPr/>
        </p:nvCxnSpPr>
        <p:spPr>
          <a:xfrm flipH="1" flipV="1">
            <a:off x="4495800" y="3429000"/>
            <a:ext cx="1676400" cy="7620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0030820" y="3918466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10570305" y="3810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0" y="2730787"/>
            <a:ext cx="152400" cy="1524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2364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1ª </a:t>
            </a:r>
            <a:r>
              <a:rPr spc="-204" dirty="0"/>
              <a:t>Corrida</a:t>
            </a:r>
            <a:r>
              <a:rPr spc="-475" dirty="0"/>
              <a:t> </a:t>
            </a:r>
            <a:r>
              <a:rPr lang="pt-PT" spc="-475" dirty="0" smtClean="0"/>
              <a:t>600 metros - </a:t>
            </a:r>
            <a:r>
              <a:rPr spc="-210" dirty="0" err="1" smtClean="0"/>
              <a:t>Iniciados</a:t>
            </a:r>
            <a:endParaRPr spc="-210" dirty="0"/>
          </a:p>
        </p:txBody>
      </p:sp>
      <p:sp>
        <p:nvSpPr>
          <p:cNvPr id="3" name="object 3"/>
          <p:cNvSpPr/>
          <p:nvPr/>
        </p:nvSpPr>
        <p:spPr>
          <a:xfrm>
            <a:off x="838200" y="1923286"/>
            <a:ext cx="7677911" cy="483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tângulo 3"/>
          <p:cNvSpPr/>
          <p:nvPr/>
        </p:nvSpPr>
        <p:spPr>
          <a:xfrm>
            <a:off x="9963911" y="3880366"/>
            <a:ext cx="152400" cy="15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210800" y="3733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Partida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xão reta unidirecional 7"/>
          <p:cNvCxnSpPr/>
          <p:nvPr/>
        </p:nvCxnSpPr>
        <p:spPr>
          <a:xfrm flipH="1">
            <a:off x="2057400" y="2514600"/>
            <a:ext cx="1447800" cy="2286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unidirecional 10"/>
          <p:cNvCxnSpPr/>
          <p:nvPr/>
        </p:nvCxnSpPr>
        <p:spPr>
          <a:xfrm flipV="1">
            <a:off x="2438400" y="3581400"/>
            <a:ext cx="1066800" cy="1905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unidirecional 13"/>
          <p:cNvCxnSpPr/>
          <p:nvPr/>
        </p:nvCxnSpPr>
        <p:spPr>
          <a:xfrm>
            <a:off x="4800600" y="3251775"/>
            <a:ext cx="1143000" cy="4058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191000" y="2133600"/>
            <a:ext cx="152400" cy="15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8460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0" dirty="0"/>
              <a:t>BTT </a:t>
            </a:r>
            <a:r>
              <a:rPr lang="pt-PT" spc="-525" dirty="0" smtClean="0"/>
              <a:t>4200 metros </a:t>
            </a:r>
            <a:r>
              <a:rPr spc="-190" dirty="0" smtClean="0"/>
              <a:t>(2voltas)</a:t>
            </a:r>
            <a:r>
              <a:rPr lang="pt-PT" spc="-190" dirty="0" smtClean="0"/>
              <a:t> - </a:t>
            </a:r>
            <a:r>
              <a:rPr lang="pt-PT" spc="-204" dirty="0"/>
              <a:t>Iniciados</a:t>
            </a:r>
            <a:endParaRPr spc="-190" dirty="0"/>
          </a:p>
        </p:txBody>
      </p:sp>
      <p:sp>
        <p:nvSpPr>
          <p:cNvPr id="3" name="object 3"/>
          <p:cNvSpPr/>
          <p:nvPr/>
        </p:nvSpPr>
        <p:spPr>
          <a:xfrm>
            <a:off x="838200" y="1524000"/>
            <a:ext cx="8633460" cy="4870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5" name="Conexão reta unidirecional 4"/>
          <p:cNvCxnSpPr/>
          <p:nvPr/>
        </p:nvCxnSpPr>
        <p:spPr>
          <a:xfrm>
            <a:off x="4953000" y="2590800"/>
            <a:ext cx="1828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unidirecional 8"/>
          <p:cNvCxnSpPr/>
          <p:nvPr/>
        </p:nvCxnSpPr>
        <p:spPr>
          <a:xfrm flipH="1">
            <a:off x="8763000" y="4038600"/>
            <a:ext cx="228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/>
          <p:cNvCxnSpPr/>
          <p:nvPr/>
        </p:nvCxnSpPr>
        <p:spPr>
          <a:xfrm flipH="1" flipV="1">
            <a:off x="5029200" y="4495800"/>
            <a:ext cx="228600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/>
          <p:cNvCxnSpPr/>
          <p:nvPr/>
        </p:nvCxnSpPr>
        <p:spPr>
          <a:xfrm flipV="1">
            <a:off x="1524000" y="2819400"/>
            <a:ext cx="914400" cy="1981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144</Words>
  <Application>Microsoft Office PowerPoint</Application>
  <PresentationFormat>Ecrã Panorâmico</PresentationFormat>
  <Paragraphs>30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Apresentação do PowerPoint</vt:lpstr>
      <vt:lpstr>1ª Corrida 200 metros - Benjamins</vt:lpstr>
      <vt:lpstr>BTT 1100 metros - Benjamins</vt:lpstr>
      <vt:lpstr>2ª Corrida 200 metros - Benjamins</vt:lpstr>
      <vt:lpstr>1ª Corrida 400 metros - Infantis</vt:lpstr>
      <vt:lpstr>BTT 2100 metros - Infantis</vt:lpstr>
      <vt:lpstr>2ª Corrida 400 metros - Infantis</vt:lpstr>
      <vt:lpstr>1ª Corrida 600 metros - Iniciados</vt:lpstr>
      <vt:lpstr>BTT 4200 metros (2voltas) - Iniciados</vt:lpstr>
      <vt:lpstr>2ª Corrida 600 metros - Iniciados</vt:lpstr>
      <vt:lpstr>1ª Corrida 800 metros - Juvenis</vt:lpstr>
      <vt:lpstr>BTT  6300 metros (3voltas) - Juvenis </vt:lpstr>
      <vt:lpstr>2ª Corrida 800 metros - Juvenis</vt:lpstr>
      <vt:lpstr>1ª Corrida 1600 metros(2 Voltas)  Cadetes e +18 anos</vt:lpstr>
      <vt:lpstr>BTT 8000 metros ( 3 Voltas) Cadetes e +18 anos </vt:lpstr>
      <vt:lpstr>2ª Corrida 1000 metros (1 Volta) Cadetes e + 18 anos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Anais Moniz</dc:creator>
  <cp:lastModifiedBy>Artur Parreira</cp:lastModifiedBy>
  <cp:revision>36</cp:revision>
  <dcterms:created xsi:type="dcterms:W3CDTF">2019-02-24T17:42:14Z</dcterms:created>
  <dcterms:modified xsi:type="dcterms:W3CDTF">2019-02-26T14:08:32Z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2019-02-24T00:00:00Z</vt:filetime>
  </property>
</Properties>
</file>