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3" r:id="rId4"/>
    <p:sldId id="268" r:id="rId5"/>
    <p:sldId id="270" r:id="rId6"/>
    <p:sldId id="269" r:id="rId7"/>
    <p:sldId id="271" r:id="rId8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/>
          <p:nvPr/>
        </p:nvSpPr>
        <p:spPr>
          <a:xfrm>
            <a:off x="33296" y="623126"/>
            <a:ext cx="9110704" cy="623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7"/>
          <p:cNvSpPr txBox="1"/>
          <p:nvPr/>
        </p:nvSpPr>
        <p:spPr>
          <a:xfrm>
            <a:off x="56042" y="19093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lang="pt-PT" sz="2400" b="1" spc="-5" dirty="0" smtClean="0">
                <a:latin typeface="Arial"/>
                <a:cs typeface="Arial"/>
              </a:rPr>
              <a:t>da Moita</a:t>
            </a:r>
            <a:endParaRPr lang="pt-PT" sz="2400" b="1" spc="-5" dirty="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2</a:t>
            </a:r>
            <a:r>
              <a:rPr lang="pt-PT" sz="1600" b="1" dirty="0" smtClean="0">
                <a:latin typeface="Arial" charset="0"/>
              </a:rPr>
              <a:t> </a:t>
            </a:r>
            <a:r>
              <a:rPr lang="pt-PT" sz="1600" b="1" dirty="0">
                <a:latin typeface="Arial" charset="0"/>
              </a:rPr>
              <a:t>de Fevereiro de </a:t>
            </a:r>
            <a:r>
              <a:rPr lang="pt-PT" sz="1600" b="1" dirty="0" smtClean="0">
                <a:latin typeface="Arial" charset="0"/>
              </a:rPr>
              <a:t>2019, 13:30h</a:t>
            </a:r>
            <a:endParaRPr lang="pt-PT" sz="1600" b="1" dirty="0">
              <a:latin typeface="Arial" charset="0"/>
            </a:endParaRP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</a:t>
            </a:r>
            <a:r>
              <a:rPr lang="pt-PT" sz="1600" b="1" dirty="0" smtClean="0">
                <a:latin typeface="Arial" charset="0"/>
              </a:rPr>
              <a:t>Médio Sul </a:t>
            </a:r>
            <a:r>
              <a:rPr lang="pt-PT" sz="1600" b="1" dirty="0">
                <a:latin typeface="Arial" charset="0"/>
              </a:rPr>
              <a:t>– 1ª etapa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695050" y="90091"/>
            <a:ext cx="2438400" cy="1066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no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</a:t>
            </a:r>
          </a:p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Piscina de Alhos Vedros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93841" y="3848058"/>
            <a:ext cx="272970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P</a:t>
            </a:r>
            <a:r>
              <a:rPr lang="pt-PT" altLang="pt-PT" sz="1200" b="1" dirty="0" smtClean="0"/>
              <a:t>artida </a:t>
            </a:r>
            <a:r>
              <a:rPr lang="pt-PT" altLang="pt-PT" sz="1200" b="1" dirty="0"/>
              <a:t>(dentro de água</a:t>
            </a:r>
            <a:r>
              <a:rPr lang="pt-PT" altLang="pt-PT" sz="1200" b="1" dirty="0" smtClean="0"/>
              <a:t>). 2 por pista, lado a lado</a:t>
            </a:r>
            <a:endParaRPr lang="pt-PT" altLang="pt-PT" sz="1200" b="1" dirty="0"/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1519860">
            <a:off x="311609" y="5452279"/>
            <a:ext cx="4945821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>
                <a:latin typeface="Verdana" panose="020B0604030504040204" pitchFamily="34" charset="0"/>
              </a:rPr>
              <a:t>ZONA DE CADEIRAS PARA ESPERAR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PELAS PARTIDAS                2 </a:t>
            </a:r>
            <a:r>
              <a:rPr lang="pt-PT" altLang="pt-PT" sz="1100" b="1" dirty="0">
                <a:latin typeface="Verdana" panose="020B0604030504040204" pitchFamily="34" charset="0"/>
              </a:rPr>
              <a:t>Cadeiras por pista,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2 linhas de cadeiras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47048"/>
              </p:ext>
            </p:extLst>
          </p:nvPr>
        </p:nvGraphicFramePr>
        <p:xfrm>
          <a:off x="228600" y="1219200"/>
          <a:ext cx="8686801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875"/>
                <a:gridCol w="1767495"/>
                <a:gridCol w="1767495"/>
                <a:gridCol w="1767495"/>
                <a:gridCol w="1712441"/>
              </a:tblGrid>
              <a:tr h="986121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7, 8 e 9 anos (Nascidos entre 2010 e 2012)</a:t>
                      </a:r>
                      <a:endParaRPr lang="pt-P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10 e 11 anos (Nascidos em 2008 e 2009)</a:t>
                      </a:r>
                      <a:endParaRPr lang="pt-P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Iniciados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12 e 13 anos (Nascidos em 2006 e 2007)</a:t>
                      </a:r>
                      <a:endParaRPr lang="pt-P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14 e 15 anos (Nascidos em 2004 e 2005)</a:t>
                      </a:r>
                      <a:endParaRPr lang="pt-P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Cadetes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effectLst/>
                        </a:rPr>
                        <a:t>16 e 17 anos (Nascidos em 2002 e 2003)</a:t>
                      </a:r>
                      <a:endParaRPr lang="pt-P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00"/>
                          </a:solidFill>
                          <a:effectLst/>
                        </a:rPr>
                        <a:t>50m (2 piscinas)</a:t>
                      </a:r>
                      <a:endParaRPr lang="pt-P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00"/>
                          </a:solidFill>
                          <a:effectLst/>
                        </a:rPr>
                        <a:t>100m (4 piscinas)</a:t>
                      </a:r>
                      <a:endParaRPr lang="pt-P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00"/>
                          </a:solidFill>
                          <a:effectLst/>
                        </a:rPr>
                        <a:t>150m (6 piscinas)</a:t>
                      </a:r>
                      <a:endParaRPr lang="pt-P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00"/>
                          </a:solidFill>
                          <a:effectLst/>
                        </a:rPr>
                        <a:t>200m (8 piscinas)</a:t>
                      </a:r>
                      <a:endParaRPr lang="pt-P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00"/>
                          </a:solidFill>
                          <a:effectLst/>
                        </a:rPr>
                        <a:t>250m (10 piscinas)</a:t>
                      </a:r>
                      <a:endParaRPr lang="pt-P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082"/>
            <a:ext cx="9144000" cy="5663436"/>
          </a:xfrm>
          <a:prstGeom prst="rect">
            <a:avLst/>
          </a:prstGeom>
        </p:spPr>
      </p:pic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3569649" y="4607720"/>
            <a:ext cx="266702" cy="20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9547293">
            <a:off x="6717873" y="3159450"/>
            <a:ext cx="1281412" cy="30496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 rot="21160938">
            <a:off x="3406653" y="3694763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56042" y="19093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lang="pt-PT" sz="2400" b="1" spc="-5" dirty="0" smtClean="0">
                <a:latin typeface="Arial"/>
                <a:cs typeface="Arial"/>
              </a:rPr>
              <a:t>da Moita</a:t>
            </a:r>
            <a:endParaRPr lang="pt-PT" sz="2400" b="1" spc="-5" dirty="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2</a:t>
            </a:r>
            <a:r>
              <a:rPr lang="pt-PT" sz="1600" b="1" dirty="0" smtClean="0">
                <a:latin typeface="Arial" charset="0"/>
              </a:rPr>
              <a:t> </a:t>
            </a:r>
            <a:r>
              <a:rPr lang="pt-PT" sz="1600" b="1" dirty="0">
                <a:latin typeface="Arial" charset="0"/>
              </a:rPr>
              <a:t>de Fevereiro de </a:t>
            </a:r>
            <a:r>
              <a:rPr lang="pt-PT" sz="1600" b="1" dirty="0" smtClean="0">
                <a:latin typeface="Arial" charset="0"/>
              </a:rPr>
              <a:t>2019, 14:00h</a:t>
            </a:r>
            <a:endParaRPr lang="pt-PT" sz="1600" b="1" dirty="0">
              <a:latin typeface="Arial" charset="0"/>
            </a:endParaRP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</a:t>
            </a:r>
            <a:r>
              <a:rPr lang="pt-PT" sz="1600" b="1" dirty="0" smtClean="0">
                <a:latin typeface="Arial" charset="0"/>
              </a:rPr>
              <a:t>Médio Sul </a:t>
            </a:r>
            <a:r>
              <a:rPr lang="pt-PT" sz="1600" b="1" dirty="0">
                <a:latin typeface="Arial" charset="0"/>
              </a:rPr>
              <a:t>– 1ª etapa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05563" y="1096690"/>
            <a:ext cx="2586037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Vestiários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30" name="Rectângulo 23"/>
          <p:cNvSpPr/>
          <p:nvPr/>
        </p:nvSpPr>
        <p:spPr>
          <a:xfrm>
            <a:off x="6575309" y="1230608"/>
            <a:ext cx="282691" cy="1601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1" name="Rectângulo 24"/>
          <p:cNvSpPr/>
          <p:nvPr/>
        </p:nvSpPr>
        <p:spPr>
          <a:xfrm>
            <a:off x="6621463" y="1538015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7" name="Rectângulo 29"/>
          <p:cNvSpPr/>
          <p:nvPr/>
        </p:nvSpPr>
        <p:spPr>
          <a:xfrm rot="21600000">
            <a:off x="6605328" y="2065321"/>
            <a:ext cx="298826" cy="124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41" name="Rectângulo 23"/>
          <p:cNvSpPr/>
          <p:nvPr/>
        </p:nvSpPr>
        <p:spPr>
          <a:xfrm>
            <a:off x="3025015" y="3900972"/>
            <a:ext cx="76201" cy="6254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42" name="Rectângulo 24"/>
          <p:cNvSpPr/>
          <p:nvPr/>
        </p:nvSpPr>
        <p:spPr>
          <a:xfrm>
            <a:off x="3498685" y="4315491"/>
            <a:ext cx="45719" cy="5298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43" name="Conexão recta unidireccional 47"/>
          <p:cNvCxnSpPr/>
          <p:nvPr/>
        </p:nvCxnSpPr>
        <p:spPr>
          <a:xfrm flipV="1">
            <a:off x="6544469" y="182890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1"/>
          <p:cNvSpPr txBox="1">
            <a:spLocks noChangeArrowheads="1"/>
          </p:cNvSpPr>
          <p:nvPr/>
        </p:nvSpPr>
        <p:spPr bwMode="auto">
          <a:xfrm rot="5400000">
            <a:off x="6679316" y="2188495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 rot="10800000">
            <a:off x="6621463" y="2570011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685800" y="1183766"/>
            <a:ext cx="4443496" cy="70849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no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</a:p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Parque Municipal José Afonso</a:t>
            </a:r>
            <a:endParaRPr lang="pt-PT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7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282"/>
            <a:ext cx="9144000" cy="5663436"/>
          </a:xfrm>
          <a:prstGeom prst="rect">
            <a:avLst/>
          </a:prstGeom>
        </p:spPr>
      </p:pic>
      <p:sp>
        <p:nvSpPr>
          <p:cNvPr id="14" name="object 7"/>
          <p:cNvSpPr txBox="1"/>
          <p:nvPr/>
        </p:nvSpPr>
        <p:spPr>
          <a:xfrm>
            <a:off x="420382" y="152400"/>
            <a:ext cx="472183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Benjamins - CORRIDA 400m (1 volta)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Conexão recta unidireccional 24"/>
          <p:cNvCxnSpPr/>
          <p:nvPr/>
        </p:nvCxnSpPr>
        <p:spPr>
          <a:xfrm flipV="1">
            <a:off x="4476750" y="4025709"/>
            <a:ext cx="1009650" cy="128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6172200" y="2590800"/>
            <a:ext cx="990600" cy="114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2209800" y="27051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 flipV="1">
            <a:off x="1676400" y="4178109"/>
            <a:ext cx="876300" cy="128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6405563" y="226874"/>
            <a:ext cx="2586037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Vestiários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40" name="Rectângulo 23"/>
          <p:cNvSpPr/>
          <p:nvPr/>
        </p:nvSpPr>
        <p:spPr>
          <a:xfrm>
            <a:off x="6575309" y="360792"/>
            <a:ext cx="282691" cy="1601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41" name="Rectângulo 24"/>
          <p:cNvSpPr/>
          <p:nvPr/>
        </p:nvSpPr>
        <p:spPr>
          <a:xfrm>
            <a:off x="6621463" y="668199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42" name="Rectângulo 29"/>
          <p:cNvSpPr/>
          <p:nvPr/>
        </p:nvSpPr>
        <p:spPr>
          <a:xfrm rot="21600000">
            <a:off x="6605328" y="1195505"/>
            <a:ext cx="298826" cy="124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43" name="Conexão recta unidireccional 47"/>
          <p:cNvCxnSpPr/>
          <p:nvPr/>
        </p:nvCxnSpPr>
        <p:spPr>
          <a:xfrm flipV="1">
            <a:off x="6544469" y="959093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1"/>
          <p:cNvSpPr txBox="1">
            <a:spLocks noChangeArrowheads="1"/>
          </p:cNvSpPr>
          <p:nvPr/>
        </p:nvSpPr>
        <p:spPr bwMode="auto">
          <a:xfrm rot="5400000">
            <a:off x="6679316" y="1318679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 rot="10800000">
            <a:off x="6621463" y="1700195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46" name="Rectângulo 23"/>
          <p:cNvSpPr/>
          <p:nvPr/>
        </p:nvSpPr>
        <p:spPr>
          <a:xfrm>
            <a:off x="7467600" y="2590800"/>
            <a:ext cx="76201" cy="6254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47" name="Rectângulo 24"/>
          <p:cNvSpPr/>
          <p:nvPr/>
        </p:nvSpPr>
        <p:spPr>
          <a:xfrm>
            <a:off x="8229600" y="3605968"/>
            <a:ext cx="45719" cy="5298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282"/>
            <a:ext cx="9144000" cy="5663436"/>
          </a:xfrm>
          <a:prstGeom prst="rect">
            <a:avLst/>
          </a:prstGeom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 flipV="1">
            <a:off x="4476750" y="4025709"/>
            <a:ext cx="1009650" cy="128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6172200" y="2590800"/>
            <a:ext cx="990600" cy="114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2209800" y="27051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 flipV="1">
            <a:off x="1676400" y="4178109"/>
            <a:ext cx="876300" cy="128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/>
          <p:cNvSpPr txBox="1"/>
          <p:nvPr/>
        </p:nvSpPr>
        <p:spPr>
          <a:xfrm>
            <a:off x="306082" y="146412"/>
            <a:ext cx="449323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Infantis - CORRIDA 800m (2 voltas)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6993010" y="2943658"/>
            <a:ext cx="311356" cy="627797"/>
          </a:xfrm>
          <a:custGeom>
            <a:avLst/>
            <a:gdLst>
              <a:gd name="connsiteX0" fmla="*/ 109182 w 311356"/>
              <a:gd name="connsiteY0" fmla="*/ 627797 h 627797"/>
              <a:gd name="connsiteX1" fmla="*/ 218364 w 311356"/>
              <a:gd name="connsiteY1" fmla="*/ 545910 h 627797"/>
              <a:gd name="connsiteX2" fmla="*/ 300251 w 311356"/>
              <a:gd name="connsiteY2" fmla="*/ 409432 h 627797"/>
              <a:gd name="connsiteX3" fmla="*/ 300251 w 311356"/>
              <a:gd name="connsiteY3" fmla="*/ 191068 h 627797"/>
              <a:gd name="connsiteX4" fmla="*/ 204717 w 311356"/>
              <a:gd name="connsiteY4" fmla="*/ 68238 h 627797"/>
              <a:gd name="connsiteX5" fmla="*/ 0 w 311356"/>
              <a:gd name="connsiteY5" fmla="*/ 0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56" h="627797">
                <a:moveTo>
                  <a:pt x="109182" y="627797"/>
                </a:moveTo>
                <a:cubicBezTo>
                  <a:pt x="147850" y="605050"/>
                  <a:pt x="186519" y="582304"/>
                  <a:pt x="218364" y="545910"/>
                </a:cubicBezTo>
                <a:cubicBezTo>
                  <a:pt x="250209" y="509516"/>
                  <a:pt x="286603" y="468572"/>
                  <a:pt x="300251" y="409432"/>
                </a:cubicBezTo>
                <a:cubicBezTo>
                  <a:pt x="313899" y="350292"/>
                  <a:pt x="316173" y="247934"/>
                  <a:pt x="300251" y="191068"/>
                </a:cubicBezTo>
                <a:cubicBezTo>
                  <a:pt x="284329" y="134202"/>
                  <a:pt x="254759" y="100083"/>
                  <a:pt x="204717" y="68238"/>
                </a:cubicBezTo>
                <a:cubicBezTo>
                  <a:pt x="154675" y="36393"/>
                  <a:pt x="77337" y="18196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6405563" y="228600"/>
            <a:ext cx="2586037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Vestiários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19" name="Rectângulo 23"/>
          <p:cNvSpPr/>
          <p:nvPr/>
        </p:nvSpPr>
        <p:spPr>
          <a:xfrm>
            <a:off x="6575309" y="362518"/>
            <a:ext cx="282691" cy="1601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0" name="Rectângulo 24"/>
          <p:cNvSpPr/>
          <p:nvPr/>
        </p:nvSpPr>
        <p:spPr>
          <a:xfrm>
            <a:off x="6621463" y="669925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1" name="Rectângulo 29"/>
          <p:cNvSpPr/>
          <p:nvPr/>
        </p:nvSpPr>
        <p:spPr>
          <a:xfrm rot="21600000">
            <a:off x="6605328" y="1197231"/>
            <a:ext cx="298826" cy="124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22" name="Conexão recta unidireccional 47"/>
          <p:cNvCxnSpPr/>
          <p:nvPr/>
        </p:nvCxnSpPr>
        <p:spPr>
          <a:xfrm flipV="1">
            <a:off x="6544469" y="96081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51"/>
          <p:cNvSpPr txBox="1">
            <a:spLocks noChangeArrowheads="1"/>
          </p:cNvSpPr>
          <p:nvPr/>
        </p:nvSpPr>
        <p:spPr bwMode="auto">
          <a:xfrm rot="5400000">
            <a:off x="6679316" y="1320405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 rot="10800000">
            <a:off x="6621463" y="1701921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Rectângulo 23"/>
          <p:cNvSpPr/>
          <p:nvPr/>
        </p:nvSpPr>
        <p:spPr>
          <a:xfrm>
            <a:off x="7467600" y="2590800"/>
            <a:ext cx="76201" cy="6254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7" name="Rectângulo 24"/>
          <p:cNvSpPr/>
          <p:nvPr/>
        </p:nvSpPr>
        <p:spPr>
          <a:xfrm>
            <a:off x="8229600" y="3605968"/>
            <a:ext cx="45719" cy="5298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8694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481"/>
            <a:ext cx="9144000" cy="5663436"/>
          </a:xfrm>
          <a:prstGeom prst="rect">
            <a:avLst/>
          </a:prstGeom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4343400" y="4800600"/>
            <a:ext cx="685800" cy="1524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6823199" y="4077405"/>
            <a:ext cx="650978" cy="3880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1415102" y="2943658"/>
            <a:ext cx="522596" cy="381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7248307" y="5107739"/>
            <a:ext cx="600293" cy="3602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7248307" y="4298076"/>
            <a:ext cx="311356" cy="627797"/>
          </a:xfrm>
          <a:custGeom>
            <a:avLst/>
            <a:gdLst>
              <a:gd name="connsiteX0" fmla="*/ 109182 w 311356"/>
              <a:gd name="connsiteY0" fmla="*/ 627797 h 627797"/>
              <a:gd name="connsiteX1" fmla="*/ 218364 w 311356"/>
              <a:gd name="connsiteY1" fmla="*/ 545910 h 627797"/>
              <a:gd name="connsiteX2" fmla="*/ 300251 w 311356"/>
              <a:gd name="connsiteY2" fmla="*/ 409432 h 627797"/>
              <a:gd name="connsiteX3" fmla="*/ 300251 w 311356"/>
              <a:gd name="connsiteY3" fmla="*/ 191068 h 627797"/>
              <a:gd name="connsiteX4" fmla="*/ 204717 w 311356"/>
              <a:gd name="connsiteY4" fmla="*/ 68238 h 627797"/>
              <a:gd name="connsiteX5" fmla="*/ 0 w 311356"/>
              <a:gd name="connsiteY5" fmla="*/ 0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56" h="627797">
                <a:moveTo>
                  <a:pt x="109182" y="627797"/>
                </a:moveTo>
                <a:cubicBezTo>
                  <a:pt x="147850" y="605050"/>
                  <a:pt x="186519" y="582304"/>
                  <a:pt x="218364" y="545910"/>
                </a:cubicBezTo>
                <a:cubicBezTo>
                  <a:pt x="250209" y="509516"/>
                  <a:pt x="286603" y="468572"/>
                  <a:pt x="300251" y="409432"/>
                </a:cubicBezTo>
                <a:cubicBezTo>
                  <a:pt x="313899" y="350292"/>
                  <a:pt x="316173" y="247934"/>
                  <a:pt x="300251" y="191068"/>
                </a:cubicBezTo>
                <a:cubicBezTo>
                  <a:pt x="284329" y="134202"/>
                  <a:pt x="254759" y="100083"/>
                  <a:pt x="204717" y="68238"/>
                </a:cubicBezTo>
                <a:cubicBezTo>
                  <a:pt x="154675" y="36393"/>
                  <a:pt x="77337" y="18196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306082" y="146412"/>
            <a:ext cx="4723118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solidFill>
                  <a:prstClr val="black"/>
                </a:solidFill>
                <a:latin typeface="Arial" charset="0"/>
              </a:rPr>
              <a:t>Iniciados - CORRIDA 1200m (2 voltas)</a:t>
            </a:r>
            <a:endParaRPr lang="pt-PT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405563" y="228600"/>
            <a:ext cx="2586037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Vestiários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22" name="Rectângulo 23"/>
          <p:cNvSpPr/>
          <p:nvPr/>
        </p:nvSpPr>
        <p:spPr>
          <a:xfrm>
            <a:off x="6575309" y="362518"/>
            <a:ext cx="282691" cy="1601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3" name="Rectângulo 24"/>
          <p:cNvSpPr/>
          <p:nvPr/>
        </p:nvSpPr>
        <p:spPr>
          <a:xfrm>
            <a:off x="6621463" y="669925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4" name="Rectângulo 29"/>
          <p:cNvSpPr/>
          <p:nvPr/>
        </p:nvSpPr>
        <p:spPr>
          <a:xfrm rot="21600000">
            <a:off x="6605328" y="1197231"/>
            <a:ext cx="298826" cy="124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26" name="Conexão recta unidireccional 47"/>
          <p:cNvCxnSpPr/>
          <p:nvPr/>
        </p:nvCxnSpPr>
        <p:spPr>
          <a:xfrm flipV="1">
            <a:off x="6544469" y="96081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6679316" y="1320405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 rot="10800000">
            <a:off x="6621463" y="1701921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Rectângulo 23"/>
          <p:cNvSpPr/>
          <p:nvPr/>
        </p:nvSpPr>
        <p:spPr>
          <a:xfrm>
            <a:off x="7848600" y="3953790"/>
            <a:ext cx="76201" cy="6254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2" name="Rectângulo 24"/>
          <p:cNvSpPr/>
          <p:nvPr/>
        </p:nvSpPr>
        <p:spPr>
          <a:xfrm>
            <a:off x="8388821" y="4827928"/>
            <a:ext cx="45719" cy="5298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56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84"/>
            <a:ext cx="9144000" cy="5663436"/>
          </a:xfrm>
          <a:prstGeom prst="rect">
            <a:avLst/>
          </a:prstGeom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7214667" y="5488384"/>
            <a:ext cx="828843" cy="317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>
            <a:off x="6867357" y="4495800"/>
            <a:ext cx="69462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 flipV="1">
            <a:off x="1949001" y="1847546"/>
            <a:ext cx="451299" cy="3727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3113439" y="4844848"/>
            <a:ext cx="653655" cy="1228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7561977" y="4653753"/>
            <a:ext cx="311356" cy="627797"/>
          </a:xfrm>
          <a:custGeom>
            <a:avLst/>
            <a:gdLst>
              <a:gd name="connsiteX0" fmla="*/ 109182 w 311356"/>
              <a:gd name="connsiteY0" fmla="*/ 627797 h 627797"/>
              <a:gd name="connsiteX1" fmla="*/ 218364 w 311356"/>
              <a:gd name="connsiteY1" fmla="*/ 545910 h 627797"/>
              <a:gd name="connsiteX2" fmla="*/ 300251 w 311356"/>
              <a:gd name="connsiteY2" fmla="*/ 409432 h 627797"/>
              <a:gd name="connsiteX3" fmla="*/ 300251 w 311356"/>
              <a:gd name="connsiteY3" fmla="*/ 191068 h 627797"/>
              <a:gd name="connsiteX4" fmla="*/ 204717 w 311356"/>
              <a:gd name="connsiteY4" fmla="*/ 68238 h 627797"/>
              <a:gd name="connsiteX5" fmla="*/ 0 w 311356"/>
              <a:gd name="connsiteY5" fmla="*/ 0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56" h="627797">
                <a:moveTo>
                  <a:pt x="109182" y="627797"/>
                </a:moveTo>
                <a:cubicBezTo>
                  <a:pt x="147850" y="605050"/>
                  <a:pt x="186519" y="582304"/>
                  <a:pt x="218364" y="545910"/>
                </a:cubicBezTo>
                <a:cubicBezTo>
                  <a:pt x="250209" y="509516"/>
                  <a:pt x="286603" y="468572"/>
                  <a:pt x="300251" y="409432"/>
                </a:cubicBezTo>
                <a:cubicBezTo>
                  <a:pt x="313899" y="350292"/>
                  <a:pt x="316173" y="247934"/>
                  <a:pt x="300251" y="191068"/>
                </a:cubicBezTo>
                <a:cubicBezTo>
                  <a:pt x="284329" y="134202"/>
                  <a:pt x="254759" y="100083"/>
                  <a:pt x="204717" y="68238"/>
                </a:cubicBezTo>
                <a:cubicBezTo>
                  <a:pt x="154675" y="36393"/>
                  <a:pt x="77337" y="18196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288027" y="381000"/>
            <a:ext cx="4723118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solidFill>
                  <a:prstClr val="black"/>
                </a:solidFill>
                <a:latin typeface="Arial" charset="0"/>
              </a:rPr>
              <a:t>Juvenis - CORRIDA 1600m (2 voltas)</a:t>
            </a:r>
            <a:endParaRPr lang="pt-PT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1" name="Conexão recta unidireccional 35"/>
          <p:cNvCxnSpPr/>
          <p:nvPr/>
        </p:nvCxnSpPr>
        <p:spPr>
          <a:xfrm>
            <a:off x="1371600" y="2362200"/>
            <a:ext cx="1" cy="4044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405563" y="228600"/>
            <a:ext cx="2586037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Vestiários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27" name="Rectângulo 23"/>
          <p:cNvSpPr/>
          <p:nvPr/>
        </p:nvSpPr>
        <p:spPr>
          <a:xfrm>
            <a:off x="6575309" y="362518"/>
            <a:ext cx="282691" cy="1601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8" name="Rectângulo 24"/>
          <p:cNvSpPr/>
          <p:nvPr/>
        </p:nvSpPr>
        <p:spPr>
          <a:xfrm>
            <a:off x="6621463" y="669925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9" name="Rectângulo 29"/>
          <p:cNvSpPr/>
          <p:nvPr/>
        </p:nvSpPr>
        <p:spPr>
          <a:xfrm rot="21600000">
            <a:off x="6605328" y="1197231"/>
            <a:ext cx="298826" cy="124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32" name="Conexão recta unidireccional 47"/>
          <p:cNvCxnSpPr/>
          <p:nvPr/>
        </p:nvCxnSpPr>
        <p:spPr>
          <a:xfrm flipV="1">
            <a:off x="6544469" y="96081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51"/>
          <p:cNvSpPr txBox="1">
            <a:spLocks noChangeArrowheads="1"/>
          </p:cNvSpPr>
          <p:nvPr/>
        </p:nvSpPr>
        <p:spPr bwMode="auto">
          <a:xfrm rot="5400000">
            <a:off x="6679316" y="1320405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 rot="10800000">
            <a:off x="6621463" y="1701921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7" name="Rectângulo 23"/>
          <p:cNvSpPr/>
          <p:nvPr/>
        </p:nvSpPr>
        <p:spPr>
          <a:xfrm>
            <a:off x="7955709" y="4336182"/>
            <a:ext cx="76201" cy="6254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8" name="Rectângulo 24"/>
          <p:cNvSpPr/>
          <p:nvPr/>
        </p:nvSpPr>
        <p:spPr>
          <a:xfrm>
            <a:off x="8488681" y="5185101"/>
            <a:ext cx="45719" cy="5298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743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" y="1039200"/>
            <a:ext cx="9144000" cy="5663436"/>
          </a:xfrm>
          <a:prstGeom prst="rect">
            <a:avLst/>
          </a:prstGeom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black"/>
              </a:solidFill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7387551" y="4428178"/>
            <a:ext cx="828843" cy="317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>
            <a:off x="7214667" y="3638550"/>
            <a:ext cx="658666" cy="1143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 flipV="1">
            <a:off x="3268136" y="3147672"/>
            <a:ext cx="501233" cy="49087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4249721" y="4800600"/>
            <a:ext cx="627079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vre 8"/>
          <p:cNvSpPr/>
          <p:nvPr/>
        </p:nvSpPr>
        <p:spPr>
          <a:xfrm>
            <a:off x="7674536" y="3829749"/>
            <a:ext cx="254874" cy="361251"/>
          </a:xfrm>
          <a:custGeom>
            <a:avLst/>
            <a:gdLst>
              <a:gd name="connsiteX0" fmla="*/ 109182 w 311356"/>
              <a:gd name="connsiteY0" fmla="*/ 627797 h 627797"/>
              <a:gd name="connsiteX1" fmla="*/ 218364 w 311356"/>
              <a:gd name="connsiteY1" fmla="*/ 545910 h 627797"/>
              <a:gd name="connsiteX2" fmla="*/ 300251 w 311356"/>
              <a:gd name="connsiteY2" fmla="*/ 409432 h 627797"/>
              <a:gd name="connsiteX3" fmla="*/ 300251 w 311356"/>
              <a:gd name="connsiteY3" fmla="*/ 191068 h 627797"/>
              <a:gd name="connsiteX4" fmla="*/ 204717 w 311356"/>
              <a:gd name="connsiteY4" fmla="*/ 68238 h 627797"/>
              <a:gd name="connsiteX5" fmla="*/ 0 w 311356"/>
              <a:gd name="connsiteY5" fmla="*/ 0 h 62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56" h="627797">
                <a:moveTo>
                  <a:pt x="109182" y="627797"/>
                </a:moveTo>
                <a:cubicBezTo>
                  <a:pt x="147850" y="605050"/>
                  <a:pt x="186519" y="582304"/>
                  <a:pt x="218364" y="545910"/>
                </a:cubicBezTo>
                <a:cubicBezTo>
                  <a:pt x="250209" y="509516"/>
                  <a:pt x="286603" y="468572"/>
                  <a:pt x="300251" y="409432"/>
                </a:cubicBezTo>
                <a:cubicBezTo>
                  <a:pt x="313899" y="350292"/>
                  <a:pt x="316173" y="247934"/>
                  <a:pt x="300251" y="191068"/>
                </a:cubicBezTo>
                <a:cubicBezTo>
                  <a:pt x="284329" y="134202"/>
                  <a:pt x="254759" y="100083"/>
                  <a:pt x="204717" y="68238"/>
                </a:cubicBezTo>
                <a:cubicBezTo>
                  <a:pt x="154675" y="36393"/>
                  <a:pt x="77337" y="18196"/>
                  <a:pt x="0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288027" y="381000"/>
            <a:ext cx="4723118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solidFill>
                  <a:prstClr val="black"/>
                </a:solidFill>
                <a:latin typeface="Arial" charset="0"/>
              </a:rPr>
              <a:t>Cadetes - CORRIDA 2000m (2 voltas)</a:t>
            </a:r>
            <a:endParaRPr lang="pt-PT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1" name="Conexão recta unidireccional 35"/>
          <p:cNvCxnSpPr/>
          <p:nvPr/>
        </p:nvCxnSpPr>
        <p:spPr>
          <a:xfrm>
            <a:off x="428568" y="2743200"/>
            <a:ext cx="148702" cy="4044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35"/>
          <p:cNvCxnSpPr/>
          <p:nvPr/>
        </p:nvCxnSpPr>
        <p:spPr>
          <a:xfrm flipH="1">
            <a:off x="1371600" y="2286000"/>
            <a:ext cx="609599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35"/>
          <p:cNvCxnSpPr/>
          <p:nvPr/>
        </p:nvCxnSpPr>
        <p:spPr>
          <a:xfrm>
            <a:off x="2133600" y="3276600"/>
            <a:ext cx="211522" cy="4231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405563" y="228600"/>
            <a:ext cx="2586037" cy="175432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Partida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Vestiários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Secretariado</a:t>
            </a:r>
          </a:p>
          <a:p>
            <a:pPr lvl="1" eaLnBrk="1" hangingPunct="1">
              <a:defRPr/>
            </a:pPr>
            <a:r>
              <a:rPr lang="pt-PT" altLang="pt-PT" b="1" dirty="0" smtClean="0">
                <a:solidFill>
                  <a:srgbClr val="000000"/>
                </a:solidFill>
              </a:rPr>
              <a:t>Estacionamento</a:t>
            </a:r>
            <a:endParaRPr lang="pt-PT" altLang="pt-PT" b="1" dirty="0">
              <a:solidFill>
                <a:srgbClr val="000000"/>
              </a:solidFill>
            </a:endParaRPr>
          </a:p>
        </p:txBody>
      </p:sp>
      <p:sp>
        <p:nvSpPr>
          <p:cNvPr id="26" name="Rectângulo 23"/>
          <p:cNvSpPr/>
          <p:nvPr/>
        </p:nvSpPr>
        <p:spPr>
          <a:xfrm>
            <a:off x="6575309" y="362518"/>
            <a:ext cx="282691" cy="160118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7" name="Rectângulo 24"/>
          <p:cNvSpPr/>
          <p:nvPr/>
        </p:nvSpPr>
        <p:spPr>
          <a:xfrm>
            <a:off x="6621463" y="669925"/>
            <a:ext cx="265906" cy="12003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8" name="Rectângulo 29"/>
          <p:cNvSpPr/>
          <p:nvPr/>
        </p:nvSpPr>
        <p:spPr>
          <a:xfrm rot="21600000">
            <a:off x="6605328" y="1197231"/>
            <a:ext cx="298826" cy="1245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29" name="Conexão recta unidireccional 47"/>
          <p:cNvCxnSpPr/>
          <p:nvPr/>
        </p:nvCxnSpPr>
        <p:spPr>
          <a:xfrm flipV="1">
            <a:off x="6544469" y="96081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1"/>
          <p:cNvSpPr txBox="1">
            <a:spLocks noChangeArrowheads="1"/>
          </p:cNvSpPr>
          <p:nvPr/>
        </p:nvSpPr>
        <p:spPr bwMode="auto">
          <a:xfrm rot="5400000">
            <a:off x="6679316" y="1320405"/>
            <a:ext cx="133351" cy="316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1200" b="1" dirty="0">
              <a:solidFill>
                <a:srgbClr val="5FF371"/>
              </a:solidFill>
              <a:latin typeface="Verdana" panose="020B0604030504040204" pitchFamily="34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 rot="10800000">
            <a:off x="6621463" y="1701921"/>
            <a:ext cx="252672" cy="15477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5" name="Rectângulo 23"/>
          <p:cNvSpPr/>
          <p:nvPr/>
        </p:nvSpPr>
        <p:spPr>
          <a:xfrm>
            <a:off x="8001000" y="3346737"/>
            <a:ext cx="76201" cy="625475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7" name="Rectângulo 24"/>
          <p:cNvSpPr/>
          <p:nvPr/>
        </p:nvSpPr>
        <p:spPr>
          <a:xfrm>
            <a:off x="8686800" y="4038600"/>
            <a:ext cx="45719" cy="52989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723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248</Words>
  <Application>Microsoft Office PowerPoint</Application>
  <PresentationFormat>Apresentação no Ecrã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98</cp:revision>
  <cp:lastPrinted>2017-05-12T08:39:20Z</cp:lastPrinted>
  <dcterms:created xsi:type="dcterms:W3CDTF">2016-03-16T17:45:33Z</dcterms:created>
  <dcterms:modified xsi:type="dcterms:W3CDTF">2019-01-18T20:39:35Z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