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60602" y="0"/>
                </a:move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01039" y="59562"/>
                </a:move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101039" y="595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5750" y="5767387"/>
            <a:ext cx="2990850" cy="923925"/>
          </a:xfrm>
          <a:custGeom>
            <a:avLst/>
            <a:gdLst/>
            <a:ahLst/>
            <a:cxnLst/>
            <a:rect l="l" t="t" r="r" b="b"/>
            <a:pathLst>
              <a:path w="2990850" h="923925">
                <a:moveTo>
                  <a:pt x="0" y="923925"/>
                </a:moveTo>
                <a:lnTo>
                  <a:pt x="2990850" y="923925"/>
                </a:lnTo>
                <a:lnTo>
                  <a:pt x="299085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36525"/>
            <a:ext cx="8713419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ISCINA 25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61"/>
            <a:ext cx="9104241" cy="60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7"/>
          <p:cNvSpPr txBox="1"/>
          <p:nvPr/>
        </p:nvSpPr>
        <p:spPr>
          <a:xfrm>
            <a:off x="480059" y="207645"/>
            <a:ext cx="5882466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lang="pt-PT" sz="2400" b="1" spc="-20" dirty="0" err="1" smtClean="0">
                <a:latin typeface="Arial"/>
                <a:cs typeface="Arial"/>
              </a:rPr>
              <a:t>Aqu</a:t>
            </a:r>
            <a:r>
              <a:rPr sz="2400" b="1" spc="-20" dirty="0" err="1" smtClean="0">
                <a:latin typeface="Arial"/>
                <a:cs typeface="Arial"/>
              </a:rPr>
              <a:t>atlo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lang="pt-PT" sz="2400" b="1" spc="-20" dirty="0" smtClean="0">
                <a:latin typeface="Arial"/>
                <a:cs typeface="Arial"/>
              </a:rPr>
              <a:t>Segmentado 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lang="pt-PT" sz="2400" b="1" spc="-5" dirty="0" smtClean="0">
                <a:latin typeface="Arial"/>
                <a:cs typeface="Arial"/>
              </a:rPr>
              <a:t>o </a:t>
            </a:r>
            <a:r>
              <a:rPr lang="pt-PT" sz="2400" b="1" spc="-5" dirty="0" err="1" smtClean="0">
                <a:latin typeface="Arial"/>
                <a:cs typeface="Arial"/>
              </a:rPr>
              <a:t>LXTriathlon</a:t>
            </a:r>
            <a:endParaRPr lang="pt-PT" sz="2400" b="1" spc="-5" dirty="0" smtClean="0">
              <a:latin typeface="Arial"/>
              <a:cs typeface="Arial"/>
            </a:endParaRP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 charset="0"/>
              </a:rPr>
              <a:t>Domingo, </a:t>
            </a:r>
            <a:r>
              <a:rPr lang="pt-PT" sz="1600" b="1" dirty="0" smtClean="0">
                <a:latin typeface="Arial" charset="0"/>
              </a:rPr>
              <a:t>10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Fevereiro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2019</a:t>
            </a:r>
            <a:endParaRPr lang="pt-PT" sz="1600" b="1" dirty="0" smtClean="0">
              <a:latin typeface="Arial" charset="0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Circuito Jovem do Centro Litoral – 1ª etapa</a:t>
            </a:r>
          </a:p>
        </p:txBody>
      </p:sp>
      <p:sp>
        <p:nvSpPr>
          <p:cNvPr id="14" name="object 7"/>
          <p:cNvSpPr txBox="1"/>
          <p:nvPr/>
        </p:nvSpPr>
        <p:spPr>
          <a:xfrm>
            <a:off x="6801075" y="249264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NATAÇÃO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20772870">
            <a:off x="1138743" y="3709558"/>
            <a:ext cx="3952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 smtClean="0"/>
              <a:t>Linha de partida (dentro de água)</a:t>
            </a:r>
            <a:endParaRPr lang="pt-PT" altLang="pt-PT" sz="1200" b="1" dirty="0"/>
          </a:p>
        </p:txBody>
      </p:sp>
      <p:cxnSp>
        <p:nvCxnSpPr>
          <p:cNvPr id="16" name="Conexão recta unidireccional 66"/>
          <p:cNvCxnSpPr/>
          <p:nvPr/>
        </p:nvCxnSpPr>
        <p:spPr>
          <a:xfrm>
            <a:off x="2057400" y="4876800"/>
            <a:ext cx="546100" cy="363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20597513">
            <a:off x="1084509" y="3919441"/>
            <a:ext cx="5217430" cy="430887"/>
          </a:xfrm>
          <a:prstGeom prst="rect">
            <a:avLst/>
          </a:prstGeom>
          <a:solidFill>
            <a:srgbClr val="5FF37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ZONA DE CADEIRAS PARA </a:t>
            </a:r>
            <a:r>
              <a:rPr lang="pt-PT" altLang="pt-PT" sz="1100" b="1" dirty="0" smtClean="0">
                <a:latin typeface="Verdana" panose="020B0604030504040204" pitchFamily="34" charset="0"/>
              </a:rPr>
              <a:t>DISTRIBUIÇÃO DE NADADORES POR SÉRIES</a:t>
            </a:r>
            <a:r>
              <a:rPr lang="pt-PT" altLang="pt-PT" sz="1100" b="1" dirty="0" smtClean="0">
                <a:latin typeface="Verdana" panose="020B0604030504040204" pitchFamily="34" charset="0"/>
              </a:rPr>
              <a:t>   </a:t>
            </a:r>
            <a:r>
              <a:rPr lang="pt-PT" altLang="pt-PT" sz="1100" b="1" dirty="0" smtClean="0">
                <a:latin typeface="Verdana" panose="020B0604030504040204" pitchFamily="34" charset="0"/>
              </a:rPr>
              <a:t>                  </a:t>
            </a:r>
            <a:r>
              <a:rPr lang="pt-PT" altLang="pt-PT" sz="1100" b="1" dirty="0" smtClean="0">
                <a:latin typeface="Verdana" panose="020B0604030504040204" pitchFamily="34" charset="0"/>
              </a:rPr>
              <a:t>4 Cadeiras por pista, aos pares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60663" y="1413312"/>
            <a:ext cx="4382181" cy="1341906"/>
          </a:xfrm>
          <a:prstGeom prst="rect">
            <a:avLst/>
          </a:prstGeom>
          <a:solidFill>
            <a:srgbClr val="CCFFCC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BENJAMINS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>
                <a:latin typeface="+mn-lt"/>
              </a:rPr>
              <a:t>(</a:t>
            </a:r>
            <a:r>
              <a:rPr lang="pt-PT" sz="1400" dirty="0" smtClean="0">
                <a:latin typeface="+mn-lt"/>
              </a:rPr>
              <a:t>Nascidos de 2010 </a:t>
            </a:r>
            <a:r>
              <a:rPr lang="pt-PT" sz="1400" dirty="0" smtClean="0">
                <a:latin typeface="+mn-lt"/>
              </a:rPr>
              <a:t>a </a:t>
            </a:r>
            <a:r>
              <a:rPr lang="pt-PT" sz="1400" dirty="0" smtClean="0">
                <a:latin typeface="+mn-lt"/>
              </a:rPr>
              <a:t>2012) – 50m (2 piscinas)</a:t>
            </a:r>
            <a:endParaRPr lang="pt-PT" sz="1400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INFANTIS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>
                <a:latin typeface="+mn-lt"/>
              </a:rPr>
              <a:t>(Nascidos em </a:t>
            </a:r>
            <a:r>
              <a:rPr lang="pt-PT" sz="1400" dirty="0" smtClean="0">
                <a:latin typeface="+mn-lt"/>
              </a:rPr>
              <a:t>2008 </a:t>
            </a:r>
            <a:r>
              <a:rPr lang="pt-PT" sz="1400" dirty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2009) </a:t>
            </a:r>
            <a:r>
              <a:rPr lang="pt-PT" sz="1400" dirty="0">
                <a:latin typeface="+mn-lt"/>
              </a:rPr>
              <a:t>- </a:t>
            </a:r>
            <a:r>
              <a:rPr lang="pt-PT" sz="1400" dirty="0" smtClean="0">
                <a:latin typeface="+mn-lt"/>
              </a:rPr>
              <a:t>10</a:t>
            </a:r>
            <a:r>
              <a:rPr lang="pt-PT" sz="1400" dirty="0" smtClean="0">
                <a:latin typeface="+mn-lt"/>
              </a:rPr>
              <a:t>0m (4 </a:t>
            </a:r>
            <a:r>
              <a:rPr lang="pt-PT" sz="1400" dirty="0">
                <a:latin typeface="+mn-lt"/>
              </a:rPr>
              <a:t>piscinas)</a:t>
            </a:r>
          </a:p>
          <a:p>
            <a:pPr>
              <a:buNone/>
              <a:defRPr/>
            </a:pPr>
            <a:r>
              <a:rPr lang="pt-PT" sz="1400" b="1" dirty="0" smtClean="0">
                <a:latin typeface="+mn-lt"/>
              </a:rPr>
              <a:t>INICIADOS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 smtClean="0">
                <a:latin typeface="+mn-lt"/>
              </a:rPr>
              <a:t>(</a:t>
            </a:r>
            <a:r>
              <a:rPr lang="pt-PT" sz="1400" dirty="0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idos em</a:t>
            </a:r>
            <a:r>
              <a:rPr lang="pt-PT" sz="1400" dirty="0" smtClean="0">
                <a:latin typeface="+mn-lt"/>
              </a:rPr>
              <a:t> 2006 </a:t>
            </a:r>
            <a:r>
              <a:rPr lang="pt-PT" sz="1400" dirty="0" smtClean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2007) </a:t>
            </a:r>
            <a:r>
              <a:rPr lang="pt-PT" sz="1400" dirty="0" smtClean="0">
                <a:latin typeface="+mn-lt"/>
              </a:rPr>
              <a:t>- </a:t>
            </a:r>
            <a:r>
              <a:rPr lang="pt-PT" sz="1400" dirty="0" smtClean="0">
                <a:latin typeface="+mn-lt"/>
              </a:rPr>
              <a:t>150m (6 </a:t>
            </a:r>
            <a:r>
              <a:rPr lang="pt-PT" sz="1400" dirty="0">
                <a:latin typeface="+mn-lt"/>
              </a:rPr>
              <a:t>piscinas</a:t>
            </a:r>
            <a:r>
              <a:rPr lang="pt-PT" sz="1400" dirty="0" smtClean="0">
                <a:latin typeface="+mn-lt"/>
              </a:rPr>
              <a:t>)</a:t>
            </a:r>
            <a:endParaRPr lang="pt-PT" sz="1400" dirty="0" smtClean="0">
              <a:latin typeface="+mn-lt"/>
            </a:endParaRPr>
          </a:p>
          <a:p>
            <a:pPr>
              <a:buNone/>
              <a:defRPr/>
            </a:pPr>
            <a:r>
              <a:rPr lang="pt-PT" sz="1400" b="1" dirty="0" smtClean="0">
                <a:latin typeface="+mn-lt"/>
              </a:rPr>
              <a:t>JUVENIS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 smtClean="0">
                <a:latin typeface="+mn-lt"/>
              </a:rPr>
              <a:t>(</a:t>
            </a:r>
            <a:r>
              <a:rPr lang="pt-PT" sz="1400" dirty="0" smtClean="0">
                <a:latin typeface="+mn-lt"/>
              </a:rPr>
              <a:t>Nascidos em 2004 </a:t>
            </a:r>
            <a:r>
              <a:rPr lang="pt-PT" sz="1400" dirty="0" smtClean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2005) </a:t>
            </a:r>
            <a:r>
              <a:rPr lang="pt-PT" sz="1400" dirty="0" smtClean="0">
                <a:latin typeface="+mn-lt"/>
              </a:rPr>
              <a:t>- </a:t>
            </a:r>
            <a:r>
              <a:rPr lang="pt-PT" sz="1400" dirty="0" smtClean="0">
                <a:latin typeface="+mn-lt"/>
              </a:rPr>
              <a:t>20</a:t>
            </a:r>
            <a:r>
              <a:rPr lang="pt-PT" sz="1400" dirty="0" smtClean="0">
                <a:latin typeface="+mn-lt"/>
              </a:rPr>
              <a:t>0m (8 </a:t>
            </a:r>
            <a:r>
              <a:rPr lang="pt-PT" sz="1400" dirty="0">
                <a:latin typeface="+mn-lt"/>
              </a:rPr>
              <a:t>piscinas)</a:t>
            </a:r>
            <a:endParaRPr lang="pt-PT" sz="1400" dirty="0">
              <a:latin typeface="+mn-lt"/>
            </a:endParaRPr>
          </a:p>
          <a:p>
            <a:pPr>
              <a:buNone/>
              <a:defRPr/>
            </a:pPr>
            <a:r>
              <a:rPr lang="pt-PT" sz="1400" b="1" dirty="0" smtClean="0">
                <a:latin typeface="+mn-lt"/>
              </a:rPr>
              <a:t>CADETES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>
                <a:latin typeface="+mn-lt"/>
              </a:rPr>
              <a:t>(</a:t>
            </a:r>
            <a:r>
              <a:rPr lang="pt-PT" sz="1400" dirty="0" smtClean="0">
                <a:latin typeface="+mn-lt"/>
              </a:rPr>
              <a:t>Nascidos em 2002 </a:t>
            </a:r>
            <a:r>
              <a:rPr lang="pt-PT" sz="1400" dirty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2003) </a:t>
            </a:r>
            <a:r>
              <a:rPr lang="pt-PT" sz="1400" dirty="0">
                <a:latin typeface="+mn-lt"/>
              </a:rPr>
              <a:t>- </a:t>
            </a:r>
            <a:r>
              <a:rPr lang="pt-PT" sz="1400" dirty="0" smtClean="0">
                <a:latin typeface="+mn-lt"/>
              </a:rPr>
              <a:t>250m (10 piscinas)</a:t>
            </a:r>
            <a:endParaRPr lang="pt-PT" sz="1400" b="1" dirty="0" smtClean="0">
              <a:latin typeface="+mn-lt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 rot="601038">
            <a:off x="6670187" y="3111832"/>
            <a:ext cx="2126390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CÂMARA DE CHAMADA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2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87" y="1458452"/>
            <a:ext cx="9144000" cy="5399548"/>
          </a:xfrm>
          <a:prstGeom prst="rect">
            <a:avLst/>
          </a:prstGeom>
        </p:spPr>
      </p:pic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209218" y="4840881"/>
            <a:ext cx="139223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PARTIDAS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6781800" y="557666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75640" y="5894119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 smtClean="0"/>
              <a:t>Sentido da corrida</a:t>
            </a:r>
            <a:endParaRPr lang="pt-PT" altLang="pt-PT" sz="1200" b="1" dirty="0"/>
          </a:p>
        </p:txBody>
      </p:sp>
      <p:cxnSp>
        <p:nvCxnSpPr>
          <p:cNvPr id="16" name="Conexão recta unidireccional 66"/>
          <p:cNvCxnSpPr/>
          <p:nvPr/>
        </p:nvCxnSpPr>
        <p:spPr>
          <a:xfrm>
            <a:off x="4480794" y="5979626"/>
            <a:ext cx="484112" cy="212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1"/>
          <p:cNvSpPr txBox="1">
            <a:spLocks noChangeArrowheads="1"/>
          </p:cNvSpPr>
          <p:nvPr/>
        </p:nvSpPr>
        <p:spPr bwMode="auto">
          <a:xfrm>
            <a:off x="1327592" y="4326301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1366403" y="5979626"/>
            <a:ext cx="1314615" cy="60016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ZONA DE ESPERA PARA CHAMADA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3421292" y="2912427"/>
            <a:ext cx="1635014" cy="430887"/>
          </a:xfrm>
          <a:prstGeom prst="rect">
            <a:avLst/>
          </a:prstGeom>
          <a:solidFill>
            <a:srgbClr val="5FF37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Trajeto para chegadas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7" name="Conexão recta unidireccional 66"/>
          <p:cNvCxnSpPr/>
          <p:nvPr/>
        </p:nvCxnSpPr>
        <p:spPr>
          <a:xfrm flipH="1">
            <a:off x="3694112" y="5156067"/>
            <a:ext cx="627920" cy="7306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66"/>
          <p:cNvCxnSpPr>
            <a:stCxn id="29" idx="0"/>
          </p:cNvCxnSpPr>
          <p:nvPr/>
        </p:nvCxnSpPr>
        <p:spPr>
          <a:xfrm flipH="1" flipV="1">
            <a:off x="3168408" y="2343615"/>
            <a:ext cx="1070391" cy="5688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a livre 22"/>
          <p:cNvSpPr/>
          <p:nvPr/>
        </p:nvSpPr>
        <p:spPr>
          <a:xfrm>
            <a:off x="2058791" y="2183642"/>
            <a:ext cx="1203024" cy="2169994"/>
          </a:xfrm>
          <a:custGeom>
            <a:avLst/>
            <a:gdLst>
              <a:gd name="connsiteX0" fmla="*/ 1203024 w 1203024"/>
              <a:gd name="connsiteY0" fmla="*/ 0 h 2169994"/>
              <a:gd name="connsiteX1" fmla="*/ 875478 w 1203024"/>
              <a:gd name="connsiteY1" fmla="*/ 150125 h 2169994"/>
              <a:gd name="connsiteX2" fmla="*/ 561579 w 1203024"/>
              <a:gd name="connsiteY2" fmla="*/ 436728 h 2169994"/>
              <a:gd name="connsiteX3" fmla="*/ 356863 w 1203024"/>
              <a:gd name="connsiteY3" fmla="*/ 750627 h 2169994"/>
              <a:gd name="connsiteX4" fmla="*/ 138499 w 1203024"/>
              <a:gd name="connsiteY4" fmla="*/ 1105468 h 2169994"/>
              <a:gd name="connsiteX5" fmla="*/ 29316 w 1203024"/>
              <a:gd name="connsiteY5" fmla="*/ 1569492 h 2169994"/>
              <a:gd name="connsiteX6" fmla="*/ 2021 w 1203024"/>
              <a:gd name="connsiteY6" fmla="*/ 1910686 h 2169994"/>
              <a:gd name="connsiteX7" fmla="*/ 2021 w 1203024"/>
              <a:gd name="connsiteY7" fmla="*/ 2169994 h 2169994"/>
              <a:gd name="connsiteX8" fmla="*/ 2021 w 1203024"/>
              <a:gd name="connsiteY8" fmla="*/ 2169994 h 2169994"/>
              <a:gd name="connsiteX0" fmla="*/ 1203024 w 1203024"/>
              <a:gd name="connsiteY0" fmla="*/ 0 h 2169994"/>
              <a:gd name="connsiteX1" fmla="*/ 875478 w 1203024"/>
              <a:gd name="connsiteY1" fmla="*/ 150125 h 2169994"/>
              <a:gd name="connsiteX2" fmla="*/ 561579 w 1203024"/>
              <a:gd name="connsiteY2" fmla="*/ 436728 h 2169994"/>
              <a:gd name="connsiteX3" fmla="*/ 343215 w 1203024"/>
              <a:gd name="connsiteY3" fmla="*/ 709683 h 2169994"/>
              <a:gd name="connsiteX4" fmla="*/ 138499 w 1203024"/>
              <a:gd name="connsiteY4" fmla="*/ 1105468 h 2169994"/>
              <a:gd name="connsiteX5" fmla="*/ 29316 w 1203024"/>
              <a:gd name="connsiteY5" fmla="*/ 1569492 h 2169994"/>
              <a:gd name="connsiteX6" fmla="*/ 2021 w 1203024"/>
              <a:gd name="connsiteY6" fmla="*/ 1910686 h 2169994"/>
              <a:gd name="connsiteX7" fmla="*/ 2021 w 1203024"/>
              <a:gd name="connsiteY7" fmla="*/ 2169994 h 2169994"/>
              <a:gd name="connsiteX8" fmla="*/ 2021 w 1203024"/>
              <a:gd name="connsiteY8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3024" h="2169994">
                <a:moveTo>
                  <a:pt x="1203024" y="0"/>
                </a:moveTo>
                <a:cubicBezTo>
                  <a:pt x="1092704" y="38668"/>
                  <a:pt x="982385" y="77337"/>
                  <a:pt x="875478" y="150125"/>
                </a:cubicBezTo>
                <a:cubicBezTo>
                  <a:pt x="768571" y="222913"/>
                  <a:pt x="650289" y="343468"/>
                  <a:pt x="561579" y="436728"/>
                </a:cubicBezTo>
                <a:cubicBezTo>
                  <a:pt x="472869" y="529988"/>
                  <a:pt x="413728" y="598226"/>
                  <a:pt x="343215" y="709683"/>
                </a:cubicBezTo>
                <a:cubicBezTo>
                  <a:pt x="272702" y="821140"/>
                  <a:pt x="190815" y="962167"/>
                  <a:pt x="138499" y="1105468"/>
                </a:cubicBezTo>
                <a:cubicBezTo>
                  <a:pt x="86183" y="1248769"/>
                  <a:pt x="52062" y="1435289"/>
                  <a:pt x="29316" y="1569492"/>
                </a:cubicBezTo>
                <a:cubicBezTo>
                  <a:pt x="6570" y="1703695"/>
                  <a:pt x="6570" y="1810602"/>
                  <a:pt x="2021" y="1910686"/>
                </a:cubicBezTo>
                <a:cubicBezTo>
                  <a:pt x="-2528" y="2010770"/>
                  <a:pt x="2021" y="2169994"/>
                  <a:pt x="2021" y="2169994"/>
                </a:cubicBezTo>
                <a:lnTo>
                  <a:pt x="2021" y="216999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Conexão reta 30"/>
          <p:cNvCxnSpPr/>
          <p:nvPr/>
        </p:nvCxnSpPr>
        <p:spPr>
          <a:xfrm>
            <a:off x="3628633" y="5684494"/>
            <a:ext cx="80678" cy="6327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722850" y="1324952"/>
            <a:ext cx="4382181" cy="1341906"/>
          </a:xfrm>
          <a:prstGeom prst="rect">
            <a:avLst/>
          </a:prstGeom>
          <a:solidFill>
            <a:srgbClr val="FFFF00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BENJAMINS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>
                <a:latin typeface="+mn-lt"/>
              </a:rPr>
              <a:t>(</a:t>
            </a:r>
            <a:r>
              <a:rPr lang="pt-PT" sz="1400" dirty="0" smtClean="0">
                <a:latin typeface="+mn-lt"/>
              </a:rPr>
              <a:t>Nascidos de 2010 </a:t>
            </a:r>
            <a:r>
              <a:rPr lang="pt-PT" sz="1400" dirty="0" smtClean="0">
                <a:latin typeface="+mn-lt"/>
              </a:rPr>
              <a:t>a </a:t>
            </a:r>
            <a:r>
              <a:rPr lang="pt-PT" sz="1400" dirty="0" smtClean="0">
                <a:latin typeface="+mn-lt"/>
              </a:rPr>
              <a:t>2012) – 400m (1 volta)</a:t>
            </a:r>
            <a:endParaRPr lang="pt-PT" sz="1400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INFANTIS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>
                <a:latin typeface="+mn-lt"/>
              </a:rPr>
              <a:t>(Nascidos em </a:t>
            </a:r>
            <a:r>
              <a:rPr lang="pt-PT" sz="1400" dirty="0" smtClean="0">
                <a:latin typeface="+mn-lt"/>
              </a:rPr>
              <a:t>2008 </a:t>
            </a:r>
            <a:r>
              <a:rPr lang="pt-PT" sz="1400" dirty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2009) </a:t>
            </a:r>
            <a:r>
              <a:rPr lang="pt-PT" sz="1400" dirty="0">
                <a:latin typeface="+mn-lt"/>
              </a:rPr>
              <a:t>- </a:t>
            </a:r>
            <a:r>
              <a:rPr lang="pt-PT" sz="1400" dirty="0">
                <a:latin typeface="+mn-lt"/>
              </a:rPr>
              <a:t>8</a:t>
            </a:r>
            <a:r>
              <a:rPr lang="pt-PT" sz="1400" dirty="0" smtClean="0">
                <a:latin typeface="+mn-lt"/>
              </a:rPr>
              <a:t>00m (2 voltas)</a:t>
            </a:r>
            <a:endParaRPr lang="pt-PT" sz="1400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INICIADOS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 smtClean="0">
                <a:latin typeface="+mn-lt"/>
              </a:rPr>
              <a:t>(</a:t>
            </a:r>
            <a:r>
              <a:rPr lang="pt-PT" sz="1400" dirty="0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idos em</a:t>
            </a:r>
            <a:r>
              <a:rPr lang="pt-PT" sz="1400" dirty="0" smtClean="0">
                <a:latin typeface="+mn-lt"/>
              </a:rPr>
              <a:t> 2006 </a:t>
            </a:r>
            <a:r>
              <a:rPr lang="pt-PT" sz="1400" dirty="0" smtClean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2007) </a:t>
            </a:r>
            <a:r>
              <a:rPr lang="pt-PT" sz="1400" dirty="0" smtClean="0">
                <a:latin typeface="+mn-lt"/>
              </a:rPr>
              <a:t>- </a:t>
            </a:r>
            <a:r>
              <a:rPr lang="pt-PT" sz="1400" dirty="0" smtClean="0">
                <a:latin typeface="+mn-lt"/>
              </a:rPr>
              <a:t>12</a:t>
            </a:r>
            <a:r>
              <a:rPr lang="pt-PT" sz="1400" dirty="0" smtClean="0">
                <a:latin typeface="+mn-lt"/>
              </a:rPr>
              <a:t>00m (3 voltas)</a:t>
            </a:r>
            <a:endParaRPr lang="pt-PT" sz="1400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JUVENIS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 smtClean="0">
                <a:latin typeface="+mn-lt"/>
              </a:rPr>
              <a:t>(</a:t>
            </a:r>
            <a:r>
              <a:rPr lang="pt-PT" sz="1400" dirty="0" smtClean="0">
                <a:latin typeface="+mn-lt"/>
              </a:rPr>
              <a:t>Nascidos em 2004 </a:t>
            </a:r>
            <a:r>
              <a:rPr lang="pt-PT" sz="1400" dirty="0" smtClean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2005) </a:t>
            </a:r>
            <a:r>
              <a:rPr lang="pt-PT" sz="1400" dirty="0" smtClean="0">
                <a:latin typeface="+mn-lt"/>
              </a:rPr>
              <a:t>- </a:t>
            </a:r>
            <a:r>
              <a:rPr lang="pt-PT" sz="1400" dirty="0" smtClean="0">
                <a:latin typeface="+mn-lt"/>
              </a:rPr>
              <a:t>1600m (4 </a:t>
            </a:r>
            <a:r>
              <a:rPr lang="pt-PT" sz="1400" dirty="0">
                <a:latin typeface="+mn-lt"/>
              </a:rPr>
              <a:t>voltas)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CADETES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>
                <a:latin typeface="+mn-lt"/>
              </a:rPr>
              <a:t>(</a:t>
            </a:r>
            <a:r>
              <a:rPr lang="pt-PT" sz="1400" dirty="0" smtClean="0">
                <a:latin typeface="+mn-lt"/>
              </a:rPr>
              <a:t>Nascidos em 2002 </a:t>
            </a:r>
            <a:r>
              <a:rPr lang="pt-PT" sz="1400" dirty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2003) </a:t>
            </a:r>
            <a:r>
              <a:rPr lang="pt-PT" sz="1400" dirty="0">
                <a:latin typeface="+mn-lt"/>
              </a:rPr>
              <a:t>- </a:t>
            </a:r>
            <a:r>
              <a:rPr lang="pt-PT" sz="1400" dirty="0" smtClean="0">
                <a:latin typeface="+mn-lt"/>
              </a:rPr>
              <a:t>2000m (5 </a:t>
            </a:r>
            <a:r>
              <a:rPr lang="pt-PT" sz="1400" dirty="0">
                <a:latin typeface="+mn-lt"/>
              </a:rPr>
              <a:t>voltas)</a:t>
            </a:r>
            <a:endParaRPr lang="pt-PT" sz="1400" dirty="0">
              <a:latin typeface="+mn-lt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480059" y="207645"/>
            <a:ext cx="5882466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lang="pt-PT" sz="2400" b="1" spc="-20" dirty="0" err="1" smtClean="0">
                <a:latin typeface="Arial"/>
                <a:cs typeface="Arial"/>
              </a:rPr>
              <a:t>Aqu</a:t>
            </a:r>
            <a:r>
              <a:rPr sz="2400" b="1" spc="-20" dirty="0" err="1" smtClean="0">
                <a:latin typeface="Arial"/>
                <a:cs typeface="Arial"/>
              </a:rPr>
              <a:t>atlo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lang="pt-PT" sz="2400" b="1" spc="-20" dirty="0" smtClean="0">
                <a:latin typeface="Arial"/>
                <a:cs typeface="Arial"/>
              </a:rPr>
              <a:t>Segmentado 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lang="pt-PT" sz="2400" b="1" spc="-5" dirty="0" smtClean="0">
                <a:latin typeface="Arial"/>
                <a:cs typeface="Arial"/>
              </a:rPr>
              <a:t>o </a:t>
            </a:r>
            <a:r>
              <a:rPr lang="pt-PT" sz="2400" b="1" spc="-5" dirty="0" err="1" smtClean="0">
                <a:latin typeface="Arial"/>
                <a:cs typeface="Arial"/>
              </a:rPr>
              <a:t>LXTriathlon</a:t>
            </a:r>
            <a:endParaRPr lang="pt-PT" sz="2400" b="1" spc="-5" dirty="0" smtClean="0">
              <a:latin typeface="Arial"/>
              <a:cs typeface="Arial"/>
            </a:endParaRP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 charset="0"/>
              </a:rPr>
              <a:t>Domingo, </a:t>
            </a:r>
            <a:r>
              <a:rPr lang="pt-PT" sz="1600" b="1" dirty="0" smtClean="0">
                <a:latin typeface="Arial" charset="0"/>
              </a:rPr>
              <a:t>10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Fevereiro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2019</a:t>
            </a:r>
            <a:endParaRPr lang="pt-PT" sz="1600" b="1" dirty="0" smtClean="0">
              <a:latin typeface="Arial" charset="0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Circuito Jovem do Centro Litoral – 1ª etapa</a:t>
            </a:r>
          </a:p>
        </p:txBody>
      </p:sp>
    </p:spTree>
    <p:extLst>
      <p:ext uri="{BB962C8B-B14F-4D97-AF65-F5344CB8AC3E}">
        <p14:creationId xmlns:p14="http://schemas.microsoft.com/office/powerpoint/2010/main" val="397392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226</Words>
  <Application>Microsoft Office PowerPoint</Application>
  <PresentationFormat>Apresentação no Ecrã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DD_RAI</dc:creator>
  <cp:lastModifiedBy>Artur Parreira</cp:lastModifiedBy>
  <cp:revision>52</cp:revision>
  <cp:lastPrinted>2017-05-12T08:39:20Z</cp:lastPrinted>
  <dcterms:created xsi:type="dcterms:W3CDTF">2016-03-16T17:45:33Z</dcterms:created>
  <dcterms:modified xsi:type="dcterms:W3CDTF">2018-12-07T10:32:32Z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2016-03-16T00:00:00Z</vt:filetime>
  </property>
</Properties>
</file>