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60" r:id="rId5"/>
    <p:sldId id="259" r:id="rId6"/>
    <p:sldId id="262" r:id="rId7"/>
    <p:sldId id="261" r:id="rId8"/>
    <p:sldId id="264" r:id="rId9"/>
    <p:sldId id="271" r:id="rId10"/>
    <p:sldId id="269" r:id="rId11"/>
    <p:sldId id="273" r:id="rId12"/>
  </p:sldIdLst>
  <p:sldSz cx="10058400" cy="7772400"/>
  <p:notesSz cx="9931400" cy="67945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95FD"/>
    <a:srgbClr val="90F9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0297" y="759713"/>
            <a:ext cx="8337804" cy="892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64" y="1"/>
            <a:ext cx="10058400" cy="7772400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899159" y="1501139"/>
            <a:ext cx="5080" cy="7620"/>
          </a:xfrm>
          <a:custGeom>
            <a:avLst/>
            <a:gdLst/>
            <a:ahLst/>
            <a:cxnLst/>
            <a:rect l="l" t="t" r="r" b="b"/>
            <a:pathLst>
              <a:path w="5080" h="7619">
                <a:moveTo>
                  <a:pt x="4571" y="7619"/>
                </a:moveTo>
                <a:lnTo>
                  <a:pt x="4571" y="3047"/>
                </a:lnTo>
                <a:lnTo>
                  <a:pt x="0" y="0"/>
                </a:lnTo>
                <a:lnTo>
                  <a:pt x="0" y="7619"/>
                </a:lnTo>
                <a:lnTo>
                  <a:pt x="4571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04259" y="1467611"/>
            <a:ext cx="7620" cy="41275"/>
          </a:xfrm>
          <a:custGeom>
            <a:avLst/>
            <a:gdLst/>
            <a:ahLst/>
            <a:cxnLst/>
            <a:rect l="l" t="t" r="r" b="b"/>
            <a:pathLst>
              <a:path w="7620" h="41275">
                <a:moveTo>
                  <a:pt x="7619" y="41147"/>
                </a:moveTo>
                <a:lnTo>
                  <a:pt x="7619" y="0"/>
                </a:lnTo>
                <a:lnTo>
                  <a:pt x="0" y="0"/>
                </a:lnTo>
                <a:lnTo>
                  <a:pt x="0" y="33527"/>
                </a:lnTo>
                <a:lnTo>
                  <a:pt x="3047" y="33527"/>
                </a:lnTo>
                <a:lnTo>
                  <a:pt x="3047" y="41147"/>
                </a:lnTo>
                <a:lnTo>
                  <a:pt x="7619" y="411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04259" y="1501139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19">
                <a:moveTo>
                  <a:pt x="3047" y="7619"/>
                </a:moveTo>
                <a:lnTo>
                  <a:pt x="3047" y="0"/>
                </a:lnTo>
                <a:lnTo>
                  <a:pt x="0" y="3047"/>
                </a:lnTo>
                <a:lnTo>
                  <a:pt x="0" y="7619"/>
                </a:lnTo>
                <a:lnTo>
                  <a:pt x="3047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3"/>
          <p:cNvSpPr txBox="1">
            <a:spLocks/>
          </p:cNvSpPr>
          <p:nvPr/>
        </p:nvSpPr>
        <p:spPr>
          <a:xfrm>
            <a:off x="381000" y="179438"/>
            <a:ext cx="4319016" cy="15953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0" rIns="0" bIns="0" rtlCol="0">
            <a:spAutoFit/>
          </a:bodyPr>
          <a:lstStyle>
            <a:lvl1pPr>
              <a:defRPr sz="225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10489" algn="ctr"/>
            <a:r>
              <a:rPr lang="pt-PT" sz="2400" kern="0" spc="-10" dirty="0" smtClean="0"/>
              <a:t>Duatlo Campo Maior</a:t>
            </a:r>
          </a:p>
          <a:p>
            <a:pPr marL="110489" algn="ctr"/>
            <a:r>
              <a:rPr lang="pt-PT" sz="2400" kern="0" spc="-10" dirty="0" smtClean="0"/>
              <a:t>‘Combina e Move-te’</a:t>
            </a:r>
            <a:r>
              <a:rPr lang="pt-PT" kern="0" spc="-10" dirty="0" smtClean="0"/>
              <a:t/>
            </a:r>
            <a:br>
              <a:rPr lang="pt-PT" kern="0" spc="-10" dirty="0" smtClean="0"/>
            </a:br>
            <a:r>
              <a:rPr lang="pt-PT" sz="1800" kern="0" spc="-10" dirty="0" smtClean="0"/>
              <a:t>Sábado, 22 de Setembro de 2018, 14:00h</a:t>
            </a:r>
          </a:p>
          <a:p>
            <a:pPr marL="110489" algn="ctr">
              <a:spcBef>
                <a:spcPts val="50"/>
              </a:spcBef>
            </a:pPr>
            <a:r>
              <a:rPr lang="pt-PT" sz="1800" kern="0" spc="5" dirty="0" smtClean="0"/>
              <a:t>Prova Preparação</a:t>
            </a:r>
          </a:p>
          <a:p>
            <a:pPr marL="110489" algn="ctr">
              <a:spcBef>
                <a:spcPts val="50"/>
              </a:spcBef>
            </a:pPr>
            <a:r>
              <a:rPr lang="pt-PT" sz="1800" kern="0" spc="5" dirty="0" smtClean="0"/>
              <a:t>Centro Litoral / Centro Interior / Alentejo</a:t>
            </a:r>
          </a:p>
        </p:txBody>
      </p:sp>
      <p:sp>
        <p:nvSpPr>
          <p:cNvPr id="88" name="object 3"/>
          <p:cNvSpPr txBox="1">
            <a:spLocks/>
          </p:cNvSpPr>
          <p:nvPr/>
        </p:nvSpPr>
        <p:spPr>
          <a:xfrm>
            <a:off x="5486400" y="381000"/>
            <a:ext cx="4319016" cy="16927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0" rIns="0" bIns="0" rtlCol="0">
            <a:spAutoFit/>
          </a:bodyPr>
          <a:lstStyle>
            <a:lvl1pPr>
              <a:defRPr sz="225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10489" algn="ctr"/>
            <a:r>
              <a:rPr lang="pt-PT" sz="1800" kern="0" dirty="0" smtClean="0"/>
              <a:t>Secretariado</a:t>
            </a:r>
          </a:p>
          <a:p>
            <a:pPr marL="110489" algn="ctr"/>
            <a:r>
              <a:rPr lang="pt-PT" sz="1800" kern="0" dirty="0" smtClean="0"/>
              <a:t>Meta</a:t>
            </a:r>
            <a:endParaRPr lang="pt-PT" sz="1800" kern="0" dirty="0"/>
          </a:p>
          <a:p>
            <a:pPr lvl="1">
              <a:defRPr/>
            </a:pPr>
            <a:r>
              <a:rPr lang="pt-PT" altLang="pt-PT" b="1" dirty="0" smtClean="0">
                <a:solidFill>
                  <a:srgbClr val="000000"/>
                </a:solidFill>
              </a:rPr>
              <a:t>                    Área </a:t>
            </a:r>
            <a:r>
              <a:rPr lang="pt-PT" altLang="pt-PT" b="1" dirty="0">
                <a:solidFill>
                  <a:srgbClr val="000000"/>
                </a:solidFill>
              </a:rPr>
              <a:t>de Transição</a:t>
            </a:r>
          </a:p>
          <a:p>
            <a:pPr marL="110489" algn="ctr"/>
            <a:endParaRPr lang="pt-PT" sz="200" kern="0" dirty="0" smtClean="0"/>
          </a:p>
          <a:p>
            <a:pPr marL="110489" algn="ctr"/>
            <a:r>
              <a:rPr lang="pt-PT" sz="1800" kern="0" dirty="0" smtClean="0"/>
              <a:t>Partida</a:t>
            </a:r>
          </a:p>
          <a:p>
            <a:pPr marL="110489" algn="ctr"/>
            <a:r>
              <a:rPr lang="pt-PT" sz="1800" kern="0" dirty="0" smtClean="0"/>
              <a:t>Montagem</a:t>
            </a:r>
            <a:endParaRPr lang="pt-PT" sz="1800" kern="0" dirty="0"/>
          </a:p>
          <a:p>
            <a:pPr marL="110489" algn="ctr"/>
            <a:r>
              <a:rPr lang="pt-PT" sz="1800" kern="0" dirty="0" smtClean="0"/>
              <a:t>Desmontagem</a:t>
            </a:r>
          </a:p>
        </p:txBody>
      </p:sp>
      <p:sp>
        <p:nvSpPr>
          <p:cNvPr id="81" name="Retângulo 80"/>
          <p:cNvSpPr/>
          <p:nvPr/>
        </p:nvSpPr>
        <p:spPr>
          <a:xfrm>
            <a:off x="6400800" y="448355"/>
            <a:ext cx="304800" cy="152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0" name="Retângulo 89"/>
          <p:cNvSpPr/>
          <p:nvPr/>
        </p:nvSpPr>
        <p:spPr>
          <a:xfrm>
            <a:off x="6400800" y="738676"/>
            <a:ext cx="304800" cy="188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1" name="Retângulo 90"/>
          <p:cNvSpPr/>
          <p:nvPr/>
        </p:nvSpPr>
        <p:spPr>
          <a:xfrm>
            <a:off x="6400800" y="1018716"/>
            <a:ext cx="304800" cy="18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3" name="Retângulo 92"/>
          <p:cNvSpPr/>
          <p:nvPr/>
        </p:nvSpPr>
        <p:spPr>
          <a:xfrm>
            <a:off x="6400800" y="1298756"/>
            <a:ext cx="304800" cy="210004"/>
          </a:xfrm>
          <a:prstGeom prst="rect">
            <a:avLst/>
          </a:prstGeom>
          <a:solidFill>
            <a:srgbClr val="90F927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tângulo 12"/>
          <p:cNvSpPr/>
          <p:nvPr/>
        </p:nvSpPr>
        <p:spPr>
          <a:xfrm>
            <a:off x="3276600" y="3733801"/>
            <a:ext cx="304800" cy="152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etângulo 13"/>
          <p:cNvSpPr/>
          <p:nvPr/>
        </p:nvSpPr>
        <p:spPr>
          <a:xfrm rot="16200000">
            <a:off x="5715001" y="3886199"/>
            <a:ext cx="609599" cy="3048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Retângulo 14"/>
          <p:cNvSpPr/>
          <p:nvPr/>
        </p:nvSpPr>
        <p:spPr>
          <a:xfrm>
            <a:off x="1905000" y="5144801"/>
            <a:ext cx="6705600" cy="74581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Rectangle 29" descr="Large checker board"/>
          <p:cNvSpPr>
            <a:spLocks noChangeArrowheads="1"/>
          </p:cNvSpPr>
          <p:nvPr/>
        </p:nvSpPr>
        <p:spPr bwMode="auto">
          <a:xfrm rot="5400000">
            <a:off x="6852584" y="4526391"/>
            <a:ext cx="508225" cy="192593"/>
          </a:xfrm>
          <a:prstGeom prst="rect">
            <a:avLst/>
          </a:prstGeom>
          <a:pattFill prst="lgCheck">
            <a:fgClr>
              <a:schemeClr val="bg1"/>
            </a:fgClr>
            <a:bgClr>
              <a:srgbClr val="00B05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9" name="Rectangle 29" descr="Large checker board"/>
          <p:cNvSpPr>
            <a:spLocks noChangeArrowheads="1"/>
          </p:cNvSpPr>
          <p:nvPr/>
        </p:nvSpPr>
        <p:spPr bwMode="auto">
          <a:xfrm rot="5400000">
            <a:off x="1262918" y="5393977"/>
            <a:ext cx="554375" cy="152400"/>
          </a:xfrm>
          <a:prstGeom prst="rect">
            <a:avLst/>
          </a:prstGeom>
          <a:pattFill prst="lgCheck">
            <a:fgClr>
              <a:schemeClr val="bg1"/>
            </a:fgClr>
            <a:bgClr>
              <a:srgbClr val="FF00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0" name="Rectangle 29" descr="Large checker board"/>
          <p:cNvSpPr>
            <a:spLocks noChangeArrowheads="1"/>
          </p:cNvSpPr>
          <p:nvPr/>
        </p:nvSpPr>
        <p:spPr bwMode="auto">
          <a:xfrm rot="10800000">
            <a:off x="6400800" y="1610583"/>
            <a:ext cx="304800" cy="164164"/>
          </a:xfrm>
          <a:prstGeom prst="rect">
            <a:avLst/>
          </a:prstGeom>
          <a:pattFill prst="lgCheck">
            <a:fgClr>
              <a:schemeClr val="bg1"/>
            </a:fgClr>
            <a:bgClr>
              <a:srgbClr val="00B05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1" name="Rectangle 29" descr="Large checker board"/>
          <p:cNvSpPr>
            <a:spLocks noChangeArrowheads="1"/>
          </p:cNvSpPr>
          <p:nvPr/>
        </p:nvSpPr>
        <p:spPr bwMode="auto">
          <a:xfrm>
            <a:off x="6400800" y="1891299"/>
            <a:ext cx="342823" cy="166101"/>
          </a:xfrm>
          <a:prstGeom prst="rect">
            <a:avLst/>
          </a:prstGeom>
          <a:pattFill prst="lgCheck">
            <a:fgClr>
              <a:schemeClr val="bg1"/>
            </a:fgClr>
            <a:bgClr>
              <a:srgbClr val="FF00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2" name="Retângulo 21"/>
          <p:cNvSpPr/>
          <p:nvPr/>
        </p:nvSpPr>
        <p:spPr>
          <a:xfrm rot="16200000">
            <a:off x="1479982" y="6521019"/>
            <a:ext cx="691183" cy="145946"/>
          </a:xfrm>
          <a:prstGeom prst="rect">
            <a:avLst/>
          </a:prstGeom>
          <a:solidFill>
            <a:srgbClr val="90F927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AutoShape 56"/>
          <p:cNvSpPr>
            <a:spLocks noChangeArrowheads="1"/>
          </p:cNvSpPr>
          <p:nvPr/>
        </p:nvSpPr>
        <p:spPr bwMode="auto">
          <a:xfrm rot="10800000">
            <a:off x="2482389" y="5454679"/>
            <a:ext cx="423862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4" name="AutoShape 56"/>
          <p:cNvSpPr>
            <a:spLocks noChangeArrowheads="1"/>
          </p:cNvSpPr>
          <p:nvPr/>
        </p:nvSpPr>
        <p:spPr bwMode="auto">
          <a:xfrm rot="10800000">
            <a:off x="1905000" y="6518982"/>
            <a:ext cx="423862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5" name="AutoShape 56"/>
          <p:cNvSpPr>
            <a:spLocks noChangeArrowheads="1"/>
          </p:cNvSpPr>
          <p:nvPr/>
        </p:nvSpPr>
        <p:spPr bwMode="auto">
          <a:xfrm rot="10800000">
            <a:off x="6778494" y="5470177"/>
            <a:ext cx="423862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6" name="AutoShape 56"/>
          <p:cNvSpPr>
            <a:spLocks noChangeArrowheads="1"/>
          </p:cNvSpPr>
          <p:nvPr/>
        </p:nvSpPr>
        <p:spPr bwMode="auto">
          <a:xfrm>
            <a:off x="6406855" y="4516087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7" name="AutoShape 56"/>
          <p:cNvSpPr>
            <a:spLocks noChangeArrowheads="1"/>
          </p:cNvSpPr>
          <p:nvPr/>
        </p:nvSpPr>
        <p:spPr bwMode="auto">
          <a:xfrm rot="11350364">
            <a:off x="874724" y="5354985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</p:spTree>
    <p:extLst>
      <p:ext uri="{BB962C8B-B14F-4D97-AF65-F5344CB8AC3E}">
        <p14:creationId xmlns:p14="http://schemas.microsoft.com/office/powerpoint/2010/main" val="3294278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3"/>
          <p:cNvSpPr txBox="1">
            <a:spLocks/>
          </p:cNvSpPr>
          <p:nvPr/>
        </p:nvSpPr>
        <p:spPr>
          <a:xfrm>
            <a:off x="457200" y="152400"/>
            <a:ext cx="4484306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0" rIns="0" bIns="0" rtlCol="0">
            <a:spAutoFit/>
          </a:bodyPr>
          <a:lstStyle>
            <a:lvl1pPr>
              <a:defRPr sz="225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45415" algn="ctr">
              <a:lnSpc>
                <a:spcPct val="100000"/>
              </a:lnSpc>
            </a:pPr>
            <a:r>
              <a:rPr lang="pt-PT" sz="2400" dirty="0" smtClean="0"/>
              <a:t>CADET</a:t>
            </a:r>
            <a:r>
              <a:rPr lang="pt-PT" sz="2400" dirty="0" smtClean="0"/>
              <a:t>ES </a:t>
            </a:r>
            <a:r>
              <a:rPr lang="pt-PT" sz="2400" dirty="0" smtClean="0"/>
              <a:t>e +</a:t>
            </a:r>
          </a:p>
          <a:p>
            <a:pPr marL="145415" algn="ctr"/>
            <a:r>
              <a:rPr lang="pt-PT" sz="2400" dirty="0" smtClean="0"/>
              <a:t>   1ª Corrida - </a:t>
            </a:r>
            <a:r>
              <a:rPr lang="pt-PT" sz="2400" dirty="0"/>
              <a:t>3</a:t>
            </a:r>
            <a:r>
              <a:rPr lang="pt-PT" sz="2400" dirty="0" smtClean="0"/>
              <a:t> </a:t>
            </a:r>
            <a:r>
              <a:rPr lang="pt-PT" sz="2400" spc="-15" dirty="0" smtClean="0"/>
              <a:t>voltas </a:t>
            </a:r>
            <a:r>
              <a:rPr lang="pt-PT" sz="2400" spc="-5" dirty="0" smtClean="0"/>
              <a:t>(2400m)</a:t>
            </a:r>
            <a:endParaRPr lang="pt-PT" sz="2400" dirty="0" smtClean="0"/>
          </a:p>
          <a:p>
            <a:pPr marL="145415" algn="ctr"/>
            <a:r>
              <a:rPr lang="pt-PT" sz="2400" dirty="0" smtClean="0"/>
              <a:t>  2ª </a:t>
            </a:r>
            <a:r>
              <a:rPr lang="pt-PT" sz="2400" dirty="0"/>
              <a:t>Corrida - 1 </a:t>
            </a:r>
            <a:r>
              <a:rPr lang="pt-PT" sz="2400" spc="-15" dirty="0"/>
              <a:t>volta </a:t>
            </a:r>
            <a:r>
              <a:rPr lang="pt-PT" sz="2400" spc="-5" dirty="0" smtClean="0"/>
              <a:t>(630m)</a:t>
            </a:r>
            <a:endParaRPr lang="pt-PT" sz="2400" dirty="0" smtClean="0"/>
          </a:p>
          <a:p>
            <a:pPr marL="145415" algn="ctr">
              <a:lnSpc>
                <a:spcPct val="100000"/>
              </a:lnSpc>
            </a:pPr>
            <a:r>
              <a:rPr lang="pt-PT" sz="2400" spc="-5" dirty="0" smtClean="0"/>
              <a:t>Início da 2 e 3ª voltas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030" y="1282139"/>
            <a:ext cx="304800" cy="279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sp>
        <p:nvSpPr>
          <p:cNvPr id="16" name="AutoShape 56"/>
          <p:cNvSpPr>
            <a:spLocks noChangeArrowheads="1"/>
          </p:cNvSpPr>
          <p:nvPr/>
        </p:nvSpPr>
        <p:spPr bwMode="auto">
          <a:xfrm rot="10800000">
            <a:off x="573168" y="651103"/>
            <a:ext cx="423862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7" name="AutoShape 56"/>
          <p:cNvSpPr>
            <a:spLocks noChangeArrowheads="1"/>
          </p:cNvSpPr>
          <p:nvPr/>
        </p:nvSpPr>
        <p:spPr bwMode="auto">
          <a:xfrm rot="10800000">
            <a:off x="566737" y="1005266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9729"/>
            <a:ext cx="10058400" cy="6142672"/>
          </a:xfrm>
          <a:prstGeom prst="rect">
            <a:avLst/>
          </a:prstGeom>
        </p:spPr>
      </p:pic>
      <p:sp>
        <p:nvSpPr>
          <p:cNvPr id="19" name="Retângulo 18"/>
          <p:cNvSpPr/>
          <p:nvPr/>
        </p:nvSpPr>
        <p:spPr>
          <a:xfrm rot="195228">
            <a:off x="301680" y="4409908"/>
            <a:ext cx="338407" cy="109938"/>
          </a:xfrm>
          <a:prstGeom prst="rect">
            <a:avLst/>
          </a:prstGeom>
          <a:solidFill>
            <a:srgbClr val="90F927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AutoShape 56"/>
          <p:cNvSpPr>
            <a:spLocks noChangeArrowheads="1"/>
          </p:cNvSpPr>
          <p:nvPr/>
        </p:nvSpPr>
        <p:spPr bwMode="auto">
          <a:xfrm rot="16200000">
            <a:off x="206112" y="4975317"/>
            <a:ext cx="423862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1" name="AutoShape 56"/>
          <p:cNvSpPr>
            <a:spLocks noChangeArrowheads="1"/>
          </p:cNvSpPr>
          <p:nvPr/>
        </p:nvSpPr>
        <p:spPr bwMode="auto">
          <a:xfrm rot="5400000">
            <a:off x="484188" y="4835898"/>
            <a:ext cx="423862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2" name="AutoShape 56"/>
          <p:cNvSpPr>
            <a:spLocks noChangeArrowheads="1"/>
          </p:cNvSpPr>
          <p:nvPr/>
        </p:nvSpPr>
        <p:spPr bwMode="auto">
          <a:xfrm rot="14715127">
            <a:off x="8002054" y="4236926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3" name="Retângulo 22"/>
          <p:cNvSpPr/>
          <p:nvPr/>
        </p:nvSpPr>
        <p:spPr>
          <a:xfrm rot="21124303">
            <a:off x="1387722" y="5430205"/>
            <a:ext cx="297853" cy="1123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AutoShape 56"/>
          <p:cNvSpPr>
            <a:spLocks noChangeArrowheads="1"/>
          </p:cNvSpPr>
          <p:nvPr/>
        </p:nvSpPr>
        <p:spPr bwMode="auto">
          <a:xfrm rot="7299833">
            <a:off x="8279435" y="5068406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5" name="AutoShape 56"/>
          <p:cNvSpPr>
            <a:spLocks noChangeArrowheads="1"/>
          </p:cNvSpPr>
          <p:nvPr/>
        </p:nvSpPr>
        <p:spPr bwMode="auto">
          <a:xfrm rot="783868">
            <a:off x="8614148" y="3779447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6" name="AutoShape 56"/>
          <p:cNvSpPr>
            <a:spLocks noChangeArrowheads="1"/>
          </p:cNvSpPr>
          <p:nvPr/>
        </p:nvSpPr>
        <p:spPr bwMode="auto">
          <a:xfrm rot="11247769">
            <a:off x="1390939" y="7113788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7" name="AutoShape 56"/>
          <p:cNvSpPr>
            <a:spLocks noChangeArrowheads="1"/>
          </p:cNvSpPr>
          <p:nvPr/>
        </p:nvSpPr>
        <p:spPr bwMode="auto">
          <a:xfrm rot="10800000">
            <a:off x="5038745" y="7292974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8" name="AutoShape 56"/>
          <p:cNvSpPr>
            <a:spLocks noChangeArrowheads="1"/>
          </p:cNvSpPr>
          <p:nvPr/>
        </p:nvSpPr>
        <p:spPr bwMode="auto">
          <a:xfrm rot="14525034">
            <a:off x="7841996" y="4313873"/>
            <a:ext cx="423862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9" name="AutoShape 56"/>
          <p:cNvSpPr>
            <a:spLocks noChangeArrowheads="1"/>
          </p:cNvSpPr>
          <p:nvPr/>
        </p:nvSpPr>
        <p:spPr bwMode="auto">
          <a:xfrm rot="7319095">
            <a:off x="8412787" y="5187248"/>
            <a:ext cx="423862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30" name="AutoShape 56"/>
          <p:cNvSpPr>
            <a:spLocks noChangeArrowheads="1"/>
          </p:cNvSpPr>
          <p:nvPr/>
        </p:nvSpPr>
        <p:spPr bwMode="auto">
          <a:xfrm rot="947555">
            <a:off x="8654689" y="3617332"/>
            <a:ext cx="423862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31" name="Forma livre 30"/>
          <p:cNvSpPr/>
          <p:nvPr/>
        </p:nvSpPr>
        <p:spPr>
          <a:xfrm>
            <a:off x="1038386" y="3699299"/>
            <a:ext cx="8613039" cy="3640040"/>
          </a:xfrm>
          <a:custGeom>
            <a:avLst/>
            <a:gdLst>
              <a:gd name="connsiteX0" fmla="*/ 480448 w 8613039"/>
              <a:gd name="connsiteY0" fmla="*/ 1783338 h 3542144"/>
              <a:gd name="connsiteX1" fmla="*/ 480448 w 8613039"/>
              <a:gd name="connsiteY1" fmla="*/ 2108802 h 3542144"/>
              <a:gd name="connsiteX2" fmla="*/ 464950 w 8613039"/>
              <a:gd name="connsiteY2" fmla="*/ 2418768 h 3542144"/>
              <a:gd name="connsiteX3" fmla="*/ 402956 w 8613039"/>
              <a:gd name="connsiteY3" fmla="*/ 2666741 h 3542144"/>
              <a:gd name="connsiteX4" fmla="*/ 402956 w 8613039"/>
              <a:gd name="connsiteY4" fmla="*/ 2945711 h 3542144"/>
              <a:gd name="connsiteX5" fmla="*/ 464950 w 8613039"/>
              <a:gd name="connsiteY5" fmla="*/ 3100694 h 3542144"/>
              <a:gd name="connsiteX6" fmla="*/ 836909 w 8613039"/>
              <a:gd name="connsiteY6" fmla="*/ 3271175 h 3542144"/>
              <a:gd name="connsiteX7" fmla="*/ 1611824 w 8613039"/>
              <a:gd name="connsiteY7" fmla="*/ 3286673 h 3542144"/>
              <a:gd name="connsiteX8" fmla="*/ 2898183 w 8613039"/>
              <a:gd name="connsiteY8" fmla="*/ 3302172 h 3542144"/>
              <a:gd name="connsiteX9" fmla="*/ 4293031 w 8613039"/>
              <a:gd name="connsiteY9" fmla="*/ 3379663 h 3542144"/>
              <a:gd name="connsiteX10" fmla="*/ 5207431 w 8613039"/>
              <a:gd name="connsiteY10" fmla="*/ 3364165 h 3542144"/>
              <a:gd name="connsiteX11" fmla="*/ 6245817 w 8613039"/>
              <a:gd name="connsiteY11" fmla="*/ 3441656 h 3542144"/>
              <a:gd name="connsiteX12" fmla="*/ 7408190 w 8613039"/>
              <a:gd name="connsiteY12" fmla="*/ 3364165 h 3542144"/>
              <a:gd name="connsiteX13" fmla="*/ 7842143 w 8613039"/>
              <a:gd name="connsiteY13" fmla="*/ 3147189 h 3542144"/>
              <a:gd name="connsiteX14" fmla="*/ 7811146 w 8613039"/>
              <a:gd name="connsiteY14" fmla="*/ 2651243 h 3542144"/>
              <a:gd name="connsiteX15" fmla="*/ 7439187 w 8613039"/>
              <a:gd name="connsiteY15" fmla="*/ 2170795 h 3542144"/>
              <a:gd name="connsiteX16" fmla="*/ 7113722 w 8613039"/>
              <a:gd name="connsiteY16" fmla="*/ 1721345 h 3542144"/>
              <a:gd name="connsiteX17" fmla="*/ 7160217 w 8613039"/>
              <a:gd name="connsiteY17" fmla="*/ 1488870 h 3542144"/>
              <a:gd name="connsiteX18" fmla="*/ 7392692 w 8613039"/>
              <a:gd name="connsiteY18" fmla="*/ 1225399 h 3542144"/>
              <a:gd name="connsiteX19" fmla="*/ 7532177 w 8613039"/>
              <a:gd name="connsiteY19" fmla="*/ 822443 h 3542144"/>
              <a:gd name="connsiteX20" fmla="*/ 7284204 w 8613039"/>
              <a:gd name="connsiteY20" fmla="*/ 481480 h 3542144"/>
              <a:gd name="connsiteX21" fmla="*/ 7129221 w 8613039"/>
              <a:gd name="connsiteY21" fmla="*/ 47528 h 3542144"/>
              <a:gd name="connsiteX22" fmla="*/ 7485682 w 8613039"/>
              <a:gd name="connsiteY22" fmla="*/ 16531 h 3542144"/>
              <a:gd name="connsiteX23" fmla="*/ 7966129 w 8613039"/>
              <a:gd name="connsiteY23" fmla="*/ 94023 h 3542144"/>
              <a:gd name="connsiteX24" fmla="*/ 8508570 w 8613039"/>
              <a:gd name="connsiteY24" fmla="*/ 326497 h 3542144"/>
              <a:gd name="connsiteX25" fmla="*/ 8586061 w 8613039"/>
              <a:gd name="connsiteY25" fmla="*/ 527975 h 3542144"/>
              <a:gd name="connsiteX26" fmla="*/ 8183106 w 8613039"/>
              <a:gd name="connsiteY26" fmla="*/ 667460 h 3542144"/>
              <a:gd name="connsiteX27" fmla="*/ 7811146 w 8613039"/>
              <a:gd name="connsiteY27" fmla="*/ 853440 h 3542144"/>
              <a:gd name="connsiteX28" fmla="*/ 7532177 w 8613039"/>
              <a:gd name="connsiteY28" fmla="*/ 1147907 h 3542144"/>
              <a:gd name="connsiteX29" fmla="*/ 7361695 w 8613039"/>
              <a:gd name="connsiteY29" fmla="*/ 1597358 h 3542144"/>
              <a:gd name="connsiteX30" fmla="*/ 7423689 w 8613039"/>
              <a:gd name="connsiteY30" fmla="*/ 1953819 h 3542144"/>
              <a:gd name="connsiteX31" fmla="*/ 7749153 w 8613039"/>
              <a:gd name="connsiteY31" fmla="*/ 2217290 h 3542144"/>
              <a:gd name="connsiteX32" fmla="*/ 8012624 w 8613039"/>
              <a:gd name="connsiteY32" fmla="*/ 2465263 h 3542144"/>
              <a:gd name="connsiteX33" fmla="*/ 8105614 w 8613039"/>
              <a:gd name="connsiteY33" fmla="*/ 2930212 h 3542144"/>
              <a:gd name="connsiteX34" fmla="*/ 8090116 w 8613039"/>
              <a:gd name="connsiteY34" fmla="*/ 3255677 h 3542144"/>
              <a:gd name="connsiteX35" fmla="*/ 7904136 w 8613039"/>
              <a:gd name="connsiteY35" fmla="*/ 3441656 h 3542144"/>
              <a:gd name="connsiteX36" fmla="*/ 7222211 w 8613039"/>
              <a:gd name="connsiteY36" fmla="*/ 3534646 h 3542144"/>
              <a:gd name="connsiteX37" fmla="*/ 6338807 w 8613039"/>
              <a:gd name="connsiteY37" fmla="*/ 3534646 h 3542144"/>
              <a:gd name="connsiteX38" fmla="*/ 5811865 w 8613039"/>
              <a:gd name="connsiteY38" fmla="*/ 3519148 h 3542144"/>
              <a:gd name="connsiteX39" fmla="*/ 4664990 w 8613039"/>
              <a:gd name="connsiteY39" fmla="*/ 3472653 h 3542144"/>
              <a:gd name="connsiteX40" fmla="*/ 3967567 w 8613039"/>
              <a:gd name="connsiteY40" fmla="*/ 3503650 h 3542144"/>
              <a:gd name="connsiteX41" fmla="*/ 3099661 w 8613039"/>
              <a:gd name="connsiteY41" fmla="*/ 3503650 h 3542144"/>
              <a:gd name="connsiteX42" fmla="*/ 1906292 w 8613039"/>
              <a:gd name="connsiteY42" fmla="*/ 3503650 h 3542144"/>
              <a:gd name="connsiteX43" fmla="*/ 1177872 w 8613039"/>
              <a:gd name="connsiteY43" fmla="*/ 3410660 h 3542144"/>
              <a:gd name="connsiteX44" fmla="*/ 588936 w 8613039"/>
              <a:gd name="connsiteY44" fmla="*/ 3286673 h 3542144"/>
              <a:gd name="connsiteX45" fmla="*/ 247973 w 8613039"/>
              <a:gd name="connsiteY45" fmla="*/ 3131690 h 3542144"/>
              <a:gd name="connsiteX46" fmla="*/ 92990 w 8613039"/>
              <a:gd name="connsiteY46" fmla="*/ 3007704 h 3542144"/>
              <a:gd name="connsiteX47" fmla="*/ 61994 w 8613039"/>
              <a:gd name="connsiteY47" fmla="*/ 2930212 h 3542144"/>
              <a:gd name="connsiteX48" fmla="*/ 0 w 8613039"/>
              <a:gd name="connsiteY48" fmla="*/ 2837223 h 3542144"/>
              <a:gd name="connsiteX49" fmla="*/ 0 w 8613039"/>
              <a:gd name="connsiteY49" fmla="*/ 2837223 h 3542144"/>
              <a:gd name="connsiteX50" fmla="*/ 0 w 8613039"/>
              <a:gd name="connsiteY50" fmla="*/ 2837223 h 3542144"/>
              <a:gd name="connsiteX0" fmla="*/ 480448 w 8613039"/>
              <a:gd name="connsiteY0" fmla="*/ 1868751 h 3627557"/>
              <a:gd name="connsiteX1" fmla="*/ 480448 w 8613039"/>
              <a:gd name="connsiteY1" fmla="*/ 2194215 h 3627557"/>
              <a:gd name="connsiteX2" fmla="*/ 464950 w 8613039"/>
              <a:gd name="connsiteY2" fmla="*/ 2504181 h 3627557"/>
              <a:gd name="connsiteX3" fmla="*/ 402956 w 8613039"/>
              <a:gd name="connsiteY3" fmla="*/ 2752154 h 3627557"/>
              <a:gd name="connsiteX4" fmla="*/ 402956 w 8613039"/>
              <a:gd name="connsiteY4" fmla="*/ 3031124 h 3627557"/>
              <a:gd name="connsiteX5" fmla="*/ 464950 w 8613039"/>
              <a:gd name="connsiteY5" fmla="*/ 3186107 h 3627557"/>
              <a:gd name="connsiteX6" fmla="*/ 836909 w 8613039"/>
              <a:gd name="connsiteY6" fmla="*/ 3356588 h 3627557"/>
              <a:gd name="connsiteX7" fmla="*/ 1611824 w 8613039"/>
              <a:gd name="connsiteY7" fmla="*/ 3372086 h 3627557"/>
              <a:gd name="connsiteX8" fmla="*/ 2898183 w 8613039"/>
              <a:gd name="connsiteY8" fmla="*/ 3387585 h 3627557"/>
              <a:gd name="connsiteX9" fmla="*/ 4293031 w 8613039"/>
              <a:gd name="connsiteY9" fmla="*/ 3465076 h 3627557"/>
              <a:gd name="connsiteX10" fmla="*/ 5207431 w 8613039"/>
              <a:gd name="connsiteY10" fmla="*/ 3449578 h 3627557"/>
              <a:gd name="connsiteX11" fmla="*/ 6245817 w 8613039"/>
              <a:gd name="connsiteY11" fmla="*/ 3527069 h 3627557"/>
              <a:gd name="connsiteX12" fmla="*/ 7408190 w 8613039"/>
              <a:gd name="connsiteY12" fmla="*/ 3449578 h 3627557"/>
              <a:gd name="connsiteX13" fmla="*/ 7842143 w 8613039"/>
              <a:gd name="connsiteY13" fmla="*/ 3232602 h 3627557"/>
              <a:gd name="connsiteX14" fmla="*/ 7811146 w 8613039"/>
              <a:gd name="connsiteY14" fmla="*/ 2736656 h 3627557"/>
              <a:gd name="connsiteX15" fmla="*/ 7439187 w 8613039"/>
              <a:gd name="connsiteY15" fmla="*/ 2256208 h 3627557"/>
              <a:gd name="connsiteX16" fmla="*/ 7113722 w 8613039"/>
              <a:gd name="connsiteY16" fmla="*/ 1806758 h 3627557"/>
              <a:gd name="connsiteX17" fmla="*/ 7160217 w 8613039"/>
              <a:gd name="connsiteY17" fmla="*/ 1574283 h 3627557"/>
              <a:gd name="connsiteX18" fmla="*/ 7392692 w 8613039"/>
              <a:gd name="connsiteY18" fmla="*/ 1310812 h 3627557"/>
              <a:gd name="connsiteX19" fmla="*/ 7532177 w 8613039"/>
              <a:gd name="connsiteY19" fmla="*/ 907856 h 3627557"/>
              <a:gd name="connsiteX20" fmla="*/ 7284204 w 8613039"/>
              <a:gd name="connsiteY20" fmla="*/ 566893 h 3627557"/>
              <a:gd name="connsiteX21" fmla="*/ 7036232 w 8613039"/>
              <a:gd name="connsiteY21" fmla="*/ 24453 h 3627557"/>
              <a:gd name="connsiteX22" fmla="*/ 7485682 w 8613039"/>
              <a:gd name="connsiteY22" fmla="*/ 101944 h 3627557"/>
              <a:gd name="connsiteX23" fmla="*/ 7966129 w 8613039"/>
              <a:gd name="connsiteY23" fmla="*/ 179436 h 3627557"/>
              <a:gd name="connsiteX24" fmla="*/ 8508570 w 8613039"/>
              <a:gd name="connsiteY24" fmla="*/ 411910 h 3627557"/>
              <a:gd name="connsiteX25" fmla="*/ 8586061 w 8613039"/>
              <a:gd name="connsiteY25" fmla="*/ 613388 h 3627557"/>
              <a:gd name="connsiteX26" fmla="*/ 8183106 w 8613039"/>
              <a:gd name="connsiteY26" fmla="*/ 752873 h 3627557"/>
              <a:gd name="connsiteX27" fmla="*/ 7811146 w 8613039"/>
              <a:gd name="connsiteY27" fmla="*/ 938853 h 3627557"/>
              <a:gd name="connsiteX28" fmla="*/ 7532177 w 8613039"/>
              <a:gd name="connsiteY28" fmla="*/ 1233320 h 3627557"/>
              <a:gd name="connsiteX29" fmla="*/ 7361695 w 8613039"/>
              <a:gd name="connsiteY29" fmla="*/ 1682771 h 3627557"/>
              <a:gd name="connsiteX30" fmla="*/ 7423689 w 8613039"/>
              <a:gd name="connsiteY30" fmla="*/ 2039232 h 3627557"/>
              <a:gd name="connsiteX31" fmla="*/ 7749153 w 8613039"/>
              <a:gd name="connsiteY31" fmla="*/ 2302703 h 3627557"/>
              <a:gd name="connsiteX32" fmla="*/ 8012624 w 8613039"/>
              <a:gd name="connsiteY32" fmla="*/ 2550676 h 3627557"/>
              <a:gd name="connsiteX33" fmla="*/ 8105614 w 8613039"/>
              <a:gd name="connsiteY33" fmla="*/ 3015625 h 3627557"/>
              <a:gd name="connsiteX34" fmla="*/ 8090116 w 8613039"/>
              <a:gd name="connsiteY34" fmla="*/ 3341090 h 3627557"/>
              <a:gd name="connsiteX35" fmla="*/ 7904136 w 8613039"/>
              <a:gd name="connsiteY35" fmla="*/ 3527069 h 3627557"/>
              <a:gd name="connsiteX36" fmla="*/ 7222211 w 8613039"/>
              <a:gd name="connsiteY36" fmla="*/ 3620059 h 3627557"/>
              <a:gd name="connsiteX37" fmla="*/ 6338807 w 8613039"/>
              <a:gd name="connsiteY37" fmla="*/ 3620059 h 3627557"/>
              <a:gd name="connsiteX38" fmla="*/ 5811865 w 8613039"/>
              <a:gd name="connsiteY38" fmla="*/ 3604561 h 3627557"/>
              <a:gd name="connsiteX39" fmla="*/ 4664990 w 8613039"/>
              <a:gd name="connsiteY39" fmla="*/ 3558066 h 3627557"/>
              <a:gd name="connsiteX40" fmla="*/ 3967567 w 8613039"/>
              <a:gd name="connsiteY40" fmla="*/ 3589063 h 3627557"/>
              <a:gd name="connsiteX41" fmla="*/ 3099661 w 8613039"/>
              <a:gd name="connsiteY41" fmla="*/ 3589063 h 3627557"/>
              <a:gd name="connsiteX42" fmla="*/ 1906292 w 8613039"/>
              <a:gd name="connsiteY42" fmla="*/ 3589063 h 3627557"/>
              <a:gd name="connsiteX43" fmla="*/ 1177872 w 8613039"/>
              <a:gd name="connsiteY43" fmla="*/ 3496073 h 3627557"/>
              <a:gd name="connsiteX44" fmla="*/ 588936 w 8613039"/>
              <a:gd name="connsiteY44" fmla="*/ 3372086 h 3627557"/>
              <a:gd name="connsiteX45" fmla="*/ 247973 w 8613039"/>
              <a:gd name="connsiteY45" fmla="*/ 3217103 h 3627557"/>
              <a:gd name="connsiteX46" fmla="*/ 92990 w 8613039"/>
              <a:gd name="connsiteY46" fmla="*/ 3093117 h 3627557"/>
              <a:gd name="connsiteX47" fmla="*/ 61994 w 8613039"/>
              <a:gd name="connsiteY47" fmla="*/ 3015625 h 3627557"/>
              <a:gd name="connsiteX48" fmla="*/ 0 w 8613039"/>
              <a:gd name="connsiteY48" fmla="*/ 2922636 h 3627557"/>
              <a:gd name="connsiteX49" fmla="*/ 0 w 8613039"/>
              <a:gd name="connsiteY49" fmla="*/ 2922636 h 3627557"/>
              <a:gd name="connsiteX50" fmla="*/ 0 w 8613039"/>
              <a:gd name="connsiteY50" fmla="*/ 2922636 h 3627557"/>
              <a:gd name="connsiteX0" fmla="*/ 480448 w 8613039"/>
              <a:gd name="connsiteY0" fmla="*/ 1880091 h 3638897"/>
              <a:gd name="connsiteX1" fmla="*/ 480448 w 8613039"/>
              <a:gd name="connsiteY1" fmla="*/ 2205555 h 3638897"/>
              <a:gd name="connsiteX2" fmla="*/ 464950 w 8613039"/>
              <a:gd name="connsiteY2" fmla="*/ 2515521 h 3638897"/>
              <a:gd name="connsiteX3" fmla="*/ 402956 w 8613039"/>
              <a:gd name="connsiteY3" fmla="*/ 2763494 h 3638897"/>
              <a:gd name="connsiteX4" fmla="*/ 402956 w 8613039"/>
              <a:gd name="connsiteY4" fmla="*/ 3042464 h 3638897"/>
              <a:gd name="connsiteX5" fmla="*/ 464950 w 8613039"/>
              <a:gd name="connsiteY5" fmla="*/ 3197447 h 3638897"/>
              <a:gd name="connsiteX6" fmla="*/ 836909 w 8613039"/>
              <a:gd name="connsiteY6" fmla="*/ 3367928 h 3638897"/>
              <a:gd name="connsiteX7" fmla="*/ 1611824 w 8613039"/>
              <a:gd name="connsiteY7" fmla="*/ 3383426 h 3638897"/>
              <a:gd name="connsiteX8" fmla="*/ 2898183 w 8613039"/>
              <a:gd name="connsiteY8" fmla="*/ 3398925 h 3638897"/>
              <a:gd name="connsiteX9" fmla="*/ 4293031 w 8613039"/>
              <a:gd name="connsiteY9" fmla="*/ 3476416 h 3638897"/>
              <a:gd name="connsiteX10" fmla="*/ 5207431 w 8613039"/>
              <a:gd name="connsiteY10" fmla="*/ 3460918 h 3638897"/>
              <a:gd name="connsiteX11" fmla="*/ 6245817 w 8613039"/>
              <a:gd name="connsiteY11" fmla="*/ 3538409 h 3638897"/>
              <a:gd name="connsiteX12" fmla="*/ 7408190 w 8613039"/>
              <a:gd name="connsiteY12" fmla="*/ 3460918 h 3638897"/>
              <a:gd name="connsiteX13" fmla="*/ 7842143 w 8613039"/>
              <a:gd name="connsiteY13" fmla="*/ 3243942 h 3638897"/>
              <a:gd name="connsiteX14" fmla="*/ 7811146 w 8613039"/>
              <a:gd name="connsiteY14" fmla="*/ 2747996 h 3638897"/>
              <a:gd name="connsiteX15" fmla="*/ 7439187 w 8613039"/>
              <a:gd name="connsiteY15" fmla="*/ 2267548 h 3638897"/>
              <a:gd name="connsiteX16" fmla="*/ 7113722 w 8613039"/>
              <a:gd name="connsiteY16" fmla="*/ 1818098 h 3638897"/>
              <a:gd name="connsiteX17" fmla="*/ 7160217 w 8613039"/>
              <a:gd name="connsiteY17" fmla="*/ 1585623 h 3638897"/>
              <a:gd name="connsiteX18" fmla="*/ 7392692 w 8613039"/>
              <a:gd name="connsiteY18" fmla="*/ 1322152 h 3638897"/>
              <a:gd name="connsiteX19" fmla="*/ 7532177 w 8613039"/>
              <a:gd name="connsiteY19" fmla="*/ 919196 h 3638897"/>
              <a:gd name="connsiteX20" fmla="*/ 7284204 w 8613039"/>
              <a:gd name="connsiteY20" fmla="*/ 578233 h 3638897"/>
              <a:gd name="connsiteX21" fmla="*/ 7036232 w 8613039"/>
              <a:gd name="connsiteY21" fmla="*/ 35793 h 3638897"/>
              <a:gd name="connsiteX22" fmla="*/ 7454686 w 8613039"/>
              <a:gd name="connsiteY22" fmla="*/ 66790 h 3638897"/>
              <a:gd name="connsiteX23" fmla="*/ 7966129 w 8613039"/>
              <a:gd name="connsiteY23" fmla="*/ 190776 h 3638897"/>
              <a:gd name="connsiteX24" fmla="*/ 8508570 w 8613039"/>
              <a:gd name="connsiteY24" fmla="*/ 423250 h 3638897"/>
              <a:gd name="connsiteX25" fmla="*/ 8586061 w 8613039"/>
              <a:gd name="connsiteY25" fmla="*/ 624728 h 3638897"/>
              <a:gd name="connsiteX26" fmla="*/ 8183106 w 8613039"/>
              <a:gd name="connsiteY26" fmla="*/ 764213 h 3638897"/>
              <a:gd name="connsiteX27" fmla="*/ 7811146 w 8613039"/>
              <a:gd name="connsiteY27" fmla="*/ 950193 h 3638897"/>
              <a:gd name="connsiteX28" fmla="*/ 7532177 w 8613039"/>
              <a:gd name="connsiteY28" fmla="*/ 1244660 h 3638897"/>
              <a:gd name="connsiteX29" fmla="*/ 7361695 w 8613039"/>
              <a:gd name="connsiteY29" fmla="*/ 1694111 h 3638897"/>
              <a:gd name="connsiteX30" fmla="*/ 7423689 w 8613039"/>
              <a:gd name="connsiteY30" fmla="*/ 2050572 h 3638897"/>
              <a:gd name="connsiteX31" fmla="*/ 7749153 w 8613039"/>
              <a:gd name="connsiteY31" fmla="*/ 2314043 h 3638897"/>
              <a:gd name="connsiteX32" fmla="*/ 8012624 w 8613039"/>
              <a:gd name="connsiteY32" fmla="*/ 2562016 h 3638897"/>
              <a:gd name="connsiteX33" fmla="*/ 8105614 w 8613039"/>
              <a:gd name="connsiteY33" fmla="*/ 3026965 h 3638897"/>
              <a:gd name="connsiteX34" fmla="*/ 8090116 w 8613039"/>
              <a:gd name="connsiteY34" fmla="*/ 3352430 h 3638897"/>
              <a:gd name="connsiteX35" fmla="*/ 7904136 w 8613039"/>
              <a:gd name="connsiteY35" fmla="*/ 3538409 h 3638897"/>
              <a:gd name="connsiteX36" fmla="*/ 7222211 w 8613039"/>
              <a:gd name="connsiteY36" fmla="*/ 3631399 h 3638897"/>
              <a:gd name="connsiteX37" fmla="*/ 6338807 w 8613039"/>
              <a:gd name="connsiteY37" fmla="*/ 3631399 h 3638897"/>
              <a:gd name="connsiteX38" fmla="*/ 5811865 w 8613039"/>
              <a:gd name="connsiteY38" fmla="*/ 3615901 h 3638897"/>
              <a:gd name="connsiteX39" fmla="*/ 4664990 w 8613039"/>
              <a:gd name="connsiteY39" fmla="*/ 3569406 h 3638897"/>
              <a:gd name="connsiteX40" fmla="*/ 3967567 w 8613039"/>
              <a:gd name="connsiteY40" fmla="*/ 3600403 h 3638897"/>
              <a:gd name="connsiteX41" fmla="*/ 3099661 w 8613039"/>
              <a:gd name="connsiteY41" fmla="*/ 3600403 h 3638897"/>
              <a:gd name="connsiteX42" fmla="*/ 1906292 w 8613039"/>
              <a:gd name="connsiteY42" fmla="*/ 3600403 h 3638897"/>
              <a:gd name="connsiteX43" fmla="*/ 1177872 w 8613039"/>
              <a:gd name="connsiteY43" fmla="*/ 3507413 h 3638897"/>
              <a:gd name="connsiteX44" fmla="*/ 588936 w 8613039"/>
              <a:gd name="connsiteY44" fmla="*/ 3383426 h 3638897"/>
              <a:gd name="connsiteX45" fmla="*/ 247973 w 8613039"/>
              <a:gd name="connsiteY45" fmla="*/ 3228443 h 3638897"/>
              <a:gd name="connsiteX46" fmla="*/ 92990 w 8613039"/>
              <a:gd name="connsiteY46" fmla="*/ 3104457 h 3638897"/>
              <a:gd name="connsiteX47" fmla="*/ 61994 w 8613039"/>
              <a:gd name="connsiteY47" fmla="*/ 3026965 h 3638897"/>
              <a:gd name="connsiteX48" fmla="*/ 0 w 8613039"/>
              <a:gd name="connsiteY48" fmla="*/ 2933976 h 3638897"/>
              <a:gd name="connsiteX49" fmla="*/ 0 w 8613039"/>
              <a:gd name="connsiteY49" fmla="*/ 2933976 h 3638897"/>
              <a:gd name="connsiteX50" fmla="*/ 0 w 8613039"/>
              <a:gd name="connsiteY50" fmla="*/ 2933976 h 3638897"/>
              <a:gd name="connsiteX0" fmla="*/ 480448 w 8613039"/>
              <a:gd name="connsiteY0" fmla="*/ 1880091 h 3638897"/>
              <a:gd name="connsiteX1" fmla="*/ 480448 w 8613039"/>
              <a:gd name="connsiteY1" fmla="*/ 2205555 h 3638897"/>
              <a:gd name="connsiteX2" fmla="*/ 464950 w 8613039"/>
              <a:gd name="connsiteY2" fmla="*/ 2515521 h 3638897"/>
              <a:gd name="connsiteX3" fmla="*/ 402956 w 8613039"/>
              <a:gd name="connsiteY3" fmla="*/ 2763494 h 3638897"/>
              <a:gd name="connsiteX4" fmla="*/ 402956 w 8613039"/>
              <a:gd name="connsiteY4" fmla="*/ 3042464 h 3638897"/>
              <a:gd name="connsiteX5" fmla="*/ 464950 w 8613039"/>
              <a:gd name="connsiteY5" fmla="*/ 3197447 h 3638897"/>
              <a:gd name="connsiteX6" fmla="*/ 836909 w 8613039"/>
              <a:gd name="connsiteY6" fmla="*/ 3367928 h 3638897"/>
              <a:gd name="connsiteX7" fmla="*/ 1611824 w 8613039"/>
              <a:gd name="connsiteY7" fmla="*/ 3383426 h 3638897"/>
              <a:gd name="connsiteX8" fmla="*/ 2898183 w 8613039"/>
              <a:gd name="connsiteY8" fmla="*/ 3398925 h 3638897"/>
              <a:gd name="connsiteX9" fmla="*/ 4293031 w 8613039"/>
              <a:gd name="connsiteY9" fmla="*/ 3476416 h 3638897"/>
              <a:gd name="connsiteX10" fmla="*/ 5207431 w 8613039"/>
              <a:gd name="connsiteY10" fmla="*/ 3460918 h 3638897"/>
              <a:gd name="connsiteX11" fmla="*/ 6245817 w 8613039"/>
              <a:gd name="connsiteY11" fmla="*/ 3538409 h 3638897"/>
              <a:gd name="connsiteX12" fmla="*/ 7408190 w 8613039"/>
              <a:gd name="connsiteY12" fmla="*/ 3460918 h 3638897"/>
              <a:gd name="connsiteX13" fmla="*/ 7842143 w 8613039"/>
              <a:gd name="connsiteY13" fmla="*/ 3243942 h 3638897"/>
              <a:gd name="connsiteX14" fmla="*/ 7811146 w 8613039"/>
              <a:gd name="connsiteY14" fmla="*/ 2747996 h 3638897"/>
              <a:gd name="connsiteX15" fmla="*/ 7439187 w 8613039"/>
              <a:gd name="connsiteY15" fmla="*/ 2267548 h 3638897"/>
              <a:gd name="connsiteX16" fmla="*/ 7113722 w 8613039"/>
              <a:gd name="connsiteY16" fmla="*/ 1818098 h 3638897"/>
              <a:gd name="connsiteX17" fmla="*/ 7160217 w 8613039"/>
              <a:gd name="connsiteY17" fmla="*/ 1585623 h 3638897"/>
              <a:gd name="connsiteX18" fmla="*/ 7392692 w 8613039"/>
              <a:gd name="connsiteY18" fmla="*/ 1322152 h 3638897"/>
              <a:gd name="connsiteX19" fmla="*/ 7532177 w 8613039"/>
              <a:gd name="connsiteY19" fmla="*/ 919196 h 3638897"/>
              <a:gd name="connsiteX20" fmla="*/ 7284204 w 8613039"/>
              <a:gd name="connsiteY20" fmla="*/ 578233 h 3638897"/>
              <a:gd name="connsiteX21" fmla="*/ 7036232 w 8613039"/>
              <a:gd name="connsiteY21" fmla="*/ 35793 h 3638897"/>
              <a:gd name="connsiteX22" fmla="*/ 7454686 w 8613039"/>
              <a:gd name="connsiteY22" fmla="*/ 66790 h 3638897"/>
              <a:gd name="connsiteX23" fmla="*/ 7966129 w 8613039"/>
              <a:gd name="connsiteY23" fmla="*/ 190776 h 3638897"/>
              <a:gd name="connsiteX24" fmla="*/ 8508570 w 8613039"/>
              <a:gd name="connsiteY24" fmla="*/ 423250 h 3638897"/>
              <a:gd name="connsiteX25" fmla="*/ 8586061 w 8613039"/>
              <a:gd name="connsiteY25" fmla="*/ 624728 h 3638897"/>
              <a:gd name="connsiteX26" fmla="*/ 8183106 w 8613039"/>
              <a:gd name="connsiteY26" fmla="*/ 764213 h 3638897"/>
              <a:gd name="connsiteX27" fmla="*/ 7811146 w 8613039"/>
              <a:gd name="connsiteY27" fmla="*/ 950193 h 3638897"/>
              <a:gd name="connsiteX28" fmla="*/ 7532177 w 8613039"/>
              <a:gd name="connsiteY28" fmla="*/ 1244660 h 3638897"/>
              <a:gd name="connsiteX29" fmla="*/ 7253207 w 8613039"/>
              <a:gd name="connsiteY29" fmla="*/ 1756104 h 3638897"/>
              <a:gd name="connsiteX30" fmla="*/ 7423689 w 8613039"/>
              <a:gd name="connsiteY30" fmla="*/ 2050572 h 3638897"/>
              <a:gd name="connsiteX31" fmla="*/ 7749153 w 8613039"/>
              <a:gd name="connsiteY31" fmla="*/ 2314043 h 3638897"/>
              <a:gd name="connsiteX32" fmla="*/ 8012624 w 8613039"/>
              <a:gd name="connsiteY32" fmla="*/ 2562016 h 3638897"/>
              <a:gd name="connsiteX33" fmla="*/ 8105614 w 8613039"/>
              <a:gd name="connsiteY33" fmla="*/ 3026965 h 3638897"/>
              <a:gd name="connsiteX34" fmla="*/ 8090116 w 8613039"/>
              <a:gd name="connsiteY34" fmla="*/ 3352430 h 3638897"/>
              <a:gd name="connsiteX35" fmla="*/ 7904136 w 8613039"/>
              <a:gd name="connsiteY35" fmla="*/ 3538409 h 3638897"/>
              <a:gd name="connsiteX36" fmla="*/ 7222211 w 8613039"/>
              <a:gd name="connsiteY36" fmla="*/ 3631399 h 3638897"/>
              <a:gd name="connsiteX37" fmla="*/ 6338807 w 8613039"/>
              <a:gd name="connsiteY37" fmla="*/ 3631399 h 3638897"/>
              <a:gd name="connsiteX38" fmla="*/ 5811865 w 8613039"/>
              <a:gd name="connsiteY38" fmla="*/ 3615901 h 3638897"/>
              <a:gd name="connsiteX39" fmla="*/ 4664990 w 8613039"/>
              <a:gd name="connsiteY39" fmla="*/ 3569406 h 3638897"/>
              <a:gd name="connsiteX40" fmla="*/ 3967567 w 8613039"/>
              <a:gd name="connsiteY40" fmla="*/ 3600403 h 3638897"/>
              <a:gd name="connsiteX41" fmla="*/ 3099661 w 8613039"/>
              <a:gd name="connsiteY41" fmla="*/ 3600403 h 3638897"/>
              <a:gd name="connsiteX42" fmla="*/ 1906292 w 8613039"/>
              <a:gd name="connsiteY42" fmla="*/ 3600403 h 3638897"/>
              <a:gd name="connsiteX43" fmla="*/ 1177872 w 8613039"/>
              <a:gd name="connsiteY43" fmla="*/ 3507413 h 3638897"/>
              <a:gd name="connsiteX44" fmla="*/ 588936 w 8613039"/>
              <a:gd name="connsiteY44" fmla="*/ 3383426 h 3638897"/>
              <a:gd name="connsiteX45" fmla="*/ 247973 w 8613039"/>
              <a:gd name="connsiteY45" fmla="*/ 3228443 h 3638897"/>
              <a:gd name="connsiteX46" fmla="*/ 92990 w 8613039"/>
              <a:gd name="connsiteY46" fmla="*/ 3104457 h 3638897"/>
              <a:gd name="connsiteX47" fmla="*/ 61994 w 8613039"/>
              <a:gd name="connsiteY47" fmla="*/ 3026965 h 3638897"/>
              <a:gd name="connsiteX48" fmla="*/ 0 w 8613039"/>
              <a:gd name="connsiteY48" fmla="*/ 2933976 h 3638897"/>
              <a:gd name="connsiteX49" fmla="*/ 0 w 8613039"/>
              <a:gd name="connsiteY49" fmla="*/ 2933976 h 3638897"/>
              <a:gd name="connsiteX50" fmla="*/ 0 w 8613039"/>
              <a:gd name="connsiteY50" fmla="*/ 2933976 h 3638897"/>
              <a:gd name="connsiteX0" fmla="*/ 480448 w 8613039"/>
              <a:gd name="connsiteY0" fmla="*/ 1880091 h 3638897"/>
              <a:gd name="connsiteX1" fmla="*/ 480448 w 8613039"/>
              <a:gd name="connsiteY1" fmla="*/ 2205555 h 3638897"/>
              <a:gd name="connsiteX2" fmla="*/ 464950 w 8613039"/>
              <a:gd name="connsiteY2" fmla="*/ 2515521 h 3638897"/>
              <a:gd name="connsiteX3" fmla="*/ 402956 w 8613039"/>
              <a:gd name="connsiteY3" fmla="*/ 2763494 h 3638897"/>
              <a:gd name="connsiteX4" fmla="*/ 402956 w 8613039"/>
              <a:gd name="connsiteY4" fmla="*/ 3042464 h 3638897"/>
              <a:gd name="connsiteX5" fmla="*/ 464950 w 8613039"/>
              <a:gd name="connsiteY5" fmla="*/ 3197447 h 3638897"/>
              <a:gd name="connsiteX6" fmla="*/ 836909 w 8613039"/>
              <a:gd name="connsiteY6" fmla="*/ 3367928 h 3638897"/>
              <a:gd name="connsiteX7" fmla="*/ 1611824 w 8613039"/>
              <a:gd name="connsiteY7" fmla="*/ 3383426 h 3638897"/>
              <a:gd name="connsiteX8" fmla="*/ 2898183 w 8613039"/>
              <a:gd name="connsiteY8" fmla="*/ 3398925 h 3638897"/>
              <a:gd name="connsiteX9" fmla="*/ 4293031 w 8613039"/>
              <a:gd name="connsiteY9" fmla="*/ 3476416 h 3638897"/>
              <a:gd name="connsiteX10" fmla="*/ 5207431 w 8613039"/>
              <a:gd name="connsiteY10" fmla="*/ 3460918 h 3638897"/>
              <a:gd name="connsiteX11" fmla="*/ 6245817 w 8613039"/>
              <a:gd name="connsiteY11" fmla="*/ 3538409 h 3638897"/>
              <a:gd name="connsiteX12" fmla="*/ 7408190 w 8613039"/>
              <a:gd name="connsiteY12" fmla="*/ 3460918 h 3638897"/>
              <a:gd name="connsiteX13" fmla="*/ 7842143 w 8613039"/>
              <a:gd name="connsiteY13" fmla="*/ 3243942 h 3638897"/>
              <a:gd name="connsiteX14" fmla="*/ 7811146 w 8613039"/>
              <a:gd name="connsiteY14" fmla="*/ 2747996 h 3638897"/>
              <a:gd name="connsiteX15" fmla="*/ 7439187 w 8613039"/>
              <a:gd name="connsiteY15" fmla="*/ 2267548 h 3638897"/>
              <a:gd name="connsiteX16" fmla="*/ 7005234 w 8613039"/>
              <a:gd name="connsiteY16" fmla="*/ 1833596 h 3638897"/>
              <a:gd name="connsiteX17" fmla="*/ 7160217 w 8613039"/>
              <a:gd name="connsiteY17" fmla="*/ 1585623 h 3638897"/>
              <a:gd name="connsiteX18" fmla="*/ 7392692 w 8613039"/>
              <a:gd name="connsiteY18" fmla="*/ 1322152 h 3638897"/>
              <a:gd name="connsiteX19" fmla="*/ 7532177 w 8613039"/>
              <a:gd name="connsiteY19" fmla="*/ 919196 h 3638897"/>
              <a:gd name="connsiteX20" fmla="*/ 7284204 w 8613039"/>
              <a:gd name="connsiteY20" fmla="*/ 578233 h 3638897"/>
              <a:gd name="connsiteX21" fmla="*/ 7036232 w 8613039"/>
              <a:gd name="connsiteY21" fmla="*/ 35793 h 3638897"/>
              <a:gd name="connsiteX22" fmla="*/ 7454686 w 8613039"/>
              <a:gd name="connsiteY22" fmla="*/ 66790 h 3638897"/>
              <a:gd name="connsiteX23" fmla="*/ 7966129 w 8613039"/>
              <a:gd name="connsiteY23" fmla="*/ 190776 h 3638897"/>
              <a:gd name="connsiteX24" fmla="*/ 8508570 w 8613039"/>
              <a:gd name="connsiteY24" fmla="*/ 423250 h 3638897"/>
              <a:gd name="connsiteX25" fmla="*/ 8586061 w 8613039"/>
              <a:gd name="connsiteY25" fmla="*/ 624728 h 3638897"/>
              <a:gd name="connsiteX26" fmla="*/ 8183106 w 8613039"/>
              <a:gd name="connsiteY26" fmla="*/ 764213 h 3638897"/>
              <a:gd name="connsiteX27" fmla="*/ 7811146 w 8613039"/>
              <a:gd name="connsiteY27" fmla="*/ 950193 h 3638897"/>
              <a:gd name="connsiteX28" fmla="*/ 7532177 w 8613039"/>
              <a:gd name="connsiteY28" fmla="*/ 1244660 h 3638897"/>
              <a:gd name="connsiteX29" fmla="*/ 7253207 w 8613039"/>
              <a:gd name="connsiteY29" fmla="*/ 1756104 h 3638897"/>
              <a:gd name="connsiteX30" fmla="*/ 7423689 w 8613039"/>
              <a:gd name="connsiteY30" fmla="*/ 2050572 h 3638897"/>
              <a:gd name="connsiteX31" fmla="*/ 7749153 w 8613039"/>
              <a:gd name="connsiteY31" fmla="*/ 2314043 h 3638897"/>
              <a:gd name="connsiteX32" fmla="*/ 8012624 w 8613039"/>
              <a:gd name="connsiteY32" fmla="*/ 2562016 h 3638897"/>
              <a:gd name="connsiteX33" fmla="*/ 8105614 w 8613039"/>
              <a:gd name="connsiteY33" fmla="*/ 3026965 h 3638897"/>
              <a:gd name="connsiteX34" fmla="*/ 8090116 w 8613039"/>
              <a:gd name="connsiteY34" fmla="*/ 3352430 h 3638897"/>
              <a:gd name="connsiteX35" fmla="*/ 7904136 w 8613039"/>
              <a:gd name="connsiteY35" fmla="*/ 3538409 h 3638897"/>
              <a:gd name="connsiteX36" fmla="*/ 7222211 w 8613039"/>
              <a:gd name="connsiteY36" fmla="*/ 3631399 h 3638897"/>
              <a:gd name="connsiteX37" fmla="*/ 6338807 w 8613039"/>
              <a:gd name="connsiteY37" fmla="*/ 3631399 h 3638897"/>
              <a:gd name="connsiteX38" fmla="*/ 5811865 w 8613039"/>
              <a:gd name="connsiteY38" fmla="*/ 3615901 h 3638897"/>
              <a:gd name="connsiteX39" fmla="*/ 4664990 w 8613039"/>
              <a:gd name="connsiteY39" fmla="*/ 3569406 h 3638897"/>
              <a:gd name="connsiteX40" fmla="*/ 3967567 w 8613039"/>
              <a:gd name="connsiteY40" fmla="*/ 3600403 h 3638897"/>
              <a:gd name="connsiteX41" fmla="*/ 3099661 w 8613039"/>
              <a:gd name="connsiteY41" fmla="*/ 3600403 h 3638897"/>
              <a:gd name="connsiteX42" fmla="*/ 1906292 w 8613039"/>
              <a:gd name="connsiteY42" fmla="*/ 3600403 h 3638897"/>
              <a:gd name="connsiteX43" fmla="*/ 1177872 w 8613039"/>
              <a:gd name="connsiteY43" fmla="*/ 3507413 h 3638897"/>
              <a:gd name="connsiteX44" fmla="*/ 588936 w 8613039"/>
              <a:gd name="connsiteY44" fmla="*/ 3383426 h 3638897"/>
              <a:gd name="connsiteX45" fmla="*/ 247973 w 8613039"/>
              <a:gd name="connsiteY45" fmla="*/ 3228443 h 3638897"/>
              <a:gd name="connsiteX46" fmla="*/ 92990 w 8613039"/>
              <a:gd name="connsiteY46" fmla="*/ 3104457 h 3638897"/>
              <a:gd name="connsiteX47" fmla="*/ 61994 w 8613039"/>
              <a:gd name="connsiteY47" fmla="*/ 3026965 h 3638897"/>
              <a:gd name="connsiteX48" fmla="*/ 0 w 8613039"/>
              <a:gd name="connsiteY48" fmla="*/ 2933976 h 3638897"/>
              <a:gd name="connsiteX49" fmla="*/ 0 w 8613039"/>
              <a:gd name="connsiteY49" fmla="*/ 2933976 h 3638897"/>
              <a:gd name="connsiteX50" fmla="*/ 0 w 8613039"/>
              <a:gd name="connsiteY50" fmla="*/ 2933976 h 3638897"/>
              <a:gd name="connsiteX0" fmla="*/ 480448 w 8613039"/>
              <a:gd name="connsiteY0" fmla="*/ 1880091 h 3638897"/>
              <a:gd name="connsiteX1" fmla="*/ 480448 w 8613039"/>
              <a:gd name="connsiteY1" fmla="*/ 2205555 h 3638897"/>
              <a:gd name="connsiteX2" fmla="*/ 464950 w 8613039"/>
              <a:gd name="connsiteY2" fmla="*/ 2515521 h 3638897"/>
              <a:gd name="connsiteX3" fmla="*/ 402956 w 8613039"/>
              <a:gd name="connsiteY3" fmla="*/ 2763494 h 3638897"/>
              <a:gd name="connsiteX4" fmla="*/ 402956 w 8613039"/>
              <a:gd name="connsiteY4" fmla="*/ 3042464 h 3638897"/>
              <a:gd name="connsiteX5" fmla="*/ 464950 w 8613039"/>
              <a:gd name="connsiteY5" fmla="*/ 3197447 h 3638897"/>
              <a:gd name="connsiteX6" fmla="*/ 836909 w 8613039"/>
              <a:gd name="connsiteY6" fmla="*/ 3367928 h 3638897"/>
              <a:gd name="connsiteX7" fmla="*/ 1611824 w 8613039"/>
              <a:gd name="connsiteY7" fmla="*/ 3383426 h 3638897"/>
              <a:gd name="connsiteX8" fmla="*/ 2898183 w 8613039"/>
              <a:gd name="connsiteY8" fmla="*/ 3398925 h 3638897"/>
              <a:gd name="connsiteX9" fmla="*/ 4293031 w 8613039"/>
              <a:gd name="connsiteY9" fmla="*/ 3476416 h 3638897"/>
              <a:gd name="connsiteX10" fmla="*/ 5207431 w 8613039"/>
              <a:gd name="connsiteY10" fmla="*/ 3460918 h 3638897"/>
              <a:gd name="connsiteX11" fmla="*/ 6245817 w 8613039"/>
              <a:gd name="connsiteY11" fmla="*/ 3538409 h 3638897"/>
              <a:gd name="connsiteX12" fmla="*/ 7408190 w 8613039"/>
              <a:gd name="connsiteY12" fmla="*/ 3460918 h 3638897"/>
              <a:gd name="connsiteX13" fmla="*/ 7842143 w 8613039"/>
              <a:gd name="connsiteY13" fmla="*/ 3243942 h 3638897"/>
              <a:gd name="connsiteX14" fmla="*/ 7811146 w 8613039"/>
              <a:gd name="connsiteY14" fmla="*/ 2747996 h 3638897"/>
              <a:gd name="connsiteX15" fmla="*/ 7439187 w 8613039"/>
              <a:gd name="connsiteY15" fmla="*/ 2267548 h 3638897"/>
              <a:gd name="connsiteX16" fmla="*/ 7005234 w 8613039"/>
              <a:gd name="connsiteY16" fmla="*/ 1833596 h 3638897"/>
              <a:gd name="connsiteX17" fmla="*/ 7082726 w 8613039"/>
              <a:gd name="connsiteY17" fmla="*/ 1616620 h 3638897"/>
              <a:gd name="connsiteX18" fmla="*/ 7392692 w 8613039"/>
              <a:gd name="connsiteY18" fmla="*/ 1322152 h 3638897"/>
              <a:gd name="connsiteX19" fmla="*/ 7532177 w 8613039"/>
              <a:gd name="connsiteY19" fmla="*/ 919196 h 3638897"/>
              <a:gd name="connsiteX20" fmla="*/ 7284204 w 8613039"/>
              <a:gd name="connsiteY20" fmla="*/ 578233 h 3638897"/>
              <a:gd name="connsiteX21" fmla="*/ 7036232 w 8613039"/>
              <a:gd name="connsiteY21" fmla="*/ 35793 h 3638897"/>
              <a:gd name="connsiteX22" fmla="*/ 7454686 w 8613039"/>
              <a:gd name="connsiteY22" fmla="*/ 66790 h 3638897"/>
              <a:gd name="connsiteX23" fmla="*/ 7966129 w 8613039"/>
              <a:gd name="connsiteY23" fmla="*/ 190776 h 3638897"/>
              <a:gd name="connsiteX24" fmla="*/ 8508570 w 8613039"/>
              <a:gd name="connsiteY24" fmla="*/ 423250 h 3638897"/>
              <a:gd name="connsiteX25" fmla="*/ 8586061 w 8613039"/>
              <a:gd name="connsiteY25" fmla="*/ 624728 h 3638897"/>
              <a:gd name="connsiteX26" fmla="*/ 8183106 w 8613039"/>
              <a:gd name="connsiteY26" fmla="*/ 764213 h 3638897"/>
              <a:gd name="connsiteX27" fmla="*/ 7811146 w 8613039"/>
              <a:gd name="connsiteY27" fmla="*/ 950193 h 3638897"/>
              <a:gd name="connsiteX28" fmla="*/ 7532177 w 8613039"/>
              <a:gd name="connsiteY28" fmla="*/ 1244660 h 3638897"/>
              <a:gd name="connsiteX29" fmla="*/ 7253207 w 8613039"/>
              <a:gd name="connsiteY29" fmla="*/ 1756104 h 3638897"/>
              <a:gd name="connsiteX30" fmla="*/ 7423689 w 8613039"/>
              <a:gd name="connsiteY30" fmla="*/ 2050572 h 3638897"/>
              <a:gd name="connsiteX31" fmla="*/ 7749153 w 8613039"/>
              <a:gd name="connsiteY31" fmla="*/ 2314043 h 3638897"/>
              <a:gd name="connsiteX32" fmla="*/ 8012624 w 8613039"/>
              <a:gd name="connsiteY32" fmla="*/ 2562016 h 3638897"/>
              <a:gd name="connsiteX33" fmla="*/ 8105614 w 8613039"/>
              <a:gd name="connsiteY33" fmla="*/ 3026965 h 3638897"/>
              <a:gd name="connsiteX34" fmla="*/ 8090116 w 8613039"/>
              <a:gd name="connsiteY34" fmla="*/ 3352430 h 3638897"/>
              <a:gd name="connsiteX35" fmla="*/ 7904136 w 8613039"/>
              <a:gd name="connsiteY35" fmla="*/ 3538409 h 3638897"/>
              <a:gd name="connsiteX36" fmla="*/ 7222211 w 8613039"/>
              <a:gd name="connsiteY36" fmla="*/ 3631399 h 3638897"/>
              <a:gd name="connsiteX37" fmla="*/ 6338807 w 8613039"/>
              <a:gd name="connsiteY37" fmla="*/ 3631399 h 3638897"/>
              <a:gd name="connsiteX38" fmla="*/ 5811865 w 8613039"/>
              <a:gd name="connsiteY38" fmla="*/ 3615901 h 3638897"/>
              <a:gd name="connsiteX39" fmla="*/ 4664990 w 8613039"/>
              <a:gd name="connsiteY39" fmla="*/ 3569406 h 3638897"/>
              <a:gd name="connsiteX40" fmla="*/ 3967567 w 8613039"/>
              <a:gd name="connsiteY40" fmla="*/ 3600403 h 3638897"/>
              <a:gd name="connsiteX41" fmla="*/ 3099661 w 8613039"/>
              <a:gd name="connsiteY41" fmla="*/ 3600403 h 3638897"/>
              <a:gd name="connsiteX42" fmla="*/ 1906292 w 8613039"/>
              <a:gd name="connsiteY42" fmla="*/ 3600403 h 3638897"/>
              <a:gd name="connsiteX43" fmla="*/ 1177872 w 8613039"/>
              <a:gd name="connsiteY43" fmla="*/ 3507413 h 3638897"/>
              <a:gd name="connsiteX44" fmla="*/ 588936 w 8613039"/>
              <a:gd name="connsiteY44" fmla="*/ 3383426 h 3638897"/>
              <a:gd name="connsiteX45" fmla="*/ 247973 w 8613039"/>
              <a:gd name="connsiteY45" fmla="*/ 3228443 h 3638897"/>
              <a:gd name="connsiteX46" fmla="*/ 92990 w 8613039"/>
              <a:gd name="connsiteY46" fmla="*/ 3104457 h 3638897"/>
              <a:gd name="connsiteX47" fmla="*/ 61994 w 8613039"/>
              <a:gd name="connsiteY47" fmla="*/ 3026965 h 3638897"/>
              <a:gd name="connsiteX48" fmla="*/ 0 w 8613039"/>
              <a:gd name="connsiteY48" fmla="*/ 2933976 h 3638897"/>
              <a:gd name="connsiteX49" fmla="*/ 0 w 8613039"/>
              <a:gd name="connsiteY49" fmla="*/ 2933976 h 3638897"/>
              <a:gd name="connsiteX50" fmla="*/ 0 w 8613039"/>
              <a:gd name="connsiteY50" fmla="*/ 2933976 h 3638897"/>
              <a:gd name="connsiteX0" fmla="*/ 480448 w 8613039"/>
              <a:gd name="connsiteY0" fmla="*/ 1880091 h 3638897"/>
              <a:gd name="connsiteX1" fmla="*/ 480448 w 8613039"/>
              <a:gd name="connsiteY1" fmla="*/ 2205555 h 3638897"/>
              <a:gd name="connsiteX2" fmla="*/ 464950 w 8613039"/>
              <a:gd name="connsiteY2" fmla="*/ 2515521 h 3638897"/>
              <a:gd name="connsiteX3" fmla="*/ 402956 w 8613039"/>
              <a:gd name="connsiteY3" fmla="*/ 2763494 h 3638897"/>
              <a:gd name="connsiteX4" fmla="*/ 402956 w 8613039"/>
              <a:gd name="connsiteY4" fmla="*/ 3042464 h 3638897"/>
              <a:gd name="connsiteX5" fmla="*/ 464950 w 8613039"/>
              <a:gd name="connsiteY5" fmla="*/ 3197447 h 3638897"/>
              <a:gd name="connsiteX6" fmla="*/ 836909 w 8613039"/>
              <a:gd name="connsiteY6" fmla="*/ 3367928 h 3638897"/>
              <a:gd name="connsiteX7" fmla="*/ 1611824 w 8613039"/>
              <a:gd name="connsiteY7" fmla="*/ 3383426 h 3638897"/>
              <a:gd name="connsiteX8" fmla="*/ 2898183 w 8613039"/>
              <a:gd name="connsiteY8" fmla="*/ 3398925 h 3638897"/>
              <a:gd name="connsiteX9" fmla="*/ 4293031 w 8613039"/>
              <a:gd name="connsiteY9" fmla="*/ 3476416 h 3638897"/>
              <a:gd name="connsiteX10" fmla="*/ 5207431 w 8613039"/>
              <a:gd name="connsiteY10" fmla="*/ 3460918 h 3638897"/>
              <a:gd name="connsiteX11" fmla="*/ 6245817 w 8613039"/>
              <a:gd name="connsiteY11" fmla="*/ 3538409 h 3638897"/>
              <a:gd name="connsiteX12" fmla="*/ 7408190 w 8613039"/>
              <a:gd name="connsiteY12" fmla="*/ 3460918 h 3638897"/>
              <a:gd name="connsiteX13" fmla="*/ 7842143 w 8613039"/>
              <a:gd name="connsiteY13" fmla="*/ 3243942 h 3638897"/>
              <a:gd name="connsiteX14" fmla="*/ 7811146 w 8613039"/>
              <a:gd name="connsiteY14" fmla="*/ 2747996 h 3638897"/>
              <a:gd name="connsiteX15" fmla="*/ 7330699 w 8613039"/>
              <a:gd name="connsiteY15" fmla="*/ 2283046 h 3638897"/>
              <a:gd name="connsiteX16" fmla="*/ 7005234 w 8613039"/>
              <a:gd name="connsiteY16" fmla="*/ 1833596 h 3638897"/>
              <a:gd name="connsiteX17" fmla="*/ 7082726 w 8613039"/>
              <a:gd name="connsiteY17" fmla="*/ 1616620 h 3638897"/>
              <a:gd name="connsiteX18" fmla="*/ 7392692 w 8613039"/>
              <a:gd name="connsiteY18" fmla="*/ 1322152 h 3638897"/>
              <a:gd name="connsiteX19" fmla="*/ 7532177 w 8613039"/>
              <a:gd name="connsiteY19" fmla="*/ 919196 h 3638897"/>
              <a:gd name="connsiteX20" fmla="*/ 7284204 w 8613039"/>
              <a:gd name="connsiteY20" fmla="*/ 578233 h 3638897"/>
              <a:gd name="connsiteX21" fmla="*/ 7036232 w 8613039"/>
              <a:gd name="connsiteY21" fmla="*/ 35793 h 3638897"/>
              <a:gd name="connsiteX22" fmla="*/ 7454686 w 8613039"/>
              <a:gd name="connsiteY22" fmla="*/ 66790 h 3638897"/>
              <a:gd name="connsiteX23" fmla="*/ 7966129 w 8613039"/>
              <a:gd name="connsiteY23" fmla="*/ 190776 h 3638897"/>
              <a:gd name="connsiteX24" fmla="*/ 8508570 w 8613039"/>
              <a:gd name="connsiteY24" fmla="*/ 423250 h 3638897"/>
              <a:gd name="connsiteX25" fmla="*/ 8586061 w 8613039"/>
              <a:gd name="connsiteY25" fmla="*/ 624728 h 3638897"/>
              <a:gd name="connsiteX26" fmla="*/ 8183106 w 8613039"/>
              <a:gd name="connsiteY26" fmla="*/ 764213 h 3638897"/>
              <a:gd name="connsiteX27" fmla="*/ 7811146 w 8613039"/>
              <a:gd name="connsiteY27" fmla="*/ 950193 h 3638897"/>
              <a:gd name="connsiteX28" fmla="*/ 7532177 w 8613039"/>
              <a:gd name="connsiteY28" fmla="*/ 1244660 h 3638897"/>
              <a:gd name="connsiteX29" fmla="*/ 7253207 w 8613039"/>
              <a:gd name="connsiteY29" fmla="*/ 1756104 h 3638897"/>
              <a:gd name="connsiteX30" fmla="*/ 7423689 w 8613039"/>
              <a:gd name="connsiteY30" fmla="*/ 2050572 h 3638897"/>
              <a:gd name="connsiteX31" fmla="*/ 7749153 w 8613039"/>
              <a:gd name="connsiteY31" fmla="*/ 2314043 h 3638897"/>
              <a:gd name="connsiteX32" fmla="*/ 8012624 w 8613039"/>
              <a:gd name="connsiteY32" fmla="*/ 2562016 h 3638897"/>
              <a:gd name="connsiteX33" fmla="*/ 8105614 w 8613039"/>
              <a:gd name="connsiteY33" fmla="*/ 3026965 h 3638897"/>
              <a:gd name="connsiteX34" fmla="*/ 8090116 w 8613039"/>
              <a:gd name="connsiteY34" fmla="*/ 3352430 h 3638897"/>
              <a:gd name="connsiteX35" fmla="*/ 7904136 w 8613039"/>
              <a:gd name="connsiteY35" fmla="*/ 3538409 h 3638897"/>
              <a:gd name="connsiteX36" fmla="*/ 7222211 w 8613039"/>
              <a:gd name="connsiteY36" fmla="*/ 3631399 h 3638897"/>
              <a:gd name="connsiteX37" fmla="*/ 6338807 w 8613039"/>
              <a:gd name="connsiteY37" fmla="*/ 3631399 h 3638897"/>
              <a:gd name="connsiteX38" fmla="*/ 5811865 w 8613039"/>
              <a:gd name="connsiteY38" fmla="*/ 3615901 h 3638897"/>
              <a:gd name="connsiteX39" fmla="*/ 4664990 w 8613039"/>
              <a:gd name="connsiteY39" fmla="*/ 3569406 h 3638897"/>
              <a:gd name="connsiteX40" fmla="*/ 3967567 w 8613039"/>
              <a:gd name="connsiteY40" fmla="*/ 3600403 h 3638897"/>
              <a:gd name="connsiteX41" fmla="*/ 3099661 w 8613039"/>
              <a:gd name="connsiteY41" fmla="*/ 3600403 h 3638897"/>
              <a:gd name="connsiteX42" fmla="*/ 1906292 w 8613039"/>
              <a:gd name="connsiteY42" fmla="*/ 3600403 h 3638897"/>
              <a:gd name="connsiteX43" fmla="*/ 1177872 w 8613039"/>
              <a:gd name="connsiteY43" fmla="*/ 3507413 h 3638897"/>
              <a:gd name="connsiteX44" fmla="*/ 588936 w 8613039"/>
              <a:gd name="connsiteY44" fmla="*/ 3383426 h 3638897"/>
              <a:gd name="connsiteX45" fmla="*/ 247973 w 8613039"/>
              <a:gd name="connsiteY45" fmla="*/ 3228443 h 3638897"/>
              <a:gd name="connsiteX46" fmla="*/ 92990 w 8613039"/>
              <a:gd name="connsiteY46" fmla="*/ 3104457 h 3638897"/>
              <a:gd name="connsiteX47" fmla="*/ 61994 w 8613039"/>
              <a:gd name="connsiteY47" fmla="*/ 3026965 h 3638897"/>
              <a:gd name="connsiteX48" fmla="*/ 0 w 8613039"/>
              <a:gd name="connsiteY48" fmla="*/ 2933976 h 3638897"/>
              <a:gd name="connsiteX49" fmla="*/ 0 w 8613039"/>
              <a:gd name="connsiteY49" fmla="*/ 2933976 h 3638897"/>
              <a:gd name="connsiteX50" fmla="*/ 0 w 8613039"/>
              <a:gd name="connsiteY50" fmla="*/ 2933976 h 3638897"/>
              <a:gd name="connsiteX0" fmla="*/ 480448 w 8613039"/>
              <a:gd name="connsiteY0" fmla="*/ 1880091 h 3638897"/>
              <a:gd name="connsiteX1" fmla="*/ 480448 w 8613039"/>
              <a:gd name="connsiteY1" fmla="*/ 2205555 h 3638897"/>
              <a:gd name="connsiteX2" fmla="*/ 464950 w 8613039"/>
              <a:gd name="connsiteY2" fmla="*/ 2515521 h 3638897"/>
              <a:gd name="connsiteX3" fmla="*/ 402956 w 8613039"/>
              <a:gd name="connsiteY3" fmla="*/ 2763494 h 3638897"/>
              <a:gd name="connsiteX4" fmla="*/ 402956 w 8613039"/>
              <a:gd name="connsiteY4" fmla="*/ 3042464 h 3638897"/>
              <a:gd name="connsiteX5" fmla="*/ 464950 w 8613039"/>
              <a:gd name="connsiteY5" fmla="*/ 3197447 h 3638897"/>
              <a:gd name="connsiteX6" fmla="*/ 836909 w 8613039"/>
              <a:gd name="connsiteY6" fmla="*/ 3367928 h 3638897"/>
              <a:gd name="connsiteX7" fmla="*/ 1611824 w 8613039"/>
              <a:gd name="connsiteY7" fmla="*/ 3383426 h 3638897"/>
              <a:gd name="connsiteX8" fmla="*/ 2898183 w 8613039"/>
              <a:gd name="connsiteY8" fmla="*/ 3398925 h 3638897"/>
              <a:gd name="connsiteX9" fmla="*/ 4293031 w 8613039"/>
              <a:gd name="connsiteY9" fmla="*/ 3476416 h 3638897"/>
              <a:gd name="connsiteX10" fmla="*/ 5207431 w 8613039"/>
              <a:gd name="connsiteY10" fmla="*/ 3460918 h 3638897"/>
              <a:gd name="connsiteX11" fmla="*/ 6245817 w 8613039"/>
              <a:gd name="connsiteY11" fmla="*/ 3538409 h 3638897"/>
              <a:gd name="connsiteX12" fmla="*/ 7408190 w 8613039"/>
              <a:gd name="connsiteY12" fmla="*/ 3460918 h 3638897"/>
              <a:gd name="connsiteX13" fmla="*/ 7842143 w 8613039"/>
              <a:gd name="connsiteY13" fmla="*/ 3243942 h 3638897"/>
              <a:gd name="connsiteX14" fmla="*/ 7811146 w 8613039"/>
              <a:gd name="connsiteY14" fmla="*/ 2747996 h 3638897"/>
              <a:gd name="connsiteX15" fmla="*/ 7330699 w 8613039"/>
              <a:gd name="connsiteY15" fmla="*/ 2283046 h 3638897"/>
              <a:gd name="connsiteX16" fmla="*/ 7005234 w 8613039"/>
              <a:gd name="connsiteY16" fmla="*/ 1833596 h 3638897"/>
              <a:gd name="connsiteX17" fmla="*/ 7082726 w 8613039"/>
              <a:gd name="connsiteY17" fmla="*/ 1616620 h 3638897"/>
              <a:gd name="connsiteX18" fmla="*/ 7392692 w 8613039"/>
              <a:gd name="connsiteY18" fmla="*/ 1322152 h 3638897"/>
              <a:gd name="connsiteX19" fmla="*/ 7532177 w 8613039"/>
              <a:gd name="connsiteY19" fmla="*/ 919196 h 3638897"/>
              <a:gd name="connsiteX20" fmla="*/ 7284204 w 8613039"/>
              <a:gd name="connsiteY20" fmla="*/ 578233 h 3638897"/>
              <a:gd name="connsiteX21" fmla="*/ 7036232 w 8613039"/>
              <a:gd name="connsiteY21" fmla="*/ 35793 h 3638897"/>
              <a:gd name="connsiteX22" fmla="*/ 7454686 w 8613039"/>
              <a:gd name="connsiteY22" fmla="*/ 66790 h 3638897"/>
              <a:gd name="connsiteX23" fmla="*/ 7966129 w 8613039"/>
              <a:gd name="connsiteY23" fmla="*/ 190776 h 3638897"/>
              <a:gd name="connsiteX24" fmla="*/ 8508570 w 8613039"/>
              <a:gd name="connsiteY24" fmla="*/ 423250 h 3638897"/>
              <a:gd name="connsiteX25" fmla="*/ 8586061 w 8613039"/>
              <a:gd name="connsiteY25" fmla="*/ 624728 h 3638897"/>
              <a:gd name="connsiteX26" fmla="*/ 8183106 w 8613039"/>
              <a:gd name="connsiteY26" fmla="*/ 764213 h 3638897"/>
              <a:gd name="connsiteX27" fmla="*/ 7811146 w 8613039"/>
              <a:gd name="connsiteY27" fmla="*/ 950193 h 3638897"/>
              <a:gd name="connsiteX28" fmla="*/ 7532177 w 8613039"/>
              <a:gd name="connsiteY28" fmla="*/ 1244660 h 3638897"/>
              <a:gd name="connsiteX29" fmla="*/ 7253207 w 8613039"/>
              <a:gd name="connsiteY29" fmla="*/ 1756104 h 3638897"/>
              <a:gd name="connsiteX30" fmla="*/ 7423689 w 8613039"/>
              <a:gd name="connsiteY30" fmla="*/ 2050572 h 3638897"/>
              <a:gd name="connsiteX31" fmla="*/ 7718156 w 8613039"/>
              <a:gd name="connsiteY31" fmla="*/ 2345040 h 3638897"/>
              <a:gd name="connsiteX32" fmla="*/ 8012624 w 8613039"/>
              <a:gd name="connsiteY32" fmla="*/ 2562016 h 3638897"/>
              <a:gd name="connsiteX33" fmla="*/ 8105614 w 8613039"/>
              <a:gd name="connsiteY33" fmla="*/ 3026965 h 3638897"/>
              <a:gd name="connsiteX34" fmla="*/ 8090116 w 8613039"/>
              <a:gd name="connsiteY34" fmla="*/ 3352430 h 3638897"/>
              <a:gd name="connsiteX35" fmla="*/ 7904136 w 8613039"/>
              <a:gd name="connsiteY35" fmla="*/ 3538409 h 3638897"/>
              <a:gd name="connsiteX36" fmla="*/ 7222211 w 8613039"/>
              <a:gd name="connsiteY36" fmla="*/ 3631399 h 3638897"/>
              <a:gd name="connsiteX37" fmla="*/ 6338807 w 8613039"/>
              <a:gd name="connsiteY37" fmla="*/ 3631399 h 3638897"/>
              <a:gd name="connsiteX38" fmla="*/ 5811865 w 8613039"/>
              <a:gd name="connsiteY38" fmla="*/ 3615901 h 3638897"/>
              <a:gd name="connsiteX39" fmla="*/ 4664990 w 8613039"/>
              <a:gd name="connsiteY39" fmla="*/ 3569406 h 3638897"/>
              <a:gd name="connsiteX40" fmla="*/ 3967567 w 8613039"/>
              <a:gd name="connsiteY40" fmla="*/ 3600403 h 3638897"/>
              <a:gd name="connsiteX41" fmla="*/ 3099661 w 8613039"/>
              <a:gd name="connsiteY41" fmla="*/ 3600403 h 3638897"/>
              <a:gd name="connsiteX42" fmla="*/ 1906292 w 8613039"/>
              <a:gd name="connsiteY42" fmla="*/ 3600403 h 3638897"/>
              <a:gd name="connsiteX43" fmla="*/ 1177872 w 8613039"/>
              <a:gd name="connsiteY43" fmla="*/ 3507413 h 3638897"/>
              <a:gd name="connsiteX44" fmla="*/ 588936 w 8613039"/>
              <a:gd name="connsiteY44" fmla="*/ 3383426 h 3638897"/>
              <a:gd name="connsiteX45" fmla="*/ 247973 w 8613039"/>
              <a:gd name="connsiteY45" fmla="*/ 3228443 h 3638897"/>
              <a:gd name="connsiteX46" fmla="*/ 92990 w 8613039"/>
              <a:gd name="connsiteY46" fmla="*/ 3104457 h 3638897"/>
              <a:gd name="connsiteX47" fmla="*/ 61994 w 8613039"/>
              <a:gd name="connsiteY47" fmla="*/ 3026965 h 3638897"/>
              <a:gd name="connsiteX48" fmla="*/ 0 w 8613039"/>
              <a:gd name="connsiteY48" fmla="*/ 2933976 h 3638897"/>
              <a:gd name="connsiteX49" fmla="*/ 0 w 8613039"/>
              <a:gd name="connsiteY49" fmla="*/ 2933976 h 3638897"/>
              <a:gd name="connsiteX50" fmla="*/ 0 w 8613039"/>
              <a:gd name="connsiteY50" fmla="*/ 2933976 h 3638897"/>
              <a:gd name="connsiteX0" fmla="*/ 480448 w 8613039"/>
              <a:gd name="connsiteY0" fmla="*/ 1880091 h 3638897"/>
              <a:gd name="connsiteX1" fmla="*/ 480448 w 8613039"/>
              <a:gd name="connsiteY1" fmla="*/ 2205555 h 3638897"/>
              <a:gd name="connsiteX2" fmla="*/ 464950 w 8613039"/>
              <a:gd name="connsiteY2" fmla="*/ 2515521 h 3638897"/>
              <a:gd name="connsiteX3" fmla="*/ 402956 w 8613039"/>
              <a:gd name="connsiteY3" fmla="*/ 2763494 h 3638897"/>
              <a:gd name="connsiteX4" fmla="*/ 402956 w 8613039"/>
              <a:gd name="connsiteY4" fmla="*/ 3042464 h 3638897"/>
              <a:gd name="connsiteX5" fmla="*/ 464950 w 8613039"/>
              <a:gd name="connsiteY5" fmla="*/ 3197447 h 3638897"/>
              <a:gd name="connsiteX6" fmla="*/ 836909 w 8613039"/>
              <a:gd name="connsiteY6" fmla="*/ 3367928 h 3638897"/>
              <a:gd name="connsiteX7" fmla="*/ 1611824 w 8613039"/>
              <a:gd name="connsiteY7" fmla="*/ 3383426 h 3638897"/>
              <a:gd name="connsiteX8" fmla="*/ 2898183 w 8613039"/>
              <a:gd name="connsiteY8" fmla="*/ 3398925 h 3638897"/>
              <a:gd name="connsiteX9" fmla="*/ 4293031 w 8613039"/>
              <a:gd name="connsiteY9" fmla="*/ 3476416 h 3638897"/>
              <a:gd name="connsiteX10" fmla="*/ 5207431 w 8613039"/>
              <a:gd name="connsiteY10" fmla="*/ 3460918 h 3638897"/>
              <a:gd name="connsiteX11" fmla="*/ 6245817 w 8613039"/>
              <a:gd name="connsiteY11" fmla="*/ 3538409 h 3638897"/>
              <a:gd name="connsiteX12" fmla="*/ 7408190 w 8613039"/>
              <a:gd name="connsiteY12" fmla="*/ 3460918 h 3638897"/>
              <a:gd name="connsiteX13" fmla="*/ 7842143 w 8613039"/>
              <a:gd name="connsiteY13" fmla="*/ 3243942 h 3638897"/>
              <a:gd name="connsiteX14" fmla="*/ 7811146 w 8613039"/>
              <a:gd name="connsiteY14" fmla="*/ 2747996 h 3638897"/>
              <a:gd name="connsiteX15" fmla="*/ 7330699 w 8613039"/>
              <a:gd name="connsiteY15" fmla="*/ 2283046 h 3638897"/>
              <a:gd name="connsiteX16" fmla="*/ 7005234 w 8613039"/>
              <a:gd name="connsiteY16" fmla="*/ 1833596 h 3638897"/>
              <a:gd name="connsiteX17" fmla="*/ 7082726 w 8613039"/>
              <a:gd name="connsiteY17" fmla="*/ 1616620 h 3638897"/>
              <a:gd name="connsiteX18" fmla="*/ 7392692 w 8613039"/>
              <a:gd name="connsiteY18" fmla="*/ 1322152 h 3638897"/>
              <a:gd name="connsiteX19" fmla="*/ 7532177 w 8613039"/>
              <a:gd name="connsiteY19" fmla="*/ 919196 h 3638897"/>
              <a:gd name="connsiteX20" fmla="*/ 7284204 w 8613039"/>
              <a:gd name="connsiteY20" fmla="*/ 578233 h 3638897"/>
              <a:gd name="connsiteX21" fmla="*/ 7036232 w 8613039"/>
              <a:gd name="connsiteY21" fmla="*/ 35793 h 3638897"/>
              <a:gd name="connsiteX22" fmla="*/ 7454686 w 8613039"/>
              <a:gd name="connsiteY22" fmla="*/ 66790 h 3638897"/>
              <a:gd name="connsiteX23" fmla="*/ 7966129 w 8613039"/>
              <a:gd name="connsiteY23" fmla="*/ 190776 h 3638897"/>
              <a:gd name="connsiteX24" fmla="*/ 8508570 w 8613039"/>
              <a:gd name="connsiteY24" fmla="*/ 423250 h 3638897"/>
              <a:gd name="connsiteX25" fmla="*/ 8586061 w 8613039"/>
              <a:gd name="connsiteY25" fmla="*/ 624728 h 3638897"/>
              <a:gd name="connsiteX26" fmla="*/ 8183106 w 8613039"/>
              <a:gd name="connsiteY26" fmla="*/ 764213 h 3638897"/>
              <a:gd name="connsiteX27" fmla="*/ 7811146 w 8613039"/>
              <a:gd name="connsiteY27" fmla="*/ 950193 h 3638897"/>
              <a:gd name="connsiteX28" fmla="*/ 7532177 w 8613039"/>
              <a:gd name="connsiteY28" fmla="*/ 1244660 h 3638897"/>
              <a:gd name="connsiteX29" fmla="*/ 7253207 w 8613039"/>
              <a:gd name="connsiteY29" fmla="*/ 1756104 h 3638897"/>
              <a:gd name="connsiteX30" fmla="*/ 7423689 w 8613039"/>
              <a:gd name="connsiteY30" fmla="*/ 2050572 h 3638897"/>
              <a:gd name="connsiteX31" fmla="*/ 7718156 w 8613039"/>
              <a:gd name="connsiteY31" fmla="*/ 2345040 h 3638897"/>
              <a:gd name="connsiteX32" fmla="*/ 8012624 w 8613039"/>
              <a:gd name="connsiteY32" fmla="*/ 2562016 h 3638897"/>
              <a:gd name="connsiteX33" fmla="*/ 8105614 w 8613039"/>
              <a:gd name="connsiteY33" fmla="*/ 3026965 h 3638897"/>
              <a:gd name="connsiteX34" fmla="*/ 8043621 w 8613039"/>
              <a:gd name="connsiteY34" fmla="*/ 3274939 h 3638897"/>
              <a:gd name="connsiteX35" fmla="*/ 7904136 w 8613039"/>
              <a:gd name="connsiteY35" fmla="*/ 3538409 h 3638897"/>
              <a:gd name="connsiteX36" fmla="*/ 7222211 w 8613039"/>
              <a:gd name="connsiteY36" fmla="*/ 3631399 h 3638897"/>
              <a:gd name="connsiteX37" fmla="*/ 6338807 w 8613039"/>
              <a:gd name="connsiteY37" fmla="*/ 3631399 h 3638897"/>
              <a:gd name="connsiteX38" fmla="*/ 5811865 w 8613039"/>
              <a:gd name="connsiteY38" fmla="*/ 3615901 h 3638897"/>
              <a:gd name="connsiteX39" fmla="*/ 4664990 w 8613039"/>
              <a:gd name="connsiteY39" fmla="*/ 3569406 h 3638897"/>
              <a:gd name="connsiteX40" fmla="*/ 3967567 w 8613039"/>
              <a:gd name="connsiteY40" fmla="*/ 3600403 h 3638897"/>
              <a:gd name="connsiteX41" fmla="*/ 3099661 w 8613039"/>
              <a:gd name="connsiteY41" fmla="*/ 3600403 h 3638897"/>
              <a:gd name="connsiteX42" fmla="*/ 1906292 w 8613039"/>
              <a:gd name="connsiteY42" fmla="*/ 3600403 h 3638897"/>
              <a:gd name="connsiteX43" fmla="*/ 1177872 w 8613039"/>
              <a:gd name="connsiteY43" fmla="*/ 3507413 h 3638897"/>
              <a:gd name="connsiteX44" fmla="*/ 588936 w 8613039"/>
              <a:gd name="connsiteY44" fmla="*/ 3383426 h 3638897"/>
              <a:gd name="connsiteX45" fmla="*/ 247973 w 8613039"/>
              <a:gd name="connsiteY45" fmla="*/ 3228443 h 3638897"/>
              <a:gd name="connsiteX46" fmla="*/ 92990 w 8613039"/>
              <a:gd name="connsiteY46" fmla="*/ 3104457 h 3638897"/>
              <a:gd name="connsiteX47" fmla="*/ 61994 w 8613039"/>
              <a:gd name="connsiteY47" fmla="*/ 3026965 h 3638897"/>
              <a:gd name="connsiteX48" fmla="*/ 0 w 8613039"/>
              <a:gd name="connsiteY48" fmla="*/ 2933976 h 3638897"/>
              <a:gd name="connsiteX49" fmla="*/ 0 w 8613039"/>
              <a:gd name="connsiteY49" fmla="*/ 2933976 h 3638897"/>
              <a:gd name="connsiteX50" fmla="*/ 0 w 8613039"/>
              <a:gd name="connsiteY50" fmla="*/ 2933976 h 3638897"/>
              <a:gd name="connsiteX0" fmla="*/ 480448 w 8613039"/>
              <a:gd name="connsiteY0" fmla="*/ 1880091 h 3640040"/>
              <a:gd name="connsiteX1" fmla="*/ 480448 w 8613039"/>
              <a:gd name="connsiteY1" fmla="*/ 2205555 h 3640040"/>
              <a:gd name="connsiteX2" fmla="*/ 464950 w 8613039"/>
              <a:gd name="connsiteY2" fmla="*/ 2515521 h 3640040"/>
              <a:gd name="connsiteX3" fmla="*/ 402956 w 8613039"/>
              <a:gd name="connsiteY3" fmla="*/ 2763494 h 3640040"/>
              <a:gd name="connsiteX4" fmla="*/ 402956 w 8613039"/>
              <a:gd name="connsiteY4" fmla="*/ 3042464 h 3640040"/>
              <a:gd name="connsiteX5" fmla="*/ 464950 w 8613039"/>
              <a:gd name="connsiteY5" fmla="*/ 3197447 h 3640040"/>
              <a:gd name="connsiteX6" fmla="*/ 836909 w 8613039"/>
              <a:gd name="connsiteY6" fmla="*/ 3367928 h 3640040"/>
              <a:gd name="connsiteX7" fmla="*/ 1611824 w 8613039"/>
              <a:gd name="connsiteY7" fmla="*/ 3383426 h 3640040"/>
              <a:gd name="connsiteX8" fmla="*/ 2898183 w 8613039"/>
              <a:gd name="connsiteY8" fmla="*/ 3398925 h 3640040"/>
              <a:gd name="connsiteX9" fmla="*/ 4293031 w 8613039"/>
              <a:gd name="connsiteY9" fmla="*/ 3476416 h 3640040"/>
              <a:gd name="connsiteX10" fmla="*/ 5207431 w 8613039"/>
              <a:gd name="connsiteY10" fmla="*/ 3460918 h 3640040"/>
              <a:gd name="connsiteX11" fmla="*/ 6245817 w 8613039"/>
              <a:gd name="connsiteY11" fmla="*/ 3538409 h 3640040"/>
              <a:gd name="connsiteX12" fmla="*/ 7408190 w 8613039"/>
              <a:gd name="connsiteY12" fmla="*/ 3460918 h 3640040"/>
              <a:gd name="connsiteX13" fmla="*/ 7842143 w 8613039"/>
              <a:gd name="connsiteY13" fmla="*/ 3243942 h 3640040"/>
              <a:gd name="connsiteX14" fmla="*/ 7811146 w 8613039"/>
              <a:gd name="connsiteY14" fmla="*/ 2747996 h 3640040"/>
              <a:gd name="connsiteX15" fmla="*/ 7330699 w 8613039"/>
              <a:gd name="connsiteY15" fmla="*/ 2283046 h 3640040"/>
              <a:gd name="connsiteX16" fmla="*/ 7005234 w 8613039"/>
              <a:gd name="connsiteY16" fmla="*/ 1833596 h 3640040"/>
              <a:gd name="connsiteX17" fmla="*/ 7082726 w 8613039"/>
              <a:gd name="connsiteY17" fmla="*/ 1616620 h 3640040"/>
              <a:gd name="connsiteX18" fmla="*/ 7392692 w 8613039"/>
              <a:gd name="connsiteY18" fmla="*/ 1322152 h 3640040"/>
              <a:gd name="connsiteX19" fmla="*/ 7532177 w 8613039"/>
              <a:gd name="connsiteY19" fmla="*/ 919196 h 3640040"/>
              <a:gd name="connsiteX20" fmla="*/ 7284204 w 8613039"/>
              <a:gd name="connsiteY20" fmla="*/ 578233 h 3640040"/>
              <a:gd name="connsiteX21" fmla="*/ 7036232 w 8613039"/>
              <a:gd name="connsiteY21" fmla="*/ 35793 h 3640040"/>
              <a:gd name="connsiteX22" fmla="*/ 7454686 w 8613039"/>
              <a:gd name="connsiteY22" fmla="*/ 66790 h 3640040"/>
              <a:gd name="connsiteX23" fmla="*/ 7966129 w 8613039"/>
              <a:gd name="connsiteY23" fmla="*/ 190776 h 3640040"/>
              <a:gd name="connsiteX24" fmla="*/ 8508570 w 8613039"/>
              <a:gd name="connsiteY24" fmla="*/ 423250 h 3640040"/>
              <a:gd name="connsiteX25" fmla="*/ 8586061 w 8613039"/>
              <a:gd name="connsiteY25" fmla="*/ 624728 h 3640040"/>
              <a:gd name="connsiteX26" fmla="*/ 8183106 w 8613039"/>
              <a:gd name="connsiteY26" fmla="*/ 764213 h 3640040"/>
              <a:gd name="connsiteX27" fmla="*/ 7811146 w 8613039"/>
              <a:gd name="connsiteY27" fmla="*/ 950193 h 3640040"/>
              <a:gd name="connsiteX28" fmla="*/ 7532177 w 8613039"/>
              <a:gd name="connsiteY28" fmla="*/ 1244660 h 3640040"/>
              <a:gd name="connsiteX29" fmla="*/ 7253207 w 8613039"/>
              <a:gd name="connsiteY29" fmla="*/ 1756104 h 3640040"/>
              <a:gd name="connsiteX30" fmla="*/ 7423689 w 8613039"/>
              <a:gd name="connsiteY30" fmla="*/ 2050572 h 3640040"/>
              <a:gd name="connsiteX31" fmla="*/ 7718156 w 8613039"/>
              <a:gd name="connsiteY31" fmla="*/ 2345040 h 3640040"/>
              <a:gd name="connsiteX32" fmla="*/ 8012624 w 8613039"/>
              <a:gd name="connsiteY32" fmla="*/ 2562016 h 3640040"/>
              <a:gd name="connsiteX33" fmla="*/ 8105614 w 8613039"/>
              <a:gd name="connsiteY33" fmla="*/ 3026965 h 3640040"/>
              <a:gd name="connsiteX34" fmla="*/ 8043621 w 8613039"/>
              <a:gd name="connsiteY34" fmla="*/ 3274939 h 3640040"/>
              <a:gd name="connsiteX35" fmla="*/ 7857641 w 8613039"/>
              <a:gd name="connsiteY35" fmla="*/ 3522911 h 3640040"/>
              <a:gd name="connsiteX36" fmla="*/ 7222211 w 8613039"/>
              <a:gd name="connsiteY36" fmla="*/ 3631399 h 3640040"/>
              <a:gd name="connsiteX37" fmla="*/ 6338807 w 8613039"/>
              <a:gd name="connsiteY37" fmla="*/ 3631399 h 3640040"/>
              <a:gd name="connsiteX38" fmla="*/ 5811865 w 8613039"/>
              <a:gd name="connsiteY38" fmla="*/ 3615901 h 3640040"/>
              <a:gd name="connsiteX39" fmla="*/ 4664990 w 8613039"/>
              <a:gd name="connsiteY39" fmla="*/ 3569406 h 3640040"/>
              <a:gd name="connsiteX40" fmla="*/ 3967567 w 8613039"/>
              <a:gd name="connsiteY40" fmla="*/ 3600403 h 3640040"/>
              <a:gd name="connsiteX41" fmla="*/ 3099661 w 8613039"/>
              <a:gd name="connsiteY41" fmla="*/ 3600403 h 3640040"/>
              <a:gd name="connsiteX42" fmla="*/ 1906292 w 8613039"/>
              <a:gd name="connsiteY42" fmla="*/ 3600403 h 3640040"/>
              <a:gd name="connsiteX43" fmla="*/ 1177872 w 8613039"/>
              <a:gd name="connsiteY43" fmla="*/ 3507413 h 3640040"/>
              <a:gd name="connsiteX44" fmla="*/ 588936 w 8613039"/>
              <a:gd name="connsiteY44" fmla="*/ 3383426 h 3640040"/>
              <a:gd name="connsiteX45" fmla="*/ 247973 w 8613039"/>
              <a:gd name="connsiteY45" fmla="*/ 3228443 h 3640040"/>
              <a:gd name="connsiteX46" fmla="*/ 92990 w 8613039"/>
              <a:gd name="connsiteY46" fmla="*/ 3104457 h 3640040"/>
              <a:gd name="connsiteX47" fmla="*/ 61994 w 8613039"/>
              <a:gd name="connsiteY47" fmla="*/ 3026965 h 3640040"/>
              <a:gd name="connsiteX48" fmla="*/ 0 w 8613039"/>
              <a:gd name="connsiteY48" fmla="*/ 2933976 h 3640040"/>
              <a:gd name="connsiteX49" fmla="*/ 0 w 8613039"/>
              <a:gd name="connsiteY49" fmla="*/ 2933976 h 3640040"/>
              <a:gd name="connsiteX50" fmla="*/ 0 w 8613039"/>
              <a:gd name="connsiteY50" fmla="*/ 2933976 h 3640040"/>
              <a:gd name="connsiteX0" fmla="*/ 480448 w 8613039"/>
              <a:gd name="connsiteY0" fmla="*/ 1880091 h 3640040"/>
              <a:gd name="connsiteX1" fmla="*/ 480448 w 8613039"/>
              <a:gd name="connsiteY1" fmla="*/ 2205555 h 3640040"/>
              <a:gd name="connsiteX2" fmla="*/ 464950 w 8613039"/>
              <a:gd name="connsiteY2" fmla="*/ 2515521 h 3640040"/>
              <a:gd name="connsiteX3" fmla="*/ 402956 w 8613039"/>
              <a:gd name="connsiteY3" fmla="*/ 2763494 h 3640040"/>
              <a:gd name="connsiteX4" fmla="*/ 402956 w 8613039"/>
              <a:gd name="connsiteY4" fmla="*/ 3042464 h 3640040"/>
              <a:gd name="connsiteX5" fmla="*/ 464950 w 8613039"/>
              <a:gd name="connsiteY5" fmla="*/ 3197447 h 3640040"/>
              <a:gd name="connsiteX6" fmla="*/ 836909 w 8613039"/>
              <a:gd name="connsiteY6" fmla="*/ 3367928 h 3640040"/>
              <a:gd name="connsiteX7" fmla="*/ 1611824 w 8613039"/>
              <a:gd name="connsiteY7" fmla="*/ 3383426 h 3640040"/>
              <a:gd name="connsiteX8" fmla="*/ 2898183 w 8613039"/>
              <a:gd name="connsiteY8" fmla="*/ 3398925 h 3640040"/>
              <a:gd name="connsiteX9" fmla="*/ 4293031 w 8613039"/>
              <a:gd name="connsiteY9" fmla="*/ 3476416 h 3640040"/>
              <a:gd name="connsiteX10" fmla="*/ 5207431 w 8613039"/>
              <a:gd name="connsiteY10" fmla="*/ 3460918 h 3640040"/>
              <a:gd name="connsiteX11" fmla="*/ 6245817 w 8613039"/>
              <a:gd name="connsiteY11" fmla="*/ 3538409 h 3640040"/>
              <a:gd name="connsiteX12" fmla="*/ 7408190 w 8613039"/>
              <a:gd name="connsiteY12" fmla="*/ 3460918 h 3640040"/>
              <a:gd name="connsiteX13" fmla="*/ 7842143 w 8613039"/>
              <a:gd name="connsiteY13" fmla="*/ 3243942 h 3640040"/>
              <a:gd name="connsiteX14" fmla="*/ 7811146 w 8613039"/>
              <a:gd name="connsiteY14" fmla="*/ 2747996 h 3640040"/>
              <a:gd name="connsiteX15" fmla="*/ 7330699 w 8613039"/>
              <a:gd name="connsiteY15" fmla="*/ 2283046 h 3640040"/>
              <a:gd name="connsiteX16" fmla="*/ 7005234 w 8613039"/>
              <a:gd name="connsiteY16" fmla="*/ 1833596 h 3640040"/>
              <a:gd name="connsiteX17" fmla="*/ 7082726 w 8613039"/>
              <a:gd name="connsiteY17" fmla="*/ 1616620 h 3640040"/>
              <a:gd name="connsiteX18" fmla="*/ 7392692 w 8613039"/>
              <a:gd name="connsiteY18" fmla="*/ 1322152 h 3640040"/>
              <a:gd name="connsiteX19" fmla="*/ 7532177 w 8613039"/>
              <a:gd name="connsiteY19" fmla="*/ 919196 h 3640040"/>
              <a:gd name="connsiteX20" fmla="*/ 7284204 w 8613039"/>
              <a:gd name="connsiteY20" fmla="*/ 578233 h 3640040"/>
              <a:gd name="connsiteX21" fmla="*/ 7036232 w 8613039"/>
              <a:gd name="connsiteY21" fmla="*/ 35793 h 3640040"/>
              <a:gd name="connsiteX22" fmla="*/ 7454686 w 8613039"/>
              <a:gd name="connsiteY22" fmla="*/ 66790 h 3640040"/>
              <a:gd name="connsiteX23" fmla="*/ 7966129 w 8613039"/>
              <a:gd name="connsiteY23" fmla="*/ 190776 h 3640040"/>
              <a:gd name="connsiteX24" fmla="*/ 8508570 w 8613039"/>
              <a:gd name="connsiteY24" fmla="*/ 423250 h 3640040"/>
              <a:gd name="connsiteX25" fmla="*/ 8586061 w 8613039"/>
              <a:gd name="connsiteY25" fmla="*/ 624728 h 3640040"/>
              <a:gd name="connsiteX26" fmla="*/ 8183106 w 8613039"/>
              <a:gd name="connsiteY26" fmla="*/ 764213 h 3640040"/>
              <a:gd name="connsiteX27" fmla="*/ 7811146 w 8613039"/>
              <a:gd name="connsiteY27" fmla="*/ 950193 h 3640040"/>
              <a:gd name="connsiteX28" fmla="*/ 7532177 w 8613039"/>
              <a:gd name="connsiteY28" fmla="*/ 1244660 h 3640040"/>
              <a:gd name="connsiteX29" fmla="*/ 7253207 w 8613039"/>
              <a:gd name="connsiteY29" fmla="*/ 1756104 h 3640040"/>
              <a:gd name="connsiteX30" fmla="*/ 7423689 w 8613039"/>
              <a:gd name="connsiteY30" fmla="*/ 2050572 h 3640040"/>
              <a:gd name="connsiteX31" fmla="*/ 7718156 w 8613039"/>
              <a:gd name="connsiteY31" fmla="*/ 2345040 h 3640040"/>
              <a:gd name="connsiteX32" fmla="*/ 8012624 w 8613039"/>
              <a:gd name="connsiteY32" fmla="*/ 2562016 h 3640040"/>
              <a:gd name="connsiteX33" fmla="*/ 8105614 w 8613039"/>
              <a:gd name="connsiteY33" fmla="*/ 3026965 h 3640040"/>
              <a:gd name="connsiteX34" fmla="*/ 8043621 w 8613039"/>
              <a:gd name="connsiteY34" fmla="*/ 3274939 h 3640040"/>
              <a:gd name="connsiteX35" fmla="*/ 7857641 w 8613039"/>
              <a:gd name="connsiteY35" fmla="*/ 3522911 h 3640040"/>
              <a:gd name="connsiteX36" fmla="*/ 7222211 w 8613039"/>
              <a:gd name="connsiteY36" fmla="*/ 3631399 h 3640040"/>
              <a:gd name="connsiteX37" fmla="*/ 6338807 w 8613039"/>
              <a:gd name="connsiteY37" fmla="*/ 3631399 h 3640040"/>
              <a:gd name="connsiteX38" fmla="*/ 5811865 w 8613039"/>
              <a:gd name="connsiteY38" fmla="*/ 3615901 h 3640040"/>
              <a:gd name="connsiteX39" fmla="*/ 4928461 w 8613039"/>
              <a:gd name="connsiteY39" fmla="*/ 3615901 h 3640040"/>
              <a:gd name="connsiteX40" fmla="*/ 3967567 w 8613039"/>
              <a:gd name="connsiteY40" fmla="*/ 3600403 h 3640040"/>
              <a:gd name="connsiteX41" fmla="*/ 3099661 w 8613039"/>
              <a:gd name="connsiteY41" fmla="*/ 3600403 h 3640040"/>
              <a:gd name="connsiteX42" fmla="*/ 1906292 w 8613039"/>
              <a:gd name="connsiteY42" fmla="*/ 3600403 h 3640040"/>
              <a:gd name="connsiteX43" fmla="*/ 1177872 w 8613039"/>
              <a:gd name="connsiteY43" fmla="*/ 3507413 h 3640040"/>
              <a:gd name="connsiteX44" fmla="*/ 588936 w 8613039"/>
              <a:gd name="connsiteY44" fmla="*/ 3383426 h 3640040"/>
              <a:gd name="connsiteX45" fmla="*/ 247973 w 8613039"/>
              <a:gd name="connsiteY45" fmla="*/ 3228443 h 3640040"/>
              <a:gd name="connsiteX46" fmla="*/ 92990 w 8613039"/>
              <a:gd name="connsiteY46" fmla="*/ 3104457 h 3640040"/>
              <a:gd name="connsiteX47" fmla="*/ 61994 w 8613039"/>
              <a:gd name="connsiteY47" fmla="*/ 3026965 h 3640040"/>
              <a:gd name="connsiteX48" fmla="*/ 0 w 8613039"/>
              <a:gd name="connsiteY48" fmla="*/ 2933976 h 3640040"/>
              <a:gd name="connsiteX49" fmla="*/ 0 w 8613039"/>
              <a:gd name="connsiteY49" fmla="*/ 2933976 h 3640040"/>
              <a:gd name="connsiteX50" fmla="*/ 0 w 8613039"/>
              <a:gd name="connsiteY50" fmla="*/ 2933976 h 3640040"/>
              <a:gd name="connsiteX0" fmla="*/ 480448 w 8613039"/>
              <a:gd name="connsiteY0" fmla="*/ 1880091 h 3640040"/>
              <a:gd name="connsiteX1" fmla="*/ 480448 w 8613039"/>
              <a:gd name="connsiteY1" fmla="*/ 2205555 h 3640040"/>
              <a:gd name="connsiteX2" fmla="*/ 464950 w 8613039"/>
              <a:gd name="connsiteY2" fmla="*/ 2515521 h 3640040"/>
              <a:gd name="connsiteX3" fmla="*/ 402956 w 8613039"/>
              <a:gd name="connsiteY3" fmla="*/ 2763494 h 3640040"/>
              <a:gd name="connsiteX4" fmla="*/ 402956 w 8613039"/>
              <a:gd name="connsiteY4" fmla="*/ 3042464 h 3640040"/>
              <a:gd name="connsiteX5" fmla="*/ 464950 w 8613039"/>
              <a:gd name="connsiteY5" fmla="*/ 3197447 h 3640040"/>
              <a:gd name="connsiteX6" fmla="*/ 836909 w 8613039"/>
              <a:gd name="connsiteY6" fmla="*/ 3367928 h 3640040"/>
              <a:gd name="connsiteX7" fmla="*/ 1611824 w 8613039"/>
              <a:gd name="connsiteY7" fmla="*/ 3383426 h 3640040"/>
              <a:gd name="connsiteX8" fmla="*/ 2898183 w 8613039"/>
              <a:gd name="connsiteY8" fmla="*/ 3398925 h 3640040"/>
              <a:gd name="connsiteX9" fmla="*/ 4293031 w 8613039"/>
              <a:gd name="connsiteY9" fmla="*/ 3476416 h 3640040"/>
              <a:gd name="connsiteX10" fmla="*/ 5207431 w 8613039"/>
              <a:gd name="connsiteY10" fmla="*/ 3460918 h 3640040"/>
              <a:gd name="connsiteX11" fmla="*/ 6245817 w 8613039"/>
              <a:gd name="connsiteY11" fmla="*/ 3538409 h 3640040"/>
              <a:gd name="connsiteX12" fmla="*/ 7408190 w 8613039"/>
              <a:gd name="connsiteY12" fmla="*/ 3460918 h 3640040"/>
              <a:gd name="connsiteX13" fmla="*/ 7842143 w 8613039"/>
              <a:gd name="connsiteY13" fmla="*/ 3243942 h 3640040"/>
              <a:gd name="connsiteX14" fmla="*/ 7811146 w 8613039"/>
              <a:gd name="connsiteY14" fmla="*/ 2747996 h 3640040"/>
              <a:gd name="connsiteX15" fmla="*/ 7330699 w 8613039"/>
              <a:gd name="connsiteY15" fmla="*/ 2283046 h 3640040"/>
              <a:gd name="connsiteX16" fmla="*/ 7005234 w 8613039"/>
              <a:gd name="connsiteY16" fmla="*/ 1833596 h 3640040"/>
              <a:gd name="connsiteX17" fmla="*/ 7082726 w 8613039"/>
              <a:gd name="connsiteY17" fmla="*/ 1616620 h 3640040"/>
              <a:gd name="connsiteX18" fmla="*/ 7392692 w 8613039"/>
              <a:gd name="connsiteY18" fmla="*/ 1322152 h 3640040"/>
              <a:gd name="connsiteX19" fmla="*/ 7532177 w 8613039"/>
              <a:gd name="connsiteY19" fmla="*/ 919196 h 3640040"/>
              <a:gd name="connsiteX20" fmla="*/ 7284204 w 8613039"/>
              <a:gd name="connsiteY20" fmla="*/ 578233 h 3640040"/>
              <a:gd name="connsiteX21" fmla="*/ 7036232 w 8613039"/>
              <a:gd name="connsiteY21" fmla="*/ 35793 h 3640040"/>
              <a:gd name="connsiteX22" fmla="*/ 7454686 w 8613039"/>
              <a:gd name="connsiteY22" fmla="*/ 66790 h 3640040"/>
              <a:gd name="connsiteX23" fmla="*/ 7966129 w 8613039"/>
              <a:gd name="connsiteY23" fmla="*/ 190776 h 3640040"/>
              <a:gd name="connsiteX24" fmla="*/ 8508570 w 8613039"/>
              <a:gd name="connsiteY24" fmla="*/ 423250 h 3640040"/>
              <a:gd name="connsiteX25" fmla="*/ 8586061 w 8613039"/>
              <a:gd name="connsiteY25" fmla="*/ 624728 h 3640040"/>
              <a:gd name="connsiteX26" fmla="*/ 8183106 w 8613039"/>
              <a:gd name="connsiteY26" fmla="*/ 764213 h 3640040"/>
              <a:gd name="connsiteX27" fmla="*/ 7811146 w 8613039"/>
              <a:gd name="connsiteY27" fmla="*/ 950193 h 3640040"/>
              <a:gd name="connsiteX28" fmla="*/ 7532177 w 8613039"/>
              <a:gd name="connsiteY28" fmla="*/ 1244660 h 3640040"/>
              <a:gd name="connsiteX29" fmla="*/ 7253207 w 8613039"/>
              <a:gd name="connsiteY29" fmla="*/ 1756104 h 3640040"/>
              <a:gd name="connsiteX30" fmla="*/ 7423689 w 8613039"/>
              <a:gd name="connsiteY30" fmla="*/ 2050572 h 3640040"/>
              <a:gd name="connsiteX31" fmla="*/ 7718156 w 8613039"/>
              <a:gd name="connsiteY31" fmla="*/ 2345040 h 3640040"/>
              <a:gd name="connsiteX32" fmla="*/ 8012624 w 8613039"/>
              <a:gd name="connsiteY32" fmla="*/ 2562016 h 3640040"/>
              <a:gd name="connsiteX33" fmla="*/ 8105614 w 8613039"/>
              <a:gd name="connsiteY33" fmla="*/ 3026965 h 3640040"/>
              <a:gd name="connsiteX34" fmla="*/ 8043621 w 8613039"/>
              <a:gd name="connsiteY34" fmla="*/ 3274939 h 3640040"/>
              <a:gd name="connsiteX35" fmla="*/ 7857641 w 8613039"/>
              <a:gd name="connsiteY35" fmla="*/ 3522911 h 3640040"/>
              <a:gd name="connsiteX36" fmla="*/ 7222211 w 8613039"/>
              <a:gd name="connsiteY36" fmla="*/ 3631399 h 3640040"/>
              <a:gd name="connsiteX37" fmla="*/ 6338807 w 8613039"/>
              <a:gd name="connsiteY37" fmla="*/ 3631399 h 3640040"/>
              <a:gd name="connsiteX38" fmla="*/ 5811865 w 8613039"/>
              <a:gd name="connsiteY38" fmla="*/ 3615901 h 3640040"/>
              <a:gd name="connsiteX39" fmla="*/ 4928461 w 8613039"/>
              <a:gd name="connsiteY39" fmla="*/ 3615901 h 3640040"/>
              <a:gd name="connsiteX40" fmla="*/ 3967567 w 8613039"/>
              <a:gd name="connsiteY40" fmla="*/ 3600403 h 3640040"/>
              <a:gd name="connsiteX41" fmla="*/ 3099661 w 8613039"/>
              <a:gd name="connsiteY41" fmla="*/ 3600403 h 3640040"/>
              <a:gd name="connsiteX42" fmla="*/ 1906292 w 8613039"/>
              <a:gd name="connsiteY42" fmla="*/ 3600403 h 3640040"/>
              <a:gd name="connsiteX43" fmla="*/ 1177872 w 8613039"/>
              <a:gd name="connsiteY43" fmla="*/ 3507413 h 3640040"/>
              <a:gd name="connsiteX44" fmla="*/ 650929 w 8613039"/>
              <a:gd name="connsiteY44" fmla="*/ 3460918 h 3640040"/>
              <a:gd name="connsiteX45" fmla="*/ 247973 w 8613039"/>
              <a:gd name="connsiteY45" fmla="*/ 3228443 h 3640040"/>
              <a:gd name="connsiteX46" fmla="*/ 92990 w 8613039"/>
              <a:gd name="connsiteY46" fmla="*/ 3104457 h 3640040"/>
              <a:gd name="connsiteX47" fmla="*/ 61994 w 8613039"/>
              <a:gd name="connsiteY47" fmla="*/ 3026965 h 3640040"/>
              <a:gd name="connsiteX48" fmla="*/ 0 w 8613039"/>
              <a:gd name="connsiteY48" fmla="*/ 2933976 h 3640040"/>
              <a:gd name="connsiteX49" fmla="*/ 0 w 8613039"/>
              <a:gd name="connsiteY49" fmla="*/ 2933976 h 3640040"/>
              <a:gd name="connsiteX50" fmla="*/ 0 w 8613039"/>
              <a:gd name="connsiteY50" fmla="*/ 2933976 h 364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8613039" h="3640040">
                <a:moveTo>
                  <a:pt x="480448" y="1880091"/>
                </a:moveTo>
                <a:cubicBezTo>
                  <a:pt x="481739" y="1989870"/>
                  <a:pt x="483031" y="2099650"/>
                  <a:pt x="480448" y="2205555"/>
                </a:cubicBezTo>
                <a:cubicBezTo>
                  <a:pt x="477865" y="2311460"/>
                  <a:pt x="477865" y="2422531"/>
                  <a:pt x="464950" y="2515521"/>
                </a:cubicBezTo>
                <a:cubicBezTo>
                  <a:pt x="452035" y="2608511"/>
                  <a:pt x="413288" y="2675670"/>
                  <a:pt x="402956" y="2763494"/>
                </a:cubicBezTo>
                <a:cubicBezTo>
                  <a:pt x="392624" y="2851318"/>
                  <a:pt x="392624" y="2970139"/>
                  <a:pt x="402956" y="3042464"/>
                </a:cubicBezTo>
                <a:cubicBezTo>
                  <a:pt x="413288" y="3114789"/>
                  <a:pt x="392624" y="3143203"/>
                  <a:pt x="464950" y="3197447"/>
                </a:cubicBezTo>
                <a:cubicBezTo>
                  <a:pt x="537276" y="3251691"/>
                  <a:pt x="645763" y="3336932"/>
                  <a:pt x="836909" y="3367928"/>
                </a:cubicBezTo>
                <a:cubicBezTo>
                  <a:pt x="1028055" y="3398924"/>
                  <a:pt x="1611824" y="3383426"/>
                  <a:pt x="1611824" y="3383426"/>
                </a:cubicBezTo>
                <a:cubicBezTo>
                  <a:pt x="1955370" y="3388592"/>
                  <a:pt x="2451315" y="3383427"/>
                  <a:pt x="2898183" y="3398925"/>
                </a:cubicBezTo>
                <a:cubicBezTo>
                  <a:pt x="3345051" y="3414423"/>
                  <a:pt x="3908156" y="3466084"/>
                  <a:pt x="4293031" y="3476416"/>
                </a:cubicBezTo>
                <a:cubicBezTo>
                  <a:pt x="4677906" y="3486748"/>
                  <a:pt x="4881967" y="3450586"/>
                  <a:pt x="5207431" y="3460918"/>
                </a:cubicBezTo>
                <a:cubicBezTo>
                  <a:pt x="5532895" y="3471250"/>
                  <a:pt x="5879024" y="3538409"/>
                  <a:pt x="6245817" y="3538409"/>
                </a:cubicBezTo>
                <a:cubicBezTo>
                  <a:pt x="6612610" y="3538409"/>
                  <a:pt x="7142136" y="3509996"/>
                  <a:pt x="7408190" y="3460918"/>
                </a:cubicBezTo>
                <a:cubicBezTo>
                  <a:pt x="7674244" y="3411840"/>
                  <a:pt x="7774984" y="3362762"/>
                  <a:pt x="7842143" y="3243942"/>
                </a:cubicBezTo>
                <a:cubicBezTo>
                  <a:pt x="7909302" y="3125122"/>
                  <a:pt x="7896387" y="2908145"/>
                  <a:pt x="7811146" y="2747996"/>
                </a:cubicBezTo>
                <a:cubicBezTo>
                  <a:pt x="7725905" y="2587847"/>
                  <a:pt x="7465018" y="2435446"/>
                  <a:pt x="7330699" y="2283046"/>
                </a:cubicBezTo>
                <a:cubicBezTo>
                  <a:pt x="7196380" y="2130646"/>
                  <a:pt x="7046563" y="1944667"/>
                  <a:pt x="7005234" y="1833596"/>
                </a:cubicBezTo>
                <a:cubicBezTo>
                  <a:pt x="6963905" y="1722525"/>
                  <a:pt x="7018150" y="1701861"/>
                  <a:pt x="7082726" y="1616620"/>
                </a:cubicBezTo>
                <a:cubicBezTo>
                  <a:pt x="7147302" y="1531379"/>
                  <a:pt x="7317784" y="1438389"/>
                  <a:pt x="7392692" y="1322152"/>
                </a:cubicBezTo>
                <a:cubicBezTo>
                  <a:pt x="7467600" y="1205915"/>
                  <a:pt x="7550258" y="1043182"/>
                  <a:pt x="7532177" y="919196"/>
                </a:cubicBezTo>
                <a:cubicBezTo>
                  <a:pt x="7514096" y="795209"/>
                  <a:pt x="7366861" y="725467"/>
                  <a:pt x="7284204" y="578233"/>
                </a:cubicBezTo>
                <a:cubicBezTo>
                  <a:pt x="7201547" y="430999"/>
                  <a:pt x="7007818" y="121033"/>
                  <a:pt x="7036232" y="35793"/>
                </a:cubicBezTo>
                <a:cubicBezTo>
                  <a:pt x="7064646" y="-49447"/>
                  <a:pt x="7299703" y="40960"/>
                  <a:pt x="7454686" y="66790"/>
                </a:cubicBezTo>
                <a:cubicBezTo>
                  <a:pt x="7609669" y="92620"/>
                  <a:pt x="7790482" y="131366"/>
                  <a:pt x="7966129" y="190776"/>
                </a:cubicBezTo>
                <a:cubicBezTo>
                  <a:pt x="8141776" y="250186"/>
                  <a:pt x="8405248" y="350925"/>
                  <a:pt x="8508570" y="423250"/>
                </a:cubicBezTo>
                <a:cubicBezTo>
                  <a:pt x="8611892" y="495575"/>
                  <a:pt x="8640305" y="567901"/>
                  <a:pt x="8586061" y="624728"/>
                </a:cubicBezTo>
                <a:cubicBezTo>
                  <a:pt x="8531817" y="681555"/>
                  <a:pt x="8312259" y="709969"/>
                  <a:pt x="8183106" y="764213"/>
                </a:cubicBezTo>
                <a:cubicBezTo>
                  <a:pt x="8053953" y="818457"/>
                  <a:pt x="7919634" y="870119"/>
                  <a:pt x="7811146" y="950193"/>
                </a:cubicBezTo>
                <a:cubicBezTo>
                  <a:pt x="7702658" y="1030267"/>
                  <a:pt x="7625167" y="1110342"/>
                  <a:pt x="7532177" y="1244660"/>
                </a:cubicBezTo>
                <a:cubicBezTo>
                  <a:pt x="7439187" y="1378978"/>
                  <a:pt x="7271288" y="1621785"/>
                  <a:pt x="7253207" y="1756104"/>
                </a:cubicBezTo>
                <a:cubicBezTo>
                  <a:pt x="7235126" y="1890423"/>
                  <a:pt x="7346198" y="1952416"/>
                  <a:pt x="7423689" y="2050572"/>
                </a:cubicBezTo>
                <a:cubicBezTo>
                  <a:pt x="7501181" y="2148728"/>
                  <a:pt x="7620000" y="2259799"/>
                  <a:pt x="7718156" y="2345040"/>
                </a:cubicBezTo>
                <a:cubicBezTo>
                  <a:pt x="7816312" y="2430281"/>
                  <a:pt x="7948048" y="2448362"/>
                  <a:pt x="8012624" y="2562016"/>
                </a:cubicBezTo>
                <a:cubicBezTo>
                  <a:pt x="8077200" y="2675670"/>
                  <a:pt x="8100448" y="2908145"/>
                  <a:pt x="8105614" y="3026965"/>
                </a:cubicBezTo>
                <a:cubicBezTo>
                  <a:pt x="8110780" y="3145786"/>
                  <a:pt x="8084950" y="3192281"/>
                  <a:pt x="8043621" y="3274939"/>
                </a:cubicBezTo>
                <a:cubicBezTo>
                  <a:pt x="8002292" y="3357597"/>
                  <a:pt x="7994542" y="3463501"/>
                  <a:pt x="7857641" y="3522911"/>
                </a:cubicBezTo>
                <a:cubicBezTo>
                  <a:pt x="7720740" y="3582321"/>
                  <a:pt x="7475350" y="3613318"/>
                  <a:pt x="7222211" y="3631399"/>
                </a:cubicBezTo>
                <a:cubicBezTo>
                  <a:pt x="6969072" y="3649480"/>
                  <a:pt x="6573865" y="3633982"/>
                  <a:pt x="6338807" y="3631399"/>
                </a:cubicBezTo>
                <a:cubicBezTo>
                  <a:pt x="6103749" y="3628816"/>
                  <a:pt x="6046923" y="3618484"/>
                  <a:pt x="5811865" y="3615901"/>
                </a:cubicBezTo>
                <a:cubicBezTo>
                  <a:pt x="5576807" y="3613318"/>
                  <a:pt x="5235844" y="3618484"/>
                  <a:pt x="4928461" y="3615901"/>
                </a:cubicBezTo>
                <a:lnTo>
                  <a:pt x="3967567" y="3600403"/>
                </a:lnTo>
                <a:lnTo>
                  <a:pt x="3099661" y="3600403"/>
                </a:lnTo>
                <a:cubicBezTo>
                  <a:pt x="2756115" y="3600403"/>
                  <a:pt x="2226590" y="3615901"/>
                  <a:pt x="1906292" y="3600403"/>
                </a:cubicBezTo>
                <a:cubicBezTo>
                  <a:pt x="1585994" y="3584905"/>
                  <a:pt x="1387099" y="3530660"/>
                  <a:pt x="1177872" y="3507413"/>
                </a:cubicBezTo>
                <a:cubicBezTo>
                  <a:pt x="968645" y="3484166"/>
                  <a:pt x="805912" y="3507413"/>
                  <a:pt x="650929" y="3460918"/>
                </a:cubicBezTo>
                <a:cubicBezTo>
                  <a:pt x="495946" y="3414423"/>
                  <a:pt x="340963" y="3287853"/>
                  <a:pt x="247973" y="3228443"/>
                </a:cubicBezTo>
                <a:cubicBezTo>
                  <a:pt x="154983" y="3169033"/>
                  <a:pt x="123986" y="3138037"/>
                  <a:pt x="92990" y="3104457"/>
                </a:cubicBezTo>
                <a:cubicBezTo>
                  <a:pt x="61993" y="3070877"/>
                  <a:pt x="77492" y="3055378"/>
                  <a:pt x="61994" y="3026965"/>
                </a:cubicBezTo>
                <a:cubicBezTo>
                  <a:pt x="46496" y="2998552"/>
                  <a:pt x="0" y="2933976"/>
                  <a:pt x="0" y="2933976"/>
                </a:cubicBezTo>
                <a:lnTo>
                  <a:pt x="0" y="2933976"/>
                </a:lnTo>
                <a:lnTo>
                  <a:pt x="0" y="2933976"/>
                </a:lnTo>
              </a:path>
            </a:pathLst>
          </a:custGeom>
          <a:noFill/>
          <a:ln>
            <a:solidFill>
              <a:srgbClr val="7595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73" y="4648200"/>
            <a:ext cx="166427" cy="15255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439884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object 3"/>
          <p:cNvSpPr txBox="1">
            <a:spLocks/>
          </p:cNvSpPr>
          <p:nvPr/>
        </p:nvSpPr>
        <p:spPr>
          <a:xfrm>
            <a:off x="255721" y="177735"/>
            <a:ext cx="41910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0" rIns="0" bIns="0" rtlCol="0">
            <a:spAutoFit/>
          </a:bodyPr>
          <a:lstStyle>
            <a:lvl1pPr>
              <a:defRPr sz="225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45415" algn="ctr">
              <a:lnSpc>
                <a:spcPct val="100000"/>
              </a:lnSpc>
            </a:pPr>
            <a:r>
              <a:rPr lang="pt-PT" sz="2400" dirty="0" smtClean="0"/>
              <a:t>CADETES </a:t>
            </a:r>
            <a:r>
              <a:rPr lang="pt-PT" sz="2400" dirty="0"/>
              <a:t>e +</a:t>
            </a:r>
          </a:p>
          <a:p>
            <a:pPr marL="145415" algn="ctr">
              <a:lnSpc>
                <a:spcPct val="100000"/>
              </a:lnSpc>
            </a:pPr>
            <a:r>
              <a:rPr lang="pt-PT" sz="2400" dirty="0" smtClean="0"/>
              <a:t>Ciclismo - 3 </a:t>
            </a:r>
            <a:r>
              <a:rPr lang="pt-PT" sz="2400" spc="-15" dirty="0" smtClean="0"/>
              <a:t>voltas </a:t>
            </a:r>
            <a:r>
              <a:rPr lang="pt-PT" sz="2400" spc="-5" dirty="0" smtClean="0"/>
              <a:t>(9000m</a:t>
            </a:r>
            <a:r>
              <a:rPr lang="pt-PT" sz="2400" spc="-5" dirty="0"/>
              <a:t>) </a:t>
            </a:r>
            <a:endParaRPr lang="pt-PT" sz="2400" spc="-5" dirty="0" smtClean="0"/>
          </a:p>
          <a:p>
            <a:pPr marL="145415" algn="ctr">
              <a:lnSpc>
                <a:spcPct val="100000"/>
              </a:lnSpc>
            </a:pPr>
            <a:r>
              <a:rPr lang="pt-PT" sz="1800" spc="-5" dirty="0" smtClean="0"/>
              <a:t>Início da 2ª e 3ª Voltas</a:t>
            </a:r>
            <a:endParaRPr lang="pt-PT" sz="1400" kern="0" dirty="0"/>
          </a:p>
        </p:txBody>
      </p:sp>
      <p:cxnSp>
        <p:nvCxnSpPr>
          <p:cNvPr id="5" name="Conexão reta 4"/>
          <p:cNvCxnSpPr/>
          <p:nvPr/>
        </p:nvCxnSpPr>
        <p:spPr>
          <a:xfrm>
            <a:off x="914400" y="1066800"/>
            <a:ext cx="30480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8156"/>
            <a:ext cx="10058400" cy="6404244"/>
          </a:xfrm>
          <a:prstGeom prst="rect">
            <a:avLst/>
          </a:prstGeom>
        </p:spPr>
      </p:pic>
      <p:sp>
        <p:nvSpPr>
          <p:cNvPr id="14" name="AutoShape 56"/>
          <p:cNvSpPr>
            <a:spLocks noChangeArrowheads="1"/>
          </p:cNvSpPr>
          <p:nvPr/>
        </p:nvSpPr>
        <p:spPr bwMode="auto">
          <a:xfrm rot="19575295">
            <a:off x="624542" y="5388426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5" name="AutoShape 56"/>
          <p:cNvSpPr>
            <a:spLocks noChangeArrowheads="1"/>
          </p:cNvSpPr>
          <p:nvPr/>
        </p:nvSpPr>
        <p:spPr bwMode="auto">
          <a:xfrm rot="8885677">
            <a:off x="1612671" y="5241985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6" name="AutoShape 56"/>
          <p:cNvSpPr>
            <a:spLocks noChangeArrowheads="1"/>
          </p:cNvSpPr>
          <p:nvPr/>
        </p:nvSpPr>
        <p:spPr bwMode="auto">
          <a:xfrm rot="18962825">
            <a:off x="8915746" y="2891916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7" name="AutoShape 56"/>
          <p:cNvSpPr>
            <a:spLocks noChangeArrowheads="1"/>
          </p:cNvSpPr>
          <p:nvPr/>
        </p:nvSpPr>
        <p:spPr bwMode="auto">
          <a:xfrm rot="5019162">
            <a:off x="3652679" y="6292378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8" name="AutoShape 56"/>
          <p:cNvSpPr>
            <a:spLocks noChangeArrowheads="1"/>
          </p:cNvSpPr>
          <p:nvPr/>
        </p:nvSpPr>
        <p:spPr bwMode="auto">
          <a:xfrm rot="11296129">
            <a:off x="4748286" y="5791622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6934200"/>
            <a:ext cx="166255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800" y="1905000"/>
            <a:ext cx="166255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45" y="6019800"/>
            <a:ext cx="166255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sp>
        <p:nvSpPr>
          <p:cNvPr id="22" name="AutoShape 56"/>
          <p:cNvSpPr>
            <a:spLocks noChangeArrowheads="1"/>
          </p:cNvSpPr>
          <p:nvPr/>
        </p:nvSpPr>
        <p:spPr bwMode="auto">
          <a:xfrm rot="2497750">
            <a:off x="6145180" y="5822887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3" name="AutoShape 56"/>
          <p:cNvSpPr>
            <a:spLocks noChangeArrowheads="1"/>
          </p:cNvSpPr>
          <p:nvPr/>
        </p:nvSpPr>
        <p:spPr bwMode="auto">
          <a:xfrm rot="6535448">
            <a:off x="8054622" y="5388425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cxnSp>
        <p:nvCxnSpPr>
          <p:cNvPr id="24" name="Conexão reta 23"/>
          <p:cNvCxnSpPr/>
          <p:nvPr/>
        </p:nvCxnSpPr>
        <p:spPr>
          <a:xfrm>
            <a:off x="4191000" y="5562600"/>
            <a:ext cx="304800" cy="189589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500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6448"/>
            <a:ext cx="10058400" cy="6855952"/>
          </a:xfrm>
          <a:prstGeom prst="rect">
            <a:avLst/>
          </a:prstGeom>
        </p:spPr>
      </p:pic>
      <p:sp>
        <p:nvSpPr>
          <p:cNvPr id="89" name="object 3"/>
          <p:cNvSpPr txBox="1">
            <a:spLocks/>
          </p:cNvSpPr>
          <p:nvPr/>
        </p:nvSpPr>
        <p:spPr>
          <a:xfrm>
            <a:off x="5791200" y="152400"/>
            <a:ext cx="4181960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0" rIns="0" bIns="0" rtlCol="0">
            <a:spAutoFit/>
          </a:bodyPr>
          <a:lstStyle>
            <a:lvl1pPr>
              <a:defRPr sz="225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45415" algn="ctr">
              <a:lnSpc>
                <a:spcPct val="100000"/>
              </a:lnSpc>
            </a:pPr>
            <a:r>
              <a:rPr lang="pt-PT" sz="2400" dirty="0" smtClean="0"/>
              <a:t>Benjamins – </a:t>
            </a:r>
          </a:p>
          <a:p>
            <a:pPr marL="145415" algn="ctr">
              <a:lnSpc>
                <a:spcPct val="100000"/>
              </a:lnSpc>
            </a:pPr>
            <a:r>
              <a:rPr lang="pt-PT" sz="2400" dirty="0" smtClean="0"/>
              <a:t>1ª Corrida</a:t>
            </a:r>
            <a:r>
              <a:rPr lang="pt-PT" sz="2400" dirty="0"/>
              <a:t> </a:t>
            </a:r>
            <a:r>
              <a:rPr lang="pt-PT" sz="2400" dirty="0" smtClean="0"/>
              <a:t>- 1 </a:t>
            </a:r>
            <a:r>
              <a:rPr lang="pt-PT" sz="2400" spc="-15" dirty="0"/>
              <a:t>volta </a:t>
            </a:r>
            <a:r>
              <a:rPr lang="pt-PT" sz="2400" spc="-5" dirty="0" smtClean="0"/>
              <a:t>(275m</a:t>
            </a:r>
            <a:r>
              <a:rPr lang="pt-PT" sz="2400" spc="-5" dirty="0"/>
              <a:t>) </a:t>
            </a:r>
            <a:endParaRPr lang="pt-PT" sz="2400" spc="-5" dirty="0" smtClean="0"/>
          </a:p>
          <a:p>
            <a:pPr marL="145415" algn="ctr"/>
            <a:r>
              <a:rPr lang="pt-PT" sz="2400" dirty="0" smtClean="0"/>
              <a:t>2ª </a:t>
            </a:r>
            <a:r>
              <a:rPr lang="pt-PT" sz="2400" dirty="0"/>
              <a:t>Corrida - 1 </a:t>
            </a:r>
            <a:r>
              <a:rPr lang="pt-PT" sz="2400" spc="-15" dirty="0"/>
              <a:t>volta </a:t>
            </a:r>
            <a:r>
              <a:rPr lang="pt-PT" sz="2400" spc="-5" dirty="0" smtClean="0"/>
              <a:t>(135m</a:t>
            </a:r>
            <a:r>
              <a:rPr lang="pt-PT" sz="2400" spc="-5" dirty="0"/>
              <a:t>) </a:t>
            </a:r>
          </a:p>
        </p:txBody>
      </p:sp>
      <p:sp>
        <p:nvSpPr>
          <p:cNvPr id="9" name="Retângulo 8"/>
          <p:cNvSpPr/>
          <p:nvPr/>
        </p:nvSpPr>
        <p:spPr>
          <a:xfrm rot="19110189" flipV="1">
            <a:off x="1197558" y="3483738"/>
            <a:ext cx="432568" cy="98545"/>
          </a:xfrm>
          <a:prstGeom prst="rect">
            <a:avLst/>
          </a:prstGeom>
          <a:solidFill>
            <a:srgbClr val="90F927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AutoShape 56"/>
          <p:cNvSpPr>
            <a:spLocks noChangeArrowheads="1"/>
          </p:cNvSpPr>
          <p:nvPr/>
        </p:nvSpPr>
        <p:spPr bwMode="auto">
          <a:xfrm rot="14091216">
            <a:off x="1396552" y="3849801"/>
            <a:ext cx="423862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2" name="AutoShape 56"/>
          <p:cNvSpPr>
            <a:spLocks noChangeArrowheads="1"/>
          </p:cNvSpPr>
          <p:nvPr/>
        </p:nvSpPr>
        <p:spPr bwMode="auto">
          <a:xfrm rot="3461151">
            <a:off x="1599425" y="3671850"/>
            <a:ext cx="423862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4" name="AutoShape 56"/>
          <p:cNvSpPr>
            <a:spLocks noChangeArrowheads="1"/>
          </p:cNvSpPr>
          <p:nvPr/>
        </p:nvSpPr>
        <p:spPr bwMode="auto">
          <a:xfrm rot="12432518">
            <a:off x="4132271" y="6672334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6" name="Retângulo 15"/>
          <p:cNvSpPr/>
          <p:nvPr/>
        </p:nvSpPr>
        <p:spPr>
          <a:xfrm rot="19347680">
            <a:off x="3464902" y="4491062"/>
            <a:ext cx="310472" cy="22335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AutoShape 56"/>
          <p:cNvSpPr>
            <a:spLocks noChangeArrowheads="1"/>
          </p:cNvSpPr>
          <p:nvPr/>
        </p:nvSpPr>
        <p:spPr bwMode="auto">
          <a:xfrm rot="10800000">
            <a:off x="5824538" y="619878"/>
            <a:ext cx="423862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8" name="AutoShape 56"/>
          <p:cNvSpPr>
            <a:spLocks noChangeArrowheads="1"/>
          </p:cNvSpPr>
          <p:nvPr/>
        </p:nvSpPr>
        <p:spPr bwMode="auto">
          <a:xfrm rot="10800000">
            <a:off x="5824538" y="968375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9" name="AutoShape 56"/>
          <p:cNvSpPr>
            <a:spLocks noChangeArrowheads="1"/>
          </p:cNvSpPr>
          <p:nvPr/>
        </p:nvSpPr>
        <p:spPr bwMode="auto">
          <a:xfrm rot="3073890">
            <a:off x="3570251" y="4911533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8" name="Forma livre 7"/>
          <p:cNvSpPr/>
          <p:nvPr/>
        </p:nvSpPr>
        <p:spPr>
          <a:xfrm>
            <a:off x="3657600" y="4664990"/>
            <a:ext cx="3583595" cy="2421610"/>
          </a:xfrm>
          <a:custGeom>
            <a:avLst/>
            <a:gdLst>
              <a:gd name="connsiteX0" fmla="*/ 433953 w 3486623"/>
              <a:gd name="connsiteY0" fmla="*/ 2076773 h 2421610"/>
              <a:gd name="connsiteX1" fmla="*/ 774915 w 3486623"/>
              <a:gd name="connsiteY1" fmla="*/ 2231756 h 2421610"/>
              <a:gd name="connsiteX2" fmla="*/ 1301858 w 3486623"/>
              <a:gd name="connsiteY2" fmla="*/ 2386739 h 2421610"/>
              <a:gd name="connsiteX3" fmla="*/ 2138766 w 3486623"/>
              <a:gd name="connsiteY3" fmla="*/ 2417736 h 2421610"/>
              <a:gd name="connsiteX4" fmla="*/ 2588217 w 3486623"/>
              <a:gd name="connsiteY4" fmla="*/ 2324746 h 2421610"/>
              <a:gd name="connsiteX5" fmla="*/ 3192651 w 3486623"/>
              <a:gd name="connsiteY5" fmla="*/ 2154265 h 2421610"/>
              <a:gd name="connsiteX6" fmla="*/ 3425125 w 3486623"/>
              <a:gd name="connsiteY6" fmla="*/ 2092272 h 2421610"/>
              <a:gd name="connsiteX7" fmla="*/ 3471620 w 3486623"/>
              <a:gd name="connsiteY7" fmla="*/ 2014780 h 2421610"/>
              <a:gd name="connsiteX8" fmla="*/ 3456122 w 3486623"/>
              <a:gd name="connsiteY8" fmla="*/ 1890794 h 2421610"/>
              <a:gd name="connsiteX9" fmla="*/ 3146156 w 3486623"/>
              <a:gd name="connsiteY9" fmla="*/ 1890794 h 2421610"/>
              <a:gd name="connsiteX10" fmla="*/ 2665708 w 3486623"/>
              <a:gd name="connsiteY10" fmla="*/ 2138766 h 2421610"/>
              <a:gd name="connsiteX11" fmla="*/ 1611824 w 3486623"/>
              <a:gd name="connsiteY11" fmla="*/ 2278251 h 2421610"/>
              <a:gd name="connsiteX12" fmla="*/ 991892 w 3486623"/>
              <a:gd name="connsiteY12" fmla="*/ 1999282 h 2421610"/>
              <a:gd name="connsiteX13" fmla="*/ 759417 w 3486623"/>
              <a:gd name="connsiteY13" fmla="*/ 1301858 h 2421610"/>
              <a:gd name="connsiteX14" fmla="*/ 573437 w 3486623"/>
              <a:gd name="connsiteY14" fmla="*/ 852407 h 2421610"/>
              <a:gd name="connsiteX15" fmla="*/ 371959 w 3486623"/>
              <a:gd name="connsiteY15" fmla="*/ 557939 h 2421610"/>
              <a:gd name="connsiteX16" fmla="*/ 123986 w 3486623"/>
              <a:gd name="connsiteY16" fmla="*/ 201478 h 2421610"/>
              <a:gd name="connsiteX17" fmla="*/ 0 w 3486623"/>
              <a:gd name="connsiteY17" fmla="*/ 0 h 2421610"/>
              <a:gd name="connsiteX0" fmla="*/ 433953 w 3485548"/>
              <a:gd name="connsiteY0" fmla="*/ 2076773 h 2421610"/>
              <a:gd name="connsiteX1" fmla="*/ 774915 w 3485548"/>
              <a:gd name="connsiteY1" fmla="*/ 2231756 h 2421610"/>
              <a:gd name="connsiteX2" fmla="*/ 1301858 w 3485548"/>
              <a:gd name="connsiteY2" fmla="*/ 2386739 h 2421610"/>
              <a:gd name="connsiteX3" fmla="*/ 2138766 w 3485548"/>
              <a:gd name="connsiteY3" fmla="*/ 2417736 h 2421610"/>
              <a:gd name="connsiteX4" fmla="*/ 2588217 w 3485548"/>
              <a:gd name="connsiteY4" fmla="*/ 2324746 h 2421610"/>
              <a:gd name="connsiteX5" fmla="*/ 3192651 w 3485548"/>
              <a:gd name="connsiteY5" fmla="*/ 2154265 h 2421610"/>
              <a:gd name="connsiteX6" fmla="*/ 3425125 w 3485548"/>
              <a:gd name="connsiteY6" fmla="*/ 2092272 h 2421610"/>
              <a:gd name="connsiteX7" fmla="*/ 3471620 w 3485548"/>
              <a:gd name="connsiteY7" fmla="*/ 2014780 h 2421610"/>
              <a:gd name="connsiteX8" fmla="*/ 3456122 w 3485548"/>
              <a:gd name="connsiteY8" fmla="*/ 1890794 h 2421610"/>
              <a:gd name="connsiteX9" fmla="*/ 3161655 w 3485548"/>
              <a:gd name="connsiteY9" fmla="*/ 1999282 h 2421610"/>
              <a:gd name="connsiteX10" fmla="*/ 2665708 w 3485548"/>
              <a:gd name="connsiteY10" fmla="*/ 2138766 h 2421610"/>
              <a:gd name="connsiteX11" fmla="*/ 1611824 w 3485548"/>
              <a:gd name="connsiteY11" fmla="*/ 2278251 h 2421610"/>
              <a:gd name="connsiteX12" fmla="*/ 991892 w 3485548"/>
              <a:gd name="connsiteY12" fmla="*/ 1999282 h 2421610"/>
              <a:gd name="connsiteX13" fmla="*/ 759417 w 3485548"/>
              <a:gd name="connsiteY13" fmla="*/ 1301858 h 2421610"/>
              <a:gd name="connsiteX14" fmla="*/ 573437 w 3485548"/>
              <a:gd name="connsiteY14" fmla="*/ 852407 h 2421610"/>
              <a:gd name="connsiteX15" fmla="*/ 371959 w 3485548"/>
              <a:gd name="connsiteY15" fmla="*/ 557939 h 2421610"/>
              <a:gd name="connsiteX16" fmla="*/ 123986 w 3485548"/>
              <a:gd name="connsiteY16" fmla="*/ 201478 h 2421610"/>
              <a:gd name="connsiteX17" fmla="*/ 0 w 3485548"/>
              <a:gd name="connsiteY17" fmla="*/ 0 h 2421610"/>
              <a:gd name="connsiteX0" fmla="*/ 433953 w 3473233"/>
              <a:gd name="connsiteY0" fmla="*/ 2076773 h 2421610"/>
              <a:gd name="connsiteX1" fmla="*/ 774915 w 3473233"/>
              <a:gd name="connsiteY1" fmla="*/ 2231756 h 2421610"/>
              <a:gd name="connsiteX2" fmla="*/ 1301858 w 3473233"/>
              <a:gd name="connsiteY2" fmla="*/ 2386739 h 2421610"/>
              <a:gd name="connsiteX3" fmla="*/ 2138766 w 3473233"/>
              <a:gd name="connsiteY3" fmla="*/ 2417736 h 2421610"/>
              <a:gd name="connsiteX4" fmla="*/ 2588217 w 3473233"/>
              <a:gd name="connsiteY4" fmla="*/ 2324746 h 2421610"/>
              <a:gd name="connsiteX5" fmla="*/ 3192651 w 3473233"/>
              <a:gd name="connsiteY5" fmla="*/ 2154265 h 2421610"/>
              <a:gd name="connsiteX6" fmla="*/ 3425125 w 3473233"/>
              <a:gd name="connsiteY6" fmla="*/ 2092272 h 2421610"/>
              <a:gd name="connsiteX7" fmla="*/ 3471620 w 3473233"/>
              <a:gd name="connsiteY7" fmla="*/ 2014780 h 2421610"/>
              <a:gd name="connsiteX8" fmla="*/ 3394129 w 3473233"/>
              <a:gd name="connsiteY8" fmla="*/ 1921791 h 2421610"/>
              <a:gd name="connsiteX9" fmla="*/ 3161655 w 3473233"/>
              <a:gd name="connsiteY9" fmla="*/ 1999282 h 2421610"/>
              <a:gd name="connsiteX10" fmla="*/ 2665708 w 3473233"/>
              <a:gd name="connsiteY10" fmla="*/ 2138766 h 2421610"/>
              <a:gd name="connsiteX11" fmla="*/ 1611824 w 3473233"/>
              <a:gd name="connsiteY11" fmla="*/ 2278251 h 2421610"/>
              <a:gd name="connsiteX12" fmla="*/ 991892 w 3473233"/>
              <a:gd name="connsiteY12" fmla="*/ 1999282 h 2421610"/>
              <a:gd name="connsiteX13" fmla="*/ 759417 w 3473233"/>
              <a:gd name="connsiteY13" fmla="*/ 1301858 h 2421610"/>
              <a:gd name="connsiteX14" fmla="*/ 573437 w 3473233"/>
              <a:gd name="connsiteY14" fmla="*/ 852407 h 2421610"/>
              <a:gd name="connsiteX15" fmla="*/ 371959 w 3473233"/>
              <a:gd name="connsiteY15" fmla="*/ 557939 h 2421610"/>
              <a:gd name="connsiteX16" fmla="*/ 123986 w 3473233"/>
              <a:gd name="connsiteY16" fmla="*/ 201478 h 2421610"/>
              <a:gd name="connsiteX17" fmla="*/ 0 w 3473233"/>
              <a:gd name="connsiteY17" fmla="*/ 0 h 2421610"/>
              <a:gd name="connsiteX0" fmla="*/ 433953 w 3534898"/>
              <a:gd name="connsiteY0" fmla="*/ 2076773 h 2421610"/>
              <a:gd name="connsiteX1" fmla="*/ 774915 w 3534898"/>
              <a:gd name="connsiteY1" fmla="*/ 2231756 h 2421610"/>
              <a:gd name="connsiteX2" fmla="*/ 1301858 w 3534898"/>
              <a:gd name="connsiteY2" fmla="*/ 2386739 h 2421610"/>
              <a:gd name="connsiteX3" fmla="*/ 2138766 w 3534898"/>
              <a:gd name="connsiteY3" fmla="*/ 2417736 h 2421610"/>
              <a:gd name="connsiteX4" fmla="*/ 2588217 w 3534898"/>
              <a:gd name="connsiteY4" fmla="*/ 2324746 h 2421610"/>
              <a:gd name="connsiteX5" fmla="*/ 3192651 w 3534898"/>
              <a:gd name="connsiteY5" fmla="*/ 2154265 h 2421610"/>
              <a:gd name="connsiteX6" fmla="*/ 3425125 w 3534898"/>
              <a:gd name="connsiteY6" fmla="*/ 2092272 h 2421610"/>
              <a:gd name="connsiteX7" fmla="*/ 3471620 w 3534898"/>
              <a:gd name="connsiteY7" fmla="*/ 2014780 h 2421610"/>
              <a:gd name="connsiteX8" fmla="*/ 3518115 w 3534898"/>
              <a:gd name="connsiteY8" fmla="*/ 1906292 h 2421610"/>
              <a:gd name="connsiteX9" fmla="*/ 3161655 w 3534898"/>
              <a:gd name="connsiteY9" fmla="*/ 1999282 h 2421610"/>
              <a:gd name="connsiteX10" fmla="*/ 2665708 w 3534898"/>
              <a:gd name="connsiteY10" fmla="*/ 2138766 h 2421610"/>
              <a:gd name="connsiteX11" fmla="*/ 1611824 w 3534898"/>
              <a:gd name="connsiteY11" fmla="*/ 2278251 h 2421610"/>
              <a:gd name="connsiteX12" fmla="*/ 991892 w 3534898"/>
              <a:gd name="connsiteY12" fmla="*/ 1999282 h 2421610"/>
              <a:gd name="connsiteX13" fmla="*/ 759417 w 3534898"/>
              <a:gd name="connsiteY13" fmla="*/ 1301858 h 2421610"/>
              <a:gd name="connsiteX14" fmla="*/ 573437 w 3534898"/>
              <a:gd name="connsiteY14" fmla="*/ 852407 h 2421610"/>
              <a:gd name="connsiteX15" fmla="*/ 371959 w 3534898"/>
              <a:gd name="connsiteY15" fmla="*/ 557939 h 2421610"/>
              <a:gd name="connsiteX16" fmla="*/ 123986 w 3534898"/>
              <a:gd name="connsiteY16" fmla="*/ 201478 h 2421610"/>
              <a:gd name="connsiteX17" fmla="*/ 0 w 3534898"/>
              <a:gd name="connsiteY17" fmla="*/ 0 h 2421610"/>
              <a:gd name="connsiteX0" fmla="*/ 433953 w 3586814"/>
              <a:gd name="connsiteY0" fmla="*/ 2076773 h 2421610"/>
              <a:gd name="connsiteX1" fmla="*/ 774915 w 3586814"/>
              <a:gd name="connsiteY1" fmla="*/ 2231756 h 2421610"/>
              <a:gd name="connsiteX2" fmla="*/ 1301858 w 3586814"/>
              <a:gd name="connsiteY2" fmla="*/ 2386739 h 2421610"/>
              <a:gd name="connsiteX3" fmla="*/ 2138766 w 3586814"/>
              <a:gd name="connsiteY3" fmla="*/ 2417736 h 2421610"/>
              <a:gd name="connsiteX4" fmla="*/ 2588217 w 3586814"/>
              <a:gd name="connsiteY4" fmla="*/ 2324746 h 2421610"/>
              <a:gd name="connsiteX5" fmla="*/ 3192651 w 3586814"/>
              <a:gd name="connsiteY5" fmla="*/ 2154265 h 2421610"/>
              <a:gd name="connsiteX6" fmla="*/ 3425125 w 3586814"/>
              <a:gd name="connsiteY6" fmla="*/ 2092272 h 2421610"/>
              <a:gd name="connsiteX7" fmla="*/ 3580108 w 3586814"/>
              <a:gd name="connsiteY7" fmla="*/ 2107770 h 2421610"/>
              <a:gd name="connsiteX8" fmla="*/ 3518115 w 3586814"/>
              <a:gd name="connsiteY8" fmla="*/ 1906292 h 2421610"/>
              <a:gd name="connsiteX9" fmla="*/ 3161655 w 3586814"/>
              <a:gd name="connsiteY9" fmla="*/ 1999282 h 2421610"/>
              <a:gd name="connsiteX10" fmla="*/ 2665708 w 3586814"/>
              <a:gd name="connsiteY10" fmla="*/ 2138766 h 2421610"/>
              <a:gd name="connsiteX11" fmla="*/ 1611824 w 3586814"/>
              <a:gd name="connsiteY11" fmla="*/ 2278251 h 2421610"/>
              <a:gd name="connsiteX12" fmla="*/ 991892 w 3586814"/>
              <a:gd name="connsiteY12" fmla="*/ 1999282 h 2421610"/>
              <a:gd name="connsiteX13" fmla="*/ 759417 w 3586814"/>
              <a:gd name="connsiteY13" fmla="*/ 1301858 h 2421610"/>
              <a:gd name="connsiteX14" fmla="*/ 573437 w 3586814"/>
              <a:gd name="connsiteY14" fmla="*/ 852407 h 2421610"/>
              <a:gd name="connsiteX15" fmla="*/ 371959 w 3586814"/>
              <a:gd name="connsiteY15" fmla="*/ 557939 h 2421610"/>
              <a:gd name="connsiteX16" fmla="*/ 123986 w 3586814"/>
              <a:gd name="connsiteY16" fmla="*/ 201478 h 2421610"/>
              <a:gd name="connsiteX17" fmla="*/ 0 w 3586814"/>
              <a:gd name="connsiteY17" fmla="*/ 0 h 2421610"/>
              <a:gd name="connsiteX0" fmla="*/ 433953 w 3586814"/>
              <a:gd name="connsiteY0" fmla="*/ 2076773 h 2421610"/>
              <a:gd name="connsiteX1" fmla="*/ 774915 w 3586814"/>
              <a:gd name="connsiteY1" fmla="*/ 2231756 h 2421610"/>
              <a:gd name="connsiteX2" fmla="*/ 1301858 w 3586814"/>
              <a:gd name="connsiteY2" fmla="*/ 2386739 h 2421610"/>
              <a:gd name="connsiteX3" fmla="*/ 2138766 w 3586814"/>
              <a:gd name="connsiteY3" fmla="*/ 2417736 h 2421610"/>
              <a:gd name="connsiteX4" fmla="*/ 2588217 w 3586814"/>
              <a:gd name="connsiteY4" fmla="*/ 2324746 h 2421610"/>
              <a:gd name="connsiteX5" fmla="*/ 3192651 w 3586814"/>
              <a:gd name="connsiteY5" fmla="*/ 2154265 h 2421610"/>
              <a:gd name="connsiteX6" fmla="*/ 3425125 w 3586814"/>
              <a:gd name="connsiteY6" fmla="*/ 2169764 h 2421610"/>
              <a:gd name="connsiteX7" fmla="*/ 3580108 w 3586814"/>
              <a:gd name="connsiteY7" fmla="*/ 2107770 h 2421610"/>
              <a:gd name="connsiteX8" fmla="*/ 3518115 w 3586814"/>
              <a:gd name="connsiteY8" fmla="*/ 1906292 h 2421610"/>
              <a:gd name="connsiteX9" fmla="*/ 3161655 w 3586814"/>
              <a:gd name="connsiteY9" fmla="*/ 1999282 h 2421610"/>
              <a:gd name="connsiteX10" fmla="*/ 2665708 w 3586814"/>
              <a:gd name="connsiteY10" fmla="*/ 2138766 h 2421610"/>
              <a:gd name="connsiteX11" fmla="*/ 1611824 w 3586814"/>
              <a:gd name="connsiteY11" fmla="*/ 2278251 h 2421610"/>
              <a:gd name="connsiteX12" fmla="*/ 991892 w 3586814"/>
              <a:gd name="connsiteY12" fmla="*/ 1999282 h 2421610"/>
              <a:gd name="connsiteX13" fmla="*/ 759417 w 3586814"/>
              <a:gd name="connsiteY13" fmla="*/ 1301858 h 2421610"/>
              <a:gd name="connsiteX14" fmla="*/ 573437 w 3586814"/>
              <a:gd name="connsiteY14" fmla="*/ 852407 h 2421610"/>
              <a:gd name="connsiteX15" fmla="*/ 371959 w 3586814"/>
              <a:gd name="connsiteY15" fmla="*/ 557939 h 2421610"/>
              <a:gd name="connsiteX16" fmla="*/ 123986 w 3586814"/>
              <a:gd name="connsiteY16" fmla="*/ 201478 h 2421610"/>
              <a:gd name="connsiteX17" fmla="*/ 0 w 3586814"/>
              <a:gd name="connsiteY17" fmla="*/ 0 h 2421610"/>
              <a:gd name="connsiteX0" fmla="*/ 433953 w 3574438"/>
              <a:gd name="connsiteY0" fmla="*/ 2076773 h 2421610"/>
              <a:gd name="connsiteX1" fmla="*/ 774915 w 3574438"/>
              <a:gd name="connsiteY1" fmla="*/ 2231756 h 2421610"/>
              <a:gd name="connsiteX2" fmla="*/ 1301858 w 3574438"/>
              <a:gd name="connsiteY2" fmla="*/ 2386739 h 2421610"/>
              <a:gd name="connsiteX3" fmla="*/ 2138766 w 3574438"/>
              <a:gd name="connsiteY3" fmla="*/ 2417736 h 2421610"/>
              <a:gd name="connsiteX4" fmla="*/ 2588217 w 3574438"/>
              <a:gd name="connsiteY4" fmla="*/ 2324746 h 2421610"/>
              <a:gd name="connsiteX5" fmla="*/ 3192651 w 3574438"/>
              <a:gd name="connsiteY5" fmla="*/ 2154265 h 2421610"/>
              <a:gd name="connsiteX6" fmla="*/ 3425125 w 3574438"/>
              <a:gd name="connsiteY6" fmla="*/ 2169764 h 2421610"/>
              <a:gd name="connsiteX7" fmla="*/ 3564610 w 3574438"/>
              <a:gd name="connsiteY7" fmla="*/ 2061275 h 2421610"/>
              <a:gd name="connsiteX8" fmla="*/ 3518115 w 3574438"/>
              <a:gd name="connsiteY8" fmla="*/ 1906292 h 2421610"/>
              <a:gd name="connsiteX9" fmla="*/ 3161655 w 3574438"/>
              <a:gd name="connsiteY9" fmla="*/ 1999282 h 2421610"/>
              <a:gd name="connsiteX10" fmla="*/ 2665708 w 3574438"/>
              <a:gd name="connsiteY10" fmla="*/ 2138766 h 2421610"/>
              <a:gd name="connsiteX11" fmla="*/ 1611824 w 3574438"/>
              <a:gd name="connsiteY11" fmla="*/ 2278251 h 2421610"/>
              <a:gd name="connsiteX12" fmla="*/ 991892 w 3574438"/>
              <a:gd name="connsiteY12" fmla="*/ 1999282 h 2421610"/>
              <a:gd name="connsiteX13" fmla="*/ 759417 w 3574438"/>
              <a:gd name="connsiteY13" fmla="*/ 1301858 h 2421610"/>
              <a:gd name="connsiteX14" fmla="*/ 573437 w 3574438"/>
              <a:gd name="connsiteY14" fmla="*/ 852407 h 2421610"/>
              <a:gd name="connsiteX15" fmla="*/ 371959 w 3574438"/>
              <a:gd name="connsiteY15" fmla="*/ 557939 h 2421610"/>
              <a:gd name="connsiteX16" fmla="*/ 123986 w 3574438"/>
              <a:gd name="connsiteY16" fmla="*/ 201478 h 2421610"/>
              <a:gd name="connsiteX17" fmla="*/ 0 w 3574438"/>
              <a:gd name="connsiteY17" fmla="*/ 0 h 2421610"/>
              <a:gd name="connsiteX0" fmla="*/ 433953 w 3574438"/>
              <a:gd name="connsiteY0" fmla="*/ 2076773 h 2421610"/>
              <a:gd name="connsiteX1" fmla="*/ 774915 w 3574438"/>
              <a:gd name="connsiteY1" fmla="*/ 2231756 h 2421610"/>
              <a:gd name="connsiteX2" fmla="*/ 1301858 w 3574438"/>
              <a:gd name="connsiteY2" fmla="*/ 2386739 h 2421610"/>
              <a:gd name="connsiteX3" fmla="*/ 2138766 w 3574438"/>
              <a:gd name="connsiteY3" fmla="*/ 2417736 h 2421610"/>
              <a:gd name="connsiteX4" fmla="*/ 2588217 w 3574438"/>
              <a:gd name="connsiteY4" fmla="*/ 2324746 h 2421610"/>
              <a:gd name="connsiteX5" fmla="*/ 3084163 w 3574438"/>
              <a:gd name="connsiteY5" fmla="*/ 2200760 h 2421610"/>
              <a:gd name="connsiteX6" fmla="*/ 3425125 w 3574438"/>
              <a:gd name="connsiteY6" fmla="*/ 2169764 h 2421610"/>
              <a:gd name="connsiteX7" fmla="*/ 3564610 w 3574438"/>
              <a:gd name="connsiteY7" fmla="*/ 2061275 h 2421610"/>
              <a:gd name="connsiteX8" fmla="*/ 3518115 w 3574438"/>
              <a:gd name="connsiteY8" fmla="*/ 1906292 h 2421610"/>
              <a:gd name="connsiteX9" fmla="*/ 3161655 w 3574438"/>
              <a:gd name="connsiteY9" fmla="*/ 1999282 h 2421610"/>
              <a:gd name="connsiteX10" fmla="*/ 2665708 w 3574438"/>
              <a:gd name="connsiteY10" fmla="*/ 2138766 h 2421610"/>
              <a:gd name="connsiteX11" fmla="*/ 1611824 w 3574438"/>
              <a:gd name="connsiteY11" fmla="*/ 2278251 h 2421610"/>
              <a:gd name="connsiteX12" fmla="*/ 991892 w 3574438"/>
              <a:gd name="connsiteY12" fmla="*/ 1999282 h 2421610"/>
              <a:gd name="connsiteX13" fmla="*/ 759417 w 3574438"/>
              <a:gd name="connsiteY13" fmla="*/ 1301858 h 2421610"/>
              <a:gd name="connsiteX14" fmla="*/ 573437 w 3574438"/>
              <a:gd name="connsiteY14" fmla="*/ 852407 h 2421610"/>
              <a:gd name="connsiteX15" fmla="*/ 371959 w 3574438"/>
              <a:gd name="connsiteY15" fmla="*/ 557939 h 2421610"/>
              <a:gd name="connsiteX16" fmla="*/ 123986 w 3574438"/>
              <a:gd name="connsiteY16" fmla="*/ 201478 h 2421610"/>
              <a:gd name="connsiteX17" fmla="*/ 0 w 3574438"/>
              <a:gd name="connsiteY17" fmla="*/ 0 h 2421610"/>
              <a:gd name="connsiteX0" fmla="*/ 433953 w 3583595"/>
              <a:gd name="connsiteY0" fmla="*/ 2076773 h 2421610"/>
              <a:gd name="connsiteX1" fmla="*/ 774915 w 3583595"/>
              <a:gd name="connsiteY1" fmla="*/ 2231756 h 2421610"/>
              <a:gd name="connsiteX2" fmla="*/ 1301858 w 3583595"/>
              <a:gd name="connsiteY2" fmla="*/ 2386739 h 2421610"/>
              <a:gd name="connsiteX3" fmla="*/ 2138766 w 3583595"/>
              <a:gd name="connsiteY3" fmla="*/ 2417736 h 2421610"/>
              <a:gd name="connsiteX4" fmla="*/ 2588217 w 3583595"/>
              <a:gd name="connsiteY4" fmla="*/ 2324746 h 2421610"/>
              <a:gd name="connsiteX5" fmla="*/ 3084163 w 3583595"/>
              <a:gd name="connsiteY5" fmla="*/ 2200760 h 2421610"/>
              <a:gd name="connsiteX6" fmla="*/ 3301139 w 3583595"/>
              <a:gd name="connsiteY6" fmla="*/ 2123269 h 2421610"/>
              <a:gd name="connsiteX7" fmla="*/ 3564610 w 3583595"/>
              <a:gd name="connsiteY7" fmla="*/ 2061275 h 2421610"/>
              <a:gd name="connsiteX8" fmla="*/ 3518115 w 3583595"/>
              <a:gd name="connsiteY8" fmla="*/ 1906292 h 2421610"/>
              <a:gd name="connsiteX9" fmla="*/ 3161655 w 3583595"/>
              <a:gd name="connsiteY9" fmla="*/ 1999282 h 2421610"/>
              <a:gd name="connsiteX10" fmla="*/ 2665708 w 3583595"/>
              <a:gd name="connsiteY10" fmla="*/ 2138766 h 2421610"/>
              <a:gd name="connsiteX11" fmla="*/ 1611824 w 3583595"/>
              <a:gd name="connsiteY11" fmla="*/ 2278251 h 2421610"/>
              <a:gd name="connsiteX12" fmla="*/ 991892 w 3583595"/>
              <a:gd name="connsiteY12" fmla="*/ 1999282 h 2421610"/>
              <a:gd name="connsiteX13" fmla="*/ 759417 w 3583595"/>
              <a:gd name="connsiteY13" fmla="*/ 1301858 h 2421610"/>
              <a:gd name="connsiteX14" fmla="*/ 573437 w 3583595"/>
              <a:gd name="connsiteY14" fmla="*/ 852407 h 2421610"/>
              <a:gd name="connsiteX15" fmla="*/ 371959 w 3583595"/>
              <a:gd name="connsiteY15" fmla="*/ 557939 h 2421610"/>
              <a:gd name="connsiteX16" fmla="*/ 123986 w 3583595"/>
              <a:gd name="connsiteY16" fmla="*/ 201478 h 2421610"/>
              <a:gd name="connsiteX17" fmla="*/ 0 w 3583595"/>
              <a:gd name="connsiteY17" fmla="*/ 0 h 242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83595" h="2421610">
                <a:moveTo>
                  <a:pt x="433953" y="2076773"/>
                </a:moveTo>
                <a:cubicBezTo>
                  <a:pt x="532108" y="2128434"/>
                  <a:pt x="630264" y="2180095"/>
                  <a:pt x="774915" y="2231756"/>
                </a:cubicBezTo>
                <a:cubicBezTo>
                  <a:pt x="919566" y="2283417"/>
                  <a:pt x="1074550" y="2355742"/>
                  <a:pt x="1301858" y="2386739"/>
                </a:cubicBezTo>
                <a:cubicBezTo>
                  <a:pt x="1529166" y="2417736"/>
                  <a:pt x="1924373" y="2428068"/>
                  <a:pt x="2138766" y="2417736"/>
                </a:cubicBezTo>
                <a:cubicBezTo>
                  <a:pt x="2353159" y="2407404"/>
                  <a:pt x="2430651" y="2360909"/>
                  <a:pt x="2588217" y="2324746"/>
                </a:cubicBezTo>
                <a:cubicBezTo>
                  <a:pt x="2745783" y="2288583"/>
                  <a:pt x="2965343" y="2234340"/>
                  <a:pt x="3084163" y="2200760"/>
                </a:cubicBezTo>
                <a:cubicBezTo>
                  <a:pt x="3202983" y="2167181"/>
                  <a:pt x="3221065" y="2146516"/>
                  <a:pt x="3301139" y="2123269"/>
                </a:cubicBezTo>
                <a:cubicBezTo>
                  <a:pt x="3381213" y="2100022"/>
                  <a:pt x="3528447" y="2097438"/>
                  <a:pt x="3564610" y="2061275"/>
                </a:cubicBezTo>
                <a:cubicBezTo>
                  <a:pt x="3600773" y="2025112"/>
                  <a:pt x="3585274" y="1916624"/>
                  <a:pt x="3518115" y="1906292"/>
                </a:cubicBezTo>
                <a:cubicBezTo>
                  <a:pt x="3450956" y="1895960"/>
                  <a:pt x="3280475" y="1968285"/>
                  <a:pt x="3161655" y="1999282"/>
                </a:cubicBezTo>
                <a:cubicBezTo>
                  <a:pt x="3019587" y="2038028"/>
                  <a:pt x="2924013" y="2092271"/>
                  <a:pt x="2665708" y="2138766"/>
                </a:cubicBezTo>
                <a:cubicBezTo>
                  <a:pt x="2407403" y="2185261"/>
                  <a:pt x="1890793" y="2301498"/>
                  <a:pt x="1611824" y="2278251"/>
                </a:cubicBezTo>
                <a:cubicBezTo>
                  <a:pt x="1332855" y="2255004"/>
                  <a:pt x="1133960" y="2162014"/>
                  <a:pt x="991892" y="1999282"/>
                </a:cubicBezTo>
                <a:cubicBezTo>
                  <a:pt x="849824" y="1836550"/>
                  <a:pt x="829159" y="1493004"/>
                  <a:pt x="759417" y="1301858"/>
                </a:cubicBezTo>
                <a:cubicBezTo>
                  <a:pt x="689675" y="1110712"/>
                  <a:pt x="638013" y="976393"/>
                  <a:pt x="573437" y="852407"/>
                </a:cubicBezTo>
                <a:cubicBezTo>
                  <a:pt x="508861" y="728421"/>
                  <a:pt x="446867" y="666427"/>
                  <a:pt x="371959" y="557939"/>
                </a:cubicBezTo>
                <a:cubicBezTo>
                  <a:pt x="297051" y="449451"/>
                  <a:pt x="185979" y="294468"/>
                  <a:pt x="123986" y="201478"/>
                </a:cubicBezTo>
                <a:cubicBezTo>
                  <a:pt x="61993" y="108488"/>
                  <a:pt x="30996" y="54244"/>
                  <a:pt x="0" y="0"/>
                </a:cubicBezTo>
              </a:path>
            </a:pathLst>
          </a:custGeom>
          <a:noFill/>
          <a:ln w="38100">
            <a:solidFill>
              <a:srgbClr val="7595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" y="1008760"/>
            <a:ext cx="10058400" cy="6745560"/>
          </a:xfrm>
          <a:prstGeom prst="rect">
            <a:avLst/>
          </a:prstGeom>
        </p:spPr>
      </p:pic>
      <p:sp>
        <p:nvSpPr>
          <p:cNvPr id="34" name="object 3"/>
          <p:cNvSpPr txBox="1">
            <a:spLocks/>
          </p:cNvSpPr>
          <p:nvPr/>
        </p:nvSpPr>
        <p:spPr>
          <a:xfrm>
            <a:off x="318239" y="145028"/>
            <a:ext cx="4020464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0" rIns="0" bIns="0" rtlCol="0">
            <a:spAutoFit/>
          </a:bodyPr>
          <a:lstStyle>
            <a:lvl1pPr>
              <a:defRPr sz="225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45415" algn="ctr">
              <a:lnSpc>
                <a:spcPct val="100000"/>
              </a:lnSpc>
            </a:pPr>
            <a:r>
              <a:rPr lang="pt-PT" sz="2400" dirty="0" smtClean="0"/>
              <a:t>Benjamins</a:t>
            </a:r>
          </a:p>
          <a:p>
            <a:pPr marL="145415" algn="ctr">
              <a:lnSpc>
                <a:spcPct val="100000"/>
              </a:lnSpc>
            </a:pPr>
            <a:r>
              <a:rPr lang="pt-PT" sz="2400" dirty="0" smtClean="0"/>
              <a:t>Ciclismo</a:t>
            </a:r>
            <a:r>
              <a:rPr lang="pt-PT" sz="2400" dirty="0"/>
              <a:t> </a:t>
            </a:r>
            <a:r>
              <a:rPr lang="pt-PT" sz="2400" dirty="0" smtClean="0"/>
              <a:t>- 1 </a:t>
            </a:r>
            <a:r>
              <a:rPr lang="pt-PT" sz="2400" spc="-15" dirty="0"/>
              <a:t>volta </a:t>
            </a:r>
            <a:r>
              <a:rPr lang="pt-PT" sz="2400" spc="-5" dirty="0" smtClean="0"/>
              <a:t>(1250m)</a:t>
            </a:r>
          </a:p>
          <a:p>
            <a:pPr marL="145415" algn="ctr">
              <a:lnSpc>
                <a:spcPct val="100000"/>
              </a:lnSpc>
            </a:pPr>
            <a:endParaRPr lang="pt-PT" sz="1800" kern="0" dirty="0"/>
          </a:p>
        </p:txBody>
      </p:sp>
      <p:sp>
        <p:nvSpPr>
          <p:cNvPr id="11" name="AutoShape 56"/>
          <p:cNvSpPr>
            <a:spLocks noChangeArrowheads="1"/>
          </p:cNvSpPr>
          <p:nvPr/>
        </p:nvSpPr>
        <p:spPr bwMode="auto">
          <a:xfrm rot="20582492">
            <a:off x="1905000" y="3962400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2" name="AutoShape 56"/>
          <p:cNvSpPr>
            <a:spLocks noChangeArrowheads="1"/>
          </p:cNvSpPr>
          <p:nvPr/>
        </p:nvSpPr>
        <p:spPr bwMode="auto">
          <a:xfrm rot="3378585">
            <a:off x="866780" y="6676043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271" y="869060"/>
            <a:ext cx="304800" cy="2794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5181600"/>
            <a:ext cx="166255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800" y="1600200"/>
            <a:ext cx="166255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sp>
        <p:nvSpPr>
          <p:cNvPr id="5" name="Retângulo 4"/>
          <p:cNvSpPr/>
          <p:nvPr/>
        </p:nvSpPr>
        <p:spPr>
          <a:xfrm>
            <a:off x="1640892" y="821064"/>
            <a:ext cx="1090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5415" algn="ctr"/>
            <a:r>
              <a:rPr lang="pt-PT" kern="0" spc="-5" dirty="0"/>
              <a:t>Retorno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3815"/>
            <a:ext cx="10058400" cy="6348585"/>
          </a:xfrm>
          <a:prstGeom prst="rect">
            <a:avLst/>
          </a:prstGeom>
        </p:spPr>
      </p:pic>
      <p:sp>
        <p:nvSpPr>
          <p:cNvPr id="49" name="object 3"/>
          <p:cNvSpPr txBox="1">
            <a:spLocks/>
          </p:cNvSpPr>
          <p:nvPr/>
        </p:nvSpPr>
        <p:spPr>
          <a:xfrm>
            <a:off x="5387279" y="315819"/>
            <a:ext cx="4220294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0" rIns="0" bIns="0" rtlCol="0">
            <a:spAutoFit/>
          </a:bodyPr>
          <a:lstStyle>
            <a:lvl1pPr>
              <a:defRPr sz="225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45415" algn="ctr"/>
            <a:r>
              <a:rPr lang="pt-PT" sz="2400" dirty="0" smtClean="0"/>
              <a:t>Infantis</a:t>
            </a:r>
          </a:p>
          <a:p>
            <a:pPr marL="145415" algn="ctr"/>
            <a:r>
              <a:rPr lang="pt-PT" sz="2400" dirty="0" smtClean="0"/>
              <a:t>1ª </a:t>
            </a:r>
            <a:r>
              <a:rPr lang="pt-PT" sz="2400" dirty="0"/>
              <a:t>Corrida - 1 </a:t>
            </a:r>
            <a:r>
              <a:rPr lang="pt-PT" sz="2400" spc="-15" dirty="0"/>
              <a:t>volta </a:t>
            </a:r>
            <a:r>
              <a:rPr lang="pt-PT" sz="2400" spc="-5" dirty="0"/>
              <a:t>(</a:t>
            </a:r>
            <a:r>
              <a:rPr lang="pt-PT" sz="2400" spc="-5" dirty="0" smtClean="0"/>
              <a:t>470m)</a:t>
            </a:r>
            <a:endParaRPr lang="pt-PT" sz="2400" dirty="0" smtClean="0"/>
          </a:p>
          <a:p>
            <a:pPr marL="145415" algn="ctr">
              <a:lnSpc>
                <a:spcPct val="100000"/>
              </a:lnSpc>
            </a:pPr>
            <a:r>
              <a:rPr lang="pt-PT" sz="2400" dirty="0" smtClean="0"/>
              <a:t>2ª Corrida - 1 </a:t>
            </a:r>
            <a:r>
              <a:rPr lang="pt-PT" sz="2400" spc="-15" dirty="0"/>
              <a:t>volta </a:t>
            </a:r>
            <a:r>
              <a:rPr lang="pt-PT" sz="2400" spc="-5" dirty="0" smtClean="0"/>
              <a:t>(330m)</a:t>
            </a:r>
          </a:p>
        </p:txBody>
      </p:sp>
      <p:sp>
        <p:nvSpPr>
          <p:cNvPr id="12" name="AutoShape 56"/>
          <p:cNvSpPr>
            <a:spLocks noChangeArrowheads="1"/>
          </p:cNvSpPr>
          <p:nvPr/>
        </p:nvSpPr>
        <p:spPr bwMode="auto">
          <a:xfrm rot="10800000">
            <a:off x="5443537" y="762000"/>
            <a:ext cx="423862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4" name="AutoShape 56"/>
          <p:cNvSpPr>
            <a:spLocks noChangeArrowheads="1"/>
          </p:cNvSpPr>
          <p:nvPr/>
        </p:nvSpPr>
        <p:spPr bwMode="auto">
          <a:xfrm rot="10800000">
            <a:off x="5443537" y="1110497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8" name="Retângulo 17"/>
          <p:cNvSpPr/>
          <p:nvPr/>
        </p:nvSpPr>
        <p:spPr>
          <a:xfrm rot="19028733">
            <a:off x="399077" y="4453524"/>
            <a:ext cx="324117" cy="180353"/>
          </a:xfrm>
          <a:prstGeom prst="rect">
            <a:avLst/>
          </a:prstGeom>
          <a:solidFill>
            <a:srgbClr val="90F927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AutoShape 56"/>
          <p:cNvSpPr>
            <a:spLocks noChangeArrowheads="1"/>
          </p:cNvSpPr>
          <p:nvPr/>
        </p:nvSpPr>
        <p:spPr bwMode="auto">
          <a:xfrm rot="13743604">
            <a:off x="786137" y="5159467"/>
            <a:ext cx="423862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0" name="AutoShape 56"/>
          <p:cNvSpPr>
            <a:spLocks noChangeArrowheads="1"/>
          </p:cNvSpPr>
          <p:nvPr/>
        </p:nvSpPr>
        <p:spPr bwMode="auto">
          <a:xfrm rot="3181627">
            <a:off x="802708" y="4822150"/>
            <a:ext cx="423862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1" name="AutoShape 56"/>
          <p:cNvSpPr>
            <a:spLocks noChangeArrowheads="1"/>
          </p:cNvSpPr>
          <p:nvPr/>
        </p:nvSpPr>
        <p:spPr bwMode="auto">
          <a:xfrm rot="11727447">
            <a:off x="2996945" y="7185502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2" name="Retângulo 21"/>
          <p:cNvSpPr/>
          <p:nvPr/>
        </p:nvSpPr>
        <p:spPr>
          <a:xfrm rot="19341369">
            <a:off x="2322953" y="5362916"/>
            <a:ext cx="230893" cy="19971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AutoShape 56"/>
          <p:cNvSpPr>
            <a:spLocks noChangeArrowheads="1"/>
          </p:cNvSpPr>
          <p:nvPr/>
        </p:nvSpPr>
        <p:spPr bwMode="auto">
          <a:xfrm rot="3200533">
            <a:off x="2487094" y="5800847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7" name="Forma livre 6"/>
          <p:cNvSpPr/>
          <p:nvPr/>
        </p:nvSpPr>
        <p:spPr>
          <a:xfrm>
            <a:off x="2510725" y="5532895"/>
            <a:ext cx="6752431" cy="1688539"/>
          </a:xfrm>
          <a:custGeom>
            <a:avLst/>
            <a:gdLst>
              <a:gd name="connsiteX0" fmla="*/ 325465 w 6752431"/>
              <a:gd name="connsiteY0" fmla="*/ 1456841 h 1688539"/>
              <a:gd name="connsiteX1" fmla="*/ 898902 w 6752431"/>
              <a:gd name="connsiteY1" fmla="*/ 1658319 h 1688539"/>
              <a:gd name="connsiteX2" fmla="*/ 1983783 w 6752431"/>
              <a:gd name="connsiteY2" fmla="*/ 1658319 h 1688539"/>
              <a:gd name="connsiteX3" fmla="*/ 3161655 w 6752431"/>
              <a:gd name="connsiteY3" fmla="*/ 1379349 h 1688539"/>
              <a:gd name="connsiteX4" fmla="*/ 4231038 w 6752431"/>
              <a:gd name="connsiteY4" fmla="*/ 1177871 h 1688539"/>
              <a:gd name="connsiteX5" fmla="*/ 5315919 w 6752431"/>
              <a:gd name="connsiteY5" fmla="*/ 914400 h 1688539"/>
              <a:gd name="connsiteX6" fmla="*/ 6338807 w 6752431"/>
              <a:gd name="connsiteY6" fmla="*/ 635430 h 1688539"/>
              <a:gd name="connsiteX7" fmla="*/ 6664272 w 6752431"/>
              <a:gd name="connsiteY7" fmla="*/ 588936 h 1688539"/>
              <a:gd name="connsiteX8" fmla="*/ 6741763 w 6752431"/>
              <a:gd name="connsiteY8" fmla="*/ 511444 h 1688539"/>
              <a:gd name="connsiteX9" fmla="*/ 6726265 w 6752431"/>
              <a:gd name="connsiteY9" fmla="*/ 356461 h 1688539"/>
              <a:gd name="connsiteX10" fmla="*/ 6509289 w 6752431"/>
              <a:gd name="connsiteY10" fmla="*/ 356461 h 1688539"/>
              <a:gd name="connsiteX11" fmla="*/ 5718875 w 6752431"/>
              <a:gd name="connsiteY11" fmla="*/ 588936 h 1688539"/>
              <a:gd name="connsiteX12" fmla="*/ 3921072 w 6752431"/>
              <a:gd name="connsiteY12" fmla="*/ 1053885 h 1688539"/>
              <a:gd name="connsiteX13" fmla="*/ 2448733 w 6752431"/>
              <a:gd name="connsiteY13" fmla="*/ 1379349 h 1688539"/>
              <a:gd name="connsiteX14" fmla="*/ 1735811 w 6752431"/>
              <a:gd name="connsiteY14" fmla="*/ 1549830 h 1688539"/>
              <a:gd name="connsiteX15" fmla="*/ 1208868 w 6752431"/>
              <a:gd name="connsiteY15" fmla="*/ 1611824 h 1688539"/>
              <a:gd name="connsiteX16" fmla="*/ 650929 w 6752431"/>
              <a:gd name="connsiteY16" fmla="*/ 1379349 h 1688539"/>
              <a:gd name="connsiteX17" fmla="*/ 588936 w 6752431"/>
              <a:gd name="connsiteY17" fmla="*/ 991891 h 1688539"/>
              <a:gd name="connsiteX18" fmla="*/ 387458 w 6752431"/>
              <a:gd name="connsiteY18" fmla="*/ 511444 h 1688539"/>
              <a:gd name="connsiteX19" fmla="*/ 170482 w 6752431"/>
              <a:gd name="connsiteY19" fmla="*/ 232474 h 1688539"/>
              <a:gd name="connsiteX20" fmla="*/ 0 w 6752431"/>
              <a:gd name="connsiteY20" fmla="*/ 0 h 168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752431" h="1688539">
                <a:moveTo>
                  <a:pt x="325465" y="1456841"/>
                </a:moveTo>
                <a:cubicBezTo>
                  <a:pt x="473990" y="1540790"/>
                  <a:pt x="622516" y="1624739"/>
                  <a:pt x="898902" y="1658319"/>
                </a:cubicBezTo>
                <a:cubicBezTo>
                  <a:pt x="1175288" y="1691899"/>
                  <a:pt x="1606658" y="1704814"/>
                  <a:pt x="1983783" y="1658319"/>
                </a:cubicBezTo>
                <a:cubicBezTo>
                  <a:pt x="2360908" y="1611824"/>
                  <a:pt x="2787113" y="1459424"/>
                  <a:pt x="3161655" y="1379349"/>
                </a:cubicBezTo>
                <a:cubicBezTo>
                  <a:pt x="3536198" y="1299274"/>
                  <a:pt x="3871994" y="1255362"/>
                  <a:pt x="4231038" y="1177871"/>
                </a:cubicBezTo>
                <a:cubicBezTo>
                  <a:pt x="4590082" y="1100379"/>
                  <a:pt x="4964624" y="1004807"/>
                  <a:pt x="5315919" y="914400"/>
                </a:cubicBezTo>
                <a:cubicBezTo>
                  <a:pt x="5667214" y="823993"/>
                  <a:pt x="6114082" y="689674"/>
                  <a:pt x="6338807" y="635430"/>
                </a:cubicBezTo>
                <a:cubicBezTo>
                  <a:pt x="6563533" y="581186"/>
                  <a:pt x="6597113" y="609600"/>
                  <a:pt x="6664272" y="588936"/>
                </a:cubicBezTo>
                <a:cubicBezTo>
                  <a:pt x="6731431" y="568272"/>
                  <a:pt x="6731431" y="550190"/>
                  <a:pt x="6741763" y="511444"/>
                </a:cubicBezTo>
                <a:cubicBezTo>
                  <a:pt x="6752095" y="472698"/>
                  <a:pt x="6765011" y="382291"/>
                  <a:pt x="6726265" y="356461"/>
                </a:cubicBezTo>
                <a:cubicBezTo>
                  <a:pt x="6687519" y="330631"/>
                  <a:pt x="6677187" y="317715"/>
                  <a:pt x="6509289" y="356461"/>
                </a:cubicBezTo>
                <a:cubicBezTo>
                  <a:pt x="6341391" y="395207"/>
                  <a:pt x="6150244" y="472699"/>
                  <a:pt x="5718875" y="588936"/>
                </a:cubicBezTo>
                <a:cubicBezTo>
                  <a:pt x="5287506" y="705173"/>
                  <a:pt x="4466096" y="922150"/>
                  <a:pt x="3921072" y="1053885"/>
                </a:cubicBezTo>
                <a:cubicBezTo>
                  <a:pt x="3376048" y="1185620"/>
                  <a:pt x="2812943" y="1296692"/>
                  <a:pt x="2448733" y="1379349"/>
                </a:cubicBezTo>
                <a:cubicBezTo>
                  <a:pt x="2084523" y="1462006"/>
                  <a:pt x="1942455" y="1511084"/>
                  <a:pt x="1735811" y="1549830"/>
                </a:cubicBezTo>
                <a:cubicBezTo>
                  <a:pt x="1529167" y="1588576"/>
                  <a:pt x="1389682" y="1640237"/>
                  <a:pt x="1208868" y="1611824"/>
                </a:cubicBezTo>
                <a:cubicBezTo>
                  <a:pt x="1028054" y="1583411"/>
                  <a:pt x="754251" y="1482671"/>
                  <a:pt x="650929" y="1379349"/>
                </a:cubicBezTo>
                <a:cubicBezTo>
                  <a:pt x="547607" y="1276027"/>
                  <a:pt x="632848" y="1136542"/>
                  <a:pt x="588936" y="991891"/>
                </a:cubicBezTo>
                <a:cubicBezTo>
                  <a:pt x="545024" y="847240"/>
                  <a:pt x="457200" y="638013"/>
                  <a:pt x="387458" y="511444"/>
                </a:cubicBezTo>
                <a:cubicBezTo>
                  <a:pt x="317716" y="384875"/>
                  <a:pt x="235058" y="317715"/>
                  <a:pt x="170482" y="232474"/>
                </a:cubicBezTo>
                <a:cubicBezTo>
                  <a:pt x="105906" y="147233"/>
                  <a:pt x="52953" y="73616"/>
                  <a:pt x="0" y="0"/>
                </a:cubicBezTo>
              </a:path>
            </a:pathLst>
          </a:custGeom>
          <a:noFill/>
          <a:ln w="38100">
            <a:solidFill>
              <a:srgbClr val="7595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4" y="992779"/>
            <a:ext cx="10058400" cy="6811910"/>
          </a:xfrm>
          <a:prstGeom prst="rect">
            <a:avLst/>
          </a:prstGeom>
        </p:spPr>
      </p:pic>
      <p:sp>
        <p:nvSpPr>
          <p:cNvPr id="91" name="object 3"/>
          <p:cNvSpPr txBox="1">
            <a:spLocks/>
          </p:cNvSpPr>
          <p:nvPr/>
        </p:nvSpPr>
        <p:spPr>
          <a:xfrm>
            <a:off x="381000" y="254114"/>
            <a:ext cx="38862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0" rIns="0" bIns="0" rtlCol="0">
            <a:spAutoFit/>
          </a:bodyPr>
          <a:lstStyle>
            <a:lvl1pPr>
              <a:defRPr sz="225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45415" algn="ctr">
              <a:lnSpc>
                <a:spcPct val="100000"/>
              </a:lnSpc>
            </a:pPr>
            <a:r>
              <a:rPr lang="pt-PT" sz="2400" dirty="0" smtClean="0"/>
              <a:t>Infantis</a:t>
            </a:r>
          </a:p>
          <a:p>
            <a:pPr marL="145415" algn="ctr">
              <a:lnSpc>
                <a:spcPct val="100000"/>
              </a:lnSpc>
            </a:pPr>
            <a:r>
              <a:rPr lang="pt-PT" sz="2400" dirty="0" smtClean="0"/>
              <a:t>Ciclismo</a:t>
            </a:r>
            <a:r>
              <a:rPr lang="pt-PT" sz="2400" dirty="0"/>
              <a:t> </a:t>
            </a:r>
            <a:r>
              <a:rPr lang="pt-PT" sz="2400" dirty="0" smtClean="0"/>
              <a:t>- 1 </a:t>
            </a:r>
            <a:r>
              <a:rPr lang="pt-PT" sz="2400" spc="-15" dirty="0"/>
              <a:t>volta </a:t>
            </a:r>
            <a:r>
              <a:rPr lang="pt-PT" sz="2400" spc="-5" dirty="0" smtClean="0"/>
              <a:t>(2200m</a:t>
            </a:r>
            <a:r>
              <a:rPr lang="pt-PT" sz="2400" spc="-5" dirty="0"/>
              <a:t>) </a:t>
            </a:r>
            <a:endParaRPr lang="pt-PT" sz="2400" spc="-5" dirty="0" smtClean="0"/>
          </a:p>
          <a:p>
            <a:pPr marL="145415" algn="ctr"/>
            <a:r>
              <a:rPr lang="pt-PT" sz="1800" kern="0" spc="-5" dirty="0" smtClean="0"/>
              <a:t>Retorno</a:t>
            </a:r>
            <a:endParaRPr lang="pt-PT" sz="1800" kern="0" spc="-5" dirty="0"/>
          </a:p>
        </p:txBody>
      </p:sp>
      <p:sp>
        <p:nvSpPr>
          <p:cNvPr id="15" name="AutoShape 56"/>
          <p:cNvSpPr>
            <a:spLocks noChangeArrowheads="1"/>
          </p:cNvSpPr>
          <p:nvPr/>
        </p:nvSpPr>
        <p:spPr bwMode="auto">
          <a:xfrm rot="20582492">
            <a:off x="793191" y="5488088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6" name="AutoShape 56"/>
          <p:cNvSpPr>
            <a:spLocks noChangeArrowheads="1"/>
          </p:cNvSpPr>
          <p:nvPr/>
        </p:nvSpPr>
        <p:spPr bwMode="auto">
          <a:xfrm rot="6384240">
            <a:off x="497336" y="6298666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7" name="AutoShape 56"/>
          <p:cNvSpPr>
            <a:spLocks noChangeArrowheads="1"/>
          </p:cNvSpPr>
          <p:nvPr/>
        </p:nvSpPr>
        <p:spPr bwMode="auto">
          <a:xfrm rot="19412334">
            <a:off x="7620346" y="3551271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8" name="AutoShape 56"/>
          <p:cNvSpPr>
            <a:spLocks noChangeArrowheads="1"/>
          </p:cNvSpPr>
          <p:nvPr/>
        </p:nvSpPr>
        <p:spPr bwMode="auto">
          <a:xfrm rot="13830224">
            <a:off x="3474802" y="6278883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9" name="AutoShape 56"/>
          <p:cNvSpPr>
            <a:spLocks noChangeArrowheads="1"/>
          </p:cNvSpPr>
          <p:nvPr/>
        </p:nvSpPr>
        <p:spPr bwMode="auto">
          <a:xfrm rot="11296129">
            <a:off x="4236802" y="5525833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990377"/>
            <a:ext cx="304800" cy="2794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7010400"/>
            <a:ext cx="166255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6136" y="2717800"/>
            <a:ext cx="166255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" y="1365491"/>
            <a:ext cx="10058400" cy="6406909"/>
          </a:xfrm>
          <a:prstGeom prst="rect">
            <a:avLst/>
          </a:prstGeom>
        </p:spPr>
      </p:pic>
      <p:sp>
        <p:nvSpPr>
          <p:cNvPr id="43" name="object 3"/>
          <p:cNvSpPr txBox="1">
            <a:spLocks/>
          </p:cNvSpPr>
          <p:nvPr/>
        </p:nvSpPr>
        <p:spPr>
          <a:xfrm>
            <a:off x="565810" y="257496"/>
            <a:ext cx="3917214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0" rIns="0" bIns="0" rtlCol="0">
            <a:spAutoFit/>
          </a:bodyPr>
          <a:lstStyle>
            <a:lvl1pPr>
              <a:defRPr sz="225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45415" algn="ctr">
              <a:lnSpc>
                <a:spcPct val="100000"/>
              </a:lnSpc>
            </a:pPr>
            <a:r>
              <a:rPr lang="pt-PT" sz="2400" dirty="0" smtClean="0"/>
              <a:t>Iniciados</a:t>
            </a:r>
          </a:p>
          <a:p>
            <a:pPr marL="145415" algn="ctr">
              <a:lnSpc>
                <a:spcPct val="100000"/>
              </a:lnSpc>
            </a:pPr>
            <a:r>
              <a:rPr lang="pt-PT" sz="2400" dirty="0" smtClean="0"/>
              <a:t> </a:t>
            </a:r>
            <a:r>
              <a:rPr lang="pt-PT" sz="2400" dirty="0"/>
              <a:t>1ª Corrida 1 </a:t>
            </a:r>
            <a:r>
              <a:rPr lang="pt-PT" sz="2400" spc="-15" dirty="0"/>
              <a:t>volta </a:t>
            </a:r>
            <a:r>
              <a:rPr lang="pt-PT" sz="2400" spc="-5" dirty="0"/>
              <a:t>(</a:t>
            </a:r>
            <a:r>
              <a:rPr lang="pt-PT" sz="2400" spc="-5" dirty="0" smtClean="0"/>
              <a:t>675m</a:t>
            </a:r>
            <a:r>
              <a:rPr lang="pt-PT" sz="2400" spc="-5" dirty="0"/>
              <a:t>) </a:t>
            </a:r>
            <a:endParaRPr lang="pt-PT" sz="2400" dirty="0" smtClean="0"/>
          </a:p>
          <a:p>
            <a:pPr marL="145415" algn="ctr">
              <a:lnSpc>
                <a:spcPct val="100000"/>
              </a:lnSpc>
            </a:pPr>
            <a:r>
              <a:rPr lang="pt-PT" sz="2400" dirty="0" smtClean="0"/>
              <a:t>2ª </a:t>
            </a:r>
            <a:r>
              <a:rPr lang="pt-PT" sz="2400" dirty="0"/>
              <a:t>Corrida 1 </a:t>
            </a:r>
            <a:r>
              <a:rPr lang="pt-PT" sz="2400" spc="-15" dirty="0" smtClean="0"/>
              <a:t>volta </a:t>
            </a:r>
            <a:r>
              <a:rPr lang="pt-PT" sz="2400" spc="-5" dirty="0" smtClean="0"/>
              <a:t>(535m</a:t>
            </a:r>
            <a:r>
              <a:rPr lang="pt-PT" sz="2400" spc="-5" dirty="0"/>
              <a:t>) </a:t>
            </a:r>
            <a:endParaRPr lang="pt-PT" sz="2400" spc="-5" dirty="0" smtClean="0"/>
          </a:p>
        </p:txBody>
      </p:sp>
      <p:sp>
        <p:nvSpPr>
          <p:cNvPr id="10" name="AutoShape 56"/>
          <p:cNvSpPr>
            <a:spLocks noChangeArrowheads="1"/>
          </p:cNvSpPr>
          <p:nvPr/>
        </p:nvSpPr>
        <p:spPr bwMode="auto">
          <a:xfrm rot="10800000">
            <a:off x="565810" y="724975"/>
            <a:ext cx="423862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2" name="AutoShape 56"/>
          <p:cNvSpPr>
            <a:spLocks noChangeArrowheads="1"/>
          </p:cNvSpPr>
          <p:nvPr/>
        </p:nvSpPr>
        <p:spPr bwMode="auto">
          <a:xfrm rot="10800000">
            <a:off x="565808" y="1044440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3" name="Retângulo 12"/>
          <p:cNvSpPr/>
          <p:nvPr/>
        </p:nvSpPr>
        <p:spPr>
          <a:xfrm rot="19028733">
            <a:off x="723290" y="4567994"/>
            <a:ext cx="324117" cy="180353"/>
          </a:xfrm>
          <a:prstGeom prst="rect">
            <a:avLst/>
          </a:prstGeom>
          <a:solidFill>
            <a:srgbClr val="90F927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AutoShape 56"/>
          <p:cNvSpPr>
            <a:spLocks noChangeArrowheads="1"/>
          </p:cNvSpPr>
          <p:nvPr/>
        </p:nvSpPr>
        <p:spPr bwMode="auto">
          <a:xfrm rot="13743604">
            <a:off x="998009" y="5084930"/>
            <a:ext cx="423862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5" name="AutoShape 56"/>
          <p:cNvSpPr>
            <a:spLocks noChangeArrowheads="1"/>
          </p:cNvSpPr>
          <p:nvPr/>
        </p:nvSpPr>
        <p:spPr bwMode="auto">
          <a:xfrm rot="3181627">
            <a:off x="990365" y="4753966"/>
            <a:ext cx="423862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6" name="AutoShape 56"/>
          <p:cNvSpPr>
            <a:spLocks noChangeArrowheads="1"/>
          </p:cNvSpPr>
          <p:nvPr/>
        </p:nvSpPr>
        <p:spPr bwMode="auto">
          <a:xfrm rot="11727447">
            <a:off x="2987405" y="7090937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7" name="Retângulo 16"/>
          <p:cNvSpPr/>
          <p:nvPr/>
        </p:nvSpPr>
        <p:spPr>
          <a:xfrm rot="19341369">
            <a:off x="2442486" y="5437957"/>
            <a:ext cx="230893" cy="19971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Forma livre 3"/>
          <p:cNvSpPr/>
          <p:nvPr/>
        </p:nvSpPr>
        <p:spPr>
          <a:xfrm>
            <a:off x="2619214" y="2397293"/>
            <a:ext cx="7140034" cy="4780956"/>
          </a:xfrm>
          <a:custGeom>
            <a:avLst/>
            <a:gdLst>
              <a:gd name="connsiteX0" fmla="*/ 232474 w 7146095"/>
              <a:gd name="connsiteY0" fmla="*/ 4576944 h 4756292"/>
              <a:gd name="connsiteX1" fmla="*/ 681925 w 7146095"/>
              <a:gd name="connsiteY1" fmla="*/ 4700931 h 4756292"/>
              <a:gd name="connsiteX2" fmla="*/ 1549830 w 7146095"/>
              <a:gd name="connsiteY2" fmla="*/ 4747426 h 4756292"/>
              <a:gd name="connsiteX3" fmla="*/ 2650210 w 7146095"/>
              <a:gd name="connsiteY3" fmla="*/ 4530449 h 4756292"/>
              <a:gd name="connsiteX4" fmla="*/ 4184542 w 7146095"/>
              <a:gd name="connsiteY4" fmla="*/ 4111995 h 4756292"/>
              <a:gd name="connsiteX5" fmla="*/ 5858359 w 7146095"/>
              <a:gd name="connsiteY5" fmla="*/ 3771032 h 4756292"/>
              <a:gd name="connsiteX6" fmla="*/ 6757261 w 7146095"/>
              <a:gd name="connsiteY6" fmla="*/ 3492063 h 4756292"/>
              <a:gd name="connsiteX7" fmla="*/ 7129220 w 7146095"/>
              <a:gd name="connsiteY7" fmla="*/ 2934124 h 4756292"/>
              <a:gd name="connsiteX8" fmla="*/ 6989735 w 7146095"/>
              <a:gd name="connsiteY8" fmla="*/ 2236700 h 4756292"/>
              <a:gd name="connsiteX9" fmla="*/ 6183823 w 7146095"/>
              <a:gd name="connsiteY9" fmla="*/ 1880239 h 4756292"/>
              <a:gd name="connsiteX10" fmla="*/ 6509288 w 7146095"/>
              <a:gd name="connsiteY10" fmla="*/ 779860 h 4756292"/>
              <a:gd name="connsiteX11" fmla="*/ 6679769 w 7146095"/>
              <a:gd name="connsiteY11" fmla="*/ 500890 h 4756292"/>
              <a:gd name="connsiteX12" fmla="*/ 6710766 w 7146095"/>
              <a:gd name="connsiteY12" fmla="*/ 159927 h 4756292"/>
              <a:gd name="connsiteX13" fmla="*/ 6664271 w 7146095"/>
              <a:gd name="connsiteY13" fmla="*/ 20443 h 4756292"/>
              <a:gd name="connsiteX14" fmla="*/ 6493789 w 7146095"/>
              <a:gd name="connsiteY14" fmla="*/ 20443 h 4756292"/>
              <a:gd name="connsiteX15" fmla="*/ 6524786 w 7146095"/>
              <a:gd name="connsiteY15" fmla="*/ 206422 h 4756292"/>
              <a:gd name="connsiteX16" fmla="*/ 6493789 w 7146095"/>
              <a:gd name="connsiteY16" fmla="*/ 624876 h 4756292"/>
              <a:gd name="connsiteX17" fmla="*/ 6354305 w 7146095"/>
              <a:gd name="connsiteY17" fmla="*/ 965839 h 4756292"/>
              <a:gd name="connsiteX18" fmla="*/ 6183823 w 7146095"/>
              <a:gd name="connsiteY18" fmla="*/ 1353297 h 4756292"/>
              <a:gd name="connsiteX19" fmla="*/ 6152827 w 7146095"/>
              <a:gd name="connsiteY19" fmla="*/ 1632266 h 4756292"/>
              <a:gd name="connsiteX20" fmla="*/ 6400800 w 7146095"/>
              <a:gd name="connsiteY20" fmla="*/ 1957731 h 4756292"/>
              <a:gd name="connsiteX21" fmla="*/ 6710766 w 7146095"/>
              <a:gd name="connsiteY21" fmla="*/ 2298693 h 4756292"/>
              <a:gd name="connsiteX22" fmla="*/ 6896745 w 7146095"/>
              <a:gd name="connsiteY22" fmla="*/ 2763643 h 4756292"/>
              <a:gd name="connsiteX23" fmla="*/ 6834752 w 7146095"/>
              <a:gd name="connsiteY23" fmla="*/ 3306083 h 4756292"/>
              <a:gd name="connsiteX24" fmla="*/ 6276813 w 7146095"/>
              <a:gd name="connsiteY24" fmla="*/ 3492063 h 4756292"/>
              <a:gd name="connsiteX25" fmla="*/ 5563891 w 7146095"/>
              <a:gd name="connsiteY25" fmla="*/ 3662544 h 4756292"/>
              <a:gd name="connsiteX26" fmla="*/ 4897464 w 7146095"/>
              <a:gd name="connsiteY26" fmla="*/ 3802029 h 4756292"/>
              <a:gd name="connsiteX27" fmla="*/ 3781586 w 7146095"/>
              <a:gd name="connsiteY27" fmla="*/ 4189487 h 4756292"/>
              <a:gd name="connsiteX28" fmla="*/ 2743200 w 7146095"/>
              <a:gd name="connsiteY28" fmla="*/ 4344470 h 4756292"/>
              <a:gd name="connsiteX29" fmla="*/ 1921789 w 7146095"/>
              <a:gd name="connsiteY29" fmla="*/ 4545948 h 4756292"/>
              <a:gd name="connsiteX30" fmla="*/ 1348352 w 7146095"/>
              <a:gd name="connsiteY30" fmla="*/ 4716429 h 4756292"/>
              <a:gd name="connsiteX31" fmla="*/ 790413 w 7146095"/>
              <a:gd name="connsiteY31" fmla="*/ 4623439 h 4756292"/>
              <a:gd name="connsiteX32" fmla="*/ 542440 w 7146095"/>
              <a:gd name="connsiteY32" fmla="*/ 4251480 h 4756292"/>
              <a:gd name="connsiteX33" fmla="*/ 418454 w 7146095"/>
              <a:gd name="connsiteY33" fmla="*/ 3864022 h 4756292"/>
              <a:gd name="connsiteX34" fmla="*/ 77491 w 7146095"/>
              <a:gd name="connsiteY34" fmla="*/ 3569554 h 4756292"/>
              <a:gd name="connsiteX35" fmla="*/ 0 w 7146095"/>
              <a:gd name="connsiteY35" fmla="*/ 3213093 h 4756292"/>
              <a:gd name="connsiteX0" fmla="*/ 232474 w 7146095"/>
              <a:gd name="connsiteY0" fmla="*/ 4576944 h 4756292"/>
              <a:gd name="connsiteX1" fmla="*/ 681925 w 7146095"/>
              <a:gd name="connsiteY1" fmla="*/ 4700931 h 4756292"/>
              <a:gd name="connsiteX2" fmla="*/ 1549830 w 7146095"/>
              <a:gd name="connsiteY2" fmla="*/ 4747426 h 4756292"/>
              <a:gd name="connsiteX3" fmla="*/ 2650210 w 7146095"/>
              <a:gd name="connsiteY3" fmla="*/ 4530449 h 4756292"/>
              <a:gd name="connsiteX4" fmla="*/ 4184542 w 7146095"/>
              <a:gd name="connsiteY4" fmla="*/ 4111995 h 4756292"/>
              <a:gd name="connsiteX5" fmla="*/ 5858359 w 7146095"/>
              <a:gd name="connsiteY5" fmla="*/ 3771032 h 4756292"/>
              <a:gd name="connsiteX6" fmla="*/ 6757261 w 7146095"/>
              <a:gd name="connsiteY6" fmla="*/ 3492063 h 4756292"/>
              <a:gd name="connsiteX7" fmla="*/ 7129220 w 7146095"/>
              <a:gd name="connsiteY7" fmla="*/ 2934124 h 4756292"/>
              <a:gd name="connsiteX8" fmla="*/ 6989735 w 7146095"/>
              <a:gd name="connsiteY8" fmla="*/ 2236700 h 4756292"/>
              <a:gd name="connsiteX9" fmla="*/ 6183823 w 7146095"/>
              <a:gd name="connsiteY9" fmla="*/ 1880239 h 4756292"/>
              <a:gd name="connsiteX10" fmla="*/ 6509288 w 7146095"/>
              <a:gd name="connsiteY10" fmla="*/ 779860 h 4756292"/>
              <a:gd name="connsiteX11" fmla="*/ 6679769 w 7146095"/>
              <a:gd name="connsiteY11" fmla="*/ 500890 h 4756292"/>
              <a:gd name="connsiteX12" fmla="*/ 6710766 w 7146095"/>
              <a:gd name="connsiteY12" fmla="*/ 159927 h 4756292"/>
              <a:gd name="connsiteX13" fmla="*/ 6664271 w 7146095"/>
              <a:gd name="connsiteY13" fmla="*/ 20443 h 4756292"/>
              <a:gd name="connsiteX14" fmla="*/ 6493789 w 7146095"/>
              <a:gd name="connsiteY14" fmla="*/ 20443 h 4756292"/>
              <a:gd name="connsiteX15" fmla="*/ 6524786 w 7146095"/>
              <a:gd name="connsiteY15" fmla="*/ 206422 h 4756292"/>
              <a:gd name="connsiteX16" fmla="*/ 6493789 w 7146095"/>
              <a:gd name="connsiteY16" fmla="*/ 624876 h 4756292"/>
              <a:gd name="connsiteX17" fmla="*/ 6354305 w 7146095"/>
              <a:gd name="connsiteY17" fmla="*/ 965839 h 4756292"/>
              <a:gd name="connsiteX18" fmla="*/ 6183823 w 7146095"/>
              <a:gd name="connsiteY18" fmla="*/ 1353297 h 4756292"/>
              <a:gd name="connsiteX19" fmla="*/ 6152827 w 7146095"/>
              <a:gd name="connsiteY19" fmla="*/ 1632266 h 4756292"/>
              <a:gd name="connsiteX20" fmla="*/ 6400800 w 7146095"/>
              <a:gd name="connsiteY20" fmla="*/ 1957731 h 4756292"/>
              <a:gd name="connsiteX21" fmla="*/ 6710766 w 7146095"/>
              <a:gd name="connsiteY21" fmla="*/ 2298693 h 4756292"/>
              <a:gd name="connsiteX22" fmla="*/ 6896745 w 7146095"/>
              <a:gd name="connsiteY22" fmla="*/ 2763643 h 4756292"/>
              <a:gd name="connsiteX23" fmla="*/ 6834752 w 7146095"/>
              <a:gd name="connsiteY23" fmla="*/ 3306083 h 4756292"/>
              <a:gd name="connsiteX24" fmla="*/ 6276813 w 7146095"/>
              <a:gd name="connsiteY24" fmla="*/ 3492063 h 4756292"/>
              <a:gd name="connsiteX25" fmla="*/ 5563891 w 7146095"/>
              <a:gd name="connsiteY25" fmla="*/ 3662544 h 4756292"/>
              <a:gd name="connsiteX26" fmla="*/ 4897464 w 7146095"/>
              <a:gd name="connsiteY26" fmla="*/ 3802029 h 4756292"/>
              <a:gd name="connsiteX27" fmla="*/ 3781586 w 7146095"/>
              <a:gd name="connsiteY27" fmla="*/ 4189487 h 4756292"/>
              <a:gd name="connsiteX28" fmla="*/ 2743200 w 7146095"/>
              <a:gd name="connsiteY28" fmla="*/ 4344470 h 4756292"/>
              <a:gd name="connsiteX29" fmla="*/ 1921789 w 7146095"/>
              <a:gd name="connsiteY29" fmla="*/ 4545948 h 4756292"/>
              <a:gd name="connsiteX30" fmla="*/ 1348352 w 7146095"/>
              <a:gd name="connsiteY30" fmla="*/ 4716429 h 4756292"/>
              <a:gd name="connsiteX31" fmla="*/ 790413 w 7146095"/>
              <a:gd name="connsiteY31" fmla="*/ 4623439 h 4756292"/>
              <a:gd name="connsiteX32" fmla="*/ 542440 w 7146095"/>
              <a:gd name="connsiteY32" fmla="*/ 4251480 h 4756292"/>
              <a:gd name="connsiteX33" fmla="*/ 418454 w 7146095"/>
              <a:gd name="connsiteY33" fmla="*/ 3864022 h 4756292"/>
              <a:gd name="connsiteX34" fmla="*/ 154982 w 7146095"/>
              <a:gd name="connsiteY34" fmla="*/ 3476565 h 4756292"/>
              <a:gd name="connsiteX35" fmla="*/ 0 w 7146095"/>
              <a:gd name="connsiteY35" fmla="*/ 3213093 h 4756292"/>
              <a:gd name="connsiteX0" fmla="*/ 232474 w 7146095"/>
              <a:gd name="connsiteY0" fmla="*/ 4576944 h 4780956"/>
              <a:gd name="connsiteX1" fmla="*/ 697423 w 7146095"/>
              <a:gd name="connsiteY1" fmla="*/ 4762925 h 4780956"/>
              <a:gd name="connsiteX2" fmla="*/ 1549830 w 7146095"/>
              <a:gd name="connsiteY2" fmla="*/ 4747426 h 4780956"/>
              <a:gd name="connsiteX3" fmla="*/ 2650210 w 7146095"/>
              <a:gd name="connsiteY3" fmla="*/ 4530449 h 4780956"/>
              <a:gd name="connsiteX4" fmla="*/ 4184542 w 7146095"/>
              <a:gd name="connsiteY4" fmla="*/ 4111995 h 4780956"/>
              <a:gd name="connsiteX5" fmla="*/ 5858359 w 7146095"/>
              <a:gd name="connsiteY5" fmla="*/ 3771032 h 4780956"/>
              <a:gd name="connsiteX6" fmla="*/ 6757261 w 7146095"/>
              <a:gd name="connsiteY6" fmla="*/ 3492063 h 4780956"/>
              <a:gd name="connsiteX7" fmla="*/ 7129220 w 7146095"/>
              <a:gd name="connsiteY7" fmla="*/ 2934124 h 4780956"/>
              <a:gd name="connsiteX8" fmla="*/ 6989735 w 7146095"/>
              <a:gd name="connsiteY8" fmla="*/ 2236700 h 4780956"/>
              <a:gd name="connsiteX9" fmla="*/ 6183823 w 7146095"/>
              <a:gd name="connsiteY9" fmla="*/ 1880239 h 4780956"/>
              <a:gd name="connsiteX10" fmla="*/ 6509288 w 7146095"/>
              <a:gd name="connsiteY10" fmla="*/ 779860 h 4780956"/>
              <a:gd name="connsiteX11" fmla="*/ 6679769 w 7146095"/>
              <a:gd name="connsiteY11" fmla="*/ 500890 h 4780956"/>
              <a:gd name="connsiteX12" fmla="*/ 6710766 w 7146095"/>
              <a:gd name="connsiteY12" fmla="*/ 159927 h 4780956"/>
              <a:gd name="connsiteX13" fmla="*/ 6664271 w 7146095"/>
              <a:gd name="connsiteY13" fmla="*/ 20443 h 4780956"/>
              <a:gd name="connsiteX14" fmla="*/ 6493789 w 7146095"/>
              <a:gd name="connsiteY14" fmla="*/ 20443 h 4780956"/>
              <a:gd name="connsiteX15" fmla="*/ 6524786 w 7146095"/>
              <a:gd name="connsiteY15" fmla="*/ 206422 h 4780956"/>
              <a:gd name="connsiteX16" fmla="*/ 6493789 w 7146095"/>
              <a:gd name="connsiteY16" fmla="*/ 624876 h 4780956"/>
              <a:gd name="connsiteX17" fmla="*/ 6354305 w 7146095"/>
              <a:gd name="connsiteY17" fmla="*/ 965839 h 4780956"/>
              <a:gd name="connsiteX18" fmla="*/ 6183823 w 7146095"/>
              <a:gd name="connsiteY18" fmla="*/ 1353297 h 4780956"/>
              <a:gd name="connsiteX19" fmla="*/ 6152827 w 7146095"/>
              <a:gd name="connsiteY19" fmla="*/ 1632266 h 4780956"/>
              <a:gd name="connsiteX20" fmla="*/ 6400800 w 7146095"/>
              <a:gd name="connsiteY20" fmla="*/ 1957731 h 4780956"/>
              <a:gd name="connsiteX21" fmla="*/ 6710766 w 7146095"/>
              <a:gd name="connsiteY21" fmla="*/ 2298693 h 4780956"/>
              <a:gd name="connsiteX22" fmla="*/ 6896745 w 7146095"/>
              <a:gd name="connsiteY22" fmla="*/ 2763643 h 4780956"/>
              <a:gd name="connsiteX23" fmla="*/ 6834752 w 7146095"/>
              <a:gd name="connsiteY23" fmla="*/ 3306083 h 4780956"/>
              <a:gd name="connsiteX24" fmla="*/ 6276813 w 7146095"/>
              <a:gd name="connsiteY24" fmla="*/ 3492063 h 4780956"/>
              <a:gd name="connsiteX25" fmla="*/ 5563891 w 7146095"/>
              <a:gd name="connsiteY25" fmla="*/ 3662544 h 4780956"/>
              <a:gd name="connsiteX26" fmla="*/ 4897464 w 7146095"/>
              <a:gd name="connsiteY26" fmla="*/ 3802029 h 4780956"/>
              <a:gd name="connsiteX27" fmla="*/ 3781586 w 7146095"/>
              <a:gd name="connsiteY27" fmla="*/ 4189487 h 4780956"/>
              <a:gd name="connsiteX28" fmla="*/ 2743200 w 7146095"/>
              <a:gd name="connsiteY28" fmla="*/ 4344470 h 4780956"/>
              <a:gd name="connsiteX29" fmla="*/ 1921789 w 7146095"/>
              <a:gd name="connsiteY29" fmla="*/ 4545948 h 4780956"/>
              <a:gd name="connsiteX30" fmla="*/ 1348352 w 7146095"/>
              <a:gd name="connsiteY30" fmla="*/ 4716429 h 4780956"/>
              <a:gd name="connsiteX31" fmla="*/ 790413 w 7146095"/>
              <a:gd name="connsiteY31" fmla="*/ 4623439 h 4780956"/>
              <a:gd name="connsiteX32" fmla="*/ 542440 w 7146095"/>
              <a:gd name="connsiteY32" fmla="*/ 4251480 h 4780956"/>
              <a:gd name="connsiteX33" fmla="*/ 418454 w 7146095"/>
              <a:gd name="connsiteY33" fmla="*/ 3864022 h 4780956"/>
              <a:gd name="connsiteX34" fmla="*/ 154982 w 7146095"/>
              <a:gd name="connsiteY34" fmla="*/ 3476565 h 4780956"/>
              <a:gd name="connsiteX35" fmla="*/ 0 w 7146095"/>
              <a:gd name="connsiteY35" fmla="*/ 3213093 h 4780956"/>
              <a:gd name="connsiteX0" fmla="*/ 232474 w 7146095"/>
              <a:gd name="connsiteY0" fmla="*/ 4576944 h 4780956"/>
              <a:gd name="connsiteX1" fmla="*/ 697423 w 7146095"/>
              <a:gd name="connsiteY1" fmla="*/ 4762925 h 4780956"/>
              <a:gd name="connsiteX2" fmla="*/ 1549830 w 7146095"/>
              <a:gd name="connsiteY2" fmla="*/ 4747426 h 4780956"/>
              <a:gd name="connsiteX3" fmla="*/ 2650210 w 7146095"/>
              <a:gd name="connsiteY3" fmla="*/ 4530449 h 4780956"/>
              <a:gd name="connsiteX4" fmla="*/ 4184542 w 7146095"/>
              <a:gd name="connsiteY4" fmla="*/ 4111995 h 4780956"/>
              <a:gd name="connsiteX5" fmla="*/ 5858359 w 7146095"/>
              <a:gd name="connsiteY5" fmla="*/ 3771032 h 4780956"/>
              <a:gd name="connsiteX6" fmla="*/ 6757261 w 7146095"/>
              <a:gd name="connsiteY6" fmla="*/ 3492063 h 4780956"/>
              <a:gd name="connsiteX7" fmla="*/ 7129220 w 7146095"/>
              <a:gd name="connsiteY7" fmla="*/ 2934124 h 4780956"/>
              <a:gd name="connsiteX8" fmla="*/ 6989735 w 7146095"/>
              <a:gd name="connsiteY8" fmla="*/ 2236700 h 4780956"/>
              <a:gd name="connsiteX9" fmla="*/ 6183823 w 7146095"/>
              <a:gd name="connsiteY9" fmla="*/ 1880239 h 4780956"/>
              <a:gd name="connsiteX10" fmla="*/ 6509288 w 7146095"/>
              <a:gd name="connsiteY10" fmla="*/ 779860 h 4780956"/>
              <a:gd name="connsiteX11" fmla="*/ 6679769 w 7146095"/>
              <a:gd name="connsiteY11" fmla="*/ 500890 h 4780956"/>
              <a:gd name="connsiteX12" fmla="*/ 6710766 w 7146095"/>
              <a:gd name="connsiteY12" fmla="*/ 159927 h 4780956"/>
              <a:gd name="connsiteX13" fmla="*/ 6664271 w 7146095"/>
              <a:gd name="connsiteY13" fmla="*/ 20443 h 4780956"/>
              <a:gd name="connsiteX14" fmla="*/ 6493789 w 7146095"/>
              <a:gd name="connsiteY14" fmla="*/ 20443 h 4780956"/>
              <a:gd name="connsiteX15" fmla="*/ 6524786 w 7146095"/>
              <a:gd name="connsiteY15" fmla="*/ 206422 h 4780956"/>
              <a:gd name="connsiteX16" fmla="*/ 6493789 w 7146095"/>
              <a:gd name="connsiteY16" fmla="*/ 624876 h 4780956"/>
              <a:gd name="connsiteX17" fmla="*/ 6354305 w 7146095"/>
              <a:gd name="connsiteY17" fmla="*/ 965839 h 4780956"/>
              <a:gd name="connsiteX18" fmla="*/ 6183823 w 7146095"/>
              <a:gd name="connsiteY18" fmla="*/ 1353297 h 4780956"/>
              <a:gd name="connsiteX19" fmla="*/ 6152827 w 7146095"/>
              <a:gd name="connsiteY19" fmla="*/ 1632266 h 4780956"/>
              <a:gd name="connsiteX20" fmla="*/ 6400800 w 7146095"/>
              <a:gd name="connsiteY20" fmla="*/ 1957731 h 4780956"/>
              <a:gd name="connsiteX21" fmla="*/ 6710766 w 7146095"/>
              <a:gd name="connsiteY21" fmla="*/ 2298693 h 4780956"/>
              <a:gd name="connsiteX22" fmla="*/ 6896745 w 7146095"/>
              <a:gd name="connsiteY22" fmla="*/ 2763643 h 4780956"/>
              <a:gd name="connsiteX23" fmla="*/ 6834752 w 7146095"/>
              <a:gd name="connsiteY23" fmla="*/ 3306083 h 4780956"/>
              <a:gd name="connsiteX24" fmla="*/ 6276813 w 7146095"/>
              <a:gd name="connsiteY24" fmla="*/ 3492063 h 4780956"/>
              <a:gd name="connsiteX25" fmla="*/ 5563891 w 7146095"/>
              <a:gd name="connsiteY25" fmla="*/ 3662544 h 4780956"/>
              <a:gd name="connsiteX26" fmla="*/ 4897464 w 7146095"/>
              <a:gd name="connsiteY26" fmla="*/ 3802029 h 4780956"/>
              <a:gd name="connsiteX27" fmla="*/ 3781586 w 7146095"/>
              <a:gd name="connsiteY27" fmla="*/ 4189487 h 4780956"/>
              <a:gd name="connsiteX28" fmla="*/ 2743200 w 7146095"/>
              <a:gd name="connsiteY28" fmla="*/ 4344470 h 4780956"/>
              <a:gd name="connsiteX29" fmla="*/ 1921789 w 7146095"/>
              <a:gd name="connsiteY29" fmla="*/ 4545948 h 4780956"/>
              <a:gd name="connsiteX30" fmla="*/ 1394847 w 7146095"/>
              <a:gd name="connsiteY30" fmla="*/ 4654436 h 4780956"/>
              <a:gd name="connsiteX31" fmla="*/ 790413 w 7146095"/>
              <a:gd name="connsiteY31" fmla="*/ 4623439 h 4780956"/>
              <a:gd name="connsiteX32" fmla="*/ 542440 w 7146095"/>
              <a:gd name="connsiteY32" fmla="*/ 4251480 h 4780956"/>
              <a:gd name="connsiteX33" fmla="*/ 418454 w 7146095"/>
              <a:gd name="connsiteY33" fmla="*/ 3864022 h 4780956"/>
              <a:gd name="connsiteX34" fmla="*/ 154982 w 7146095"/>
              <a:gd name="connsiteY34" fmla="*/ 3476565 h 4780956"/>
              <a:gd name="connsiteX35" fmla="*/ 0 w 7146095"/>
              <a:gd name="connsiteY35" fmla="*/ 3213093 h 4780956"/>
              <a:gd name="connsiteX0" fmla="*/ 232474 w 7146095"/>
              <a:gd name="connsiteY0" fmla="*/ 4576944 h 4780956"/>
              <a:gd name="connsiteX1" fmla="*/ 697423 w 7146095"/>
              <a:gd name="connsiteY1" fmla="*/ 4762925 h 4780956"/>
              <a:gd name="connsiteX2" fmla="*/ 1549830 w 7146095"/>
              <a:gd name="connsiteY2" fmla="*/ 4747426 h 4780956"/>
              <a:gd name="connsiteX3" fmla="*/ 2650210 w 7146095"/>
              <a:gd name="connsiteY3" fmla="*/ 4530449 h 4780956"/>
              <a:gd name="connsiteX4" fmla="*/ 4184542 w 7146095"/>
              <a:gd name="connsiteY4" fmla="*/ 4111995 h 4780956"/>
              <a:gd name="connsiteX5" fmla="*/ 5858359 w 7146095"/>
              <a:gd name="connsiteY5" fmla="*/ 3771032 h 4780956"/>
              <a:gd name="connsiteX6" fmla="*/ 6757261 w 7146095"/>
              <a:gd name="connsiteY6" fmla="*/ 3492063 h 4780956"/>
              <a:gd name="connsiteX7" fmla="*/ 7129220 w 7146095"/>
              <a:gd name="connsiteY7" fmla="*/ 2934124 h 4780956"/>
              <a:gd name="connsiteX8" fmla="*/ 6989735 w 7146095"/>
              <a:gd name="connsiteY8" fmla="*/ 2236700 h 4780956"/>
              <a:gd name="connsiteX9" fmla="*/ 6183823 w 7146095"/>
              <a:gd name="connsiteY9" fmla="*/ 1880239 h 4780956"/>
              <a:gd name="connsiteX10" fmla="*/ 6509288 w 7146095"/>
              <a:gd name="connsiteY10" fmla="*/ 779860 h 4780956"/>
              <a:gd name="connsiteX11" fmla="*/ 6679769 w 7146095"/>
              <a:gd name="connsiteY11" fmla="*/ 500890 h 4780956"/>
              <a:gd name="connsiteX12" fmla="*/ 6710766 w 7146095"/>
              <a:gd name="connsiteY12" fmla="*/ 159927 h 4780956"/>
              <a:gd name="connsiteX13" fmla="*/ 6664271 w 7146095"/>
              <a:gd name="connsiteY13" fmla="*/ 20443 h 4780956"/>
              <a:gd name="connsiteX14" fmla="*/ 6493789 w 7146095"/>
              <a:gd name="connsiteY14" fmla="*/ 20443 h 4780956"/>
              <a:gd name="connsiteX15" fmla="*/ 6524786 w 7146095"/>
              <a:gd name="connsiteY15" fmla="*/ 206422 h 4780956"/>
              <a:gd name="connsiteX16" fmla="*/ 6493789 w 7146095"/>
              <a:gd name="connsiteY16" fmla="*/ 624876 h 4780956"/>
              <a:gd name="connsiteX17" fmla="*/ 6354305 w 7146095"/>
              <a:gd name="connsiteY17" fmla="*/ 965839 h 4780956"/>
              <a:gd name="connsiteX18" fmla="*/ 6183823 w 7146095"/>
              <a:gd name="connsiteY18" fmla="*/ 1353297 h 4780956"/>
              <a:gd name="connsiteX19" fmla="*/ 6152827 w 7146095"/>
              <a:gd name="connsiteY19" fmla="*/ 1632266 h 4780956"/>
              <a:gd name="connsiteX20" fmla="*/ 6400800 w 7146095"/>
              <a:gd name="connsiteY20" fmla="*/ 1957731 h 4780956"/>
              <a:gd name="connsiteX21" fmla="*/ 6710766 w 7146095"/>
              <a:gd name="connsiteY21" fmla="*/ 2298693 h 4780956"/>
              <a:gd name="connsiteX22" fmla="*/ 6896745 w 7146095"/>
              <a:gd name="connsiteY22" fmla="*/ 2763643 h 4780956"/>
              <a:gd name="connsiteX23" fmla="*/ 6834752 w 7146095"/>
              <a:gd name="connsiteY23" fmla="*/ 3306083 h 4780956"/>
              <a:gd name="connsiteX24" fmla="*/ 6276813 w 7146095"/>
              <a:gd name="connsiteY24" fmla="*/ 3492063 h 4780956"/>
              <a:gd name="connsiteX25" fmla="*/ 5563891 w 7146095"/>
              <a:gd name="connsiteY25" fmla="*/ 3662544 h 4780956"/>
              <a:gd name="connsiteX26" fmla="*/ 4897464 w 7146095"/>
              <a:gd name="connsiteY26" fmla="*/ 3802029 h 4780956"/>
              <a:gd name="connsiteX27" fmla="*/ 3781586 w 7146095"/>
              <a:gd name="connsiteY27" fmla="*/ 4189487 h 4780956"/>
              <a:gd name="connsiteX28" fmla="*/ 2743200 w 7146095"/>
              <a:gd name="connsiteY28" fmla="*/ 4344470 h 4780956"/>
              <a:gd name="connsiteX29" fmla="*/ 1921789 w 7146095"/>
              <a:gd name="connsiteY29" fmla="*/ 4545948 h 4780956"/>
              <a:gd name="connsiteX30" fmla="*/ 1394847 w 7146095"/>
              <a:gd name="connsiteY30" fmla="*/ 4654436 h 4780956"/>
              <a:gd name="connsiteX31" fmla="*/ 790413 w 7146095"/>
              <a:gd name="connsiteY31" fmla="*/ 4623439 h 4780956"/>
              <a:gd name="connsiteX32" fmla="*/ 542440 w 7146095"/>
              <a:gd name="connsiteY32" fmla="*/ 4251480 h 4780956"/>
              <a:gd name="connsiteX33" fmla="*/ 418454 w 7146095"/>
              <a:gd name="connsiteY33" fmla="*/ 3864022 h 4780956"/>
              <a:gd name="connsiteX34" fmla="*/ 154982 w 7146095"/>
              <a:gd name="connsiteY34" fmla="*/ 3476565 h 4780956"/>
              <a:gd name="connsiteX35" fmla="*/ 0 w 7146095"/>
              <a:gd name="connsiteY35" fmla="*/ 3213093 h 4780956"/>
              <a:gd name="connsiteX0" fmla="*/ 232474 w 7146095"/>
              <a:gd name="connsiteY0" fmla="*/ 4576944 h 4780956"/>
              <a:gd name="connsiteX1" fmla="*/ 697423 w 7146095"/>
              <a:gd name="connsiteY1" fmla="*/ 4762925 h 4780956"/>
              <a:gd name="connsiteX2" fmla="*/ 1549830 w 7146095"/>
              <a:gd name="connsiteY2" fmla="*/ 4747426 h 4780956"/>
              <a:gd name="connsiteX3" fmla="*/ 2650210 w 7146095"/>
              <a:gd name="connsiteY3" fmla="*/ 4530449 h 4780956"/>
              <a:gd name="connsiteX4" fmla="*/ 4184542 w 7146095"/>
              <a:gd name="connsiteY4" fmla="*/ 4111995 h 4780956"/>
              <a:gd name="connsiteX5" fmla="*/ 5858359 w 7146095"/>
              <a:gd name="connsiteY5" fmla="*/ 3771032 h 4780956"/>
              <a:gd name="connsiteX6" fmla="*/ 6757261 w 7146095"/>
              <a:gd name="connsiteY6" fmla="*/ 3492063 h 4780956"/>
              <a:gd name="connsiteX7" fmla="*/ 7129220 w 7146095"/>
              <a:gd name="connsiteY7" fmla="*/ 2934124 h 4780956"/>
              <a:gd name="connsiteX8" fmla="*/ 6989735 w 7146095"/>
              <a:gd name="connsiteY8" fmla="*/ 2236700 h 4780956"/>
              <a:gd name="connsiteX9" fmla="*/ 6183823 w 7146095"/>
              <a:gd name="connsiteY9" fmla="*/ 1880239 h 4780956"/>
              <a:gd name="connsiteX10" fmla="*/ 6509288 w 7146095"/>
              <a:gd name="connsiteY10" fmla="*/ 779860 h 4780956"/>
              <a:gd name="connsiteX11" fmla="*/ 6679769 w 7146095"/>
              <a:gd name="connsiteY11" fmla="*/ 500890 h 4780956"/>
              <a:gd name="connsiteX12" fmla="*/ 6710766 w 7146095"/>
              <a:gd name="connsiteY12" fmla="*/ 159927 h 4780956"/>
              <a:gd name="connsiteX13" fmla="*/ 6664271 w 7146095"/>
              <a:gd name="connsiteY13" fmla="*/ 20443 h 4780956"/>
              <a:gd name="connsiteX14" fmla="*/ 6493789 w 7146095"/>
              <a:gd name="connsiteY14" fmla="*/ 20443 h 4780956"/>
              <a:gd name="connsiteX15" fmla="*/ 6524786 w 7146095"/>
              <a:gd name="connsiteY15" fmla="*/ 206422 h 4780956"/>
              <a:gd name="connsiteX16" fmla="*/ 6493789 w 7146095"/>
              <a:gd name="connsiteY16" fmla="*/ 624876 h 4780956"/>
              <a:gd name="connsiteX17" fmla="*/ 6354305 w 7146095"/>
              <a:gd name="connsiteY17" fmla="*/ 965839 h 4780956"/>
              <a:gd name="connsiteX18" fmla="*/ 6183823 w 7146095"/>
              <a:gd name="connsiteY18" fmla="*/ 1353297 h 4780956"/>
              <a:gd name="connsiteX19" fmla="*/ 6152827 w 7146095"/>
              <a:gd name="connsiteY19" fmla="*/ 1632266 h 4780956"/>
              <a:gd name="connsiteX20" fmla="*/ 6400800 w 7146095"/>
              <a:gd name="connsiteY20" fmla="*/ 1957731 h 4780956"/>
              <a:gd name="connsiteX21" fmla="*/ 6710766 w 7146095"/>
              <a:gd name="connsiteY21" fmla="*/ 2298693 h 4780956"/>
              <a:gd name="connsiteX22" fmla="*/ 6896745 w 7146095"/>
              <a:gd name="connsiteY22" fmla="*/ 2763643 h 4780956"/>
              <a:gd name="connsiteX23" fmla="*/ 6834752 w 7146095"/>
              <a:gd name="connsiteY23" fmla="*/ 3306083 h 4780956"/>
              <a:gd name="connsiteX24" fmla="*/ 6276813 w 7146095"/>
              <a:gd name="connsiteY24" fmla="*/ 3492063 h 4780956"/>
              <a:gd name="connsiteX25" fmla="*/ 5563891 w 7146095"/>
              <a:gd name="connsiteY25" fmla="*/ 3662544 h 4780956"/>
              <a:gd name="connsiteX26" fmla="*/ 4897464 w 7146095"/>
              <a:gd name="connsiteY26" fmla="*/ 3802029 h 4780956"/>
              <a:gd name="connsiteX27" fmla="*/ 3766088 w 7146095"/>
              <a:gd name="connsiteY27" fmla="*/ 4127494 h 4780956"/>
              <a:gd name="connsiteX28" fmla="*/ 2743200 w 7146095"/>
              <a:gd name="connsiteY28" fmla="*/ 4344470 h 4780956"/>
              <a:gd name="connsiteX29" fmla="*/ 1921789 w 7146095"/>
              <a:gd name="connsiteY29" fmla="*/ 4545948 h 4780956"/>
              <a:gd name="connsiteX30" fmla="*/ 1394847 w 7146095"/>
              <a:gd name="connsiteY30" fmla="*/ 4654436 h 4780956"/>
              <a:gd name="connsiteX31" fmla="*/ 790413 w 7146095"/>
              <a:gd name="connsiteY31" fmla="*/ 4623439 h 4780956"/>
              <a:gd name="connsiteX32" fmla="*/ 542440 w 7146095"/>
              <a:gd name="connsiteY32" fmla="*/ 4251480 h 4780956"/>
              <a:gd name="connsiteX33" fmla="*/ 418454 w 7146095"/>
              <a:gd name="connsiteY33" fmla="*/ 3864022 h 4780956"/>
              <a:gd name="connsiteX34" fmla="*/ 154982 w 7146095"/>
              <a:gd name="connsiteY34" fmla="*/ 3476565 h 4780956"/>
              <a:gd name="connsiteX35" fmla="*/ 0 w 7146095"/>
              <a:gd name="connsiteY35" fmla="*/ 3213093 h 4780956"/>
              <a:gd name="connsiteX0" fmla="*/ 232474 w 7146095"/>
              <a:gd name="connsiteY0" fmla="*/ 4576944 h 4780956"/>
              <a:gd name="connsiteX1" fmla="*/ 697423 w 7146095"/>
              <a:gd name="connsiteY1" fmla="*/ 4762925 h 4780956"/>
              <a:gd name="connsiteX2" fmla="*/ 1549830 w 7146095"/>
              <a:gd name="connsiteY2" fmla="*/ 4747426 h 4780956"/>
              <a:gd name="connsiteX3" fmla="*/ 2650210 w 7146095"/>
              <a:gd name="connsiteY3" fmla="*/ 4530449 h 4780956"/>
              <a:gd name="connsiteX4" fmla="*/ 4184542 w 7146095"/>
              <a:gd name="connsiteY4" fmla="*/ 4111995 h 4780956"/>
              <a:gd name="connsiteX5" fmla="*/ 5858359 w 7146095"/>
              <a:gd name="connsiteY5" fmla="*/ 3771032 h 4780956"/>
              <a:gd name="connsiteX6" fmla="*/ 6757261 w 7146095"/>
              <a:gd name="connsiteY6" fmla="*/ 3492063 h 4780956"/>
              <a:gd name="connsiteX7" fmla="*/ 7129220 w 7146095"/>
              <a:gd name="connsiteY7" fmla="*/ 2934124 h 4780956"/>
              <a:gd name="connsiteX8" fmla="*/ 6989735 w 7146095"/>
              <a:gd name="connsiteY8" fmla="*/ 2236700 h 4780956"/>
              <a:gd name="connsiteX9" fmla="*/ 6183823 w 7146095"/>
              <a:gd name="connsiteY9" fmla="*/ 1880239 h 4780956"/>
              <a:gd name="connsiteX10" fmla="*/ 6509288 w 7146095"/>
              <a:gd name="connsiteY10" fmla="*/ 779860 h 4780956"/>
              <a:gd name="connsiteX11" fmla="*/ 6679769 w 7146095"/>
              <a:gd name="connsiteY11" fmla="*/ 500890 h 4780956"/>
              <a:gd name="connsiteX12" fmla="*/ 6710766 w 7146095"/>
              <a:gd name="connsiteY12" fmla="*/ 159927 h 4780956"/>
              <a:gd name="connsiteX13" fmla="*/ 6664271 w 7146095"/>
              <a:gd name="connsiteY13" fmla="*/ 20443 h 4780956"/>
              <a:gd name="connsiteX14" fmla="*/ 6493789 w 7146095"/>
              <a:gd name="connsiteY14" fmla="*/ 20443 h 4780956"/>
              <a:gd name="connsiteX15" fmla="*/ 6524786 w 7146095"/>
              <a:gd name="connsiteY15" fmla="*/ 206422 h 4780956"/>
              <a:gd name="connsiteX16" fmla="*/ 6493789 w 7146095"/>
              <a:gd name="connsiteY16" fmla="*/ 624876 h 4780956"/>
              <a:gd name="connsiteX17" fmla="*/ 6354305 w 7146095"/>
              <a:gd name="connsiteY17" fmla="*/ 965839 h 4780956"/>
              <a:gd name="connsiteX18" fmla="*/ 6183823 w 7146095"/>
              <a:gd name="connsiteY18" fmla="*/ 1353297 h 4780956"/>
              <a:gd name="connsiteX19" fmla="*/ 6152827 w 7146095"/>
              <a:gd name="connsiteY19" fmla="*/ 1632266 h 4780956"/>
              <a:gd name="connsiteX20" fmla="*/ 6400800 w 7146095"/>
              <a:gd name="connsiteY20" fmla="*/ 1957731 h 4780956"/>
              <a:gd name="connsiteX21" fmla="*/ 6710766 w 7146095"/>
              <a:gd name="connsiteY21" fmla="*/ 2298693 h 4780956"/>
              <a:gd name="connsiteX22" fmla="*/ 6896745 w 7146095"/>
              <a:gd name="connsiteY22" fmla="*/ 2763643 h 4780956"/>
              <a:gd name="connsiteX23" fmla="*/ 6772759 w 7146095"/>
              <a:gd name="connsiteY23" fmla="*/ 3228592 h 4780956"/>
              <a:gd name="connsiteX24" fmla="*/ 6276813 w 7146095"/>
              <a:gd name="connsiteY24" fmla="*/ 3492063 h 4780956"/>
              <a:gd name="connsiteX25" fmla="*/ 5563891 w 7146095"/>
              <a:gd name="connsiteY25" fmla="*/ 3662544 h 4780956"/>
              <a:gd name="connsiteX26" fmla="*/ 4897464 w 7146095"/>
              <a:gd name="connsiteY26" fmla="*/ 3802029 h 4780956"/>
              <a:gd name="connsiteX27" fmla="*/ 3766088 w 7146095"/>
              <a:gd name="connsiteY27" fmla="*/ 4127494 h 4780956"/>
              <a:gd name="connsiteX28" fmla="*/ 2743200 w 7146095"/>
              <a:gd name="connsiteY28" fmla="*/ 4344470 h 4780956"/>
              <a:gd name="connsiteX29" fmla="*/ 1921789 w 7146095"/>
              <a:gd name="connsiteY29" fmla="*/ 4545948 h 4780956"/>
              <a:gd name="connsiteX30" fmla="*/ 1394847 w 7146095"/>
              <a:gd name="connsiteY30" fmla="*/ 4654436 h 4780956"/>
              <a:gd name="connsiteX31" fmla="*/ 790413 w 7146095"/>
              <a:gd name="connsiteY31" fmla="*/ 4623439 h 4780956"/>
              <a:gd name="connsiteX32" fmla="*/ 542440 w 7146095"/>
              <a:gd name="connsiteY32" fmla="*/ 4251480 h 4780956"/>
              <a:gd name="connsiteX33" fmla="*/ 418454 w 7146095"/>
              <a:gd name="connsiteY33" fmla="*/ 3864022 h 4780956"/>
              <a:gd name="connsiteX34" fmla="*/ 154982 w 7146095"/>
              <a:gd name="connsiteY34" fmla="*/ 3476565 h 4780956"/>
              <a:gd name="connsiteX35" fmla="*/ 0 w 7146095"/>
              <a:gd name="connsiteY35" fmla="*/ 3213093 h 4780956"/>
              <a:gd name="connsiteX0" fmla="*/ 232474 w 7140034"/>
              <a:gd name="connsiteY0" fmla="*/ 4576944 h 4780956"/>
              <a:gd name="connsiteX1" fmla="*/ 697423 w 7140034"/>
              <a:gd name="connsiteY1" fmla="*/ 4762925 h 4780956"/>
              <a:gd name="connsiteX2" fmla="*/ 1549830 w 7140034"/>
              <a:gd name="connsiteY2" fmla="*/ 4747426 h 4780956"/>
              <a:gd name="connsiteX3" fmla="*/ 2650210 w 7140034"/>
              <a:gd name="connsiteY3" fmla="*/ 4530449 h 4780956"/>
              <a:gd name="connsiteX4" fmla="*/ 4184542 w 7140034"/>
              <a:gd name="connsiteY4" fmla="*/ 4111995 h 4780956"/>
              <a:gd name="connsiteX5" fmla="*/ 5858359 w 7140034"/>
              <a:gd name="connsiteY5" fmla="*/ 3771032 h 4780956"/>
              <a:gd name="connsiteX6" fmla="*/ 6757261 w 7140034"/>
              <a:gd name="connsiteY6" fmla="*/ 3492063 h 4780956"/>
              <a:gd name="connsiteX7" fmla="*/ 7129220 w 7140034"/>
              <a:gd name="connsiteY7" fmla="*/ 2934124 h 4780956"/>
              <a:gd name="connsiteX8" fmla="*/ 6989735 w 7140034"/>
              <a:gd name="connsiteY8" fmla="*/ 2236700 h 4780956"/>
              <a:gd name="connsiteX9" fmla="*/ 6478290 w 7140034"/>
              <a:gd name="connsiteY9" fmla="*/ 1756252 h 4780956"/>
              <a:gd name="connsiteX10" fmla="*/ 6509288 w 7140034"/>
              <a:gd name="connsiteY10" fmla="*/ 779860 h 4780956"/>
              <a:gd name="connsiteX11" fmla="*/ 6679769 w 7140034"/>
              <a:gd name="connsiteY11" fmla="*/ 500890 h 4780956"/>
              <a:gd name="connsiteX12" fmla="*/ 6710766 w 7140034"/>
              <a:gd name="connsiteY12" fmla="*/ 159927 h 4780956"/>
              <a:gd name="connsiteX13" fmla="*/ 6664271 w 7140034"/>
              <a:gd name="connsiteY13" fmla="*/ 20443 h 4780956"/>
              <a:gd name="connsiteX14" fmla="*/ 6493789 w 7140034"/>
              <a:gd name="connsiteY14" fmla="*/ 20443 h 4780956"/>
              <a:gd name="connsiteX15" fmla="*/ 6524786 w 7140034"/>
              <a:gd name="connsiteY15" fmla="*/ 206422 h 4780956"/>
              <a:gd name="connsiteX16" fmla="*/ 6493789 w 7140034"/>
              <a:gd name="connsiteY16" fmla="*/ 624876 h 4780956"/>
              <a:gd name="connsiteX17" fmla="*/ 6354305 w 7140034"/>
              <a:gd name="connsiteY17" fmla="*/ 965839 h 4780956"/>
              <a:gd name="connsiteX18" fmla="*/ 6183823 w 7140034"/>
              <a:gd name="connsiteY18" fmla="*/ 1353297 h 4780956"/>
              <a:gd name="connsiteX19" fmla="*/ 6152827 w 7140034"/>
              <a:gd name="connsiteY19" fmla="*/ 1632266 h 4780956"/>
              <a:gd name="connsiteX20" fmla="*/ 6400800 w 7140034"/>
              <a:gd name="connsiteY20" fmla="*/ 1957731 h 4780956"/>
              <a:gd name="connsiteX21" fmla="*/ 6710766 w 7140034"/>
              <a:gd name="connsiteY21" fmla="*/ 2298693 h 4780956"/>
              <a:gd name="connsiteX22" fmla="*/ 6896745 w 7140034"/>
              <a:gd name="connsiteY22" fmla="*/ 2763643 h 4780956"/>
              <a:gd name="connsiteX23" fmla="*/ 6772759 w 7140034"/>
              <a:gd name="connsiteY23" fmla="*/ 3228592 h 4780956"/>
              <a:gd name="connsiteX24" fmla="*/ 6276813 w 7140034"/>
              <a:gd name="connsiteY24" fmla="*/ 3492063 h 4780956"/>
              <a:gd name="connsiteX25" fmla="*/ 5563891 w 7140034"/>
              <a:gd name="connsiteY25" fmla="*/ 3662544 h 4780956"/>
              <a:gd name="connsiteX26" fmla="*/ 4897464 w 7140034"/>
              <a:gd name="connsiteY26" fmla="*/ 3802029 h 4780956"/>
              <a:gd name="connsiteX27" fmla="*/ 3766088 w 7140034"/>
              <a:gd name="connsiteY27" fmla="*/ 4127494 h 4780956"/>
              <a:gd name="connsiteX28" fmla="*/ 2743200 w 7140034"/>
              <a:gd name="connsiteY28" fmla="*/ 4344470 h 4780956"/>
              <a:gd name="connsiteX29" fmla="*/ 1921789 w 7140034"/>
              <a:gd name="connsiteY29" fmla="*/ 4545948 h 4780956"/>
              <a:gd name="connsiteX30" fmla="*/ 1394847 w 7140034"/>
              <a:gd name="connsiteY30" fmla="*/ 4654436 h 4780956"/>
              <a:gd name="connsiteX31" fmla="*/ 790413 w 7140034"/>
              <a:gd name="connsiteY31" fmla="*/ 4623439 h 4780956"/>
              <a:gd name="connsiteX32" fmla="*/ 542440 w 7140034"/>
              <a:gd name="connsiteY32" fmla="*/ 4251480 h 4780956"/>
              <a:gd name="connsiteX33" fmla="*/ 418454 w 7140034"/>
              <a:gd name="connsiteY33" fmla="*/ 3864022 h 4780956"/>
              <a:gd name="connsiteX34" fmla="*/ 154982 w 7140034"/>
              <a:gd name="connsiteY34" fmla="*/ 3476565 h 4780956"/>
              <a:gd name="connsiteX35" fmla="*/ 0 w 7140034"/>
              <a:gd name="connsiteY35" fmla="*/ 3213093 h 4780956"/>
              <a:gd name="connsiteX0" fmla="*/ 232474 w 7140034"/>
              <a:gd name="connsiteY0" fmla="*/ 4576944 h 4780956"/>
              <a:gd name="connsiteX1" fmla="*/ 697423 w 7140034"/>
              <a:gd name="connsiteY1" fmla="*/ 4762925 h 4780956"/>
              <a:gd name="connsiteX2" fmla="*/ 1549830 w 7140034"/>
              <a:gd name="connsiteY2" fmla="*/ 4747426 h 4780956"/>
              <a:gd name="connsiteX3" fmla="*/ 2650210 w 7140034"/>
              <a:gd name="connsiteY3" fmla="*/ 4530449 h 4780956"/>
              <a:gd name="connsiteX4" fmla="*/ 4184542 w 7140034"/>
              <a:gd name="connsiteY4" fmla="*/ 4111995 h 4780956"/>
              <a:gd name="connsiteX5" fmla="*/ 5858359 w 7140034"/>
              <a:gd name="connsiteY5" fmla="*/ 3771032 h 4780956"/>
              <a:gd name="connsiteX6" fmla="*/ 6757261 w 7140034"/>
              <a:gd name="connsiteY6" fmla="*/ 3492063 h 4780956"/>
              <a:gd name="connsiteX7" fmla="*/ 7129220 w 7140034"/>
              <a:gd name="connsiteY7" fmla="*/ 2934124 h 4780956"/>
              <a:gd name="connsiteX8" fmla="*/ 6989735 w 7140034"/>
              <a:gd name="connsiteY8" fmla="*/ 2236700 h 4780956"/>
              <a:gd name="connsiteX9" fmla="*/ 6478290 w 7140034"/>
              <a:gd name="connsiteY9" fmla="*/ 1756252 h 4780956"/>
              <a:gd name="connsiteX10" fmla="*/ 6338807 w 7140034"/>
              <a:gd name="connsiteY10" fmla="*/ 1384294 h 4780956"/>
              <a:gd name="connsiteX11" fmla="*/ 6679769 w 7140034"/>
              <a:gd name="connsiteY11" fmla="*/ 500890 h 4780956"/>
              <a:gd name="connsiteX12" fmla="*/ 6710766 w 7140034"/>
              <a:gd name="connsiteY12" fmla="*/ 159927 h 4780956"/>
              <a:gd name="connsiteX13" fmla="*/ 6664271 w 7140034"/>
              <a:gd name="connsiteY13" fmla="*/ 20443 h 4780956"/>
              <a:gd name="connsiteX14" fmla="*/ 6493789 w 7140034"/>
              <a:gd name="connsiteY14" fmla="*/ 20443 h 4780956"/>
              <a:gd name="connsiteX15" fmla="*/ 6524786 w 7140034"/>
              <a:gd name="connsiteY15" fmla="*/ 206422 h 4780956"/>
              <a:gd name="connsiteX16" fmla="*/ 6493789 w 7140034"/>
              <a:gd name="connsiteY16" fmla="*/ 624876 h 4780956"/>
              <a:gd name="connsiteX17" fmla="*/ 6354305 w 7140034"/>
              <a:gd name="connsiteY17" fmla="*/ 965839 h 4780956"/>
              <a:gd name="connsiteX18" fmla="*/ 6183823 w 7140034"/>
              <a:gd name="connsiteY18" fmla="*/ 1353297 h 4780956"/>
              <a:gd name="connsiteX19" fmla="*/ 6152827 w 7140034"/>
              <a:gd name="connsiteY19" fmla="*/ 1632266 h 4780956"/>
              <a:gd name="connsiteX20" fmla="*/ 6400800 w 7140034"/>
              <a:gd name="connsiteY20" fmla="*/ 1957731 h 4780956"/>
              <a:gd name="connsiteX21" fmla="*/ 6710766 w 7140034"/>
              <a:gd name="connsiteY21" fmla="*/ 2298693 h 4780956"/>
              <a:gd name="connsiteX22" fmla="*/ 6896745 w 7140034"/>
              <a:gd name="connsiteY22" fmla="*/ 2763643 h 4780956"/>
              <a:gd name="connsiteX23" fmla="*/ 6772759 w 7140034"/>
              <a:gd name="connsiteY23" fmla="*/ 3228592 h 4780956"/>
              <a:gd name="connsiteX24" fmla="*/ 6276813 w 7140034"/>
              <a:gd name="connsiteY24" fmla="*/ 3492063 h 4780956"/>
              <a:gd name="connsiteX25" fmla="*/ 5563891 w 7140034"/>
              <a:gd name="connsiteY25" fmla="*/ 3662544 h 4780956"/>
              <a:gd name="connsiteX26" fmla="*/ 4897464 w 7140034"/>
              <a:gd name="connsiteY26" fmla="*/ 3802029 h 4780956"/>
              <a:gd name="connsiteX27" fmla="*/ 3766088 w 7140034"/>
              <a:gd name="connsiteY27" fmla="*/ 4127494 h 4780956"/>
              <a:gd name="connsiteX28" fmla="*/ 2743200 w 7140034"/>
              <a:gd name="connsiteY28" fmla="*/ 4344470 h 4780956"/>
              <a:gd name="connsiteX29" fmla="*/ 1921789 w 7140034"/>
              <a:gd name="connsiteY29" fmla="*/ 4545948 h 4780956"/>
              <a:gd name="connsiteX30" fmla="*/ 1394847 w 7140034"/>
              <a:gd name="connsiteY30" fmla="*/ 4654436 h 4780956"/>
              <a:gd name="connsiteX31" fmla="*/ 790413 w 7140034"/>
              <a:gd name="connsiteY31" fmla="*/ 4623439 h 4780956"/>
              <a:gd name="connsiteX32" fmla="*/ 542440 w 7140034"/>
              <a:gd name="connsiteY32" fmla="*/ 4251480 h 4780956"/>
              <a:gd name="connsiteX33" fmla="*/ 418454 w 7140034"/>
              <a:gd name="connsiteY33" fmla="*/ 3864022 h 4780956"/>
              <a:gd name="connsiteX34" fmla="*/ 154982 w 7140034"/>
              <a:gd name="connsiteY34" fmla="*/ 3476565 h 4780956"/>
              <a:gd name="connsiteX35" fmla="*/ 0 w 7140034"/>
              <a:gd name="connsiteY35" fmla="*/ 3213093 h 4780956"/>
              <a:gd name="connsiteX0" fmla="*/ 232474 w 7140034"/>
              <a:gd name="connsiteY0" fmla="*/ 4576944 h 4780956"/>
              <a:gd name="connsiteX1" fmla="*/ 697423 w 7140034"/>
              <a:gd name="connsiteY1" fmla="*/ 4762925 h 4780956"/>
              <a:gd name="connsiteX2" fmla="*/ 1549830 w 7140034"/>
              <a:gd name="connsiteY2" fmla="*/ 4747426 h 4780956"/>
              <a:gd name="connsiteX3" fmla="*/ 2650210 w 7140034"/>
              <a:gd name="connsiteY3" fmla="*/ 4530449 h 4780956"/>
              <a:gd name="connsiteX4" fmla="*/ 4184542 w 7140034"/>
              <a:gd name="connsiteY4" fmla="*/ 4111995 h 4780956"/>
              <a:gd name="connsiteX5" fmla="*/ 5858359 w 7140034"/>
              <a:gd name="connsiteY5" fmla="*/ 3771032 h 4780956"/>
              <a:gd name="connsiteX6" fmla="*/ 6757261 w 7140034"/>
              <a:gd name="connsiteY6" fmla="*/ 3492063 h 4780956"/>
              <a:gd name="connsiteX7" fmla="*/ 7129220 w 7140034"/>
              <a:gd name="connsiteY7" fmla="*/ 2934124 h 4780956"/>
              <a:gd name="connsiteX8" fmla="*/ 6989735 w 7140034"/>
              <a:gd name="connsiteY8" fmla="*/ 2236700 h 4780956"/>
              <a:gd name="connsiteX9" fmla="*/ 6478290 w 7140034"/>
              <a:gd name="connsiteY9" fmla="*/ 1756252 h 4780956"/>
              <a:gd name="connsiteX10" fmla="*/ 6276813 w 7140034"/>
              <a:gd name="connsiteY10" fmla="*/ 1399792 h 4780956"/>
              <a:gd name="connsiteX11" fmla="*/ 6679769 w 7140034"/>
              <a:gd name="connsiteY11" fmla="*/ 500890 h 4780956"/>
              <a:gd name="connsiteX12" fmla="*/ 6710766 w 7140034"/>
              <a:gd name="connsiteY12" fmla="*/ 159927 h 4780956"/>
              <a:gd name="connsiteX13" fmla="*/ 6664271 w 7140034"/>
              <a:gd name="connsiteY13" fmla="*/ 20443 h 4780956"/>
              <a:gd name="connsiteX14" fmla="*/ 6493789 w 7140034"/>
              <a:gd name="connsiteY14" fmla="*/ 20443 h 4780956"/>
              <a:gd name="connsiteX15" fmla="*/ 6524786 w 7140034"/>
              <a:gd name="connsiteY15" fmla="*/ 206422 h 4780956"/>
              <a:gd name="connsiteX16" fmla="*/ 6493789 w 7140034"/>
              <a:gd name="connsiteY16" fmla="*/ 624876 h 4780956"/>
              <a:gd name="connsiteX17" fmla="*/ 6354305 w 7140034"/>
              <a:gd name="connsiteY17" fmla="*/ 965839 h 4780956"/>
              <a:gd name="connsiteX18" fmla="*/ 6183823 w 7140034"/>
              <a:gd name="connsiteY18" fmla="*/ 1353297 h 4780956"/>
              <a:gd name="connsiteX19" fmla="*/ 6152827 w 7140034"/>
              <a:gd name="connsiteY19" fmla="*/ 1632266 h 4780956"/>
              <a:gd name="connsiteX20" fmla="*/ 6400800 w 7140034"/>
              <a:gd name="connsiteY20" fmla="*/ 1957731 h 4780956"/>
              <a:gd name="connsiteX21" fmla="*/ 6710766 w 7140034"/>
              <a:gd name="connsiteY21" fmla="*/ 2298693 h 4780956"/>
              <a:gd name="connsiteX22" fmla="*/ 6896745 w 7140034"/>
              <a:gd name="connsiteY22" fmla="*/ 2763643 h 4780956"/>
              <a:gd name="connsiteX23" fmla="*/ 6772759 w 7140034"/>
              <a:gd name="connsiteY23" fmla="*/ 3228592 h 4780956"/>
              <a:gd name="connsiteX24" fmla="*/ 6276813 w 7140034"/>
              <a:gd name="connsiteY24" fmla="*/ 3492063 h 4780956"/>
              <a:gd name="connsiteX25" fmla="*/ 5563891 w 7140034"/>
              <a:gd name="connsiteY25" fmla="*/ 3662544 h 4780956"/>
              <a:gd name="connsiteX26" fmla="*/ 4897464 w 7140034"/>
              <a:gd name="connsiteY26" fmla="*/ 3802029 h 4780956"/>
              <a:gd name="connsiteX27" fmla="*/ 3766088 w 7140034"/>
              <a:gd name="connsiteY27" fmla="*/ 4127494 h 4780956"/>
              <a:gd name="connsiteX28" fmla="*/ 2743200 w 7140034"/>
              <a:gd name="connsiteY28" fmla="*/ 4344470 h 4780956"/>
              <a:gd name="connsiteX29" fmla="*/ 1921789 w 7140034"/>
              <a:gd name="connsiteY29" fmla="*/ 4545948 h 4780956"/>
              <a:gd name="connsiteX30" fmla="*/ 1394847 w 7140034"/>
              <a:gd name="connsiteY30" fmla="*/ 4654436 h 4780956"/>
              <a:gd name="connsiteX31" fmla="*/ 790413 w 7140034"/>
              <a:gd name="connsiteY31" fmla="*/ 4623439 h 4780956"/>
              <a:gd name="connsiteX32" fmla="*/ 542440 w 7140034"/>
              <a:gd name="connsiteY32" fmla="*/ 4251480 h 4780956"/>
              <a:gd name="connsiteX33" fmla="*/ 418454 w 7140034"/>
              <a:gd name="connsiteY33" fmla="*/ 3864022 h 4780956"/>
              <a:gd name="connsiteX34" fmla="*/ 154982 w 7140034"/>
              <a:gd name="connsiteY34" fmla="*/ 3476565 h 4780956"/>
              <a:gd name="connsiteX35" fmla="*/ 0 w 7140034"/>
              <a:gd name="connsiteY35" fmla="*/ 3213093 h 4780956"/>
              <a:gd name="connsiteX0" fmla="*/ 232474 w 7140034"/>
              <a:gd name="connsiteY0" fmla="*/ 4576944 h 4780956"/>
              <a:gd name="connsiteX1" fmla="*/ 697423 w 7140034"/>
              <a:gd name="connsiteY1" fmla="*/ 4762925 h 4780956"/>
              <a:gd name="connsiteX2" fmla="*/ 1549830 w 7140034"/>
              <a:gd name="connsiteY2" fmla="*/ 4747426 h 4780956"/>
              <a:gd name="connsiteX3" fmla="*/ 2650210 w 7140034"/>
              <a:gd name="connsiteY3" fmla="*/ 4530449 h 4780956"/>
              <a:gd name="connsiteX4" fmla="*/ 4184542 w 7140034"/>
              <a:gd name="connsiteY4" fmla="*/ 4111995 h 4780956"/>
              <a:gd name="connsiteX5" fmla="*/ 5858359 w 7140034"/>
              <a:gd name="connsiteY5" fmla="*/ 3771032 h 4780956"/>
              <a:gd name="connsiteX6" fmla="*/ 6757261 w 7140034"/>
              <a:gd name="connsiteY6" fmla="*/ 3492063 h 4780956"/>
              <a:gd name="connsiteX7" fmla="*/ 7129220 w 7140034"/>
              <a:gd name="connsiteY7" fmla="*/ 2934124 h 4780956"/>
              <a:gd name="connsiteX8" fmla="*/ 6989735 w 7140034"/>
              <a:gd name="connsiteY8" fmla="*/ 2236700 h 4780956"/>
              <a:gd name="connsiteX9" fmla="*/ 6478290 w 7140034"/>
              <a:gd name="connsiteY9" fmla="*/ 1756252 h 4780956"/>
              <a:gd name="connsiteX10" fmla="*/ 6276813 w 7140034"/>
              <a:gd name="connsiteY10" fmla="*/ 1399792 h 4780956"/>
              <a:gd name="connsiteX11" fmla="*/ 6679769 w 7140034"/>
              <a:gd name="connsiteY11" fmla="*/ 500890 h 4780956"/>
              <a:gd name="connsiteX12" fmla="*/ 6710766 w 7140034"/>
              <a:gd name="connsiteY12" fmla="*/ 159927 h 4780956"/>
              <a:gd name="connsiteX13" fmla="*/ 6664271 w 7140034"/>
              <a:gd name="connsiteY13" fmla="*/ 20443 h 4780956"/>
              <a:gd name="connsiteX14" fmla="*/ 6493789 w 7140034"/>
              <a:gd name="connsiteY14" fmla="*/ 20443 h 4780956"/>
              <a:gd name="connsiteX15" fmla="*/ 6524786 w 7140034"/>
              <a:gd name="connsiteY15" fmla="*/ 206422 h 4780956"/>
              <a:gd name="connsiteX16" fmla="*/ 6493789 w 7140034"/>
              <a:gd name="connsiteY16" fmla="*/ 624876 h 4780956"/>
              <a:gd name="connsiteX17" fmla="*/ 6354305 w 7140034"/>
              <a:gd name="connsiteY17" fmla="*/ 965839 h 4780956"/>
              <a:gd name="connsiteX18" fmla="*/ 6183823 w 7140034"/>
              <a:gd name="connsiteY18" fmla="*/ 1353297 h 4780956"/>
              <a:gd name="connsiteX19" fmla="*/ 6152827 w 7140034"/>
              <a:gd name="connsiteY19" fmla="*/ 1632266 h 4780956"/>
              <a:gd name="connsiteX20" fmla="*/ 6400800 w 7140034"/>
              <a:gd name="connsiteY20" fmla="*/ 1957731 h 4780956"/>
              <a:gd name="connsiteX21" fmla="*/ 6834753 w 7140034"/>
              <a:gd name="connsiteY21" fmla="*/ 2345188 h 4780956"/>
              <a:gd name="connsiteX22" fmla="*/ 6896745 w 7140034"/>
              <a:gd name="connsiteY22" fmla="*/ 2763643 h 4780956"/>
              <a:gd name="connsiteX23" fmla="*/ 6772759 w 7140034"/>
              <a:gd name="connsiteY23" fmla="*/ 3228592 h 4780956"/>
              <a:gd name="connsiteX24" fmla="*/ 6276813 w 7140034"/>
              <a:gd name="connsiteY24" fmla="*/ 3492063 h 4780956"/>
              <a:gd name="connsiteX25" fmla="*/ 5563891 w 7140034"/>
              <a:gd name="connsiteY25" fmla="*/ 3662544 h 4780956"/>
              <a:gd name="connsiteX26" fmla="*/ 4897464 w 7140034"/>
              <a:gd name="connsiteY26" fmla="*/ 3802029 h 4780956"/>
              <a:gd name="connsiteX27" fmla="*/ 3766088 w 7140034"/>
              <a:gd name="connsiteY27" fmla="*/ 4127494 h 4780956"/>
              <a:gd name="connsiteX28" fmla="*/ 2743200 w 7140034"/>
              <a:gd name="connsiteY28" fmla="*/ 4344470 h 4780956"/>
              <a:gd name="connsiteX29" fmla="*/ 1921789 w 7140034"/>
              <a:gd name="connsiteY29" fmla="*/ 4545948 h 4780956"/>
              <a:gd name="connsiteX30" fmla="*/ 1394847 w 7140034"/>
              <a:gd name="connsiteY30" fmla="*/ 4654436 h 4780956"/>
              <a:gd name="connsiteX31" fmla="*/ 790413 w 7140034"/>
              <a:gd name="connsiteY31" fmla="*/ 4623439 h 4780956"/>
              <a:gd name="connsiteX32" fmla="*/ 542440 w 7140034"/>
              <a:gd name="connsiteY32" fmla="*/ 4251480 h 4780956"/>
              <a:gd name="connsiteX33" fmla="*/ 418454 w 7140034"/>
              <a:gd name="connsiteY33" fmla="*/ 3864022 h 4780956"/>
              <a:gd name="connsiteX34" fmla="*/ 154982 w 7140034"/>
              <a:gd name="connsiteY34" fmla="*/ 3476565 h 4780956"/>
              <a:gd name="connsiteX35" fmla="*/ 0 w 7140034"/>
              <a:gd name="connsiteY35" fmla="*/ 3213093 h 478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40034" h="4780956">
                <a:moveTo>
                  <a:pt x="232474" y="4576944"/>
                </a:moveTo>
                <a:cubicBezTo>
                  <a:pt x="347420" y="4624730"/>
                  <a:pt x="477864" y="4734511"/>
                  <a:pt x="697423" y="4762925"/>
                </a:cubicBezTo>
                <a:cubicBezTo>
                  <a:pt x="916982" y="4791339"/>
                  <a:pt x="1224366" y="4786172"/>
                  <a:pt x="1549830" y="4747426"/>
                </a:cubicBezTo>
                <a:cubicBezTo>
                  <a:pt x="1875294" y="4708680"/>
                  <a:pt x="2211091" y="4636354"/>
                  <a:pt x="2650210" y="4530449"/>
                </a:cubicBezTo>
                <a:cubicBezTo>
                  <a:pt x="3089329" y="4424544"/>
                  <a:pt x="3649850" y="4238565"/>
                  <a:pt x="4184542" y="4111995"/>
                </a:cubicBezTo>
                <a:cubicBezTo>
                  <a:pt x="4719234" y="3985425"/>
                  <a:pt x="5429573" y="3874354"/>
                  <a:pt x="5858359" y="3771032"/>
                </a:cubicBezTo>
                <a:cubicBezTo>
                  <a:pt x="6287146" y="3667710"/>
                  <a:pt x="6545451" y="3631548"/>
                  <a:pt x="6757261" y="3492063"/>
                </a:cubicBezTo>
                <a:cubicBezTo>
                  <a:pt x="6969071" y="3352578"/>
                  <a:pt x="7090474" y="3143351"/>
                  <a:pt x="7129220" y="2934124"/>
                </a:cubicBezTo>
                <a:cubicBezTo>
                  <a:pt x="7167966" y="2724897"/>
                  <a:pt x="7098223" y="2433012"/>
                  <a:pt x="6989735" y="2236700"/>
                </a:cubicBezTo>
                <a:cubicBezTo>
                  <a:pt x="6881247" y="2040388"/>
                  <a:pt x="6597110" y="1895737"/>
                  <a:pt x="6478290" y="1756252"/>
                </a:cubicBezTo>
                <a:cubicBezTo>
                  <a:pt x="6359470" y="1616767"/>
                  <a:pt x="6243233" y="1609019"/>
                  <a:pt x="6276813" y="1399792"/>
                </a:cubicBezTo>
                <a:cubicBezTo>
                  <a:pt x="6310393" y="1190565"/>
                  <a:pt x="6607443" y="707534"/>
                  <a:pt x="6679769" y="500890"/>
                </a:cubicBezTo>
                <a:cubicBezTo>
                  <a:pt x="6752095" y="294246"/>
                  <a:pt x="6713349" y="240001"/>
                  <a:pt x="6710766" y="159927"/>
                </a:cubicBezTo>
                <a:cubicBezTo>
                  <a:pt x="6708183" y="79853"/>
                  <a:pt x="6700434" y="43690"/>
                  <a:pt x="6664271" y="20443"/>
                </a:cubicBezTo>
                <a:cubicBezTo>
                  <a:pt x="6628108" y="-2804"/>
                  <a:pt x="6517036" y="-10553"/>
                  <a:pt x="6493789" y="20443"/>
                </a:cubicBezTo>
                <a:cubicBezTo>
                  <a:pt x="6470542" y="51439"/>
                  <a:pt x="6524786" y="105683"/>
                  <a:pt x="6524786" y="206422"/>
                </a:cubicBezTo>
                <a:cubicBezTo>
                  <a:pt x="6524786" y="307161"/>
                  <a:pt x="6522202" y="498307"/>
                  <a:pt x="6493789" y="624876"/>
                </a:cubicBezTo>
                <a:cubicBezTo>
                  <a:pt x="6465376" y="751445"/>
                  <a:pt x="6405966" y="844435"/>
                  <a:pt x="6354305" y="965839"/>
                </a:cubicBezTo>
                <a:cubicBezTo>
                  <a:pt x="6302644" y="1087242"/>
                  <a:pt x="6217403" y="1242226"/>
                  <a:pt x="6183823" y="1353297"/>
                </a:cubicBezTo>
                <a:cubicBezTo>
                  <a:pt x="6150243" y="1464368"/>
                  <a:pt x="6116664" y="1531527"/>
                  <a:pt x="6152827" y="1632266"/>
                </a:cubicBezTo>
                <a:cubicBezTo>
                  <a:pt x="6188990" y="1733005"/>
                  <a:pt x="6287146" y="1838911"/>
                  <a:pt x="6400800" y="1957731"/>
                </a:cubicBezTo>
                <a:cubicBezTo>
                  <a:pt x="6514454" y="2076551"/>
                  <a:pt x="6752096" y="2210869"/>
                  <a:pt x="6834753" y="2345188"/>
                </a:cubicBezTo>
                <a:cubicBezTo>
                  <a:pt x="6917411" y="2479507"/>
                  <a:pt x="6907077" y="2616409"/>
                  <a:pt x="6896745" y="2763643"/>
                </a:cubicBezTo>
                <a:cubicBezTo>
                  <a:pt x="6886413" y="2910877"/>
                  <a:pt x="6876081" y="3107189"/>
                  <a:pt x="6772759" y="3228592"/>
                </a:cubicBezTo>
                <a:cubicBezTo>
                  <a:pt x="6669437" y="3349995"/>
                  <a:pt x="6478291" y="3419738"/>
                  <a:pt x="6276813" y="3492063"/>
                </a:cubicBezTo>
                <a:cubicBezTo>
                  <a:pt x="6075335" y="3564388"/>
                  <a:pt x="5793782" y="3610883"/>
                  <a:pt x="5563891" y="3662544"/>
                </a:cubicBezTo>
                <a:cubicBezTo>
                  <a:pt x="5334000" y="3714205"/>
                  <a:pt x="5197098" y="3724537"/>
                  <a:pt x="4897464" y="3802029"/>
                </a:cubicBezTo>
                <a:cubicBezTo>
                  <a:pt x="4597830" y="3879521"/>
                  <a:pt x="4125132" y="4037087"/>
                  <a:pt x="3766088" y="4127494"/>
                </a:cubicBezTo>
                <a:cubicBezTo>
                  <a:pt x="3407044" y="4217901"/>
                  <a:pt x="3050583" y="4274728"/>
                  <a:pt x="2743200" y="4344470"/>
                </a:cubicBezTo>
                <a:cubicBezTo>
                  <a:pt x="2435817" y="4414212"/>
                  <a:pt x="2146514" y="4494287"/>
                  <a:pt x="1921789" y="4545948"/>
                </a:cubicBezTo>
                <a:cubicBezTo>
                  <a:pt x="1697064" y="4597609"/>
                  <a:pt x="1583410" y="4641521"/>
                  <a:pt x="1394847" y="4654436"/>
                </a:cubicBezTo>
                <a:cubicBezTo>
                  <a:pt x="1206284" y="4667351"/>
                  <a:pt x="932481" y="4690598"/>
                  <a:pt x="790413" y="4623439"/>
                </a:cubicBezTo>
                <a:cubicBezTo>
                  <a:pt x="648345" y="4556280"/>
                  <a:pt x="604433" y="4378050"/>
                  <a:pt x="542440" y="4251480"/>
                </a:cubicBezTo>
                <a:cubicBezTo>
                  <a:pt x="480447" y="4124910"/>
                  <a:pt x="483030" y="3993175"/>
                  <a:pt x="418454" y="3864022"/>
                </a:cubicBezTo>
                <a:cubicBezTo>
                  <a:pt x="353878" y="3734870"/>
                  <a:pt x="224724" y="3585053"/>
                  <a:pt x="154982" y="3476565"/>
                </a:cubicBezTo>
                <a:cubicBezTo>
                  <a:pt x="85240" y="3368077"/>
                  <a:pt x="3874" y="3337079"/>
                  <a:pt x="0" y="3213093"/>
                </a:cubicBezTo>
              </a:path>
            </a:pathLst>
          </a:custGeom>
          <a:noFill/>
          <a:ln>
            <a:solidFill>
              <a:srgbClr val="7595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AutoShape 56"/>
          <p:cNvSpPr>
            <a:spLocks noChangeArrowheads="1"/>
          </p:cNvSpPr>
          <p:nvPr/>
        </p:nvSpPr>
        <p:spPr bwMode="auto">
          <a:xfrm rot="7121644">
            <a:off x="9034214" y="3329927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1" name="AutoShape 56"/>
          <p:cNvSpPr>
            <a:spLocks noChangeArrowheads="1"/>
          </p:cNvSpPr>
          <p:nvPr/>
        </p:nvSpPr>
        <p:spPr bwMode="auto">
          <a:xfrm rot="17613362">
            <a:off x="8552702" y="3301896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2" name="AutoShape 56"/>
          <p:cNvSpPr>
            <a:spLocks noChangeArrowheads="1"/>
          </p:cNvSpPr>
          <p:nvPr/>
        </p:nvSpPr>
        <p:spPr bwMode="auto">
          <a:xfrm rot="3441314">
            <a:off x="2581524" y="5929440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object 3"/>
          <p:cNvSpPr txBox="1">
            <a:spLocks/>
          </p:cNvSpPr>
          <p:nvPr/>
        </p:nvSpPr>
        <p:spPr>
          <a:xfrm>
            <a:off x="304800" y="304800"/>
            <a:ext cx="4114800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0" rIns="0" bIns="0" rtlCol="0">
            <a:spAutoFit/>
          </a:bodyPr>
          <a:lstStyle>
            <a:lvl1pPr>
              <a:defRPr sz="225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45415" algn="ctr">
              <a:lnSpc>
                <a:spcPct val="100000"/>
              </a:lnSpc>
            </a:pPr>
            <a:r>
              <a:rPr lang="pt-PT" sz="2400" dirty="0" smtClean="0"/>
              <a:t>Iniciados</a:t>
            </a:r>
          </a:p>
          <a:p>
            <a:pPr marL="145415" algn="ctr">
              <a:lnSpc>
                <a:spcPct val="100000"/>
              </a:lnSpc>
            </a:pPr>
            <a:r>
              <a:rPr lang="pt-PT" sz="2400" dirty="0" smtClean="0"/>
              <a:t>Ciclismo</a:t>
            </a:r>
            <a:r>
              <a:rPr lang="pt-PT" sz="2400" dirty="0"/>
              <a:t> </a:t>
            </a:r>
            <a:r>
              <a:rPr lang="pt-PT" sz="2400" dirty="0" smtClean="0"/>
              <a:t>- 1 </a:t>
            </a:r>
            <a:r>
              <a:rPr lang="pt-PT" sz="2400" spc="-15" dirty="0"/>
              <a:t>volta </a:t>
            </a:r>
            <a:r>
              <a:rPr lang="pt-PT" sz="2400" spc="-5" dirty="0" smtClean="0"/>
              <a:t>(3000m)</a:t>
            </a:r>
          </a:p>
          <a:p>
            <a:pPr marL="145415" algn="ctr"/>
            <a:r>
              <a:rPr lang="pt-PT" sz="2400" kern="0" spc="-5" dirty="0" smtClean="0"/>
              <a:t> </a:t>
            </a:r>
            <a:r>
              <a:rPr lang="pt-PT" sz="2000" kern="0" spc="-5" dirty="0" smtClean="0"/>
              <a:t>Retorno</a:t>
            </a:r>
            <a:r>
              <a:rPr lang="pt-PT" sz="2400" spc="-5" dirty="0" smtClean="0"/>
              <a:t> </a:t>
            </a:r>
            <a:endParaRPr lang="pt-PT" sz="1800" kern="0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066800"/>
            <a:ext cx="304800" cy="2794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8156"/>
            <a:ext cx="10058400" cy="6404244"/>
          </a:xfrm>
          <a:prstGeom prst="rect">
            <a:avLst/>
          </a:prstGeom>
        </p:spPr>
      </p:pic>
      <p:sp>
        <p:nvSpPr>
          <p:cNvPr id="14" name="AutoShape 56"/>
          <p:cNvSpPr>
            <a:spLocks noChangeArrowheads="1"/>
          </p:cNvSpPr>
          <p:nvPr/>
        </p:nvSpPr>
        <p:spPr bwMode="auto">
          <a:xfrm rot="19575295">
            <a:off x="624542" y="5388426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5" name="AutoShape 56"/>
          <p:cNvSpPr>
            <a:spLocks noChangeArrowheads="1"/>
          </p:cNvSpPr>
          <p:nvPr/>
        </p:nvSpPr>
        <p:spPr bwMode="auto">
          <a:xfrm rot="8885677">
            <a:off x="1612671" y="5241985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6" name="AutoShape 56"/>
          <p:cNvSpPr>
            <a:spLocks noChangeArrowheads="1"/>
          </p:cNvSpPr>
          <p:nvPr/>
        </p:nvSpPr>
        <p:spPr bwMode="auto">
          <a:xfrm rot="18962825">
            <a:off x="8915746" y="2891916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7" name="AutoShape 56"/>
          <p:cNvSpPr>
            <a:spLocks noChangeArrowheads="1"/>
          </p:cNvSpPr>
          <p:nvPr/>
        </p:nvSpPr>
        <p:spPr bwMode="auto">
          <a:xfrm rot="5019162">
            <a:off x="3652679" y="6292378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8" name="AutoShape 56"/>
          <p:cNvSpPr>
            <a:spLocks noChangeArrowheads="1"/>
          </p:cNvSpPr>
          <p:nvPr/>
        </p:nvSpPr>
        <p:spPr bwMode="auto">
          <a:xfrm rot="11296129">
            <a:off x="4748286" y="5791622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6934200"/>
            <a:ext cx="166255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800" y="1905000"/>
            <a:ext cx="166255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5" y="6019800"/>
            <a:ext cx="166255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sp>
        <p:nvSpPr>
          <p:cNvPr id="29" name="AutoShape 56"/>
          <p:cNvSpPr>
            <a:spLocks noChangeArrowheads="1"/>
          </p:cNvSpPr>
          <p:nvPr/>
        </p:nvSpPr>
        <p:spPr bwMode="auto">
          <a:xfrm rot="2497750">
            <a:off x="6145180" y="5822887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30" name="AutoShape 56"/>
          <p:cNvSpPr>
            <a:spLocks noChangeArrowheads="1"/>
          </p:cNvSpPr>
          <p:nvPr/>
        </p:nvSpPr>
        <p:spPr bwMode="auto">
          <a:xfrm rot="6535448">
            <a:off x="8054622" y="5388425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9729"/>
            <a:ext cx="10058400" cy="6142672"/>
          </a:xfrm>
          <a:prstGeom prst="rect">
            <a:avLst/>
          </a:prstGeom>
        </p:spPr>
      </p:pic>
      <p:sp>
        <p:nvSpPr>
          <p:cNvPr id="45" name="object 3"/>
          <p:cNvSpPr txBox="1">
            <a:spLocks/>
          </p:cNvSpPr>
          <p:nvPr/>
        </p:nvSpPr>
        <p:spPr>
          <a:xfrm>
            <a:off x="457200" y="152400"/>
            <a:ext cx="4484306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0" rIns="0" bIns="0" rtlCol="0">
            <a:spAutoFit/>
          </a:bodyPr>
          <a:lstStyle>
            <a:lvl1pPr>
              <a:defRPr sz="225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45415" algn="ctr">
              <a:lnSpc>
                <a:spcPct val="100000"/>
              </a:lnSpc>
            </a:pPr>
            <a:r>
              <a:rPr lang="pt-PT" sz="2400" dirty="0" smtClean="0"/>
              <a:t>Juvenis</a:t>
            </a:r>
          </a:p>
          <a:p>
            <a:pPr marL="145415" algn="ctr"/>
            <a:r>
              <a:rPr lang="pt-PT" sz="2400" dirty="0" smtClean="0"/>
              <a:t>   1ª Corrida - </a:t>
            </a:r>
            <a:r>
              <a:rPr lang="pt-PT" sz="2400" dirty="0"/>
              <a:t>1 </a:t>
            </a:r>
            <a:r>
              <a:rPr lang="pt-PT" sz="2400" spc="-15" dirty="0"/>
              <a:t>volta </a:t>
            </a:r>
            <a:r>
              <a:rPr lang="pt-PT" sz="2400" spc="-5" dirty="0"/>
              <a:t>(800m</a:t>
            </a:r>
            <a:r>
              <a:rPr lang="pt-PT" sz="2400" spc="-5" dirty="0" smtClean="0"/>
              <a:t>)</a:t>
            </a:r>
            <a:endParaRPr lang="pt-PT" sz="2400" dirty="0" smtClean="0"/>
          </a:p>
          <a:p>
            <a:pPr marL="145415" algn="ctr"/>
            <a:r>
              <a:rPr lang="pt-PT" sz="2400" dirty="0" smtClean="0"/>
              <a:t>  2ª </a:t>
            </a:r>
            <a:r>
              <a:rPr lang="pt-PT" sz="2400" dirty="0"/>
              <a:t>Corrida - 1 </a:t>
            </a:r>
            <a:r>
              <a:rPr lang="pt-PT" sz="2400" spc="-15" dirty="0"/>
              <a:t>volta </a:t>
            </a:r>
            <a:r>
              <a:rPr lang="pt-PT" sz="2400" spc="-5" dirty="0" smtClean="0"/>
              <a:t>(630m)</a:t>
            </a:r>
            <a:endParaRPr lang="pt-PT" sz="2400" dirty="0" smtClean="0"/>
          </a:p>
          <a:p>
            <a:pPr marL="145415" algn="ctr">
              <a:lnSpc>
                <a:spcPct val="100000"/>
              </a:lnSpc>
            </a:pPr>
            <a:r>
              <a:rPr lang="pt-PT" sz="2400" spc="-5" dirty="0" smtClean="0"/>
              <a:t>Retorno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295400"/>
            <a:ext cx="304800" cy="279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sp>
        <p:nvSpPr>
          <p:cNvPr id="11" name="AutoShape 56"/>
          <p:cNvSpPr>
            <a:spLocks noChangeArrowheads="1"/>
          </p:cNvSpPr>
          <p:nvPr/>
        </p:nvSpPr>
        <p:spPr bwMode="auto">
          <a:xfrm rot="10800000">
            <a:off x="642938" y="685800"/>
            <a:ext cx="423862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2" name="AutoShape 56"/>
          <p:cNvSpPr>
            <a:spLocks noChangeArrowheads="1"/>
          </p:cNvSpPr>
          <p:nvPr/>
        </p:nvSpPr>
        <p:spPr bwMode="auto">
          <a:xfrm rot="10800000">
            <a:off x="642936" y="1005265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4" name="Retângulo 13"/>
          <p:cNvSpPr/>
          <p:nvPr/>
        </p:nvSpPr>
        <p:spPr>
          <a:xfrm rot="195228">
            <a:off x="301680" y="4409908"/>
            <a:ext cx="338407" cy="109938"/>
          </a:xfrm>
          <a:prstGeom prst="rect">
            <a:avLst/>
          </a:prstGeom>
          <a:solidFill>
            <a:srgbClr val="90F927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AutoShape 56"/>
          <p:cNvSpPr>
            <a:spLocks noChangeArrowheads="1"/>
          </p:cNvSpPr>
          <p:nvPr/>
        </p:nvSpPr>
        <p:spPr bwMode="auto">
          <a:xfrm rot="16200000">
            <a:off x="206112" y="4975317"/>
            <a:ext cx="423862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6" name="AutoShape 56"/>
          <p:cNvSpPr>
            <a:spLocks noChangeArrowheads="1"/>
          </p:cNvSpPr>
          <p:nvPr/>
        </p:nvSpPr>
        <p:spPr bwMode="auto">
          <a:xfrm rot="5400000">
            <a:off x="484188" y="4835898"/>
            <a:ext cx="423862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7" name="AutoShape 56"/>
          <p:cNvSpPr>
            <a:spLocks noChangeArrowheads="1"/>
          </p:cNvSpPr>
          <p:nvPr/>
        </p:nvSpPr>
        <p:spPr bwMode="auto">
          <a:xfrm rot="14715127">
            <a:off x="8002054" y="4236926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8" name="Retângulo 17"/>
          <p:cNvSpPr/>
          <p:nvPr/>
        </p:nvSpPr>
        <p:spPr>
          <a:xfrm rot="21124303">
            <a:off x="1387722" y="5430205"/>
            <a:ext cx="297853" cy="1123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AutoShape 56"/>
          <p:cNvSpPr>
            <a:spLocks noChangeArrowheads="1"/>
          </p:cNvSpPr>
          <p:nvPr/>
        </p:nvSpPr>
        <p:spPr bwMode="auto">
          <a:xfrm rot="7299833">
            <a:off x="8279435" y="5068406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0" name="AutoShape 56"/>
          <p:cNvSpPr>
            <a:spLocks noChangeArrowheads="1"/>
          </p:cNvSpPr>
          <p:nvPr/>
        </p:nvSpPr>
        <p:spPr bwMode="auto">
          <a:xfrm rot="783868">
            <a:off x="8614148" y="3779447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1" name="AutoShape 56"/>
          <p:cNvSpPr>
            <a:spLocks noChangeArrowheads="1"/>
          </p:cNvSpPr>
          <p:nvPr/>
        </p:nvSpPr>
        <p:spPr bwMode="auto">
          <a:xfrm rot="11247769">
            <a:off x="1390939" y="7039858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2" name="AutoShape 56"/>
          <p:cNvSpPr>
            <a:spLocks noChangeArrowheads="1"/>
          </p:cNvSpPr>
          <p:nvPr/>
        </p:nvSpPr>
        <p:spPr bwMode="auto">
          <a:xfrm rot="10800000">
            <a:off x="5038745" y="7209625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3" name="AutoShape 56"/>
          <p:cNvSpPr>
            <a:spLocks noChangeArrowheads="1"/>
          </p:cNvSpPr>
          <p:nvPr/>
        </p:nvSpPr>
        <p:spPr bwMode="auto">
          <a:xfrm rot="14525034">
            <a:off x="7841996" y="4313873"/>
            <a:ext cx="423862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4" name="AutoShape 56"/>
          <p:cNvSpPr>
            <a:spLocks noChangeArrowheads="1"/>
          </p:cNvSpPr>
          <p:nvPr/>
        </p:nvSpPr>
        <p:spPr bwMode="auto">
          <a:xfrm rot="7319095">
            <a:off x="8412787" y="5187248"/>
            <a:ext cx="423862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5" name="AutoShape 56"/>
          <p:cNvSpPr>
            <a:spLocks noChangeArrowheads="1"/>
          </p:cNvSpPr>
          <p:nvPr/>
        </p:nvSpPr>
        <p:spPr bwMode="auto">
          <a:xfrm rot="947555">
            <a:off x="8654689" y="3617332"/>
            <a:ext cx="423862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" name="Forma livre 3"/>
          <p:cNvSpPr/>
          <p:nvPr/>
        </p:nvSpPr>
        <p:spPr>
          <a:xfrm>
            <a:off x="1038386" y="3699299"/>
            <a:ext cx="8613039" cy="3640040"/>
          </a:xfrm>
          <a:custGeom>
            <a:avLst/>
            <a:gdLst>
              <a:gd name="connsiteX0" fmla="*/ 480448 w 8613039"/>
              <a:gd name="connsiteY0" fmla="*/ 1783338 h 3542144"/>
              <a:gd name="connsiteX1" fmla="*/ 480448 w 8613039"/>
              <a:gd name="connsiteY1" fmla="*/ 2108802 h 3542144"/>
              <a:gd name="connsiteX2" fmla="*/ 464950 w 8613039"/>
              <a:gd name="connsiteY2" fmla="*/ 2418768 h 3542144"/>
              <a:gd name="connsiteX3" fmla="*/ 402956 w 8613039"/>
              <a:gd name="connsiteY3" fmla="*/ 2666741 h 3542144"/>
              <a:gd name="connsiteX4" fmla="*/ 402956 w 8613039"/>
              <a:gd name="connsiteY4" fmla="*/ 2945711 h 3542144"/>
              <a:gd name="connsiteX5" fmla="*/ 464950 w 8613039"/>
              <a:gd name="connsiteY5" fmla="*/ 3100694 h 3542144"/>
              <a:gd name="connsiteX6" fmla="*/ 836909 w 8613039"/>
              <a:gd name="connsiteY6" fmla="*/ 3271175 h 3542144"/>
              <a:gd name="connsiteX7" fmla="*/ 1611824 w 8613039"/>
              <a:gd name="connsiteY7" fmla="*/ 3286673 h 3542144"/>
              <a:gd name="connsiteX8" fmla="*/ 2898183 w 8613039"/>
              <a:gd name="connsiteY8" fmla="*/ 3302172 h 3542144"/>
              <a:gd name="connsiteX9" fmla="*/ 4293031 w 8613039"/>
              <a:gd name="connsiteY9" fmla="*/ 3379663 h 3542144"/>
              <a:gd name="connsiteX10" fmla="*/ 5207431 w 8613039"/>
              <a:gd name="connsiteY10" fmla="*/ 3364165 h 3542144"/>
              <a:gd name="connsiteX11" fmla="*/ 6245817 w 8613039"/>
              <a:gd name="connsiteY11" fmla="*/ 3441656 h 3542144"/>
              <a:gd name="connsiteX12" fmla="*/ 7408190 w 8613039"/>
              <a:gd name="connsiteY12" fmla="*/ 3364165 h 3542144"/>
              <a:gd name="connsiteX13" fmla="*/ 7842143 w 8613039"/>
              <a:gd name="connsiteY13" fmla="*/ 3147189 h 3542144"/>
              <a:gd name="connsiteX14" fmla="*/ 7811146 w 8613039"/>
              <a:gd name="connsiteY14" fmla="*/ 2651243 h 3542144"/>
              <a:gd name="connsiteX15" fmla="*/ 7439187 w 8613039"/>
              <a:gd name="connsiteY15" fmla="*/ 2170795 h 3542144"/>
              <a:gd name="connsiteX16" fmla="*/ 7113722 w 8613039"/>
              <a:gd name="connsiteY16" fmla="*/ 1721345 h 3542144"/>
              <a:gd name="connsiteX17" fmla="*/ 7160217 w 8613039"/>
              <a:gd name="connsiteY17" fmla="*/ 1488870 h 3542144"/>
              <a:gd name="connsiteX18" fmla="*/ 7392692 w 8613039"/>
              <a:gd name="connsiteY18" fmla="*/ 1225399 h 3542144"/>
              <a:gd name="connsiteX19" fmla="*/ 7532177 w 8613039"/>
              <a:gd name="connsiteY19" fmla="*/ 822443 h 3542144"/>
              <a:gd name="connsiteX20" fmla="*/ 7284204 w 8613039"/>
              <a:gd name="connsiteY20" fmla="*/ 481480 h 3542144"/>
              <a:gd name="connsiteX21" fmla="*/ 7129221 w 8613039"/>
              <a:gd name="connsiteY21" fmla="*/ 47528 h 3542144"/>
              <a:gd name="connsiteX22" fmla="*/ 7485682 w 8613039"/>
              <a:gd name="connsiteY22" fmla="*/ 16531 h 3542144"/>
              <a:gd name="connsiteX23" fmla="*/ 7966129 w 8613039"/>
              <a:gd name="connsiteY23" fmla="*/ 94023 h 3542144"/>
              <a:gd name="connsiteX24" fmla="*/ 8508570 w 8613039"/>
              <a:gd name="connsiteY24" fmla="*/ 326497 h 3542144"/>
              <a:gd name="connsiteX25" fmla="*/ 8586061 w 8613039"/>
              <a:gd name="connsiteY25" fmla="*/ 527975 h 3542144"/>
              <a:gd name="connsiteX26" fmla="*/ 8183106 w 8613039"/>
              <a:gd name="connsiteY26" fmla="*/ 667460 h 3542144"/>
              <a:gd name="connsiteX27" fmla="*/ 7811146 w 8613039"/>
              <a:gd name="connsiteY27" fmla="*/ 853440 h 3542144"/>
              <a:gd name="connsiteX28" fmla="*/ 7532177 w 8613039"/>
              <a:gd name="connsiteY28" fmla="*/ 1147907 h 3542144"/>
              <a:gd name="connsiteX29" fmla="*/ 7361695 w 8613039"/>
              <a:gd name="connsiteY29" fmla="*/ 1597358 h 3542144"/>
              <a:gd name="connsiteX30" fmla="*/ 7423689 w 8613039"/>
              <a:gd name="connsiteY30" fmla="*/ 1953819 h 3542144"/>
              <a:gd name="connsiteX31" fmla="*/ 7749153 w 8613039"/>
              <a:gd name="connsiteY31" fmla="*/ 2217290 h 3542144"/>
              <a:gd name="connsiteX32" fmla="*/ 8012624 w 8613039"/>
              <a:gd name="connsiteY32" fmla="*/ 2465263 h 3542144"/>
              <a:gd name="connsiteX33" fmla="*/ 8105614 w 8613039"/>
              <a:gd name="connsiteY33" fmla="*/ 2930212 h 3542144"/>
              <a:gd name="connsiteX34" fmla="*/ 8090116 w 8613039"/>
              <a:gd name="connsiteY34" fmla="*/ 3255677 h 3542144"/>
              <a:gd name="connsiteX35" fmla="*/ 7904136 w 8613039"/>
              <a:gd name="connsiteY35" fmla="*/ 3441656 h 3542144"/>
              <a:gd name="connsiteX36" fmla="*/ 7222211 w 8613039"/>
              <a:gd name="connsiteY36" fmla="*/ 3534646 h 3542144"/>
              <a:gd name="connsiteX37" fmla="*/ 6338807 w 8613039"/>
              <a:gd name="connsiteY37" fmla="*/ 3534646 h 3542144"/>
              <a:gd name="connsiteX38" fmla="*/ 5811865 w 8613039"/>
              <a:gd name="connsiteY38" fmla="*/ 3519148 h 3542144"/>
              <a:gd name="connsiteX39" fmla="*/ 4664990 w 8613039"/>
              <a:gd name="connsiteY39" fmla="*/ 3472653 h 3542144"/>
              <a:gd name="connsiteX40" fmla="*/ 3967567 w 8613039"/>
              <a:gd name="connsiteY40" fmla="*/ 3503650 h 3542144"/>
              <a:gd name="connsiteX41" fmla="*/ 3099661 w 8613039"/>
              <a:gd name="connsiteY41" fmla="*/ 3503650 h 3542144"/>
              <a:gd name="connsiteX42" fmla="*/ 1906292 w 8613039"/>
              <a:gd name="connsiteY42" fmla="*/ 3503650 h 3542144"/>
              <a:gd name="connsiteX43" fmla="*/ 1177872 w 8613039"/>
              <a:gd name="connsiteY43" fmla="*/ 3410660 h 3542144"/>
              <a:gd name="connsiteX44" fmla="*/ 588936 w 8613039"/>
              <a:gd name="connsiteY44" fmla="*/ 3286673 h 3542144"/>
              <a:gd name="connsiteX45" fmla="*/ 247973 w 8613039"/>
              <a:gd name="connsiteY45" fmla="*/ 3131690 h 3542144"/>
              <a:gd name="connsiteX46" fmla="*/ 92990 w 8613039"/>
              <a:gd name="connsiteY46" fmla="*/ 3007704 h 3542144"/>
              <a:gd name="connsiteX47" fmla="*/ 61994 w 8613039"/>
              <a:gd name="connsiteY47" fmla="*/ 2930212 h 3542144"/>
              <a:gd name="connsiteX48" fmla="*/ 0 w 8613039"/>
              <a:gd name="connsiteY48" fmla="*/ 2837223 h 3542144"/>
              <a:gd name="connsiteX49" fmla="*/ 0 w 8613039"/>
              <a:gd name="connsiteY49" fmla="*/ 2837223 h 3542144"/>
              <a:gd name="connsiteX50" fmla="*/ 0 w 8613039"/>
              <a:gd name="connsiteY50" fmla="*/ 2837223 h 3542144"/>
              <a:gd name="connsiteX0" fmla="*/ 480448 w 8613039"/>
              <a:gd name="connsiteY0" fmla="*/ 1868751 h 3627557"/>
              <a:gd name="connsiteX1" fmla="*/ 480448 w 8613039"/>
              <a:gd name="connsiteY1" fmla="*/ 2194215 h 3627557"/>
              <a:gd name="connsiteX2" fmla="*/ 464950 w 8613039"/>
              <a:gd name="connsiteY2" fmla="*/ 2504181 h 3627557"/>
              <a:gd name="connsiteX3" fmla="*/ 402956 w 8613039"/>
              <a:gd name="connsiteY3" fmla="*/ 2752154 h 3627557"/>
              <a:gd name="connsiteX4" fmla="*/ 402956 w 8613039"/>
              <a:gd name="connsiteY4" fmla="*/ 3031124 h 3627557"/>
              <a:gd name="connsiteX5" fmla="*/ 464950 w 8613039"/>
              <a:gd name="connsiteY5" fmla="*/ 3186107 h 3627557"/>
              <a:gd name="connsiteX6" fmla="*/ 836909 w 8613039"/>
              <a:gd name="connsiteY6" fmla="*/ 3356588 h 3627557"/>
              <a:gd name="connsiteX7" fmla="*/ 1611824 w 8613039"/>
              <a:gd name="connsiteY7" fmla="*/ 3372086 h 3627557"/>
              <a:gd name="connsiteX8" fmla="*/ 2898183 w 8613039"/>
              <a:gd name="connsiteY8" fmla="*/ 3387585 h 3627557"/>
              <a:gd name="connsiteX9" fmla="*/ 4293031 w 8613039"/>
              <a:gd name="connsiteY9" fmla="*/ 3465076 h 3627557"/>
              <a:gd name="connsiteX10" fmla="*/ 5207431 w 8613039"/>
              <a:gd name="connsiteY10" fmla="*/ 3449578 h 3627557"/>
              <a:gd name="connsiteX11" fmla="*/ 6245817 w 8613039"/>
              <a:gd name="connsiteY11" fmla="*/ 3527069 h 3627557"/>
              <a:gd name="connsiteX12" fmla="*/ 7408190 w 8613039"/>
              <a:gd name="connsiteY12" fmla="*/ 3449578 h 3627557"/>
              <a:gd name="connsiteX13" fmla="*/ 7842143 w 8613039"/>
              <a:gd name="connsiteY13" fmla="*/ 3232602 h 3627557"/>
              <a:gd name="connsiteX14" fmla="*/ 7811146 w 8613039"/>
              <a:gd name="connsiteY14" fmla="*/ 2736656 h 3627557"/>
              <a:gd name="connsiteX15" fmla="*/ 7439187 w 8613039"/>
              <a:gd name="connsiteY15" fmla="*/ 2256208 h 3627557"/>
              <a:gd name="connsiteX16" fmla="*/ 7113722 w 8613039"/>
              <a:gd name="connsiteY16" fmla="*/ 1806758 h 3627557"/>
              <a:gd name="connsiteX17" fmla="*/ 7160217 w 8613039"/>
              <a:gd name="connsiteY17" fmla="*/ 1574283 h 3627557"/>
              <a:gd name="connsiteX18" fmla="*/ 7392692 w 8613039"/>
              <a:gd name="connsiteY18" fmla="*/ 1310812 h 3627557"/>
              <a:gd name="connsiteX19" fmla="*/ 7532177 w 8613039"/>
              <a:gd name="connsiteY19" fmla="*/ 907856 h 3627557"/>
              <a:gd name="connsiteX20" fmla="*/ 7284204 w 8613039"/>
              <a:gd name="connsiteY20" fmla="*/ 566893 h 3627557"/>
              <a:gd name="connsiteX21" fmla="*/ 7036232 w 8613039"/>
              <a:gd name="connsiteY21" fmla="*/ 24453 h 3627557"/>
              <a:gd name="connsiteX22" fmla="*/ 7485682 w 8613039"/>
              <a:gd name="connsiteY22" fmla="*/ 101944 h 3627557"/>
              <a:gd name="connsiteX23" fmla="*/ 7966129 w 8613039"/>
              <a:gd name="connsiteY23" fmla="*/ 179436 h 3627557"/>
              <a:gd name="connsiteX24" fmla="*/ 8508570 w 8613039"/>
              <a:gd name="connsiteY24" fmla="*/ 411910 h 3627557"/>
              <a:gd name="connsiteX25" fmla="*/ 8586061 w 8613039"/>
              <a:gd name="connsiteY25" fmla="*/ 613388 h 3627557"/>
              <a:gd name="connsiteX26" fmla="*/ 8183106 w 8613039"/>
              <a:gd name="connsiteY26" fmla="*/ 752873 h 3627557"/>
              <a:gd name="connsiteX27" fmla="*/ 7811146 w 8613039"/>
              <a:gd name="connsiteY27" fmla="*/ 938853 h 3627557"/>
              <a:gd name="connsiteX28" fmla="*/ 7532177 w 8613039"/>
              <a:gd name="connsiteY28" fmla="*/ 1233320 h 3627557"/>
              <a:gd name="connsiteX29" fmla="*/ 7361695 w 8613039"/>
              <a:gd name="connsiteY29" fmla="*/ 1682771 h 3627557"/>
              <a:gd name="connsiteX30" fmla="*/ 7423689 w 8613039"/>
              <a:gd name="connsiteY30" fmla="*/ 2039232 h 3627557"/>
              <a:gd name="connsiteX31" fmla="*/ 7749153 w 8613039"/>
              <a:gd name="connsiteY31" fmla="*/ 2302703 h 3627557"/>
              <a:gd name="connsiteX32" fmla="*/ 8012624 w 8613039"/>
              <a:gd name="connsiteY32" fmla="*/ 2550676 h 3627557"/>
              <a:gd name="connsiteX33" fmla="*/ 8105614 w 8613039"/>
              <a:gd name="connsiteY33" fmla="*/ 3015625 h 3627557"/>
              <a:gd name="connsiteX34" fmla="*/ 8090116 w 8613039"/>
              <a:gd name="connsiteY34" fmla="*/ 3341090 h 3627557"/>
              <a:gd name="connsiteX35" fmla="*/ 7904136 w 8613039"/>
              <a:gd name="connsiteY35" fmla="*/ 3527069 h 3627557"/>
              <a:gd name="connsiteX36" fmla="*/ 7222211 w 8613039"/>
              <a:gd name="connsiteY36" fmla="*/ 3620059 h 3627557"/>
              <a:gd name="connsiteX37" fmla="*/ 6338807 w 8613039"/>
              <a:gd name="connsiteY37" fmla="*/ 3620059 h 3627557"/>
              <a:gd name="connsiteX38" fmla="*/ 5811865 w 8613039"/>
              <a:gd name="connsiteY38" fmla="*/ 3604561 h 3627557"/>
              <a:gd name="connsiteX39" fmla="*/ 4664990 w 8613039"/>
              <a:gd name="connsiteY39" fmla="*/ 3558066 h 3627557"/>
              <a:gd name="connsiteX40" fmla="*/ 3967567 w 8613039"/>
              <a:gd name="connsiteY40" fmla="*/ 3589063 h 3627557"/>
              <a:gd name="connsiteX41" fmla="*/ 3099661 w 8613039"/>
              <a:gd name="connsiteY41" fmla="*/ 3589063 h 3627557"/>
              <a:gd name="connsiteX42" fmla="*/ 1906292 w 8613039"/>
              <a:gd name="connsiteY42" fmla="*/ 3589063 h 3627557"/>
              <a:gd name="connsiteX43" fmla="*/ 1177872 w 8613039"/>
              <a:gd name="connsiteY43" fmla="*/ 3496073 h 3627557"/>
              <a:gd name="connsiteX44" fmla="*/ 588936 w 8613039"/>
              <a:gd name="connsiteY44" fmla="*/ 3372086 h 3627557"/>
              <a:gd name="connsiteX45" fmla="*/ 247973 w 8613039"/>
              <a:gd name="connsiteY45" fmla="*/ 3217103 h 3627557"/>
              <a:gd name="connsiteX46" fmla="*/ 92990 w 8613039"/>
              <a:gd name="connsiteY46" fmla="*/ 3093117 h 3627557"/>
              <a:gd name="connsiteX47" fmla="*/ 61994 w 8613039"/>
              <a:gd name="connsiteY47" fmla="*/ 3015625 h 3627557"/>
              <a:gd name="connsiteX48" fmla="*/ 0 w 8613039"/>
              <a:gd name="connsiteY48" fmla="*/ 2922636 h 3627557"/>
              <a:gd name="connsiteX49" fmla="*/ 0 w 8613039"/>
              <a:gd name="connsiteY49" fmla="*/ 2922636 h 3627557"/>
              <a:gd name="connsiteX50" fmla="*/ 0 w 8613039"/>
              <a:gd name="connsiteY50" fmla="*/ 2922636 h 3627557"/>
              <a:gd name="connsiteX0" fmla="*/ 480448 w 8613039"/>
              <a:gd name="connsiteY0" fmla="*/ 1880091 h 3638897"/>
              <a:gd name="connsiteX1" fmla="*/ 480448 w 8613039"/>
              <a:gd name="connsiteY1" fmla="*/ 2205555 h 3638897"/>
              <a:gd name="connsiteX2" fmla="*/ 464950 w 8613039"/>
              <a:gd name="connsiteY2" fmla="*/ 2515521 h 3638897"/>
              <a:gd name="connsiteX3" fmla="*/ 402956 w 8613039"/>
              <a:gd name="connsiteY3" fmla="*/ 2763494 h 3638897"/>
              <a:gd name="connsiteX4" fmla="*/ 402956 w 8613039"/>
              <a:gd name="connsiteY4" fmla="*/ 3042464 h 3638897"/>
              <a:gd name="connsiteX5" fmla="*/ 464950 w 8613039"/>
              <a:gd name="connsiteY5" fmla="*/ 3197447 h 3638897"/>
              <a:gd name="connsiteX6" fmla="*/ 836909 w 8613039"/>
              <a:gd name="connsiteY6" fmla="*/ 3367928 h 3638897"/>
              <a:gd name="connsiteX7" fmla="*/ 1611824 w 8613039"/>
              <a:gd name="connsiteY7" fmla="*/ 3383426 h 3638897"/>
              <a:gd name="connsiteX8" fmla="*/ 2898183 w 8613039"/>
              <a:gd name="connsiteY8" fmla="*/ 3398925 h 3638897"/>
              <a:gd name="connsiteX9" fmla="*/ 4293031 w 8613039"/>
              <a:gd name="connsiteY9" fmla="*/ 3476416 h 3638897"/>
              <a:gd name="connsiteX10" fmla="*/ 5207431 w 8613039"/>
              <a:gd name="connsiteY10" fmla="*/ 3460918 h 3638897"/>
              <a:gd name="connsiteX11" fmla="*/ 6245817 w 8613039"/>
              <a:gd name="connsiteY11" fmla="*/ 3538409 h 3638897"/>
              <a:gd name="connsiteX12" fmla="*/ 7408190 w 8613039"/>
              <a:gd name="connsiteY12" fmla="*/ 3460918 h 3638897"/>
              <a:gd name="connsiteX13" fmla="*/ 7842143 w 8613039"/>
              <a:gd name="connsiteY13" fmla="*/ 3243942 h 3638897"/>
              <a:gd name="connsiteX14" fmla="*/ 7811146 w 8613039"/>
              <a:gd name="connsiteY14" fmla="*/ 2747996 h 3638897"/>
              <a:gd name="connsiteX15" fmla="*/ 7439187 w 8613039"/>
              <a:gd name="connsiteY15" fmla="*/ 2267548 h 3638897"/>
              <a:gd name="connsiteX16" fmla="*/ 7113722 w 8613039"/>
              <a:gd name="connsiteY16" fmla="*/ 1818098 h 3638897"/>
              <a:gd name="connsiteX17" fmla="*/ 7160217 w 8613039"/>
              <a:gd name="connsiteY17" fmla="*/ 1585623 h 3638897"/>
              <a:gd name="connsiteX18" fmla="*/ 7392692 w 8613039"/>
              <a:gd name="connsiteY18" fmla="*/ 1322152 h 3638897"/>
              <a:gd name="connsiteX19" fmla="*/ 7532177 w 8613039"/>
              <a:gd name="connsiteY19" fmla="*/ 919196 h 3638897"/>
              <a:gd name="connsiteX20" fmla="*/ 7284204 w 8613039"/>
              <a:gd name="connsiteY20" fmla="*/ 578233 h 3638897"/>
              <a:gd name="connsiteX21" fmla="*/ 7036232 w 8613039"/>
              <a:gd name="connsiteY21" fmla="*/ 35793 h 3638897"/>
              <a:gd name="connsiteX22" fmla="*/ 7454686 w 8613039"/>
              <a:gd name="connsiteY22" fmla="*/ 66790 h 3638897"/>
              <a:gd name="connsiteX23" fmla="*/ 7966129 w 8613039"/>
              <a:gd name="connsiteY23" fmla="*/ 190776 h 3638897"/>
              <a:gd name="connsiteX24" fmla="*/ 8508570 w 8613039"/>
              <a:gd name="connsiteY24" fmla="*/ 423250 h 3638897"/>
              <a:gd name="connsiteX25" fmla="*/ 8586061 w 8613039"/>
              <a:gd name="connsiteY25" fmla="*/ 624728 h 3638897"/>
              <a:gd name="connsiteX26" fmla="*/ 8183106 w 8613039"/>
              <a:gd name="connsiteY26" fmla="*/ 764213 h 3638897"/>
              <a:gd name="connsiteX27" fmla="*/ 7811146 w 8613039"/>
              <a:gd name="connsiteY27" fmla="*/ 950193 h 3638897"/>
              <a:gd name="connsiteX28" fmla="*/ 7532177 w 8613039"/>
              <a:gd name="connsiteY28" fmla="*/ 1244660 h 3638897"/>
              <a:gd name="connsiteX29" fmla="*/ 7361695 w 8613039"/>
              <a:gd name="connsiteY29" fmla="*/ 1694111 h 3638897"/>
              <a:gd name="connsiteX30" fmla="*/ 7423689 w 8613039"/>
              <a:gd name="connsiteY30" fmla="*/ 2050572 h 3638897"/>
              <a:gd name="connsiteX31" fmla="*/ 7749153 w 8613039"/>
              <a:gd name="connsiteY31" fmla="*/ 2314043 h 3638897"/>
              <a:gd name="connsiteX32" fmla="*/ 8012624 w 8613039"/>
              <a:gd name="connsiteY32" fmla="*/ 2562016 h 3638897"/>
              <a:gd name="connsiteX33" fmla="*/ 8105614 w 8613039"/>
              <a:gd name="connsiteY33" fmla="*/ 3026965 h 3638897"/>
              <a:gd name="connsiteX34" fmla="*/ 8090116 w 8613039"/>
              <a:gd name="connsiteY34" fmla="*/ 3352430 h 3638897"/>
              <a:gd name="connsiteX35" fmla="*/ 7904136 w 8613039"/>
              <a:gd name="connsiteY35" fmla="*/ 3538409 h 3638897"/>
              <a:gd name="connsiteX36" fmla="*/ 7222211 w 8613039"/>
              <a:gd name="connsiteY36" fmla="*/ 3631399 h 3638897"/>
              <a:gd name="connsiteX37" fmla="*/ 6338807 w 8613039"/>
              <a:gd name="connsiteY37" fmla="*/ 3631399 h 3638897"/>
              <a:gd name="connsiteX38" fmla="*/ 5811865 w 8613039"/>
              <a:gd name="connsiteY38" fmla="*/ 3615901 h 3638897"/>
              <a:gd name="connsiteX39" fmla="*/ 4664990 w 8613039"/>
              <a:gd name="connsiteY39" fmla="*/ 3569406 h 3638897"/>
              <a:gd name="connsiteX40" fmla="*/ 3967567 w 8613039"/>
              <a:gd name="connsiteY40" fmla="*/ 3600403 h 3638897"/>
              <a:gd name="connsiteX41" fmla="*/ 3099661 w 8613039"/>
              <a:gd name="connsiteY41" fmla="*/ 3600403 h 3638897"/>
              <a:gd name="connsiteX42" fmla="*/ 1906292 w 8613039"/>
              <a:gd name="connsiteY42" fmla="*/ 3600403 h 3638897"/>
              <a:gd name="connsiteX43" fmla="*/ 1177872 w 8613039"/>
              <a:gd name="connsiteY43" fmla="*/ 3507413 h 3638897"/>
              <a:gd name="connsiteX44" fmla="*/ 588936 w 8613039"/>
              <a:gd name="connsiteY44" fmla="*/ 3383426 h 3638897"/>
              <a:gd name="connsiteX45" fmla="*/ 247973 w 8613039"/>
              <a:gd name="connsiteY45" fmla="*/ 3228443 h 3638897"/>
              <a:gd name="connsiteX46" fmla="*/ 92990 w 8613039"/>
              <a:gd name="connsiteY46" fmla="*/ 3104457 h 3638897"/>
              <a:gd name="connsiteX47" fmla="*/ 61994 w 8613039"/>
              <a:gd name="connsiteY47" fmla="*/ 3026965 h 3638897"/>
              <a:gd name="connsiteX48" fmla="*/ 0 w 8613039"/>
              <a:gd name="connsiteY48" fmla="*/ 2933976 h 3638897"/>
              <a:gd name="connsiteX49" fmla="*/ 0 w 8613039"/>
              <a:gd name="connsiteY49" fmla="*/ 2933976 h 3638897"/>
              <a:gd name="connsiteX50" fmla="*/ 0 w 8613039"/>
              <a:gd name="connsiteY50" fmla="*/ 2933976 h 3638897"/>
              <a:gd name="connsiteX0" fmla="*/ 480448 w 8613039"/>
              <a:gd name="connsiteY0" fmla="*/ 1880091 h 3638897"/>
              <a:gd name="connsiteX1" fmla="*/ 480448 w 8613039"/>
              <a:gd name="connsiteY1" fmla="*/ 2205555 h 3638897"/>
              <a:gd name="connsiteX2" fmla="*/ 464950 w 8613039"/>
              <a:gd name="connsiteY2" fmla="*/ 2515521 h 3638897"/>
              <a:gd name="connsiteX3" fmla="*/ 402956 w 8613039"/>
              <a:gd name="connsiteY3" fmla="*/ 2763494 h 3638897"/>
              <a:gd name="connsiteX4" fmla="*/ 402956 w 8613039"/>
              <a:gd name="connsiteY4" fmla="*/ 3042464 h 3638897"/>
              <a:gd name="connsiteX5" fmla="*/ 464950 w 8613039"/>
              <a:gd name="connsiteY5" fmla="*/ 3197447 h 3638897"/>
              <a:gd name="connsiteX6" fmla="*/ 836909 w 8613039"/>
              <a:gd name="connsiteY6" fmla="*/ 3367928 h 3638897"/>
              <a:gd name="connsiteX7" fmla="*/ 1611824 w 8613039"/>
              <a:gd name="connsiteY7" fmla="*/ 3383426 h 3638897"/>
              <a:gd name="connsiteX8" fmla="*/ 2898183 w 8613039"/>
              <a:gd name="connsiteY8" fmla="*/ 3398925 h 3638897"/>
              <a:gd name="connsiteX9" fmla="*/ 4293031 w 8613039"/>
              <a:gd name="connsiteY9" fmla="*/ 3476416 h 3638897"/>
              <a:gd name="connsiteX10" fmla="*/ 5207431 w 8613039"/>
              <a:gd name="connsiteY10" fmla="*/ 3460918 h 3638897"/>
              <a:gd name="connsiteX11" fmla="*/ 6245817 w 8613039"/>
              <a:gd name="connsiteY11" fmla="*/ 3538409 h 3638897"/>
              <a:gd name="connsiteX12" fmla="*/ 7408190 w 8613039"/>
              <a:gd name="connsiteY12" fmla="*/ 3460918 h 3638897"/>
              <a:gd name="connsiteX13" fmla="*/ 7842143 w 8613039"/>
              <a:gd name="connsiteY13" fmla="*/ 3243942 h 3638897"/>
              <a:gd name="connsiteX14" fmla="*/ 7811146 w 8613039"/>
              <a:gd name="connsiteY14" fmla="*/ 2747996 h 3638897"/>
              <a:gd name="connsiteX15" fmla="*/ 7439187 w 8613039"/>
              <a:gd name="connsiteY15" fmla="*/ 2267548 h 3638897"/>
              <a:gd name="connsiteX16" fmla="*/ 7113722 w 8613039"/>
              <a:gd name="connsiteY16" fmla="*/ 1818098 h 3638897"/>
              <a:gd name="connsiteX17" fmla="*/ 7160217 w 8613039"/>
              <a:gd name="connsiteY17" fmla="*/ 1585623 h 3638897"/>
              <a:gd name="connsiteX18" fmla="*/ 7392692 w 8613039"/>
              <a:gd name="connsiteY18" fmla="*/ 1322152 h 3638897"/>
              <a:gd name="connsiteX19" fmla="*/ 7532177 w 8613039"/>
              <a:gd name="connsiteY19" fmla="*/ 919196 h 3638897"/>
              <a:gd name="connsiteX20" fmla="*/ 7284204 w 8613039"/>
              <a:gd name="connsiteY20" fmla="*/ 578233 h 3638897"/>
              <a:gd name="connsiteX21" fmla="*/ 7036232 w 8613039"/>
              <a:gd name="connsiteY21" fmla="*/ 35793 h 3638897"/>
              <a:gd name="connsiteX22" fmla="*/ 7454686 w 8613039"/>
              <a:gd name="connsiteY22" fmla="*/ 66790 h 3638897"/>
              <a:gd name="connsiteX23" fmla="*/ 7966129 w 8613039"/>
              <a:gd name="connsiteY23" fmla="*/ 190776 h 3638897"/>
              <a:gd name="connsiteX24" fmla="*/ 8508570 w 8613039"/>
              <a:gd name="connsiteY24" fmla="*/ 423250 h 3638897"/>
              <a:gd name="connsiteX25" fmla="*/ 8586061 w 8613039"/>
              <a:gd name="connsiteY25" fmla="*/ 624728 h 3638897"/>
              <a:gd name="connsiteX26" fmla="*/ 8183106 w 8613039"/>
              <a:gd name="connsiteY26" fmla="*/ 764213 h 3638897"/>
              <a:gd name="connsiteX27" fmla="*/ 7811146 w 8613039"/>
              <a:gd name="connsiteY27" fmla="*/ 950193 h 3638897"/>
              <a:gd name="connsiteX28" fmla="*/ 7532177 w 8613039"/>
              <a:gd name="connsiteY28" fmla="*/ 1244660 h 3638897"/>
              <a:gd name="connsiteX29" fmla="*/ 7253207 w 8613039"/>
              <a:gd name="connsiteY29" fmla="*/ 1756104 h 3638897"/>
              <a:gd name="connsiteX30" fmla="*/ 7423689 w 8613039"/>
              <a:gd name="connsiteY30" fmla="*/ 2050572 h 3638897"/>
              <a:gd name="connsiteX31" fmla="*/ 7749153 w 8613039"/>
              <a:gd name="connsiteY31" fmla="*/ 2314043 h 3638897"/>
              <a:gd name="connsiteX32" fmla="*/ 8012624 w 8613039"/>
              <a:gd name="connsiteY32" fmla="*/ 2562016 h 3638897"/>
              <a:gd name="connsiteX33" fmla="*/ 8105614 w 8613039"/>
              <a:gd name="connsiteY33" fmla="*/ 3026965 h 3638897"/>
              <a:gd name="connsiteX34" fmla="*/ 8090116 w 8613039"/>
              <a:gd name="connsiteY34" fmla="*/ 3352430 h 3638897"/>
              <a:gd name="connsiteX35" fmla="*/ 7904136 w 8613039"/>
              <a:gd name="connsiteY35" fmla="*/ 3538409 h 3638897"/>
              <a:gd name="connsiteX36" fmla="*/ 7222211 w 8613039"/>
              <a:gd name="connsiteY36" fmla="*/ 3631399 h 3638897"/>
              <a:gd name="connsiteX37" fmla="*/ 6338807 w 8613039"/>
              <a:gd name="connsiteY37" fmla="*/ 3631399 h 3638897"/>
              <a:gd name="connsiteX38" fmla="*/ 5811865 w 8613039"/>
              <a:gd name="connsiteY38" fmla="*/ 3615901 h 3638897"/>
              <a:gd name="connsiteX39" fmla="*/ 4664990 w 8613039"/>
              <a:gd name="connsiteY39" fmla="*/ 3569406 h 3638897"/>
              <a:gd name="connsiteX40" fmla="*/ 3967567 w 8613039"/>
              <a:gd name="connsiteY40" fmla="*/ 3600403 h 3638897"/>
              <a:gd name="connsiteX41" fmla="*/ 3099661 w 8613039"/>
              <a:gd name="connsiteY41" fmla="*/ 3600403 h 3638897"/>
              <a:gd name="connsiteX42" fmla="*/ 1906292 w 8613039"/>
              <a:gd name="connsiteY42" fmla="*/ 3600403 h 3638897"/>
              <a:gd name="connsiteX43" fmla="*/ 1177872 w 8613039"/>
              <a:gd name="connsiteY43" fmla="*/ 3507413 h 3638897"/>
              <a:gd name="connsiteX44" fmla="*/ 588936 w 8613039"/>
              <a:gd name="connsiteY44" fmla="*/ 3383426 h 3638897"/>
              <a:gd name="connsiteX45" fmla="*/ 247973 w 8613039"/>
              <a:gd name="connsiteY45" fmla="*/ 3228443 h 3638897"/>
              <a:gd name="connsiteX46" fmla="*/ 92990 w 8613039"/>
              <a:gd name="connsiteY46" fmla="*/ 3104457 h 3638897"/>
              <a:gd name="connsiteX47" fmla="*/ 61994 w 8613039"/>
              <a:gd name="connsiteY47" fmla="*/ 3026965 h 3638897"/>
              <a:gd name="connsiteX48" fmla="*/ 0 w 8613039"/>
              <a:gd name="connsiteY48" fmla="*/ 2933976 h 3638897"/>
              <a:gd name="connsiteX49" fmla="*/ 0 w 8613039"/>
              <a:gd name="connsiteY49" fmla="*/ 2933976 h 3638897"/>
              <a:gd name="connsiteX50" fmla="*/ 0 w 8613039"/>
              <a:gd name="connsiteY50" fmla="*/ 2933976 h 3638897"/>
              <a:gd name="connsiteX0" fmla="*/ 480448 w 8613039"/>
              <a:gd name="connsiteY0" fmla="*/ 1880091 h 3638897"/>
              <a:gd name="connsiteX1" fmla="*/ 480448 w 8613039"/>
              <a:gd name="connsiteY1" fmla="*/ 2205555 h 3638897"/>
              <a:gd name="connsiteX2" fmla="*/ 464950 w 8613039"/>
              <a:gd name="connsiteY2" fmla="*/ 2515521 h 3638897"/>
              <a:gd name="connsiteX3" fmla="*/ 402956 w 8613039"/>
              <a:gd name="connsiteY3" fmla="*/ 2763494 h 3638897"/>
              <a:gd name="connsiteX4" fmla="*/ 402956 w 8613039"/>
              <a:gd name="connsiteY4" fmla="*/ 3042464 h 3638897"/>
              <a:gd name="connsiteX5" fmla="*/ 464950 w 8613039"/>
              <a:gd name="connsiteY5" fmla="*/ 3197447 h 3638897"/>
              <a:gd name="connsiteX6" fmla="*/ 836909 w 8613039"/>
              <a:gd name="connsiteY6" fmla="*/ 3367928 h 3638897"/>
              <a:gd name="connsiteX7" fmla="*/ 1611824 w 8613039"/>
              <a:gd name="connsiteY7" fmla="*/ 3383426 h 3638897"/>
              <a:gd name="connsiteX8" fmla="*/ 2898183 w 8613039"/>
              <a:gd name="connsiteY8" fmla="*/ 3398925 h 3638897"/>
              <a:gd name="connsiteX9" fmla="*/ 4293031 w 8613039"/>
              <a:gd name="connsiteY9" fmla="*/ 3476416 h 3638897"/>
              <a:gd name="connsiteX10" fmla="*/ 5207431 w 8613039"/>
              <a:gd name="connsiteY10" fmla="*/ 3460918 h 3638897"/>
              <a:gd name="connsiteX11" fmla="*/ 6245817 w 8613039"/>
              <a:gd name="connsiteY11" fmla="*/ 3538409 h 3638897"/>
              <a:gd name="connsiteX12" fmla="*/ 7408190 w 8613039"/>
              <a:gd name="connsiteY12" fmla="*/ 3460918 h 3638897"/>
              <a:gd name="connsiteX13" fmla="*/ 7842143 w 8613039"/>
              <a:gd name="connsiteY13" fmla="*/ 3243942 h 3638897"/>
              <a:gd name="connsiteX14" fmla="*/ 7811146 w 8613039"/>
              <a:gd name="connsiteY14" fmla="*/ 2747996 h 3638897"/>
              <a:gd name="connsiteX15" fmla="*/ 7439187 w 8613039"/>
              <a:gd name="connsiteY15" fmla="*/ 2267548 h 3638897"/>
              <a:gd name="connsiteX16" fmla="*/ 7005234 w 8613039"/>
              <a:gd name="connsiteY16" fmla="*/ 1833596 h 3638897"/>
              <a:gd name="connsiteX17" fmla="*/ 7160217 w 8613039"/>
              <a:gd name="connsiteY17" fmla="*/ 1585623 h 3638897"/>
              <a:gd name="connsiteX18" fmla="*/ 7392692 w 8613039"/>
              <a:gd name="connsiteY18" fmla="*/ 1322152 h 3638897"/>
              <a:gd name="connsiteX19" fmla="*/ 7532177 w 8613039"/>
              <a:gd name="connsiteY19" fmla="*/ 919196 h 3638897"/>
              <a:gd name="connsiteX20" fmla="*/ 7284204 w 8613039"/>
              <a:gd name="connsiteY20" fmla="*/ 578233 h 3638897"/>
              <a:gd name="connsiteX21" fmla="*/ 7036232 w 8613039"/>
              <a:gd name="connsiteY21" fmla="*/ 35793 h 3638897"/>
              <a:gd name="connsiteX22" fmla="*/ 7454686 w 8613039"/>
              <a:gd name="connsiteY22" fmla="*/ 66790 h 3638897"/>
              <a:gd name="connsiteX23" fmla="*/ 7966129 w 8613039"/>
              <a:gd name="connsiteY23" fmla="*/ 190776 h 3638897"/>
              <a:gd name="connsiteX24" fmla="*/ 8508570 w 8613039"/>
              <a:gd name="connsiteY24" fmla="*/ 423250 h 3638897"/>
              <a:gd name="connsiteX25" fmla="*/ 8586061 w 8613039"/>
              <a:gd name="connsiteY25" fmla="*/ 624728 h 3638897"/>
              <a:gd name="connsiteX26" fmla="*/ 8183106 w 8613039"/>
              <a:gd name="connsiteY26" fmla="*/ 764213 h 3638897"/>
              <a:gd name="connsiteX27" fmla="*/ 7811146 w 8613039"/>
              <a:gd name="connsiteY27" fmla="*/ 950193 h 3638897"/>
              <a:gd name="connsiteX28" fmla="*/ 7532177 w 8613039"/>
              <a:gd name="connsiteY28" fmla="*/ 1244660 h 3638897"/>
              <a:gd name="connsiteX29" fmla="*/ 7253207 w 8613039"/>
              <a:gd name="connsiteY29" fmla="*/ 1756104 h 3638897"/>
              <a:gd name="connsiteX30" fmla="*/ 7423689 w 8613039"/>
              <a:gd name="connsiteY30" fmla="*/ 2050572 h 3638897"/>
              <a:gd name="connsiteX31" fmla="*/ 7749153 w 8613039"/>
              <a:gd name="connsiteY31" fmla="*/ 2314043 h 3638897"/>
              <a:gd name="connsiteX32" fmla="*/ 8012624 w 8613039"/>
              <a:gd name="connsiteY32" fmla="*/ 2562016 h 3638897"/>
              <a:gd name="connsiteX33" fmla="*/ 8105614 w 8613039"/>
              <a:gd name="connsiteY33" fmla="*/ 3026965 h 3638897"/>
              <a:gd name="connsiteX34" fmla="*/ 8090116 w 8613039"/>
              <a:gd name="connsiteY34" fmla="*/ 3352430 h 3638897"/>
              <a:gd name="connsiteX35" fmla="*/ 7904136 w 8613039"/>
              <a:gd name="connsiteY35" fmla="*/ 3538409 h 3638897"/>
              <a:gd name="connsiteX36" fmla="*/ 7222211 w 8613039"/>
              <a:gd name="connsiteY36" fmla="*/ 3631399 h 3638897"/>
              <a:gd name="connsiteX37" fmla="*/ 6338807 w 8613039"/>
              <a:gd name="connsiteY37" fmla="*/ 3631399 h 3638897"/>
              <a:gd name="connsiteX38" fmla="*/ 5811865 w 8613039"/>
              <a:gd name="connsiteY38" fmla="*/ 3615901 h 3638897"/>
              <a:gd name="connsiteX39" fmla="*/ 4664990 w 8613039"/>
              <a:gd name="connsiteY39" fmla="*/ 3569406 h 3638897"/>
              <a:gd name="connsiteX40" fmla="*/ 3967567 w 8613039"/>
              <a:gd name="connsiteY40" fmla="*/ 3600403 h 3638897"/>
              <a:gd name="connsiteX41" fmla="*/ 3099661 w 8613039"/>
              <a:gd name="connsiteY41" fmla="*/ 3600403 h 3638897"/>
              <a:gd name="connsiteX42" fmla="*/ 1906292 w 8613039"/>
              <a:gd name="connsiteY42" fmla="*/ 3600403 h 3638897"/>
              <a:gd name="connsiteX43" fmla="*/ 1177872 w 8613039"/>
              <a:gd name="connsiteY43" fmla="*/ 3507413 h 3638897"/>
              <a:gd name="connsiteX44" fmla="*/ 588936 w 8613039"/>
              <a:gd name="connsiteY44" fmla="*/ 3383426 h 3638897"/>
              <a:gd name="connsiteX45" fmla="*/ 247973 w 8613039"/>
              <a:gd name="connsiteY45" fmla="*/ 3228443 h 3638897"/>
              <a:gd name="connsiteX46" fmla="*/ 92990 w 8613039"/>
              <a:gd name="connsiteY46" fmla="*/ 3104457 h 3638897"/>
              <a:gd name="connsiteX47" fmla="*/ 61994 w 8613039"/>
              <a:gd name="connsiteY47" fmla="*/ 3026965 h 3638897"/>
              <a:gd name="connsiteX48" fmla="*/ 0 w 8613039"/>
              <a:gd name="connsiteY48" fmla="*/ 2933976 h 3638897"/>
              <a:gd name="connsiteX49" fmla="*/ 0 w 8613039"/>
              <a:gd name="connsiteY49" fmla="*/ 2933976 h 3638897"/>
              <a:gd name="connsiteX50" fmla="*/ 0 w 8613039"/>
              <a:gd name="connsiteY50" fmla="*/ 2933976 h 3638897"/>
              <a:gd name="connsiteX0" fmla="*/ 480448 w 8613039"/>
              <a:gd name="connsiteY0" fmla="*/ 1880091 h 3638897"/>
              <a:gd name="connsiteX1" fmla="*/ 480448 w 8613039"/>
              <a:gd name="connsiteY1" fmla="*/ 2205555 h 3638897"/>
              <a:gd name="connsiteX2" fmla="*/ 464950 w 8613039"/>
              <a:gd name="connsiteY2" fmla="*/ 2515521 h 3638897"/>
              <a:gd name="connsiteX3" fmla="*/ 402956 w 8613039"/>
              <a:gd name="connsiteY3" fmla="*/ 2763494 h 3638897"/>
              <a:gd name="connsiteX4" fmla="*/ 402956 w 8613039"/>
              <a:gd name="connsiteY4" fmla="*/ 3042464 h 3638897"/>
              <a:gd name="connsiteX5" fmla="*/ 464950 w 8613039"/>
              <a:gd name="connsiteY5" fmla="*/ 3197447 h 3638897"/>
              <a:gd name="connsiteX6" fmla="*/ 836909 w 8613039"/>
              <a:gd name="connsiteY6" fmla="*/ 3367928 h 3638897"/>
              <a:gd name="connsiteX7" fmla="*/ 1611824 w 8613039"/>
              <a:gd name="connsiteY7" fmla="*/ 3383426 h 3638897"/>
              <a:gd name="connsiteX8" fmla="*/ 2898183 w 8613039"/>
              <a:gd name="connsiteY8" fmla="*/ 3398925 h 3638897"/>
              <a:gd name="connsiteX9" fmla="*/ 4293031 w 8613039"/>
              <a:gd name="connsiteY9" fmla="*/ 3476416 h 3638897"/>
              <a:gd name="connsiteX10" fmla="*/ 5207431 w 8613039"/>
              <a:gd name="connsiteY10" fmla="*/ 3460918 h 3638897"/>
              <a:gd name="connsiteX11" fmla="*/ 6245817 w 8613039"/>
              <a:gd name="connsiteY11" fmla="*/ 3538409 h 3638897"/>
              <a:gd name="connsiteX12" fmla="*/ 7408190 w 8613039"/>
              <a:gd name="connsiteY12" fmla="*/ 3460918 h 3638897"/>
              <a:gd name="connsiteX13" fmla="*/ 7842143 w 8613039"/>
              <a:gd name="connsiteY13" fmla="*/ 3243942 h 3638897"/>
              <a:gd name="connsiteX14" fmla="*/ 7811146 w 8613039"/>
              <a:gd name="connsiteY14" fmla="*/ 2747996 h 3638897"/>
              <a:gd name="connsiteX15" fmla="*/ 7439187 w 8613039"/>
              <a:gd name="connsiteY15" fmla="*/ 2267548 h 3638897"/>
              <a:gd name="connsiteX16" fmla="*/ 7005234 w 8613039"/>
              <a:gd name="connsiteY16" fmla="*/ 1833596 h 3638897"/>
              <a:gd name="connsiteX17" fmla="*/ 7082726 w 8613039"/>
              <a:gd name="connsiteY17" fmla="*/ 1616620 h 3638897"/>
              <a:gd name="connsiteX18" fmla="*/ 7392692 w 8613039"/>
              <a:gd name="connsiteY18" fmla="*/ 1322152 h 3638897"/>
              <a:gd name="connsiteX19" fmla="*/ 7532177 w 8613039"/>
              <a:gd name="connsiteY19" fmla="*/ 919196 h 3638897"/>
              <a:gd name="connsiteX20" fmla="*/ 7284204 w 8613039"/>
              <a:gd name="connsiteY20" fmla="*/ 578233 h 3638897"/>
              <a:gd name="connsiteX21" fmla="*/ 7036232 w 8613039"/>
              <a:gd name="connsiteY21" fmla="*/ 35793 h 3638897"/>
              <a:gd name="connsiteX22" fmla="*/ 7454686 w 8613039"/>
              <a:gd name="connsiteY22" fmla="*/ 66790 h 3638897"/>
              <a:gd name="connsiteX23" fmla="*/ 7966129 w 8613039"/>
              <a:gd name="connsiteY23" fmla="*/ 190776 h 3638897"/>
              <a:gd name="connsiteX24" fmla="*/ 8508570 w 8613039"/>
              <a:gd name="connsiteY24" fmla="*/ 423250 h 3638897"/>
              <a:gd name="connsiteX25" fmla="*/ 8586061 w 8613039"/>
              <a:gd name="connsiteY25" fmla="*/ 624728 h 3638897"/>
              <a:gd name="connsiteX26" fmla="*/ 8183106 w 8613039"/>
              <a:gd name="connsiteY26" fmla="*/ 764213 h 3638897"/>
              <a:gd name="connsiteX27" fmla="*/ 7811146 w 8613039"/>
              <a:gd name="connsiteY27" fmla="*/ 950193 h 3638897"/>
              <a:gd name="connsiteX28" fmla="*/ 7532177 w 8613039"/>
              <a:gd name="connsiteY28" fmla="*/ 1244660 h 3638897"/>
              <a:gd name="connsiteX29" fmla="*/ 7253207 w 8613039"/>
              <a:gd name="connsiteY29" fmla="*/ 1756104 h 3638897"/>
              <a:gd name="connsiteX30" fmla="*/ 7423689 w 8613039"/>
              <a:gd name="connsiteY30" fmla="*/ 2050572 h 3638897"/>
              <a:gd name="connsiteX31" fmla="*/ 7749153 w 8613039"/>
              <a:gd name="connsiteY31" fmla="*/ 2314043 h 3638897"/>
              <a:gd name="connsiteX32" fmla="*/ 8012624 w 8613039"/>
              <a:gd name="connsiteY32" fmla="*/ 2562016 h 3638897"/>
              <a:gd name="connsiteX33" fmla="*/ 8105614 w 8613039"/>
              <a:gd name="connsiteY33" fmla="*/ 3026965 h 3638897"/>
              <a:gd name="connsiteX34" fmla="*/ 8090116 w 8613039"/>
              <a:gd name="connsiteY34" fmla="*/ 3352430 h 3638897"/>
              <a:gd name="connsiteX35" fmla="*/ 7904136 w 8613039"/>
              <a:gd name="connsiteY35" fmla="*/ 3538409 h 3638897"/>
              <a:gd name="connsiteX36" fmla="*/ 7222211 w 8613039"/>
              <a:gd name="connsiteY36" fmla="*/ 3631399 h 3638897"/>
              <a:gd name="connsiteX37" fmla="*/ 6338807 w 8613039"/>
              <a:gd name="connsiteY37" fmla="*/ 3631399 h 3638897"/>
              <a:gd name="connsiteX38" fmla="*/ 5811865 w 8613039"/>
              <a:gd name="connsiteY38" fmla="*/ 3615901 h 3638897"/>
              <a:gd name="connsiteX39" fmla="*/ 4664990 w 8613039"/>
              <a:gd name="connsiteY39" fmla="*/ 3569406 h 3638897"/>
              <a:gd name="connsiteX40" fmla="*/ 3967567 w 8613039"/>
              <a:gd name="connsiteY40" fmla="*/ 3600403 h 3638897"/>
              <a:gd name="connsiteX41" fmla="*/ 3099661 w 8613039"/>
              <a:gd name="connsiteY41" fmla="*/ 3600403 h 3638897"/>
              <a:gd name="connsiteX42" fmla="*/ 1906292 w 8613039"/>
              <a:gd name="connsiteY42" fmla="*/ 3600403 h 3638897"/>
              <a:gd name="connsiteX43" fmla="*/ 1177872 w 8613039"/>
              <a:gd name="connsiteY43" fmla="*/ 3507413 h 3638897"/>
              <a:gd name="connsiteX44" fmla="*/ 588936 w 8613039"/>
              <a:gd name="connsiteY44" fmla="*/ 3383426 h 3638897"/>
              <a:gd name="connsiteX45" fmla="*/ 247973 w 8613039"/>
              <a:gd name="connsiteY45" fmla="*/ 3228443 h 3638897"/>
              <a:gd name="connsiteX46" fmla="*/ 92990 w 8613039"/>
              <a:gd name="connsiteY46" fmla="*/ 3104457 h 3638897"/>
              <a:gd name="connsiteX47" fmla="*/ 61994 w 8613039"/>
              <a:gd name="connsiteY47" fmla="*/ 3026965 h 3638897"/>
              <a:gd name="connsiteX48" fmla="*/ 0 w 8613039"/>
              <a:gd name="connsiteY48" fmla="*/ 2933976 h 3638897"/>
              <a:gd name="connsiteX49" fmla="*/ 0 w 8613039"/>
              <a:gd name="connsiteY49" fmla="*/ 2933976 h 3638897"/>
              <a:gd name="connsiteX50" fmla="*/ 0 w 8613039"/>
              <a:gd name="connsiteY50" fmla="*/ 2933976 h 3638897"/>
              <a:gd name="connsiteX0" fmla="*/ 480448 w 8613039"/>
              <a:gd name="connsiteY0" fmla="*/ 1880091 h 3638897"/>
              <a:gd name="connsiteX1" fmla="*/ 480448 w 8613039"/>
              <a:gd name="connsiteY1" fmla="*/ 2205555 h 3638897"/>
              <a:gd name="connsiteX2" fmla="*/ 464950 w 8613039"/>
              <a:gd name="connsiteY2" fmla="*/ 2515521 h 3638897"/>
              <a:gd name="connsiteX3" fmla="*/ 402956 w 8613039"/>
              <a:gd name="connsiteY3" fmla="*/ 2763494 h 3638897"/>
              <a:gd name="connsiteX4" fmla="*/ 402956 w 8613039"/>
              <a:gd name="connsiteY4" fmla="*/ 3042464 h 3638897"/>
              <a:gd name="connsiteX5" fmla="*/ 464950 w 8613039"/>
              <a:gd name="connsiteY5" fmla="*/ 3197447 h 3638897"/>
              <a:gd name="connsiteX6" fmla="*/ 836909 w 8613039"/>
              <a:gd name="connsiteY6" fmla="*/ 3367928 h 3638897"/>
              <a:gd name="connsiteX7" fmla="*/ 1611824 w 8613039"/>
              <a:gd name="connsiteY7" fmla="*/ 3383426 h 3638897"/>
              <a:gd name="connsiteX8" fmla="*/ 2898183 w 8613039"/>
              <a:gd name="connsiteY8" fmla="*/ 3398925 h 3638897"/>
              <a:gd name="connsiteX9" fmla="*/ 4293031 w 8613039"/>
              <a:gd name="connsiteY9" fmla="*/ 3476416 h 3638897"/>
              <a:gd name="connsiteX10" fmla="*/ 5207431 w 8613039"/>
              <a:gd name="connsiteY10" fmla="*/ 3460918 h 3638897"/>
              <a:gd name="connsiteX11" fmla="*/ 6245817 w 8613039"/>
              <a:gd name="connsiteY11" fmla="*/ 3538409 h 3638897"/>
              <a:gd name="connsiteX12" fmla="*/ 7408190 w 8613039"/>
              <a:gd name="connsiteY12" fmla="*/ 3460918 h 3638897"/>
              <a:gd name="connsiteX13" fmla="*/ 7842143 w 8613039"/>
              <a:gd name="connsiteY13" fmla="*/ 3243942 h 3638897"/>
              <a:gd name="connsiteX14" fmla="*/ 7811146 w 8613039"/>
              <a:gd name="connsiteY14" fmla="*/ 2747996 h 3638897"/>
              <a:gd name="connsiteX15" fmla="*/ 7330699 w 8613039"/>
              <a:gd name="connsiteY15" fmla="*/ 2283046 h 3638897"/>
              <a:gd name="connsiteX16" fmla="*/ 7005234 w 8613039"/>
              <a:gd name="connsiteY16" fmla="*/ 1833596 h 3638897"/>
              <a:gd name="connsiteX17" fmla="*/ 7082726 w 8613039"/>
              <a:gd name="connsiteY17" fmla="*/ 1616620 h 3638897"/>
              <a:gd name="connsiteX18" fmla="*/ 7392692 w 8613039"/>
              <a:gd name="connsiteY18" fmla="*/ 1322152 h 3638897"/>
              <a:gd name="connsiteX19" fmla="*/ 7532177 w 8613039"/>
              <a:gd name="connsiteY19" fmla="*/ 919196 h 3638897"/>
              <a:gd name="connsiteX20" fmla="*/ 7284204 w 8613039"/>
              <a:gd name="connsiteY20" fmla="*/ 578233 h 3638897"/>
              <a:gd name="connsiteX21" fmla="*/ 7036232 w 8613039"/>
              <a:gd name="connsiteY21" fmla="*/ 35793 h 3638897"/>
              <a:gd name="connsiteX22" fmla="*/ 7454686 w 8613039"/>
              <a:gd name="connsiteY22" fmla="*/ 66790 h 3638897"/>
              <a:gd name="connsiteX23" fmla="*/ 7966129 w 8613039"/>
              <a:gd name="connsiteY23" fmla="*/ 190776 h 3638897"/>
              <a:gd name="connsiteX24" fmla="*/ 8508570 w 8613039"/>
              <a:gd name="connsiteY24" fmla="*/ 423250 h 3638897"/>
              <a:gd name="connsiteX25" fmla="*/ 8586061 w 8613039"/>
              <a:gd name="connsiteY25" fmla="*/ 624728 h 3638897"/>
              <a:gd name="connsiteX26" fmla="*/ 8183106 w 8613039"/>
              <a:gd name="connsiteY26" fmla="*/ 764213 h 3638897"/>
              <a:gd name="connsiteX27" fmla="*/ 7811146 w 8613039"/>
              <a:gd name="connsiteY27" fmla="*/ 950193 h 3638897"/>
              <a:gd name="connsiteX28" fmla="*/ 7532177 w 8613039"/>
              <a:gd name="connsiteY28" fmla="*/ 1244660 h 3638897"/>
              <a:gd name="connsiteX29" fmla="*/ 7253207 w 8613039"/>
              <a:gd name="connsiteY29" fmla="*/ 1756104 h 3638897"/>
              <a:gd name="connsiteX30" fmla="*/ 7423689 w 8613039"/>
              <a:gd name="connsiteY30" fmla="*/ 2050572 h 3638897"/>
              <a:gd name="connsiteX31" fmla="*/ 7749153 w 8613039"/>
              <a:gd name="connsiteY31" fmla="*/ 2314043 h 3638897"/>
              <a:gd name="connsiteX32" fmla="*/ 8012624 w 8613039"/>
              <a:gd name="connsiteY32" fmla="*/ 2562016 h 3638897"/>
              <a:gd name="connsiteX33" fmla="*/ 8105614 w 8613039"/>
              <a:gd name="connsiteY33" fmla="*/ 3026965 h 3638897"/>
              <a:gd name="connsiteX34" fmla="*/ 8090116 w 8613039"/>
              <a:gd name="connsiteY34" fmla="*/ 3352430 h 3638897"/>
              <a:gd name="connsiteX35" fmla="*/ 7904136 w 8613039"/>
              <a:gd name="connsiteY35" fmla="*/ 3538409 h 3638897"/>
              <a:gd name="connsiteX36" fmla="*/ 7222211 w 8613039"/>
              <a:gd name="connsiteY36" fmla="*/ 3631399 h 3638897"/>
              <a:gd name="connsiteX37" fmla="*/ 6338807 w 8613039"/>
              <a:gd name="connsiteY37" fmla="*/ 3631399 h 3638897"/>
              <a:gd name="connsiteX38" fmla="*/ 5811865 w 8613039"/>
              <a:gd name="connsiteY38" fmla="*/ 3615901 h 3638897"/>
              <a:gd name="connsiteX39" fmla="*/ 4664990 w 8613039"/>
              <a:gd name="connsiteY39" fmla="*/ 3569406 h 3638897"/>
              <a:gd name="connsiteX40" fmla="*/ 3967567 w 8613039"/>
              <a:gd name="connsiteY40" fmla="*/ 3600403 h 3638897"/>
              <a:gd name="connsiteX41" fmla="*/ 3099661 w 8613039"/>
              <a:gd name="connsiteY41" fmla="*/ 3600403 h 3638897"/>
              <a:gd name="connsiteX42" fmla="*/ 1906292 w 8613039"/>
              <a:gd name="connsiteY42" fmla="*/ 3600403 h 3638897"/>
              <a:gd name="connsiteX43" fmla="*/ 1177872 w 8613039"/>
              <a:gd name="connsiteY43" fmla="*/ 3507413 h 3638897"/>
              <a:gd name="connsiteX44" fmla="*/ 588936 w 8613039"/>
              <a:gd name="connsiteY44" fmla="*/ 3383426 h 3638897"/>
              <a:gd name="connsiteX45" fmla="*/ 247973 w 8613039"/>
              <a:gd name="connsiteY45" fmla="*/ 3228443 h 3638897"/>
              <a:gd name="connsiteX46" fmla="*/ 92990 w 8613039"/>
              <a:gd name="connsiteY46" fmla="*/ 3104457 h 3638897"/>
              <a:gd name="connsiteX47" fmla="*/ 61994 w 8613039"/>
              <a:gd name="connsiteY47" fmla="*/ 3026965 h 3638897"/>
              <a:gd name="connsiteX48" fmla="*/ 0 w 8613039"/>
              <a:gd name="connsiteY48" fmla="*/ 2933976 h 3638897"/>
              <a:gd name="connsiteX49" fmla="*/ 0 w 8613039"/>
              <a:gd name="connsiteY49" fmla="*/ 2933976 h 3638897"/>
              <a:gd name="connsiteX50" fmla="*/ 0 w 8613039"/>
              <a:gd name="connsiteY50" fmla="*/ 2933976 h 3638897"/>
              <a:gd name="connsiteX0" fmla="*/ 480448 w 8613039"/>
              <a:gd name="connsiteY0" fmla="*/ 1880091 h 3638897"/>
              <a:gd name="connsiteX1" fmla="*/ 480448 w 8613039"/>
              <a:gd name="connsiteY1" fmla="*/ 2205555 h 3638897"/>
              <a:gd name="connsiteX2" fmla="*/ 464950 w 8613039"/>
              <a:gd name="connsiteY2" fmla="*/ 2515521 h 3638897"/>
              <a:gd name="connsiteX3" fmla="*/ 402956 w 8613039"/>
              <a:gd name="connsiteY3" fmla="*/ 2763494 h 3638897"/>
              <a:gd name="connsiteX4" fmla="*/ 402956 w 8613039"/>
              <a:gd name="connsiteY4" fmla="*/ 3042464 h 3638897"/>
              <a:gd name="connsiteX5" fmla="*/ 464950 w 8613039"/>
              <a:gd name="connsiteY5" fmla="*/ 3197447 h 3638897"/>
              <a:gd name="connsiteX6" fmla="*/ 836909 w 8613039"/>
              <a:gd name="connsiteY6" fmla="*/ 3367928 h 3638897"/>
              <a:gd name="connsiteX7" fmla="*/ 1611824 w 8613039"/>
              <a:gd name="connsiteY7" fmla="*/ 3383426 h 3638897"/>
              <a:gd name="connsiteX8" fmla="*/ 2898183 w 8613039"/>
              <a:gd name="connsiteY8" fmla="*/ 3398925 h 3638897"/>
              <a:gd name="connsiteX9" fmla="*/ 4293031 w 8613039"/>
              <a:gd name="connsiteY9" fmla="*/ 3476416 h 3638897"/>
              <a:gd name="connsiteX10" fmla="*/ 5207431 w 8613039"/>
              <a:gd name="connsiteY10" fmla="*/ 3460918 h 3638897"/>
              <a:gd name="connsiteX11" fmla="*/ 6245817 w 8613039"/>
              <a:gd name="connsiteY11" fmla="*/ 3538409 h 3638897"/>
              <a:gd name="connsiteX12" fmla="*/ 7408190 w 8613039"/>
              <a:gd name="connsiteY12" fmla="*/ 3460918 h 3638897"/>
              <a:gd name="connsiteX13" fmla="*/ 7842143 w 8613039"/>
              <a:gd name="connsiteY13" fmla="*/ 3243942 h 3638897"/>
              <a:gd name="connsiteX14" fmla="*/ 7811146 w 8613039"/>
              <a:gd name="connsiteY14" fmla="*/ 2747996 h 3638897"/>
              <a:gd name="connsiteX15" fmla="*/ 7330699 w 8613039"/>
              <a:gd name="connsiteY15" fmla="*/ 2283046 h 3638897"/>
              <a:gd name="connsiteX16" fmla="*/ 7005234 w 8613039"/>
              <a:gd name="connsiteY16" fmla="*/ 1833596 h 3638897"/>
              <a:gd name="connsiteX17" fmla="*/ 7082726 w 8613039"/>
              <a:gd name="connsiteY17" fmla="*/ 1616620 h 3638897"/>
              <a:gd name="connsiteX18" fmla="*/ 7392692 w 8613039"/>
              <a:gd name="connsiteY18" fmla="*/ 1322152 h 3638897"/>
              <a:gd name="connsiteX19" fmla="*/ 7532177 w 8613039"/>
              <a:gd name="connsiteY19" fmla="*/ 919196 h 3638897"/>
              <a:gd name="connsiteX20" fmla="*/ 7284204 w 8613039"/>
              <a:gd name="connsiteY20" fmla="*/ 578233 h 3638897"/>
              <a:gd name="connsiteX21" fmla="*/ 7036232 w 8613039"/>
              <a:gd name="connsiteY21" fmla="*/ 35793 h 3638897"/>
              <a:gd name="connsiteX22" fmla="*/ 7454686 w 8613039"/>
              <a:gd name="connsiteY22" fmla="*/ 66790 h 3638897"/>
              <a:gd name="connsiteX23" fmla="*/ 7966129 w 8613039"/>
              <a:gd name="connsiteY23" fmla="*/ 190776 h 3638897"/>
              <a:gd name="connsiteX24" fmla="*/ 8508570 w 8613039"/>
              <a:gd name="connsiteY24" fmla="*/ 423250 h 3638897"/>
              <a:gd name="connsiteX25" fmla="*/ 8586061 w 8613039"/>
              <a:gd name="connsiteY25" fmla="*/ 624728 h 3638897"/>
              <a:gd name="connsiteX26" fmla="*/ 8183106 w 8613039"/>
              <a:gd name="connsiteY26" fmla="*/ 764213 h 3638897"/>
              <a:gd name="connsiteX27" fmla="*/ 7811146 w 8613039"/>
              <a:gd name="connsiteY27" fmla="*/ 950193 h 3638897"/>
              <a:gd name="connsiteX28" fmla="*/ 7532177 w 8613039"/>
              <a:gd name="connsiteY28" fmla="*/ 1244660 h 3638897"/>
              <a:gd name="connsiteX29" fmla="*/ 7253207 w 8613039"/>
              <a:gd name="connsiteY29" fmla="*/ 1756104 h 3638897"/>
              <a:gd name="connsiteX30" fmla="*/ 7423689 w 8613039"/>
              <a:gd name="connsiteY30" fmla="*/ 2050572 h 3638897"/>
              <a:gd name="connsiteX31" fmla="*/ 7718156 w 8613039"/>
              <a:gd name="connsiteY31" fmla="*/ 2345040 h 3638897"/>
              <a:gd name="connsiteX32" fmla="*/ 8012624 w 8613039"/>
              <a:gd name="connsiteY32" fmla="*/ 2562016 h 3638897"/>
              <a:gd name="connsiteX33" fmla="*/ 8105614 w 8613039"/>
              <a:gd name="connsiteY33" fmla="*/ 3026965 h 3638897"/>
              <a:gd name="connsiteX34" fmla="*/ 8090116 w 8613039"/>
              <a:gd name="connsiteY34" fmla="*/ 3352430 h 3638897"/>
              <a:gd name="connsiteX35" fmla="*/ 7904136 w 8613039"/>
              <a:gd name="connsiteY35" fmla="*/ 3538409 h 3638897"/>
              <a:gd name="connsiteX36" fmla="*/ 7222211 w 8613039"/>
              <a:gd name="connsiteY36" fmla="*/ 3631399 h 3638897"/>
              <a:gd name="connsiteX37" fmla="*/ 6338807 w 8613039"/>
              <a:gd name="connsiteY37" fmla="*/ 3631399 h 3638897"/>
              <a:gd name="connsiteX38" fmla="*/ 5811865 w 8613039"/>
              <a:gd name="connsiteY38" fmla="*/ 3615901 h 3638897"/>
              <a:gd name="connsiteX39" fmla="*/ 4664990 w 8613039"/>
              <a:gd name="connsiteY39" fmla="*/ 3569406 h 3638897"/>
              <a:gd name="connsiteX40" fmla="*/ 3967567 w 8613039"/>
              <a:gd name="connsiteY40" fmla="*/ 3600403 h 3638897"/>
              <a:gd name="connsiteX41" fmla="*/ 3099661 w 8613039"/>
              <a:gd name="connsiteY41" fmla="*/ 3600403 h 3638897"/>
              <a:gd name="connsiteX42" fmla="*/ 1906292 w 8613039"/>
              <a:gd name="connsiteY42" fmla="*/ 3600403 h 3638897"/>
              <a:gd name="connsiteX43" fmla="*/ 1177872 w 8613039"/>
              <a:gd name="connsiteY43" fmla="*/ 3507413 h 3638897"/>
              <a:gd name="connsiteX44" fmla="*/ 588936 w 8613039"/>
              <a:gd name="connsiteY44" fmla="*/ 3383426 h 3638897"/>
              <a:gd name="connsiteX45" fmla="*/ 247973 w 8613039"/>
              <a:gd name="connsiteY45" fmla="*/ 3228443 h 3638897"/>
              <a:gd name="connsiteX46" fmla="*/ 92990 w 8613039"/>
              <a:gd name="connsiteY46" fmla="*/ 3104457 h 3638897"/>
              <a:gd name="connsiteX47" fmla="*/ 61994 w 8613039"/>
              <a:gd name="connsiteY47" fmla="*/ 3026965 h 3638897"/>
              <a:gd name="connsiteX48" fmla="*/ 0 w 8613039"/>
              <a:gd name="connsiteY48" fmla="*/ 2933976 h 3638897"/>
              <a:gd name="connsiteX49" fmla="*/ 0 w 8613039"/>
              <a:gd name="connsiteY49" fmla="*/ 2933976 h 3638897"/>
              <a:gd name="connsiteX50" fmla="*/ 0 w 8613039"/>
              <a:gd name="connsiteY50" fmla="*/ 2933976 h 3638897"/>
              <a:gd name="connsiteX0" fmla="*/ 480448 w 8613039"/>
              <a:gd name="connsiteY0" fmla="*/ 1880091 h 3638897"/>
              <a:gd name="connsiteX1" fmla="*/ 480448 w 8613039"/>
              <a:gd name="connsiteY1" fmla="*/ 2205555 h 3638897"/>
              <a:gd name="connsiteX2" fmla="*/ 464950 w 8613039"/>
              <a:gd name="connsiteY2" fmla="*/ 2515521 h 3638897"/>
              <a:gd name="connsiteX3" fmla="*/ 402956 w 8613039"/>
              <a:gd name="connsiteY3" fmla="*/ 2763494 h 3638897"/>
              <a:gd name="connsiteX4" fmla="*/ 402956 w 8613039"/>
              <a:gd name="connsiteY4" fmla="*/ 3042464 h 3638897"/>
              <a:gd name="connsiteX5" fmla="*/ 464950 w 8613039"/>
              <a:gd name="connsiteY5" fmla="*/ 3197447 h 3638897"/>
              <a:gd name="connsiteX6" fmla="*/ 836909 w 8613039"/>
              <a:gd name="connsiteY6" fmla="*/ 3367928 h 3638897"/>
              <a:gd name="connsiteX7" fmla="*/ 1611824 w 8613039"/>
              <a:gd name="connsiteY7" fmla="*/ 3383426 h 3638897"/>
              <a:gd name="connsiteX8" fmla="*/ 2898183 w 8613039"/>
              <a:gd name="connsiteY8" fmla="*/ 3398925 h 3638897"/>
              <a:gd name="connsiteX9" fmla="*/ 4293031 w 8613039"/>
              <a:gd name="connsiteY9" fmla="*/ 3476416 h 3638897"/>
              <a:gd name="connsiteX10" fmla="*/ 5207431 w 8613039"/>
              <a:gd name="connsiteY10" fmla="*/ 3460918 h 3638897"/>
              <a:gd name="connsiteX11" fmla="*/ 6245817 w 8613039"/>
              <a:gd name="connsiteY11" fmla="*/ 3538409 h 3638897"/>
              <a:gd name="connsiteX12" fmla="*/ 7408190 w 8613039"/>
              <a:gd name="connsiteY12" fmla="*/ 3460918 h 3638897"/>
              <a:gd name="connsiteX13" fmla="*/ 7842143 w 8613039"/>
              <a:gd name="connsiteY13" fmla="*/ 3243942 h 3638897"/>
              <a:gd name="connsiteX14" fmla="*/ 7811146 w 8613039"/>
              <a:gd name="connsiteY14" fmla="*/ 2747996 h 3638897"/>
              <a:gd name="connsiteX15" fmla="*/ 7330699 w 8613039"/>
              <a:gd name="connsiteY15" fmla="*/ 2283046 h 3638897"/>
              <a:gd name="connsiteX16" fmla="*/ 7005234 w 8613039"/>
              <a:gd name="connsiteY16" fmla="*/ 1833596 h 3638897"/>
              <a:gd name="connsiteX17" fmla="*/ 7082726 w 8613039"/>
              <a:gd name="connsiteY17" fmla="*/ 1616620 h 3638897"/>
              <a:gd name="connsiteX18" fmla="*/ 7392692 w 8613039"/>
              <a:gd name="connsiteY18" fmla="*/ 1322152 h 3638897"/>
              <a:gd name="connsiteX19" fmla="*/ 7532177 w 8613039"/>
              <a:gd name="connsiteY19" fmla="*/ 919196 h 3638897"/>
              <a:gd name="connsiteX20" fmla="*/ 7284204 w 8613039"/>
              <a:gd name="connsiteY20" fmla="*/ 578233 h 3638897"/>
              <a:gd name="connsiteX21" fmla="*/ 7036232 w 8613039"/>
              <a:gd name="connsiteY21" fmla="*/ 35793 h 3638897"/>
              <a:gd name="connsiteX22" fmla="*/ 7454686 w 8613039"/>
              <a:gd name="connsiteY22" fmla="*/ 66790 h 3638897"/>
              <a:gd name="connsiteX23" fmla="*/ 7966129 w 8613039"/>
              <a:gd name="connsiteY23" fmla="*/ 190776 h 3638897"/>
              <a:gd name="connsiteX24" fmla="*/ 8508570 w 8613039"/>
              <a:gd name="connsiteY24" fmla="*/ 423250 h 3638897"/>
              <a:gd name="connsiteX25" fmla="*/ 8586061 w 8613039"/>
              <a:gd name="connsiteY25" fmla="*/ 624728 h 3638897"/>
              <a:gd name="connsiteX26" fmla="*/ 8183106 w 8613039"/>
              <a:gd name="connsiteY26" fmla="*/ 764213 h 3638897"/>
              <a:gd name="connsiteX27" fmla="*/ 7811146 w 8613039"/>
              <a:gd name="connsiteY27" fmla="*/ 950193 h 3638897"/>
              <a:gd name="connsiteX28" fmla="*/ 7532177 w 8613039"/>
              <a:gd name="connsiteY28" fmla="*/ 1244660 h 3638897"/>
              <a:gd name="connsiteX29" fmla="*/ 7253207 w 8613039"/>
              <a:gd name="connsiteY29" fmla="*/ 1756104 h 3638897"/>
              <a:gd name="connsiteX30" fmla="*/ 7423689 w 8613039"/>
              <a:gd name="connsiteY30" fmla="*/ 2050572 h 3638897"/>
              <a:gd name="connsiteX31" fmla="*/ 7718156 w 8613039"/>
              <a:gd name="connsiteY31" fmla="*/ 2345040 h 3638897"/>
              <a:gd name="connsiteX32" fmla="*/ 8012624 w 8613039"/>
              <a:gd name="connsiteY32" fmla="*/ 2562016 h 3638897"/>
              <a:gd name="connsiteX33" fmla="*/ 8105614 w 8613039"/>
              <a:gd name="connsiteY33" fmla="*/ 3026965 h 3638897"/>
              <a:gd name="connsiteX34" fmla="*/ 8043621 w 8613039"/>
              <a:gd name="connsiteY34" fmla="*/ 3274939 h 3638897"/>
              <a:gd name="connsiteX35" fmla="*/ 7904136 w 8613039"/>
              <a:gd name="connsiteY35" fmla="*/ 3538409 h 3638897"/>
              <a:gd name="connsiteX36" fmla="*/ 7222211 w 8613039"/>
              <a:gd name="connsiteY36" fmla="*/ 3631399 h 3638897"/>
              <a:gd name="connsiteX37" fmla="*/ 6338807 w 8613039"/>
              <a:gd name="connsiteY37" fmla="*/ 3631399 h 3638897"/>
              <a:gd name="connsiteX38" fmla="*/ 5811865 w 8613039"/>
              <a:gd name="connsiteY38" fmla="*/ 3615901 h 3638897"/>
              <a:gd name="connsiteX39" fmla="*/ 4664990 w 8613039"/>
              <a:gd name="connsiteY39" fmla="*/ 3569406 h 3638897"/>
              <a:gd name="connsiteX40" fmla="*/ 3967567 w 8613039"/>
              <a:gd name="connsiteY40" fmla="*/ 3600403 h 3638897"/>
              <a:gd name="connsiteX41" fmla="*/ 3099661 w 8613039"/>
              <a:gd name="connsiteY41" fmla="*/ 3600403 h 3638897"/>
              <a:gd name="connsiteX42" fmla="*/ 1906292 w 8613039"/>
              <a:gd name="connsiteY42" fmla="*/ 3600403 h 3638897"/>
              <a:gd name="connsiteX43" fmla="*/ 1177872 w 8613039"/>
              <a:gd name="connsiteY43" fmla="*/ 3507413 h 3638897"/>
              <a:gd name="connsiteX44" fmla="*/ 588936 w 8613039"/>
              <a:gd name="connsiteY44" fmla="*/ 3383426 h 3638897"/>
              <a:gd name="connsiteX45" fmla="*/ 247973 w 8613039"/>
              <a:gd name="connsiteY45" fmla="*/ 3228443 h 3638897"/>
              <a:gd name="connsiteX46" fmla="*/ 92990 w 8613039"/>
              <a:gd name="connsiteY46" fmla="*/ 3104457 h 3638897"/>
              <a:gd name="connsiteX47" fmla="*/ 61994 w 8613039"/>
              <a:gd name="connsiteY47" fmla="*/ 3026965 h 3638897"/>
              <a:gd name="connsiteX48" fmla="*/ 0 w 8613039"/>
              <a:gd name="connsiteY48" fmla="*/ 2933976 h 3638897"/>
              <a:gd name="connsiteX49" fmla="*/ 0 w 8613039"/>
              <a:gd name="connsiteY49" fmla="*/ 2933976 h 3638897"/>
              <a:gd name="connsiteX50" fmla="*/ 0 w 8613039"/>
              <a:gd name="connsiteY50" fmla="*/ 2933976 h 3638897"/>
              <a:gd name="connsiteX0" fmla="*/ 480448 w 8613039"/>
              <a:gd name="connsiteY0" fmla="*/ 1880091 h 3640040"/>
              <a:gd name="connsiteX1" fmla="*/ 480448 w 8613039"/>
              <a:gd name="connsiteY1" fmla="*/ 2205555 h 3640040"/>
              <a:gd name="connsiteX2" fmla="*/ 464950 w 8613039"/>
              <a:gd name="connsiteY2" fmla="*/ 2515521 h 3640040"/>
              <a:gd name="connsiteX3" fmla="*/ 402956 w 8613039"/>
              <a:gd name="connsiteY3" fmla="*/ 2763494 h 3640040"/>
              <a:gd name="connsiteX4" fmla="*/ 402956 w 8613039"/>
              <a:gd name="connsiteY4" fmla="*/ 3042464 h 3640040"/>
              <a:gd name="connsiteX5" fmla="*/ 464950 w 8613039"/>
              <a:gd name="connsiteY5" fmla="*/ 3197447 h 3640040"/>
              <a:gd name="connsiteX6" fmla="*/ 836909 w 8613039"/>
              <a:gd name="connsiteY6" fmla="*/ 3367928 h 3640040"/>
              <a:gd name="connsiteX7" fmla="*/ 1611824 w 8613039"/>
              <a:gd name="connsiteY7" fmla="*/ 3383426 h 3640040"/>
              <a:gd name="connsiteX8" fmla="*/ 2898183 w 8613039"/>
              <a:gd name="connsiteY8" fmla="*/ 3398925 h 3640040"/>
              <a:gd name="connsiteX9" fmla="*/ 4293031 w 8613039"/>
              <a:gd name="connsiteY9" fmla="*/ 3476416 h 3640040"/>
              <a:gd name="connsiteX10" fmla="*/ 5207431 w 8613039"/>
              <a:gd name="connsiteY10" fmla="*/ 3460918 h 3640040"/>
              <a:gd name="connsiteX11" fmla="*/ 6245817 w 8613039"/>
              <a:gd name="connsiteY11" fmla="*/ 3538409 h 3640040"/>
              <a:gd name="connsiteX12" fmla="*/ 7408190 w 8613039"/>
              <a:gd name="connsiteY12" fmla="*/ 3460918 h 3640040"/>
              <a:gd name="connsiteX13" fmla="*/ 7842143 w 8613039"/>
              <a:gd name="connsiteY13" fmla="*/ 3243942 h 3640040"/>
              <a:gd name="connsiteX14" fmla="*/ 7811146 w 8613039"/>
              <a:gd name="connsiteY14" fmla="*/ 2747996 h 3640040"/>
              <a:gd name="connsiteX15" fmla="*/ 7330699 w 8613039"/>
              <a:gd name="connsiteY15" fmla="*/ 2283046 h 3640040"/>
              <a:gd name="connsiteX16" fmla="*/ 7005234 w 8613039"/>
              <a:gd name="connsiteY16" fmla="*/ 1833596 h 3640040"/>
              <a:gd name="connsiteX17" fmla="*/ 7082726 w 8613039"/>
              <a:gd name="connsiteY17" fmla="*/ 1616620 h 3640040"/>
              <a:gd name="connsiteX18" fmla="*/ 7392692 w 8613039"/>
              <a:gd name="connsiteY18" fmla="*/ 1322152 h 3640040"/>
              <a:gd name="connsiteX19" fmla="*/ 7532177 w 8613039"/>
              <a:gd name="connsiteY19" fmla="*/ 919196 h 3640040"/>
              <a:gd name="connsiteX20" fmla="*/ 7284204 w 8613039"/>
              <a:gd name="connsiteY20" fmla="*/ 578233 h 3640040"/>
              <a:gd name="connsiteX21" fmla="*/ 7036232 w 8613039"/>
              <a:gd name="connsiteY21" fmla="*/ 35793 h 3640040"/>
              <a:gd name="connsiteX22" fmla="*/ 7454686 w 8613039"/>
              <a:gd name="connsiteY22" fmla="*/ 66790 h 3640040"/>
              <a:gd name="connsiteX23" fmla="*/ 7966129 w 8613039"/>
              <a:gd name="connsiteY23" fmla="*/ 190776 h 3640040"/>
              <a:gd name="connsiteX24" fmla="*/ 8508570 w 8613039"/>
              <a:gd name="connsiteY24" fmla="*/ 423250 h 3640040"/>
              <a:gd name="connsiteX25" fmla="*/ 8586061 w 8613039"/>
              <a:gd name="connsiteY25" fmla="*/ 624728 h 3640040"/>
              <a:gd name="connsiteX26" fmla="*/ 8183106 w 8613039"/>
              <a:gd name="connsiteY26" fmla="*/ 764213 h 3640040"/>
              <a:gd name="connsiteX27" fmla="*/ 7811146 w 8613039"/>
              <a:gd name="connsiteY27" fmla="*/ 950193 h 3640040"/>
              <a:gd name="connsiteX28" fmla="*/ 7532177 w 8613039"/>
              <a:gd name="connsiteY28" fmla="*/ 1244660 h 3640040"/>
              <a:gd name="connsiteX29" fmla="*/ 7253207 w 8613039"/>
              <a:gd name="connsiteY29" fmla="*/ 1756104 h 3640040"/>
              <a:gd name="connsiteX30" fmla="*/ 7423689 w 8613039"/>
              <a:gd name="connsiteY30" fmla="*/ 2050572 h 3640040"/>
              <a:gd name="connsiteX31" fmla="*/ 7718156 w 8613039"/>
              <a:gd name="connsiteY31" fmla="*/ 2345040 h 3640040"/>
              <a:gd name="connsiteX32" fmla="*/ 8012624 w 8613039"/>
              <a:gd name="connsiteY32" fmla="*/ 2562016 h 3640040"/>
              <a:gd name="connsiteX33" fmla="*/ 8105614 w 8613039"/>
              <a:gd name="connsiteY33" fmla="*/ 3026965 h 3640040"/>
              <a:gd name="connsiteX34" fmla="*/ 8043621 w 8613039"/>
              <a:gd name="connsiteY34" fmla="*/ 3274939 h 3640040"/>
              <a:gd name="connsiteX35" fmla="*/ 7857641 w 8613039"/>
              <a:gd name="connsiteY35" fmla="*/ 3522911 h 3640040"/>
              <a:gd name="connsiteX36" fmla="*/ 7222211 w 8613039"/>
              <a:gd name="connsiteY36" fmla="*/ 3631399 h 3640040"/>
              <a:gd name="connsiteX37" fmla="*/ 6338807 w 8613039"/>
              <a:gd name="connsiteY37" fmla="*/ 3631399 h 3640040"/>
              <a:gd name="connsiteX38" fmla="*/ 5811865 w 8613039"/>
              <a:gd name="connsiteY38" fmla="*/ 3615901 h 3640040"/>
              <a:gd name="connsiteX39" fmla="*/ 4664990 w 8613039"/>
              <a:gd name="connsiteY39" fmla="*/ 3569406 h 3640040"/>
              <a:gd name="connsiteX40" fmla="*/ 3967567 w 8613039"/>
              <a:gd name="connsiteY40" fmla="*/ 3600403 h 3640040"/>
              <a:gd name="connsiteX41" fmla="*/ 3099661 w 8613039"/>
              <a:gd name="connsiteY41" fmla="*/ 3600403 h 3640040"/>
              <a:gd name="connsiteX42" fmla="*/ 1906292 w 8613039"/>
              <a:gd name="connsiteY42" fmla="*/ 3600403 h 3640040"/>
              <a:gd name="connsiteX43" fmla="*/ 1177872 w 8613039"/>
              <a:gd name="connsiteY43" fmla="*/ 3507413 h 3640040"/>
              <a:gd name="connsiteX44" fmla="*/ 588936 w 8613039"/>
              <a:gd name="connsiteY44" fmla="*/ 3383426 h 3640040"/>
              <a:gd name="connsiteX45" fmla="*/ 247973 w 8613039"/>
              <a:gd name="connsiteY45" fmla="*/ 3228443 h 3640040"/>
              <a:gd name="connsiteX46" fmla="*/ 92990 w 8613039"/>
              <a:gd name="connsiteY46" fmla="*/ 3104457 h 3640040"/>
              <a:gd name="connsiteX47" fmla="*/ 61994 w 8613039"/>
              <a:gd name="connsiteY47" fmla="*/ 3026965 h 3640040"/>
              <a:gd name="connsiteX48" fmla="*/ 0 w 8613039"/>
              <a:gd name="connsiteY48" fmla="*/ 2933976 h 3640040"/>
              <a:gd name="connsiteX49" fmla="*/ 0 w 8613039"/>
              <a:gd name="connsiteY49" fmla="*/ 2933976 h 3640040"/>
              <a:gd name="connsiteX50" fmla="*/ 0 w 8613039"/>
              <a:gd name="connsiteY50" fmla="*/ 2933976 h 3640040"/>
              <a:gd name="connsiteX0" fmla="*/ 480448 w 8613039"/>
              <a:gd name="connsiteY0" fmla="*/ 1880091 h 3640040"/>
              <a:gd name="connsiteX1" fmla="*/ 480448 w 8613039"/>
              <a:gd name="connsiteY1" fmla="*/ 2205555 h 3640040"/>
              <a:gd name="connsiteX2" fmla="*/ 464950 w 8613039"/>
              <a:gd name="connsiteY2" fmla="*/ 2515521 h 3640040"/>
              <a:gd name="connsiteX3" fmla="*/ 402956 w 8613039"/>
              <a:gd name="connsiteY3" fmla="*/ 2763494 h 3640040"/>
              <a:gd name="connsiteX4" fmla="*/ 402956 w 8613039"/>
              <a:gd name="connsiteY4" fmla="*/ 3042464 h 3640040"/>
              <a:gd name="connsiteX5" fmla="*/ 464950 w 8613039"/>
              <a:gd name="connsiteY5" fmla="*/ 3197447 h 3640040"/>
              <a:gd name="connsiteX6" fmla="*/ 836909 w 8613039"/>
              <a:gd name="connsiteY6" fmla="*/ 3367928 h 3640040"/>
              <a:gd name="connsiteX7" fmla="*/ 1611824 w 8613039"/>
              <a:gd name="connsiteY7" fmla="*/ 3383426 h 3640040"/>
              <a:gd name="connsiteX8" fmla="*/ 2898183 w 8613039"/>
              <a:gd name="connsiteY8" fmla="*/ 3398925 h 3640040"/>
              <a:gd name="connsiteX9" fmla="*/ 4293031 w 8613039"/>
              <a:gd name="connsiteY9" fmla="*/ 3476416 h 3640040"/>
              <a:gd name="connsiteX10" fmla="*/ 5207431 w 8613039"/>
              <a:gd name="connsiteY10" fmla="*/ 3460918 h 3640040"/>
              <a:gd name="connsiteX11" fmla="*/ 6245817 w 8613039"/>
              <a:gd name="connsiteY11" fmla="*/ 3538409 h 3640040"/>
              <a:gd name="connsiteX12" fmla="*/ 7408190 w 8613039"/>
              <a:gd name="connsiteY12" fmla="*/ 3460918 h 3640040"/>
              <a:gd name="connsiteX13" fmla="*/ 7842143 w 8613039"/>
              <a:gd name="connsiteY13" fmla="*/ 3243942 h 3640040"/>
              <a:gd name="connsiteX14" fmla="*/ 7811146 w 8613039"/>
              <a:gd name="connsiteY14" fmla="*/ 2747996 h 3640040"/>
              <a:gd name="connsiteX15" fmla="*/ 7330699 w 8613039"/>
              <a:gd name="connsiteY15" fmla="*/ 2283046 h 3640040"/>
              <a:gd name="connsiteX16" fmla="*/ 7005234 w 8613039"/>
              <a:gd name="connsiteY16" fmla="*/ 1833596 h 3640040"/>
              <a:gd name="connsiteX17" fmla="*/ 7082726 w 8613039"/>
              <a:gd name="connsiteY17" fmla="*/ 1616620 h 3640040"/>
              <a:gd name="connsiteX18" fmla="*/ 7392692 w 8613039"/>
              <a:gd name="connsiteY18" fmla="*/ 1322152 h 3640040"/>
              <a:gd name="connsiteX19" fmla="*/ 7532177 w 8613039"/>
              <a:gd name="connsiteY19" fmla="*/ 919196 h 3640040"/>
              <a:gd name="connsiteX20" fmla="*/ 7284204 w 8613039"/>
              <a:gd name="connsiteY20" fmla="*/ 578233 h 3640040"/>
              <a:gd name="connsiteX21" fmla="*/ 7036232 w 8613039"/>
              <a:gd name="connsiteY21" fmla="*/ 35793 h 3640040"/>
              <a:gd name="connsiteX22" fmla="*/ 7454686 w 8613039"/>
              <a:gd name="connsiteY22" fmla="*/ 66790 h 3640040"/>
              <a:gd name="connsiteX23" fmla="*/ 7966129 w 8613039"/>
              <a:gd name="connsiteY23" fmla="*/ 190776 h 3640040"/>
              <a:gd name="connsiteX24" fmla="*/ 8508570 w 8613039"/>
              <a:gd name="connsiteY24" fmla="*/ 423250 h 3640040"/>
              <a:gd name="connsiteX25" fmla="*/ 8586061 w 8613039"/>
              <a:gd name="connsiteY25" fmla="*/ 624728 h 3640040"/>
              <a:gd name="connsiteX26" fmla="*/ 8183106 w 8613039"/>
              <a:gd name="connsiteY26" fmla="*/ 764213 h 3640040"/>
              <a:gd name="connsiteX27" fmla="*/ 7811146 w 8613039"/>
              <a:gd name="connsiteY27" fmla="*/ 950193 h 3640040"/>
              <a:gd name="connsiteX28" fmla="*/ 7532177 w 8613039"/>
              <a:gd name="connsiteY28" fmla="*/ 1244660 h 3640040"/>
              <a:gd name="connsiteX29" fmla="*/ 7253207 w 8613039"/>
              <a:gd name="connsiteY29" fmla="*/ 1756104 h 3640040"/>
              <a:gd name="connsiteX30" fmla="*/ 7423689 w 8613039"/>
              <a:gd name="connsiteY30" fmla="*/ 2050572 h 3640040"/>
              <a:gd name="connsiteX31" fmla="*/ 7718156 w 8613039"/>
              <a:gd name="connsiteY31" fmla="*/ 2345040 h 3640040"/>
              <a:gd name="connsiteX32" fmla="*/ 8012624 w 8613039"/>
              <a:gd name="connsiteY32" fmla="*/ 2562016 h 3640040"/>
              <a:gd name="connsiteX33" fmla="*/ 8105614 w 8613039"/>
              <a:gd name="connsiteY33" fmla="*/ 3026965 h 3640040"/>
              <a:gd name="connsiteX34" fmla="*/ 8043621 w 8613039"/>
              <a:gd name="connsiteY34" fmla="*/ 3274939 h 3640040"/>
              <a:gd name="connsiteX35" fmla="*/ 7857641 w 8613039"/>
              <a:gd name="connsiteY35" fmla="*/ 3522911 h 3640040"/>
              <a:gd name="connsiteX36" fmla="*/ 7222211 w 8613039"/>
              <a:gd name="connsiteY36" fmla="*/ 3631399 h 3640040"/>
              <a:gd name="connsiteX37" fmla="*/ 6338807 w 8613039"/>
              <a:gd name="connsiteY37" fmla="*/ 3631399 h 3640040"/>
              <a:gd name="connsiteX38" fmla="*/ 5811865 w 8613039"/>
              <a:gd name="connsiteY38" fmla="*/ 3615901 h 3640040"/>
              <a:gd name="connsiteX39" fmla="*/ 4928461 w 8613039"/>
              <a:gd name="connsiteY39" fmla="*/ 3615901 h 3640040"/>
              <a:gd name="connsiteX40" fmla="*/ 3967567 w 8613039"/>
              <a:gd name="connsiteY40" fmla="*/ 3600403 h 3640040"/>
              <a:gd name="connsiteX41" fmla="*/ 3099661 w 8613039"/>
              <a:gd name="connsiteY41" fmla="*/ 3600403 h 3640040"/>
              <a:gd name="connsiteX42" fmla="*/ 1906292 w 8613039"/>
              <a:gd name="connsiteY42" fmla="*/ 3600403 h 3640040"/>
              <a:gd name="connsiteX43" fmla="*/ 1177872 w 8613039"/>
              <a:gd name="connsiteY43" fmla="*/ 3507413 h 3640040"/>
              <a:gd name="connsiteX44" fmla="*/ 588936 w 8613039"/>
              <a:gd name="connsiteY44" fmla="*/ 3383426 h 3640040"/>
              <a:gd name="connsiteX45" fmla="*/ 247973 w 8613039"/>
              <a:gd name="connsiteY45" fmla="*/ 3228443 h 3640040"/>
              <a:gd name="connsiteX46" fmla="*/ 92990 w 8613039"/>
              <a:gd name="connsiteY46" fmla="*/ 3104457 h 3640040"/>
              <a:gd name="connsiteX47" fmla="*/ 61994 w 8613039"/>
              <a:gd name="connsiteY47" fmla="*/ 3026965 h 3640040"/>
              <a:gd name="connsiteX48" fmla="*/ 0 w 8613039"/>
              <a:gd name="connsiteY48" fmla="*/ 2933976 h 3640040"/>
              <a:gd name="connsiteX49" fmla="*/ 0 w 8613039"/>
              <a:gd name="connsiteY49" fmla="*/ 2933976 h 3640040"/>
              <a:gd name="connsiteX50" fmla="*/ 0 w 8613039"/>
              <a:gd name="connsiteY50" fmla="*/ 2933976 h 3640040"/>
              <a:gd name="connsiteX0" fmla="*/ 480448 w 8613039"/>
              <a:gd name="connsiteY0" fmla="*/ 1880091 h 3640040"/>
              <a:gd name="connsiteX1" fmla="*/ 480448 w 8613039"/>
              <a:gd name="connsiteY1" fmla="*/ 2205555 h 3640040"/>
              <a:gd name="connsiteX2" fmla="*/ 464950 w 8613039"/>
              <a:gd name="connsiteY2" fmla="*/ 2515521 h 3640040"/>
              <a:gd name="connsiteX3" fmla="*/ 402956 w 8613039"/>
              <a:gd name="connsiteY3" fmla="*/ 2763494 h 3640040"/>
              <a:gd name="connsiteX4" fmla="*/ 402956 w 8613039"/>
              <a:gd name="connsiteY4" fmla="*/ 3042464 h 3640040"/>
              <a:gd name="connsiteX5" fmla="*/ 464950 w 8613039"/>
              <a:gd name="connsiteY5" fmla="*/ 3197447 h 3640040"/>
              <a:gd name="connsiteX6" fmla="*/ 836909 w 8613039"/>
              <a:gd name="connsiteY6" fmla="*/ 3367928 h 3640040"/>
              <a:gd name="connsiteX7" fmla="*/ 1611824 w 8613039"/>
              <a:gd name="connsiteY7" fmla="*/ 3383426 h 3640040"/>
              <a:gd name="connsiteX8" fmla="*/ 2898183 w 8613039"/>
              <a:gd name="connsiteY8" fmla="*/ 3398925 h 3640040"/>
              <a:gd name="connsiteX9" fmla="*/ 4293031 w 8613039"/>
              <a:gd name="connsiteY9" fmla="*/ 3476416 h 3640040"/>
              <a:gd name="connsiteX10" fmla="*/ 5207431 w 8613039"/>
              <a:gd name="connsiteY10" fmla="*/ 3460918 h 3640040"/>
              <a:gd name="connsiteX11" fmla="*/ 6245817 w 8613039"/>
              <a:gd name="connsiteY11" fmla="*/ 3538409 h 3640040"/>
              <a:gd name="connsiteX12" fmla="*/ 7408190 w 8613039"/>
              <a:gd name="connsiteY12" fmla="*/ 3460918 h 3640040"/>
              <a:gd name="connsiteX13" fmla="*/ 7842143 w 8613039"/>
              <a:gd name="connsiteY13" fmla="*/ 3243942 h 3640040"/>
              <a:gd name="connsiteX14" fmla="*/ 7811146 w 8613039"/>
              <a:gd name="connsiteY14" fmla="*/ 2747996 h 3640040"/>
              <a:gd name="connsiteX15" fmla="*/ 7330699 w 8613039"/>
              <a:gd name="connsiteY15" fmla="*/ 2283046 h 3640040"/>
              <a:gd name="connsiteX16" fmla="*/ 7005234 w 8613039"/>
              <a:gd name="connsiteY16" fmla="*/ 1833596 h 3640040"/>
              <a:gd name="connsiteX17" fmla="*/ 7082726 w 8613039"/>
              <a:gd name="connsiteY17" fmla="*/ 1616620 h 3640040"/>
              <a:gd name="connsiteX18" fmla="*/ 7392692 w 8613039"/>
              <a:gd name="connsiteY18" fmla="*/ 1322152 h 3640040"/>
              <a:gd name="connsiteX19" fmla="*/ 7532177 w 8613039"/>
              <a:gd name="connsiteY19" fmla="*/ 919196 h 3640040"/>
              <a:gd name="connsiteX20" fmla="*/ 7284204 w 8613039"/>
              <a:gd name="connsiteY20" fmla="*/ 578233 h 3640040"/>
              <a:gd name="connsiteX21" fmla="*/ 7036232 w 8613039"/>
              <a:gd name="connsiteY21" fmla="*/ 35793 h 3640040"/>
              <a:gd name="connsiteX22" fmla="*/ 7454686 w 8613039"/>
              <a:gd name="connsiteY22" fmla="*/ 66790 h 3640040"/>
              <a:gd name="connsiteX23" fmla="*/ 7966129 w 8613039"/>
              <a:gd name="connsiteY23" fmla="*/ 190776 h 3640040"/>
              <a:gd name="connsiteX24" fmla="*/ 8508570 w 8613039"/>
              <a:gd name="connsiteY24" fmla="*/ 423250 h 3640040"/>
              <a:gd name="connsiteX25" fmla="*/ 8586061 w 8613039"/>
              <a:gd name="connsiteY25" fmla="*/ 624728 h 3640040"/>
              <a:gd name="connsiteX26" fmla="*/ 8183106 w 8613039"/>
              <a:gd name="connsiteY26" fmla="*/ 764213 h 3640040"/>
              <a:gd name="connsiteX27" fmla="*/ 7811146 w 8613039"/>
              <a:gd name="connsiteY27" fmla="*/ 950193 h 3640040"/>
              <a:gd name="connsiteX28" fmla="*/ 7532177 w 8613039"/>
              <a:gd name="connsiteY28" fmla="*/ 1244660 h 3640040"/>
              <a:gd name="connsiteX29" fmla="*/ 7253207 w 8613039"/>
              <a:gd name="connsiteY29" fmla="*/ 1756104 h 3640040"/>
              <a:gd name="connsiteX30" fmla="*/ 7423689 w 8613039"/>
              <a:gd name="connsiteY30" fmla="*/ 2050572 h 3640040"/>
              <a:gd name="connsiteX31" fmla="*/ 7718156 w 8613039"/>
              <a:gd name="connsiteY31" fmla="*/ 2345040 h 3640040"/>
              <a:gd name="connsiteX32" fmla="*/ 8012624 w 8613039"/>
              <a:gd name="connsiteY32" fmla="*/ 2562016 h 3640040"/>
              <a:gd name="connsiteX33" fmla="*/ 8105614 w 8613039"/>
              <a:gd name="connsiteY33" fmla="*/ 3026965 h 3640040"/>
              <a:gd name="connsiteX34" fmla="*/ 8043621 w 8613039"/>
              <a:gd name="connsiteY34" fmla="*/ 3274939 h 3640040"/>
              <a:gd name="connsiteX35" fmla="*/ 7857641 w 8613039"/>
              <a:gd name="connsiteY35" fmla="*/ 3522911 h 3640040"/>
              <a:gd name="connsiteX36" fmla="*/ 7222211 w 8613039"/>
              <a:gd name="connsiteY36" fmla="*/ 3631399 h 3640040"/>
              <a:gd name="connsiteX37" fmla="*/ 6338807 w 8613039"/>
              <a:gd name="connsiteY37" fmla="*/ 3631399 h 3640040"/>
              <a:gd name="connsiteX38" fmla="*/ 5811865 w 8613039"/>
              <a:gd name="connsiteY38" fmla="*/ 3615901 h 3640040"/>
              <a:gd name="connsiteX39" fmla="*/ 4928461 w 8613039"/>
              <a:gd name="connsiteY39" fmla="*/ 3615901 h 3640040"/>
              <a:gd name="connsiteX40" fmla="*/ 3967567 w 8613039"/>
              <a:gd name="connsiteY40" fmla="*/ 3600403 h 3640040"/>
              <a:gd name="connsiteX41" fmla="*/ 3099661 w 8613039"/>
              <a:gd name="connsiteY41" fmla="*/ 3600403 h 3640040"/>
              <a:gd name="connsiteX42" fmla="*/ 1906292 w 8613039"/>
              <a:gd name="connsiteY42" fmla="*/ 3600403 h 3640040"/>
              <a:gd name="connsiteX43" fmla="*/ 1177872 w 8613039"/>
              <a:gd name="connsiteY43" fmla="*/ 3507413 h 3640040"/>
              <a:gd name="connsiteX44" fmla="*/ 650929 w 8613039"/>
              <a:gd name="connsiteY44" fmla="*/ 3460918 h 3640040"/>
              <a:gd name="connsiteX45" fmla="*/ 247973 w 8613039"/>
              <a:gd name="connsiteY45" fmla="*/ 3228443 h 3640040"/>
              <a:gd name="connsiteX46" fmla="*/ 92990 w 8613039"/>
              <a:gd name="connsiteY46" fmla="*/ 3104457 h 3640040"/>
              <a:gd name="connsiteX47" fmla="*/ 61994 w 8613039"/>
              <a:gd name="connsiteY47" fmla="*/ 3026965 h 3640040"/>
              <a:gd name="connsiteX48" fmla="*/ 0 w 8613039"/>
              <a:gd name="connsiteY48" fmla="*/ 2933976 h 3640040"/>
              <a:gd name="connsiteX49" fmla="*/ 0 w 8613039"/>
              <a:gd name="connsiteY49" fmla="*/ 2933976 h 3640040"/>
              <a:gd name="connsiteX50" fmla="*/ 0 w 8613039"/>
              <a:gd name="connsiteY50" fmla="*/ 2933976 h 364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8613039" h="3640040">
                <a:moveTo>
                  <a:pt x="480448" y="1880091"/>
                </a:moveTo>
                <a:cubicBezTo>
                  <a:pt x="481739" y="1989870"/>
                  <a:pt x="483031" y="2099650"/>
                  <a:pt x="480448" y="2205555"/>
                </a:cubicBezTo>
                <a:cubicBezTo>
                  <a:pt x="477865" y="2311460"/>
                  <a:pt x="477865" y="2422531"/>
                  <a:pt x="464950" y="2515521"/>
                </a:cubicBezTo>
                <a:cubicBezTo>
                  <a:pt x="452035" y="2608511"/>
                  <a:pt x="413288" y="2675670"/>
                  <a:pt x="402956" y="2763494"/>
                </a:cubicBezTo>
                <a:cubicBezTo>
                  <a:pt x="392624" y="2851318"/>
                  <a:pt x="392624" y="2970139"/>
                  <a:pt x="402956" y="3042464"/>
                </a:cubicBezTo>
                <a:cubicBezTo>
                  <a:pt x="413288" y="3114789"/>
                  <a:pt x="392624" y="3143203"/>
                  <a:pt x="464950" y="3197447"/>
                </a:cubicBezTo>
                <a:cubicBezTo>
                  <a:pt x="537276" y="3251691"/>
                  <a:pt x="645763" y="3336932"/>
                  <a:pt x="836909" y="3367928"/>
                </a:cubicBezTo>
                <a:cubicBezTo>
                  <a:pt x="1028055" y="3398924"/>
                  <a:pt x="1611824" y="3383426"/>
                  <a:pt x="1611824" y="3383426"/>
                </a:cubicBezTo>
                <a:cubicBezTo>
                  <a:pt x="1955370" y="3388592"/>
                  <a:pt x="2451315" y="3383427"/>
                  <a:pt x="2898183" y="3398925"/>
                </a:cubicBezTo>
                <a:cubicBezTo>
                  <a:pt x="3345051" y="3414423"/>
                  <a:pt x="3908156" y="3466084"/>
                  <a:pt x="4293031" y="3476416"/>
                </a:cubicBezTo>
                <a:cubicBezTo>
                  <a:pt x="4677906" y="3486748"/>
                  <a:pt x="4881967" y="3450586"/>
                  <a:pt x="5207431" y="3460918"/>
                </a:cubicBezTo>
                <a:cubicBezTo>
                  <a:pt x="5532895" y="3471250"/>
                  <a:pt x="5879024" y="3538409"/>
                  <a:pt x="6245817" y="3538409"/>
                </a:cubicBezTo>
                <a:cubicBezTo>
                  <a:pt x="6612610" y="3538409"/>
                  <a:pt x="7142136" y="3509996"/>
                  <a:pt x="7408190" y="3460918"/>
                </a:cubicBezTo>
                <a:cubicBezTo>
                  <a:pt x="7674244" y="3411840"/>
                  <a:pt x="7774984" y="3362762"/>
                  <a:pt x="7842143" y="3243942"/>
                </a:cubicBezTo>
                <a:cubicBezTo>
                  <a:pt x="7909302" y="3125122"/>
                  <a:pt x="7896387" y="2908145"/>
                  <a:pt x="7811146" y="2747996"/>
                </a:cubicBezTo>
                <a:cubicBezTo>
                  <a:pt x="7725905" y="2587847"/>
                  <a:pt x="7465018" y="2435446"/>
                  <a:pt x="7330699" y="2283046"/>
                </a:cubicBezTo>
                <a:cubicBezTo>
                  <a:pt x="7196380" y="2130646"/>
                  <a:pt x="7046563" y="1944667"/>
                  <a:pt x="7005234" y="1833596"/>
                </a:cubicBezTo>
                <a:cubicBezTo>
                  <a:pt x="6963905" y="1722525"/>
                  <a:pt x="7018150" y="1701861"/>
                  <a:pt x="7082726" y="1616620"/>
                </a:cubicBezTo>
                <a:cubicBezTo>
                  <a:pt x="7147302" y="1531379"/>
                  <a:pt x="7317784" y="1438389"/>
                  <a:pt x="7392692" y="1322152"/>
                </a:cubicBezTo>
                <a:cubicBezTo>
                  <a:pt x="7467600" y="1205915"/>
                  <a:pt x="7550258" y="1043182"/>
                  <a:pt x="7532177" y="919196"/>
                </a:cubicBezTo>
                <a:cubicBezTo>
                  <a:pt x="7514096" y="795209"/>
                  <a:pt x="7366861" y="725467"/>
                  <a:pt x="7284204" y="578233"/>
                </a:cubicBezTo>
                <a:cubicBezTo>
                  <a:pt x="7201547" y="430999"/>
                  <a:pt x="7007818" y="121033"/>
                  <a:pt x="7036232" y="35793"/>
                </a:cubicBezTo>
                <a:cubicBezTo>
                  <a:pt x="7064646" y="-49447"/>
                  <a:pt x="7299703" y="40960"/>
                  <a:pt x="7454686" y="66790"/>
                </a:cubicBezTo>
                <a:cubicBezTo>
                  <a:pt x="7609669" y="92620"/>
                  <a:pt x="7790482" y="131366"/>
                  <a:pt x="7966129" y="190776"/>
                </a:cubicBezTo>
                <a:cubicBezTo>
                  <a:pt x="8141776" y="250186"/>
                  <a:pt x="8405248" y="350925"/>
                  <a:pt x="8508570" y="423250"/>
                </a:cubicBezTo>
                <a:cubicBezTo>
                  <a:pt x="8611892" y="495575"/>
                  <a:pt x="8640305" y="567901"/>
                  <a:pt x="8586061" y="624728"/>
                </a:cubicBezTo>
                <a:cubicBezTo>
                  <a:pt x="8531817" y="681555"/>
                  <a:pt x="8312259" y="709969"/>
                  <a:pt x="8183106" y="764213"/>
                </a:cubicBezTo>
                <a:cubicBezTo>
                  <a:pt x="8053953" y="818457"/>
                  <a:pt x="7919634" y="870119"/>
                  <a:pt x="7811146" y="950193"/>
                </a:cubicBezTo>
                <a:cubicBezTo>
                  <a:pt x="7702658" y="1030267"/>
                  <a:pt x="7625167" y="1110342"/>
                  <a:pt x="7532177" y="1244660"/>
                </a:cubicBezTo>
                <a:cubicBezTo>
                  <a:pt x="7439187" y="1378978"/>
                  <a:pt x="7271288" y="1621785"/>
                  <a:pt x="7253207" y="1756104"/>
                </a:cubicBezTo>
                <a:cubicBezTo>
                  <a:pt x="7235126" y="1890423"/>
                  <a:pt x="7346198" y="1952416"/>
                  <a:pt x="7423689" y="2050572"/>
                </a:cubicBezTo>
                <a:cubicBezTo>
                  <a:pt x="7501181" y="2148728"/>
                  <a:pt x="7620000" y="2259799"/>
                  <a:pt x="7718156" y="2345040"/>
                </a:cubicBezTo>
                <a:cubicBezTo>
                  <a:pt x="7816312" y="2430281"/>
                  <a:pt x="7948048" y="2448362"/>
                  <a:pt x="8012624" y="2562016"/>
                </a:cubicBezTo>
                <a:cubicBezTo>
                  <a:pt x="8077200" y="2675670"/>
                  <a:pt x="8100448" y="2908145"/>
                  <a:pt x="8105614" y="3026965"/>
                </a:cubicBezTo>
                <a:cubicBezTo>
                  <a:pt x="8110780" y="3145786"/>
                  <a:pt x="8084950" y="3192281"/>
                  <a:pt x="8043621" y="3274939"/>
                </a:cubicBezTo>
                <a:cubicBezTo>
                  <a:pt x="8002292" y="3357597"/>
                  <a:pt x="7994542" y="3463501"/>
                  <a:pt x="7857641" y="3522911"/>
                </a:cubicBezTo>
                <a:cubicBezTo>
                  <a:pt x="7720740" y="3582321"/>
                  <a:pt x="7475350" y="3613318"/>
                  <a:pt x="7222211" y="3631399"/>
                </a:cubicBezTo>
                <a:cubicBezTo>
                  <a:pt x="6969072" y="3649480"/>
                  <a:pt x="6573865" y="3633982"/>
                  <a:pt x="6338807" y="3631399"/>
                </a:cubicBezTo>
                <a:cubicBezTo>
                  <a:pt x="6103749" y="3628816"/>
                  <a:pt x="6046923" y="3618484"/>
                  <a:pt x="5811865" y="3615901"/>
                </a:cubicBezTo>
                <a:cubicBezTo>
                  <a:pt x="5576807" y="3613318"/>
                  <a:pt x="5235844" y="3618484"/>
                  <a:pt x="4928461" y="3615901"/>
                </a:cubicBezTo>
                <a:lnTo>
                  <a:pt x="3967567" y="3600403"/>
                </a:lnTo>
                <a:lnTo>
                  <a:pt x="3099661" y="3600403"/>
                </a:lnTo>
                <a:cubicBezTo>
                  <a:pt x="2756115" y="3600403"/>
                  <a:pt x="2226590" y="3615901"/>
                  <a:pt x="1906292" y="3600403"/>
                </a:cubicBezTo>
                <a:cubicBezTo>
                  <a:pt x="1585994" y="3584905"/>
                  <a:pt x="1387099" y="3530660"/>
                  <a:pt x="1177872" y="3507413"/>
                </a:cubicBezTo>
                <a:cubicBezTo>
                  <a:pt x="968645" y="3484166"/>
                  <a:pt x="805912" y="3507413"/>
                  <a:pt x="650929" y="3460918"/>
                </a:cubicBezTo>
                <a:cubicBezTo>
                  <a:pt x="495946" y="3414423"/>
                  <a:pt x="340963" y="3287853"/>
                  <a:pt x="247973" y="3228443"/>
                </a:cubicBezTo>
                <a:cubicBezTo>
                  <a:pt x="154983" y="3169033"/>
                  <a:pt x="123986" y="3138037"/>
                  <a:pt x="92990" y="3104457"/>
                </a:cubicBezTo>
                <a:cubicBezTo>
                  <a:pt x="61993" y="3070877"/>
                  <a:pt x="77492" y="3055378"/>
                  <a:pt x="61994" y="3026965"/>
                </a:cubicBezTo>
                <a:cubicBezTo>
                  <a:pt x="46496" y="2998552"/>
                  <a:pt x="0" y="2933976"/>
                  <a:pt x="0" y="2933976"/>
                </a:cubicBezTo>
                <a:lnTo>
                  <a:pt x="0" y="2933976"/>
                </a:lnTo>
                <a:lnTo>
                  <a:pt x="0" y="2933976"/>
                </a:lnTo>
              </a:path>
            </a:pathLst>
          </a:custGeom>
          <a:noFill/>
          <a:ln>
            <a:solidFill>
              <a:srgbClr val="7595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m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4" y="992779"/>
            <a:ext cx="10058400" cy="6811910"/>
          </a:xfrm>
          <a:prstGeom prst="rect">
            <a:avLst/>
          </a:prstGeom>
        </p:spPr>
      </p:pic>
      <p:sp>
        <p:nvSpPr>
          <p:cNvPr id="91" name="object 3"/>
          <p:cNvSpPr txBox="1">
            <a:spLocks/>
          </p:cNvSpPr>
          <p:nvPr/>
        </p:nvSpPr>
        <p:spPr>
          <a:xfrm>
            <a:off x="255721" y="177735"/>
            <a:ext cx="41910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0" rIns="0" bIns="0" rtlCol="0">
            <a:spAutoFit/>
          </a:bodyPr>
          <a:lstStyle>
            <a:lvl1pPr>
              <a:defRPr sz="225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45415" algn="ctr">
              <a:lnSpc>
                <a:spcPct val="100000"/>
              </a:lnSpc>
            </a:pPr>
            <a:r>
              <a:rPr lang="pt-PT" sz="2400" dirty="0" smtClean="0"/>
              <a:t>JUVENIS</a:t>
            </a:r>
            <a:endParaRPr lang="pt-PT" sz="2400" dirty="0"/>
          </a:p>
          <a:p>
            <a:pPr marL="145415" algn="ctr">
              <a:lnSpc>
                <a:spcPct val="100000"/>
              </a:lnSpc>
            </a:pPr>
            <a:r>
              <a:rPr lang="pt-PT" sz="2400" dirty="0" smtClean="0"/>
              <a:t>Ciclismo - 2 </a:t>
            </a:r>
            <a:r>
              <a:rPr lang="pt-PT" sz="2400" spc="-15" dirty="0" smtClean="0"/>
              <a:t>voltas </a:t>
            </a:r>
            <a:r>
              <a:rPr lang="pt-PT" sz="2400" spc="-5" dirty="0" smtClean="0"/>
              <a:t>(4500m</a:t>
            </a:r>
            <a:r>
              <a:rPr lang="pt-PT" sz="2400" spc="-5" dirty="0"/>
              <a:t>) </a:t>
            </a:r>
            <a:endParaRPr lang="pt-PT" sz="2400" spc="-5" dirty="0" smtClean="0"/>
          </a:p>
          <a:p>
            <a:pPr marL="145415" algn="ctr">
              <a:lnSpc>
                <a:spcPct val="100000"/>
              </a:lnSpc>
            </a:pPr>
            <a:r>
              <a:rPr lang="pt-PT" sz="1800" spc="-5" dirty="0" smtClean="0"/>
              <a:t>Início da 2ª Volta</a:t>
            </a:r>
            <a:endParaRPr lang="pt-PT" sz="1400" kern="0" dirty="0"/>
          </a:p>
        </p:txBody>
      </p:sp>
      <p:cxnSp>
        <p:nvCxnSpPr>
          <p:cNvPr id="5" name="Conexão reta 4"/>
          <p:cNvCxnSpPr/>
          <p:nvPr/>
        </p:nvCxnSpPr>
        <p:spPr>
          <a:xfrm>
            <a:off x="1190760" y="1066800"/>
            <a:ext cx="30480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utoShape 56"/>
          <p:cNvSpPr>
            <a:spLocks noChangeArrowheads="1"/>
          </p:cNvSpPr>
          <p:nvPr/>
        </p:nvSpPr>
        <p:spPr bwMode="auto">
          <a:xfrm rot="20582492">
            <a:off x="793191" y="5488088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36" name="AutoShape 56"/>
          <p:cNvSpPr>
            <a:spLocks noChangeArrowheads="1"/>
          </p:cNvSpPr>
          <p:nvPr/>
        </p:nvSpPr>
        <p:spPr bwMode="auto">
          <a:xfrm rot="6384240">
            <a:off x="497336" y="6298666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37" name="AutoShape 56"/>
          <p:cNvSpPr>
            <a:spLocks noChangeArrowheads="1"/>
          </p:cNvSpPr>
          <p:nvPr/>
        </p:nvSpPr>
        <p:spPr bwMode="auto">
          <a:xfrm rot="19412334">
            <a:off x="7620346" y="3551271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38" name="AutoShape 56"/>
          <p:cNvSpPr>
            <a:spLocks noChangeArrowheads="1"/>
          </p:cNvSpPr>
          <p:nvPr/>
        </p:nvSpPr>
        <p:spPr bwMode="auto">
          <a:xfrm rot="13830224">
            <a:off x="3474802" y="6278883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39" name="AutoShape 56"/>
          <p:cNvSpPr>
            <a:spLocks noChangeArrowheads="1"/>
          </p:cNvSpPr>
          <p:nvPr/>
        </p:nvSpPr>
        <p:spPr bwMode="auto">
          <a:xfrm rot="11296129">
            <a:off x="4236802" y="5525833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pic>
        <p:nvPicPr>
          <p:cNvPr id="41" name="Imagem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7010400"/>
            <a:ext cx="166255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pic>
        <p:nvPicPr>
          <p:cNvPr id="42" name="Imagem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6136" y="2717800"/>
            <a:ext cx="166255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cxnSp>
        <p:nvCxnSpPr>
          <p:cNvPr id="43" name="Conexão reta 42"/>
          <p:cNvCxnSpPr/>
          <p:nvPr/>
        </p:nvCxnSpPr>
        <p:spPr>
          <a:xfrm>
            <a:off x="1417395" y="5524144"/>
            <a:ext cx="304800" cy="189589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765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</TotalTime>
  <Words>171</Words>
  <Application>Microsoft Office PowerPoint</Application>
  <PresentationFormat>Personalizados</PresentationFormat>
  <Paragraphs>43</Paragraphs>
  <Slides>11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Percursos Jovem.pptx</dc:title>
  <dc:creator>Utilizador</dc:creator>
  <cp:lastModifiedBy>Artur Parreira</cp:lastModifiedBy>
  <cp:revision>73</cp:revision>
  <cp:lastPrinted>2018-09-20T10:41:03Z</cp:lastPrinted>
  <dcterms:created xsi:type="dcterms:W3CDTF">2017-09-06T13:11:02Z</dcterms:created>
  <dcterms:modified xsi:type="dcterms:W3CDTF">2018-09-20T10:41:10Z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2017-09-05T00:00:00Z</vt:filetime>
  </property>
  <property fmtid="{D5CDD505-2E9C-101B-9397-08002B2CF9AE}" pid="3" name="Creator">
    <vt:lpwstr>PrimoPDF http://www.primopdf.com</vt:lpwstr>
  </property>
  <property fmtid="{D5CDD505-2E9C-101B-9397-08002B2CF9AE}" pid="4" name="LastSaved">
    <vt:filetime>2017-09-06T00:00:00Z</vt:filetime>
  </property>
</Properties>
</file>