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7104063" cy="10234613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4023992" y="0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ABB4B015-7029-4558-A3B8-4F88CB42A209}" type="datetimeFigureOut">
              <a:rPr lang="pt-PT" smtClean="0"/>
              <a:pPr/>
              <a:t>14/05/2018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995363" y="768350"/>
            <a:ext cx="5113337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710407" y="4861441"/>
            <a:ext cx="5683250" cy="4605576"/>
          </a:xfrm>
          <a:prstGeom prst="rect">
            <a:avLst/>
          </a:prstGeom>
        </p:spPr>
        <p:txBody>
          <a:bodyPr vert="horz" lIns="99075" tIns="49538" rIns="99075" bIns="49538" rtlCol="0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4023992" y="9721106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B4F36A1E-F6B7-4CCF-8AD9-988159DD083B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6095055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F36A1E-F6B7-4CCF-8AD9-988159DD083B}" type="slidenum">
              <a:rPr lang="pt-PT" smtClean="0"/>
              <a:pPr/>
              <a:t>2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5300929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F36A1E-F6B7-4CCF-8AD9-988159DD083B}" type="slidenum">
              <a:rPr lang="pt-PT" smtClean="0"/>
              <a:pPr/>
              <a:t>3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8414179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F36A1E-F6B7-4CCF-8AD9-988159DD083B}" type="slidenum">
              <a:rPr lang="pt-PT" smtClean="0"/>
              <a:pPr/>
              <a:t>4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8853431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F36A1E-F6B7-4CCF-8AD9-988159DD083B}" type="slidenum">
              <a:rPr lang="pt-PT" smtClean="0"/>
              <a:pPr/>
              <a:t>5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7161830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F36A1E-F6B7-4CCF-8AD9-988159DD083B}" type="slidenum">
              <a:rPr lang="pt-PT" smtClean="0"/>
              <a:pPr/>
              <a:t>6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6368738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 smtClean="0"/>
              <a:t>Faça clique para editar o estilo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DAEF1-CC0E-49B0-99E3-403A0948C1D6}" type="datetimeFigureOut">
              <a:rPr lang="pt-PT" smtClean="0"/>
              <a:pPr/>
              <a:t>14/05/2018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F57D1-1323-41CE-8EC7-D9085855CF64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DAEF1-CC0E-49B0-99E3-403A0948C1D6}" type="datetimeFigureOut">
              <a:rPr lang="pt-PT" smtClean="0"/>
              <a:pPr/>
              <a:t>14/05/2018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F57D1-1323-41CE-8EC7-D9085855CF64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DAEF1-CC0E-49B0-99E3-403A0948C1D6}" type="datetimeFigureOut">
              <a:rPr lang="pt-PT" smtClean="0"/>
              <a:pPr/>
              <a:t>14/05/2018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F57D1-1323-41CE-8EC7-D9085855CF64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DAEF1-CC0E-49B0-99E3-403A0948C1D6}" type="datetimeFigureOut">
              <a:rPr lang="pt-PT" smtClean="0"/>
              <a:pPr/>
              <a:t>14/05/2018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F57D1-1323-41CE-8EC7-D9085855CF64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DAEF1-CC0E-49B0-99E3-403A0948C1D6}" type="datetimeFigureOut">
              <a:rPr lang="pt-PT" smtClean="0"/>
              <a:pPr/>
              <a:t>14/05/2018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F57D1-1323-41CE-8EC7-D9085855CF64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DAEF1-CC0E-49B0-99E3-403A0948C1D6}" type="datetimeFigureOut">
              <a:rPr lang="pt-PT" smtClean="0"/>
              <a:pPr/>
              <a:t>14/05/2018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F57D1-1323-41CE-8EC7-D9085855CF64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DAEF1-CC0E-49B0-99E3-403A0948C1D6}" type="datetimeFigureOut">
              <a:rPr lang="pt-PT" smtClean="0"/>
              <a:pPr/>
              <a:t>14/05/2018</a:t>
            </a:fld>
            <a:endParaRPr lang="pt-PT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F57D1-1323-41CE-8EC7-D9085855CF64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DAEF1-CC0E-49B0-99E3-403A0948C1D6}" type="datetimeFigureOut">
              <a:rPr lang="pt-PT" smtClean="0"/>
              <a:pPr/>
              <a:t>14/05/2018</a:t>
            </a:fld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F57D1-1323-41CE-8EC7-D9085855CF64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DAEF1-CC0E-49B0-99E3-403A0948C1D6}" type="datetimeFigureOut">
              <a:rPr lang="pt-PT" smtClean="0"/>
              <a:pPr/>
              <a:t>14/05/2018</a:t>
            </a:fld>
            <a:endParaRPr lang="pt-PT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F57D1-1323-41CE-8EC7-D9085855CF64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DAEF1-CC0E-49B0-99E3-403A0948C1D6}" type="datetimeFigureOut">
              <a:rPr lang="pt-PT" smtClean="0"/>
              <a:pPr/>
              <a:t>14/05/2018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F57D1-1323-41CE-8EC7-D9085855CF64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DAEF1-CC0E-49B0-99E3-403A0948C1D6}" type="datetimeFigureOut">
              <a:rPr lang="pt-PT" smtClean="0"/>
              <a:pPr/>
              <a:t>14/05/2018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F57D1-1323-41CE-8EC7-D9085855CF64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1DAEF1-CC0E-49B0-99E3-403A0948C1D6}" type="datetimeFigureOut">
              <a:rPr lang="pt-PT" smtClean="0"/>
              <a:pPr/>
              <a:t>14/05/2018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3F57D1-1323-41CE-8EC7-D9085855CF64}" type="slidenum">
              <a:rPr lang="pt-PT" smtClean="0"/>
              <a:pPr/>
              <a:t>‹nº›</a:t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ângulo 7"/>
          <p:cNvSpPr/>
          <p:nvPr/>
        </p:nvSpPr>
        <p:spPr>
          <a:xfrm>
            <a:off x="2500298" y="0"/>
            <a:ext cx="6500858" cy="92867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PT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II</a:t>
            </a:r>
            <a:r>
              <a:rPr lang="pt-PT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pt-PT"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Aquatlo</a:t>
            </a:r>
            <a:r>
              <a:rPr lang="pt-PT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 Jovem da Portinado</a:t>
            </a:r>
          </a:p>
          <a:p>
            <a:pPr algn="ctr"/>
            <a:r>
              <a:rPr lang="pt-PT" b="1" dirty="0" smtClean="0"/>
              <a:t>Circuito </a:t>
            </a:r>
            <a:r>
              <a:rPr lang="pt-PT" b="1" dirty="0" smtClean="0"/>
              <a:t>Jovem</a:t>
            </a:r>
            <a:r>
              <a:rPr lang="pt-PT" b="1" dirty="0" smtClean="0"/>
              <a:t> </a:t>
            </a:r>
            <a:r>
              <a:rPr lang="pt-PT" b="1" dirty="0" smtClean="0"/>
              <a:t>do Algarve - Sábado, 2 Junho 2018</a:t>
            </a:r>
            <a:endParaRPr lang="pt-PT" b="1" dirty="0"/>
          </a:p>
        </p:txBody>
      </p:sp>
      <p:sp>
        <p:nvSpPr>
          <p:cNvPr id="10" name="Rectângulo 9"/>
          <p:cNvSpPr/>
          <p:nvPr/>
        </p:nvSpPr>
        <p:spPr>
          <a:xfrm>
            <a:off x="1428728" y="3529314"/>
            <a:ext cx="1000132" cy="57150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sp>
        <p:nvSpPr>
          <p:cNvPr id="11" name="Rectângulo 10"/>
          <p:cNvSpPr/>
          <p:nvPr/>
        </p:nvSpPr>
        <p:spPr>
          <a:xfrm rot="21107965">
            <a:off x="3770954" y="2499709"/>
            <a:ext cx="3047823" cy="714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2" name="Rectângulo 11"/>
          <p:cNvSpPr/>
          <p:nvPr/>
        </p:nvSpPr>
        <p:spPr>
          <a:xfrm>
            <a:off x="5643570" y="1357298"/>
            <a:ext cx="285752" cy="92869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cxnSp>
        <p:nvCxnSpPr>
          <p:cNvPr id="14" name="Conexão recta unidireccional 13"/>
          <p:cNvCxnSpPr/>
          <p:nvPr/>
        </p:nvCxnSpPr>
        <p:spPr>
          <a:xfrm rot="16200000" flipV="1">
            <a:off x="3143240" y="2214554"/>
            <a:ext cx="714380" cy="714380"/>
          </a:xfrm>
          <a:prstGeom prst="straightConnector1">
            <a:avLst/>
          </a:prstGeom>
          <a:ln w="57150"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7" name="Conexão recta unidireccional 16"/>
          <p:cNvCxnSpPr/>
          <p:nvPr/>
        </p:nvCxnSpPr>
        <p:spPr>
          <a:xfrm rot="16200000" flipV="1">
            <a:off x="2107389" y="1178703"/>
            <a:ext cx="1285884" cy="642942"/>
          </a:xfrm>
          <a:prstGeom prst="straightConnector1">
            <a:avLst/>
          </a:prstGeom>
          <a:ln w="57150"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9" name="Conexão recta unidireccional 18"/>
          <p:cNvCxnSpPr/>
          <p:nvPr/>
        </p:nvCxnSpPr>
        <p:spPr>
          <a:xfrm flipV="1">
            <a:off x="3714744" y="1857364"/>
            <a:ext cx="1928826" cy="178595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2" name="Conexão recta unidireccional 21"/>
          <p:cNvCxnSpPr/>
          <p:nvPr/>
        </p:nvCxnSpPr>
        <p:spPr>
          <a:xfrm rot="16200000" flipV="1">
            <a:off x="6750859" y="2750339"/>
            <a:ext cx="857256" cy="642942"/>
          </a:xfrm>
          <a:prstGeom prst="straightConnector1">
            <a:avLst/>
          </a:prstGeom>
          <a:ln w="57150"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30" name="Rectângulo 29"/>
          <p:cNvSpPr/>
          <p:nvPr/>
        </p:nvSpPr>
        <p:spPr>
          <a:xfrm>
            <a:off x="4357686" y="4929198"/>
            <a:ext cx="785786" cy="21431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sp>
        <p:nvSpPr>
          <p:cNvPr id="31" name="CaixaDeTexto 30"/>
          <p:cNvSpPr txBox="1"/>
          <p:nvPr/>
        </p:nvSpPr>
        <p:spPr>
          <a:xfrm>
            <a:off x="5143504" y="4907173"/>
            <a:ext cx="11238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1400" b="1" dirty="0" smtClean="0"/>
              <a:t>Secretariado</a:t>
            </a:r>
            <a:endParaRPr lang="pt-PT" sz="1400" b="1" dirty="0"/>
          </a:p>
        </p:txBody>
      </p:sp>
      <p:cxnSp>
        <p:nvCxnSpPr>
          <p:cNvPr id="36" name="Conexão recta 35"/>
          <p:cNvCxnSpPr/>
          <p:nvPr/>
        </p:nvCxnSpPr>
        <p:spPr>
          <a:xfrm>
            <a:off x="4357686" y="5715016"/>
            <a:ext cx="785818" cy="1588"/>
          </a:xfrm>
          <a:prstGeom prst="line">
            <a:avLst/>
          </a:prstGeom>
          <a:ln w="76200">
            <a:solidFill>
              <a:srgbClr val="92D05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Conexão recta 37"/>
          <p:cNvCxnSpPr/>
          <p:nvPr/>
        </p:nvCxnSpPr>
        <p:spPr>
          <a:xfrm>
            <a:off x="4357686" y="6000768"/>
            <a:ext cx="785818" cy="158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9" name="Conexão recta 38"/>
          <p:cNvCxnSpPr/>
          <p:nvPr/>
        </p:nvCxnSpPr>
        <p:spPr>
          <a:xfrm>
            <a:off x="4357686" y="6286520"/>
            <a:ext cx="785818" cy="1588"/>
          </a:xfrm>
          <a:prstGeom prst="line">
            <a:avLst/>
          </a:prstGeom>
          <a:ln w="57150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40" name="CaixaDeTexto 39"/>
          <p:cNvSpPr txBox="1"/>
          <p:nvPr/>
        </p:nvSpPr>
        <p:spPr>
          <a:xfrm>
            <a:off x="5143504" y="5550115"/>
            <a:ext cx="13828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1400" b="1" dirty="0" smtClean="0"/>
              <a:t>Inicio da corrida</a:t>
            </a:r>
            <a:endParaRPr lang="pt-PT" sz="1400" b="1" dirty="0"/>
          </a:p>
        </p:txBody>
      </p:sp>
      <p:sp>
        <p:nvSpPr>
          <p:cNvPr id="41" name="CaixaDeTexto 40"/>
          <p:cNvSpPr txBox="1"/>
          <p:nvPr/>
        </p:nvSpPr>
        <p:spPr>
          <a:xfrm>
            <a:off x="5114917" y="5835867"/>
            <a:ext cx="12430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1400" b="1" dirty="0" smtClean="0"/>
              <a:t>Chegada meta</a:t>
            </a:r>
            <a:endParaRPr lang="pt-PT" sz="1400" b="1" dirty="0"/>
          </a:p>
        </p:txBody>
      </p:sp>
      <p:sp>
        <p:nvSpPr>
          <p:cNvPr id="42" name="CaixaDeTexto 41"/>
          <p:cNvSpPr txBox="1"/>
          <p:nvPr/>
        </p:nvSpPr>
        <p:spPr>
          <a:xfrm>
            <a:off x="5072066" y="6121619"/>
            <a:ext cx="15840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400" b="1" dirty="0" smtClean="0"/>
              <a:t>Saída natação</a:t>
            </a:r>
            <a:endParaRPr lang="pt-PT" sz="1400" b="1" dirty="0"/>
          </a:p>
        </p:txBody>
      </p:sp>
      <p:sp>
        <p:nvSpPr>
          <p:cNvPr id="43" name="Rectângulo 42"/>
          <p:cNvSpPr/>
          <p:nvPr/>
        </p:nvSpPr>
        <p:spPr>
          <a:xfrm>
            <a:off x="4357686" y="5286388"/>
            <a:ext cx="750451" cy="2137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44" name="CaixaDeTexto 43"/>
          <p:cNvSpPr txBox="1"/>
          <p:nvPr/>
        </p:nvSpPr>
        <p:spPr>
          <a:xfrm>
            <a:off x="5072066" y="5264363"/>
            <a:ext cx="16747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1400" b="1" dirty="0" smtClean="0"/>
              <a:t>Parque de Transição</a:t>
            </a:r>
            <a:endParaRPr lang="pt-PT" sz="1400" b="1" dirty="0"/>
          </a:p>
        </p:txBody>
      </p:sp>
      <p:sp>
        <p:nvSpPr>
          <p:cNvPr id="45" name="CaixaDeTexto 44"/>
          <p:cNvSpPr txBox="1"/>
          <p:nvPr/>
        </p:nvSpPr>
        <p:spPr>
          <a:xfrm>
            <a:off x="500034" y="928670"/>
            <a:ext cx="16357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1400" b="1" dirty="0" smtClean="0">
                <a:solidFill>
                  <a:schemeClr val="bg1"/>
                </a:solidFill>
              </a:rPr>
              <a:t>Avenida 25 de Abril</a:t>
            </a:r>
            <a:endParaRPr lang="pt-PT" sz="1400" b="1" dirty="0">
              <a:solidFill>
                <a:schemeClr val="bg1"/>
              </a:solidFill>
            </a:endParaRPr>
          </a:p>
        </p:txBody>
      </p:sp>
      <p:sp>
        <p:nvSpPr>
          <p:cNvPr id="46" name="CaixaDeTexto 45"/>
          <p:cNvSpPr txBox="1"/>
          <p:nvPr/>
        </p:nvSpPr>
        <p:spPr>
          <a:xfrm rot="21230204">
            <a:off x="4224302" y="3987311"/>
            <a:ext cx="24323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1400" b="1" dirty="0" smtClean="0">
                <a:solidFill>
                  <a:schemeClr val="bg1"/>
                </a:solidFill>
              </a:rPr>
              <a:t>Piscina municipal de Portimão</a:t>
            </a:r>
            <a:endParaRPr lang="pt-PT" sz="1400" b="1" dirty="0">
              <a:solidFill>
                <a:schemeClr val="bg1"/>
              </a:solidFill>
            </a:endParaRPr>
          </a:p>
        </p:txBody>
      </p:sp>
      <p:sp>
        <p:nvSpPr>
          <p:cNvPr id="47" name="Rectângulo 46"/>
          <p:cNvSpPr/>
          <p:nvPr/>
        </p:nvSpPr>
        <p:spPr>
          <a:xfrm rot="5400000">
            <a:off x="4656534" y="4344597"/>
            <a:ext cx="188119" cy="78581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48" name="CaixaDeTexto 47"/>
          <p:cNvSpPr txBox="1"/>
          <p:nvPr/>
        </p:nvSpPr>
        <p:spPr>
          <a:xfrm>
            <a:off x="5135747" y="4621421"/>
            <a:ext cx="5792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1400" b="1" dirty="0" smtClean="0"/>
              <a:t>Meta</a:t>
            </a:r>
            <a:endParaRPr lang="pt-PT" sz="1400" b="1" dirty="0"/>
          </a:p>
        </p:txBody>
      </p:sp>
      <p:sp>
        <p:nvSpPr>
          <p:cNvPr id="49" name="CaixaDeTexto 48"/>
          <p:cNvSpPr txBox="1"/>
          <p:nvPr/>
        </p:nvSpPr>
        <p:spPr>
          <a:xfrm>
            <a:off x="6786578" y="1428736"/>
            <a:ext cx="16898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1400" b="1" dirty="0" smtClean="0">
                <a:solidFill>
                  <a:schemeClr val="bg1"/>
                </a:solidFill>
              </a:rPr>
              <a:t>Rua da Guiné Bissau</a:t>
            </a:r>
            <a:endParaRPr lang="pt-PT" sz="1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ângulo 10"/>
          <p:cNvSpPr/>
          <p:nvPr/>
        </p:nvSpPr>
        <p:spPr>
          <a:xfrm>
            <a:off x="1714480" y="1714488"/>
            <a:ext cx="5929354" cy="31432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0" name="Rectângulo 29"/>
          <p:cNvSpPr/>
          <p:nvPr/>
        </p:nvSpPr>
        <p:spPr>
          <a:xfrm>
            <a:off x="1285852" y="1714488"/>
            <a:ext cx="357190" cy="107157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pt-PT" b="1" dirty="0" smtClean="0">
                <a:solidFill>
                  <a:schemeClr val="tx1"/>
                </a:solidFill>
              </a:rPr>
              <a:t>Partida</a:t>
            </a:r>
            <a:endParaRPr lang="pt-PT" b="1" dirty="0">
              <a:solidFill>
                <a:schemeClr val="tx1"/>
              </a:solidFill>
            </a:endParaRPr>
          </a:p>
        </p:txBody>
      </p:sp>
      <p:sp>
        <p:nvSpPr>
          <p:cNvPr id="43" name="Rectângulo 42"/>
          <p:cNvSpPr/>
          <p:nvPr/>
        </p:nvSpPr>
        <p:spPr>
          <a:xfrm>
            <a:off x="1500166" y="5786454"/>
            <a:ext cx="1214446" cy="28575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b="1" dirty="0" smtClean="0">
                <a:solidFill>
                  <a:schemeClr val="tx1"/>
                </a:solidFill>
              </a:rPr>
              <a:t>Saída  PT</a:t>
            </a:r>
            <a:endParaRPr lang="pt-PT" b="1" dirty="0">
              <a:solidFill>
                <a:schemeClr val="tx1"/>
              </a:solidFill>
            </a:endParaRPr>
          </a:p>
        </p:txBody>
      </p:sp>
      <p:sp>
        <p:nvSpPr>
          <p:cNvPr id="44" name="CaixaDeTexto 43"/>
          <p:cNvSpPr txBox="1"/>
          <p:nvPr/>
        </p:nvSpPr>
        <p:spPr>
          <a:xfrm>
            <a:off x="2857488" y="34281"/>
            <a:ext cx="2778774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b="1" u="sng" dirty="0" smtClean="0"/>
              <a:t>NATAÇÃO</a:t>
            </a:r>
            <a:r>
              <a:rPr lang="pt-PT" b="1" dirty="0" smtClean="0"/>
              <a:t> </a:t>
            </a:r>
          </a:p>
          <a:p>
            <a:r>
              <a:rPr lang="pt-PT" b="1" dirty="0" smtClean="0"/>
              <a:t>Benjamins – 50m (1 volta)</a:t>
            </a:r>
          </a:p>
          <a:p>
            <a:r>
              <a:rPr lang="pt-PT" b="1" dirty="0" smtClean="0"/>
              <a:t>Infantis – 100m (2 voltas) </a:t>
            </a:r>
          </a:p>
          <a:p>
            <a:r>
              <a:rPr lang="pt-PT" b="1" dirty="0" smtClean="0"/>
              <a:t>Iniciados – 150m (3 voltas) </a:t>
            </a:r>
          </a:p>
          <a:p>
            <a:r>
              <a:rPr lang="pt-PT" b="1" dirty="0" smtClean="0"/>
              <a:t>Juvenis – 200m (4 Voltas)</a:t>
            </a:r>
            <a:endParaRPr lang="pt-PT" b="1" dirty="0"/>
          </a:p>
        </p:txBody>
      </p:sp>
      <p:sp>
        <p:nvSpPr>
          <p:cNvPr id="21" name="Oval 20"/>
          <p:cNvSpPr/>
          <p:nvPr/>
        </p:nvSpPr>
        <p:spPr>
          <a:xfrm>
            <a:off x="2500298" y="3857628"/>
            <a:ext cx="357190" cy="35719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3" name="Oval 22"/>
          <p:cNvSpPr/>
          <p:nvPr/>
        </p:nvSpPr>
        <p:spPr>
          <a:xfrm>
            <a:off x="6429388" y="2357430"/>
            <a:ext cx="357190" cy="35719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cxnSp>
        <p:nvCxnSpPr>
          <p:cNvPr id="24" name="Conexão recta unidireccional 23"/>
          <p:cNvCxnSpPr/>
          <p:nvPr/>
        </p:nvCxnSpPr>
        <p:spPr>
          <a:xfrm>
            <a:off x="3714744" y="2071678"/>
            <a:ext cx="928694" cy="1588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7" name="Rectângulo 26"/>
          <p:cNvSpPr/>
          <p:nvPr/>
        </p:nvSpPr>
        <p:spPr>
          <a:xfrm>
            <a:off x="1285852" y="3714752"/>
            <a:ext cx="357190" cy="107157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pt-PT" b="1" dirty="0" smtClean="0">
                <a:solidFill>
                  <a:schemeClr val="tx1"/>
                </a:solidFill>
              </a:rPr>
              <a:t>Chegada</a:t>
            </a:r>
            <a:endParaRPr lang="pt-PT" b="1" dirty="0">
              <a:solidFill>
                <a:schemeClr val="tx1"/>
              </a:solidFill>
            </a:endParaRPr>
          </a:p>
        </p:txBody>
      </p:sp>
      <p:cxnSp>
        <p:nvCxnSpPr>
          <p:cNvPr id="28" name="Conexão recta unidireccional 27"/>
          <p:cNvCxnSpPr/>
          <p:nvPr/>
        </p:nvCxnSpPr>
        <p:spPr>
          <a:xfrm rot="5400000">
            <a:off x="1643042" y="5000636"/>
            <a:ext cx="1143008" cy="285752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5" name="Conexão recta 34"/>
          <p:cNvCxnSpPr/>
          <p:nvPr/>
        </p:nvCxnSpPr>
        <p:spPr>
          <a:xfrm>
            <a:off x="1785918" y="2285992"/>
            <a:ext cx="4857784" cy="1588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exão recta 59"/>
          <p:cNvCxnSpPr/>
          <p:nvPr/>
        </p:nvCxnSpPr>
        <p:spPr>
          <a:xfrm rot="10800000">
            <a:off x="6643702" y="2285992"/>
            <a:ext cx="214314" cy="142876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onexão recta 62"/>
          <p:cNvCxnSpPr/>
          <p:nvPr/>
        </p:nvCxnSpPr>
        <p:spPr>
          <a:xfrm rot="5400000" flipH="1" flipV="1">
            <a:off x="6750859" y="2536025"/>
            <a:ext cx="214314" cy="1588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Conexão recta 65"/>
          <p:cNvCxnSpPr/>
          <p:nvPr/>
        </p:nvCxnSpPr>
        <p:spPr>
          <a:xfrm flipV="1">
            <a:off x="6715140" y="2643182"/>
            <a:ext cx="144464" cy="142876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Conexão recta 67"/>
          <p:cNvCxnSpPr/>
          <p:nvPr/>
        </p:nvCxnSpPr>
        <p:spPr>
          <a:xfrm flipV="1">
            <a:off x="2714612" y="2786058"/>
            <a:ext cx="4000528" cy="1571636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Conexão recta 71"/>
          <p:cNvCxnSpPr/>
          <p:nvPr/>
        </p:nvCxnSpPr>
        <p:spPr>
          <a:xfrm>
            <a:off x="2500298" y="4286256"/>
            <a:ext cx="142876" cy="71438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Conexão recta 76"/>
          <p:cNvCxnSpPr/>
          <p:nvPr/>
        </p:nvCxnSpPr>
        <p:spPr>
          <a:xfrm rot="16200000" flipH="1">
            <a:off x="2320909" y="4108455"/>
            <a:ext cx="143670" cy="70644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Conexão recta 80"/>
          <p:cNvCxnSpPr/>
          <p:nvPr/>
        </p:nvCxnSpPr>
        <p:spPr>
          <a:xfrm rot="5400000">
            <a:off x="2321703" y="3893347"/>
            <a:ext cx="143670" cy="72232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Conexão recta 84"/>
          <p:cNvCxnSpPr/>
          <p:nvPr/>
        </p:nvCxnSpPr>
        <p:spPr>
          <a:xfrm rot="10800000" flipV="1">
            <a:off x="2500298" y="3714752"/>
            <a:ext cx="142876" cy="72232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Conexão recta unidireccional 98"/>
          <p:cNvCxnSpPr/>
          <p:nvPr/>
        </p:nvCxnSpPr>
        <p:spPr>
          <a:xfrm rot="10800000" flipV="1">
            <a:off x="5000628" y="3429000"/>
            <a:ext cx="785818" cy="285752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01" name="Conexão recta unidireccional 100"/>
          <p:cNvCxnSpPr/>
          <p:nvPr/>
        </p:nvCxnSpPr>
        <p:spPr>
          <a:xfrm flipV="1">
            <a:off x="2786050" y="2571744"/>
            <a:ext cx="3000396" cy="1071570"/>
          </a:xfrm>
          <a:prstGeom prst="straightConnector1">
            <a:avLst/>
          </a:prstGeom>
          <a:ln w="38100">
            <a:solidFill>
              <a:srgbClr val="FFC000"/>
            </a:solidFill>
            <a:prstDash val="sysDash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04" name="Conexão recta unidireccional 103"/>
          <p:cNvCxnSpPr/>
          <p:nvPr/>
        </p:nvCxnSpPr>
        <p:spPr>
          <a:xfrm flipV="1">
            <a:off x="3357554" y="2857496"/>
            <a:ext cx="928694" cy="35719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ângulo 7"/>
          <p:cNvSpPr/>
          <p:nvPr/>
        </p:nvSpPr>
        <p:spPr>
          <a:xfrm>
            <a:off x="285720" y="285728"/>
            <a:ext cx="5357850" cy="121444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PT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CORRIDA </a:t>
            </a:r>
            <a:r>
              <a:rPr lang="pt-PT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Benjamins</a:t>
            </a:r>
          </a:p>
          <a:p>
            <a:r>
              <a:rPr lang="pt-PT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 volta  400m</a:t>
            </a:r>
            <a:r>
              <a:rPr lang="pt-PT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          </a:t>
            </a:r>
            <a:r>
              <a:rPr lang="pt-PT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meta             Retorno</a:t>
            </a:r>
            <a:r>
              <a:rPr lang="pt-PT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</a:p>
        </p:txBody>
      </p:sp>
      <p:cxnSp>
        <p:nvCxnSpPr>
          <p:cNvPr id="25" name="Conexão recta unidireccional 24"/>
          <p:cNvCxnSpPr/>
          <p:nvPr/>
        </p:nvCxnSpPr>
        <p:spPr>
          <a:xfrm rot="16200000" flipV="1">
            <a:off x="2321703" y="5250669"/>
            <a:ext cx="285752" cy="214314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6" name="Conexão recta 35"/>
          <p:cNvCxnSpPr/>
          <p:nvPr/>
        </p:nvCxnSpPr>
        <p:spPr>
          <a:xfrm rot="16200000" flipV="1">
            <a:off x="2393141" y="5036355"/>
            <a:ext cx="428628" cy="357190"/>
          </a:xfrm>
          <a:prstGeom prst="line">
            <a:avLst/>
          </a:prstGeom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exão recta 37"/>
          <p:cNvCxnSpPr/>
          <p:nvPr/>
        </p:nvCxnSpPr>
        <p:spPr>
          <a:xfrm flipV="1">
            <a:off x="2428860" y="3071810"/>
            <a:ext cx="2143140" cy="1928826"/>
          </a:xfrm>
          <a:prstGeom prst="line">
            <a:avLst/>
          </a:prstGeom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exão recta 45"/>
          <p:cNvCxnSpPr/>
          <p:nvPr/>
        </p:nvCxnSpPr>
        <p:spPr>
          <a:xfrm flipV="1">
            <a:off x="4572000" y="785794"/>
            <a:ext cx="3429024" cy="2286016"/>
          </a:xfrm>
          <a:prstGeom prst="line">
            <a:avLst/>
          </a:prstGeom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exão recta unidireccional 52"/>
          <p:cNvCxnSpPr/>
          <p:nvPr/>
        </p:nvCxnSpPr>
        <p:spPr>
          <a:xfrm flipV="1">
            <a:off x="2357422" y="4643446"/>
            <a:ext cx="357190" cy="285752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58" name="Conexão recta unidireccional 57"/>
          <p:cNvCxnSpPr/>
          <p:nvPr/>
        </p:nvCxnSpPr>
        <p:spPr>
          <a:xfrm flipV="1">
            <a:off x="3643306" y="3429000"/>
            <a:ext cx="357190" cy="285752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59" name="Conexão recta unidireccional 58"/>
          <p:cNvCxnSpPr/>
          <p:nvPr/>
        </p:nvCxnSpPr>
        <p:spPr>
          <a:xfrm flipV="1">
            <a:off x="4929190" y="2357430"/>
            <a:ext cx="428628" cy="285752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62" name="Conexão recta unidireccional 61"/>
          <p:cNvCxnSpPr/>
          <p:nvPr/>
        </p:nvCxnSpPr>
        <p:spPr>
          <a:xfrm flipV="1">
            <a:off x="6143636" y="1571612"/>
            <a:ext cx="428628" cy="285752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64" name="Conexão recta unidireccional 63"/>
          <p:cNvCxnSpPr/>
          <p:nvPr/>
        </p:nvCxnSpPr>
        <p:spPr>
          <a:xfrm flipV="1">
            <a:off x="7358082" y="785794"/>
            <a:ext cx="428628" cy="285752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65" name="Conexão recta unidireccional 64"/>
          <p:cNvCxnSpPr/>
          <p:nvPr/>
        </p:nvCxnSpPr>
        <p:spPr>
          <a:xfrm rot="10800000" flipV="1">
            <a:off x="7715272" y="928670"/>
            <a:ext cx="357190" cy="285752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71" name="Conexão recta unidireccional 70"/>
          <p:cNvCxnSpPr/>
          <p:nvPr/>
        </p:nvCxnSpPr>
        <p:spPr>
          <a:xfrm rot="10800000" flipV="1">
            <a:off x="6786578" y="1500174"/>
            <a:ext cx="357190" cy="285752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73" name="Conexão recta unidireccional 72"/>
          <p:cNvCxnSpPr/>
          <p:nvPr/>
        </p:nvCxnSpPr>
        <p:spPr>
          <a:xfrm rot="10800000" flipV="1">
            <a:off x="5500694" y="2357430"/>
            <a:ext cx="357190" cy="285752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74" name="Conexão recta unidireccional 73"/>
          <p:cNvCxnSpPr/>
          <p:nvPr/>
        </p:nvCxnSpPr>
        <p:spPr>
          <a:xfrm rot="10800000" flipV="1">
            <a:off x="4214810" y="3286124"/>
            <a:ext cx="357190" cy="285752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75" name="Conexão recta unidireccional 74"/>
          <p:cNvCxnSpPr/>
          <p:nvPr/>
        </p:nvCxnSpPr>
        <p:spPr>
          <a:xfrm rot="10800000" flipV="1">
            <a:off x="2786050" y="4572008"/>
            <a:ext cx="357190" cy="285752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78" name="Rectângulo 77"/>
          <p:cNvSpPr/>
          <p:nvPr/>
        </p:nvSpPr>
        <p:spPr>
          <a:xfrm>
            <a:off x="3643306" y="5072074"/>
            <a:ext cx="71438" cy="42862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cxnSp>
        <p:nvCxnSpPr>
          <p:cNvPr id="79" name="Conexão recta unidireccional 78"/>
          <p:cNvCxnSpPr/>
          <p:nvPr/>
        </p:nvCxnSpPr>
        <p:spPr>
          <a:xfrm flipV="1">
            <a:off x="2857488" y="5286388"/>
            <a:ext cx="785818" cy="71437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80" name="CaixaDeTexto 79"/>
          <p:cNvSpPr txBox="1"/>
          <p:nvPr/>
        </p:nvSpPr>
        <p:spPr>
          <a:xfrm>
            <a:off x="3786182" y="5214950"/>
            <a:ext cx="136608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1100" b="1" dirty="0" smtClean="0">
                <a:solidFill>
                  <a:schemeClr val="bg1"/>
                </a:solidFill>
              </a:rPr>
              <a:t>Rua da Guiné Bissau</a:t>
            </a:r>
            <a:endParaRPr lang="pt-PT" sz="1100" b="1" dirty="0">
              <a:solidFill>
                <a:schemeClr val="bg1"/>
              </a:solidFill>
            </a:endParaRPr>
          </a:p>
        </p:txBody>
      </p:sp>
      <p:sp>
        <p:nvSpPr>
          <p:cNvPr id="83" name="Rectângulo 82"/>
          <p:cNvSpPr/>
          <p:nvPr/>
        </p:nvSpPr>
        <p:spPr>
          <a:xfrm>
            <a:off x="2699792" y="1225780"/>
            <a:ext cx="714380" cy="7143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84" name="CaixaDeTexto 83"/>
          <p:cNvSpPr txBox="1"/>
          <p:nvPr/>
        </p:nvSpPr>
        <p:spPr>
          <a:xfrm rot="19213079">
            <a:off x="1889164" y="4258949"/>
            <a:ext cx="14330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1200" b="1" dirty="0" smtClean="0">
                <a:solidFill>
                  <a:schemeClr val="bg1"/>
                </a:solidFill>
              </a:rPr>
              <a:t>Avenida 25 de Abril</a:t>
            </a:r>
            <a:endParaRPr lang="pt-PT" sz="1200" b="1" dirty="0">
              <a:solidFill>
                <a:schemeClr val="bg1"/>
              </a:solidFill>
            </a:endParaRPr>
          </a:p>
        </p:txBody>
      </p:sp>
      <p:sp>
        <p:nvSpPr>
          <p:cNvPr id="86" name="CaixaDeTexto 85"/>
          <p:cNvSpPr txBox="1"/>
          <p:nvPr/>
        </p:nvSpPr>
        <p:spPr>
          <a:xfrm rot="21230204">
            <a:off x="2508698" y="6033401"/>
            <a:ext cx="195277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1100" b="1" dirty="0" smtClean="0"/>
              <a:t>Piscina municipal de Portimão</a:t>
            </a:r>
            <a:endParaRPr lang="pt-PT" sz="1100" b="1" dirty="0"/>
          </a:p>
        </p:txBody>
      </p:sp>
      <p:sp>
        <p:nvSpPr>
          <p:cNvPr id="27" name="Oval 26"/>
          <p:cNvSpPr/>
          <p:nvPr/>
        </p:nvSpPr>
        <p:spPr>
          <a:xfrm>
            <a:off x="7884368" y="620688"/>
            <a:ext cx="288032" cy="28803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8" name="Oval 27"/>
          <p:cNvSpPr/>
          <p:nvPr/>
        </p:nvSpPr>
        <p:spPr>
          <a:xfrm>
            <a:off x="4283968" y="1124744"/>
            <a:ext cx="288032" cy="28803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36" name="Conexão recta 35"/>
          <p:cNvCxnSpPr/>
          <p:nvPr/>
        </p:nvCxnSpPr>
        <p:spPr>
          <a:xfrm rot="16200000" flipV="1">
            <a:off x="1321571" y="6179363"/>
            <a:ext cx="428628" cy="357190"/>
          </a:xfrm>
          <a:prstGeom prst="line">
            <a:avLst/>
          </a:prstGeom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exão recta 37"/>
          <p:cNvCxnSpPr/>
          <p:nvPr/>
        </p:nvCxnSpPr>
        <p:spPr>
          <a:xfrm flipV="1">
            <a:off x="1357290" y="4286256"/>
            <a:ext cx="2214578" cy="1857388"/>
          </a:xfrm>
          <a:prstGeom prst="line">
            <a:avLst/>
          </a:prstGeom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exão recta 45"/>
          <p:cNvCxnSpPr/>
          <p:nvPr/>
        </p:nvCxnSpPr>
        <p:spPr>
          <a:xfrm flipV="1">
            <a:off x="3571868" y="3571876"/>
            <a:ext cx="1714512" cy="714380"/>
          </a:xfrm>
          <a:prstGeom prst="line">
            <a:avLst/>
          </a:prstGeom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exão recta unidireccional 52"/>
          <p:cNvCxnSpPr/>
          <p:nvPr/>
        </p:nvCxnSpPr>
        <p:spPr>
          <a:xfrm flipV="1">
            <a:off x="3571868" y="4000504"/>
            <a:ext cx="428628" cy="214314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58" name="Conexão recta unidireccional 57"/>
          <p:cNvCxnSpPr/>
          <p:nvPr/>
        </p:nvCxnSpPr>
        <p:spPr>
          <a:xfrm flipV="1">
            <a:off x="4572000" y="3571876"/>
            <a:ext cx="428628" cy="214314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59" name="Conexão recta unidireccional 58"/>
          <p:cNvCxnSpPr/>
          <p:nvPr/>
        </p:nvCxnSpPr>
        <p:spPr>
          <a:xfrm rot="5400000" flipH="1" flipV="1">
            <a:off x="5179223" y="3036091"/>
            <a:ext cx="428628" cy="214314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62" name="Conexão recta unidireccional 61"/>
          <p:cNvCxnSpPr/>
          <p:nvPr/>
        </p:nvCxnSpPr>
        <p:spPr>
          <a:xfrm flipV="1">
            <a:off x="5715008" y="2143116"/>
            <a:ext cx="428628" cy="357190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64" name="Conexão recta unidireccional 63"/>
          <p:cNvCxnSpPr/>
          <p:nvPr/>
        </p:nvCxnSpPr>
        <p:spPr>
          <a:xfrm flipV="1">
            <a:off x="6858016" y="1142984"/>
            <a:ext cx="428628" cy="357190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65" name="Conexão recta unidireccional 64"/>
          <p:cNvCxnSpPr/>
          <p:nvPr/>
        </p:nvCxnSpPr>
        <p:spPr>
          <a:xfrm rot="10800000" flipV="1">
            <a:off x="3929058" y="4071942"/>
            <a:ext cx="428628" cy="214314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71" name="Conexão recta unidireccional 70"/>
          <p:cNvCxnSpPr/>
          <p:nvPr/>
        </p:nvCxnSpPr>
        <p:spPr>
          <a:xfrm rot="5400000">
            <a:off x="6357950" y="1928802"/>
            <a:ext cx="357190" cy="357190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73" name="Conexão recta unidireccional 72"/>
          <p:cNvCxnSpPr/>
          <p:nvPr/>
        </p:nvCxnSpPr>
        <p:spPr>
          <a:xfrm rot="5400000">
            <a:off x="5536413" y="2893215"/>
            <a:ext cx="428628" cy="214314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74" name="Conexão recta unidireccional 73"/>
          <p:cNvCxnSpPr/>
          <p:nvPr/>
        </p:nvCxnSpPr>
        <p:spPr>
          <a:xfrm rot="10800000" flipV="1">
            <a:off x="4857752" y="3714752"/>
            <a:ext cx="428628" cy="214314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75" name="Conexão recta unidireccional 74"/>
          <p:cNvCxnSpPr/>
          <p:nvPr/>
        </p:nvCxnSpPr>
        <p:spPr>
          <a:xfrm rot="10800000" flipV="1">
            <a:off x="2928926" y="4643446"/>
            <a:ext cx="357190" cy="285752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76" name="Conexão recta unidireccional 75"/>
          <p:cNvCxnSpPr/>
          <p:nvPr/>
        </p:nvCxnSpPr>
        <p:spPr>
          <a:xfrm rot="10800000" flipV="1">
            <a:off x="1785918" y="5643578"/>
            <a:ext cx="357190" cy="285752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3" name="Conexão recta 22"/>
          <p:cNvCxnSpPr/>
          <p:nvPr/>
        </p:nvCxnSpPr>
        <p:spPr>
          <a:xfrm rot="5400000" flipH="1" flipV="1">
            <a:off x="5072066" y="2857496"/>
            <a:ext cx="928694" cy="500066"/>
          </a:xfrm>
          <a:prstGeom prst="line">
            <a:avLst/>
          </a:prstGeom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exão recta 26"/>
          <p:cNvCxnSpPr/>
          <p:nvPr/>
        </p:nvCxnSpPr>
        <p:spPr>
          <a:xfrm flipV="1">
            <a:off x="5786446" y="1071546"/>
            <a:ext cx="1714512" cy="1571636"/>
          </a:xfrm>
          <a:prstGeom prst="line">
            <a:avLst/>
          </a:prstGeom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ângulo 29"/>
          <p:cNvSpPr/>
          <p:nvPr/>
        </p:nvSpPr>
        <p:spPr>
          <a:xfrm>
            <a:off x="323528" y="260648"/>
            <a:ext cx="4786346" cy="121444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PT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CORRIDA </a:t>
            </a:r>
            <a:r>
              <a:rPr lang="pt-PT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Infantis</a:t>
            </a:r>
          </a:p>
          <a:p>
            <a:r>
              <a:rPr lang="pt-PT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 volta 800m       </a:t>
            </a:r>
            <a:r>
              <a:rPr lang="pt-PT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meta           Retorno  </a:t>
            </a:r>
            <a:r>
              <a:rPr lang="pt-PT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</a:p>
        </p:txBody>
      </p:sp>
      <p:sp>
        <p:nvSpPr>
          <p:cNvPr id="31" name="Rectângulo 30"/>
          <p:cNvSpPr/>
          <p:nvPr/>
        </p:nvSpPr>
        <p:spPr>
          <a:xfrm>
            <a:off x="2411760" y="1211266"/>
            <a:ext cx="432048" cy="7200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cxnSp>
        <p:nvCxnSpPr>
          <p:cNvPr id="48" name="Conexão recta unidireccional 47"/>
          <p:cNvCxnSpPr/>
          <p:nvPr/>
        </p:nvCxnSpPr>
        <p:spPr>
          <a:xfrm flipV="1">
            <a:off x="2571736" y="4714884"/>
            <a:ext cx="357190" cy="285752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9" name="Conexão recta unidireccional 48"/>
          <p:cNvCxnSpPr/>
          <p:nvPr/>
        </p:nvCxnSpPr>
        <p:spPr>
          <a:xfrm flipV="1">
            <a:off x="1357290" y="5715016"/>
            <a:ext cx="357190" cy="285752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51" name="Conexão recta unidireccional 50"/>
          <p:cNvCxnSpPr/>
          <p:nvPr/>
        </p:nvCxnSpPr>
        <p:spPr>
          <a:xfrm rot="16200000" flipV="1">
            <a:off x="1250133" y="6250801"/>
            <a:ext cx="285752" cy="214314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55" name="Rectângulo 54"/>
          <p:cNvSpPr/>
          <p:nvPr/>
        </p:nvSpPr>
        <p:spPr>
          <a:xfrm>
            <a:off x="2214546" y="6286520"/>
            <a:ext cx="71438" cy="35719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cxnSp>
        <p:nvCxnSpPr>
          <p:cNvPr id="56" name="Conexão recta unidireccional 55"/>
          <p:cNvCxnSpPr/>
          <p:nvPr/>
        </p:nvCxnSpPr>
        <p:spPr>
          <a:xfrm flipV="1">
            <a:off x="1857356" y="6429396"/>
            <a:ext cx="357190" cy="7143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63" name="CaixaDeTexto 62"/>
          <p:cNvSpPr txBox="1"/>
          <p:nvPr/>
        </p:nvSpPr>
        <p:spPr>
          <a:xfrm rot="19213079">
            <a:off x="1422904" y="4998417"/>
            <a:ext cx="14330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1200" b="1" dirty="0" smtClean="0">
                <a:solidFill>
                  <a:schemeClr val="bg1"/>
                </a:solidFill>
              </a:rPr>
              <a:t>Avenida 25 de Abril</a:t>
            </a:r>
            <a:endParaRPr lang="pt-PT" sz="1200" b="1" dirty="0">
              <a:solidFill>
                <a:schemeClr val="bg1"/>
              </a:solidFill>
            </a:endParaRPr>
          </a:p>
        </p:txBody>
      </p:sp>
      <p:sp>
        <p:nvSpPr>
          <p:cNvPr id="66" name="CaixaDeTexto 65"/>
          <p:cNvSpPr txBox="1"/>
          <p:nvPr/>
        </p:nvSpPr>
        <p:spPr>
          <a:xfrm>
            <a:off x="2357422" y="6286520"/>
            <a:ext cx="136608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1100" b="1" dirty="0" smtClean="0">
                <a:solidFill>
                  <a:schemeClr val="bg1"/>
                </a:solidFill>
              </a:rPr>
              <a:t>Rua da Guiné Bissau</a:t>
            </a:r>
            <a:endParaRPr lang="pt-PT" sz="1100" b="1" dirty="0">
              <a:solidFill>
                <a:schemeClr val="bg1"/>
              </a:solidFill>
            </a:endParaRPr>
          </a:p>
        </p:txBody>
      </p:sp>
      <p:sp>
        <p:nvSpPr>
          <p:cNvPr id="29" name="Oval 28"/>
          <p:cNvSpPr/>
          <p:nvPr/>
        </p:nvSpPr>
        <p:spPr>
          <a:xfrm>
            <a:off x="7452320" y="836712"/>
            <a:ext cx="288032" cy="28803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2" name="Oval 31"/>
          <p:cNvSpPr/>
          <p:nvPr/>
        </p:nvSpPr>
        <p:spPr>
          <a:xfrm>
            <a:off x="3635896" y="1081764"/>
            <a:ext cx="288032" cy="28803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36" name="Conexão recta 35"/>
          <p:cNvCxnSpPr/>
          <p:nvPr/>
        </p:nvCxnSpPr>
        <p:spPr>
          <a:xfrm rot="16200000" flipV="1">
            <a:off x="1321571" y="6179363"/>
            <a:ext cx="428628" cy="357190"/>
          </a:xfrm>
          <a:prstGeom prst="line">
            <a:avLst/>
          </a:prstGeom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exão recta 37"/>
          <p:cNvCxnSpPr/>
          <p:nvPr/>
        </p:nvCxnSpPr>
        <p:spPr>
          <a:xfrm flipV="1">
            <a:off x="1357290" y="4286256"/>
            <a:ext cx="2214578" cy="1857388"/>
          </a:xfrm>
          <a:prstGeom prst="line">
            <a:avLst/>
          </a:prstGeom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exão recta 45"/>
          <p:cNvCxnSpPr/>
          <p:nvPr/>
        </p:nvCxnSpPr>
        <p:spPr>
          <a:xfrm flipV="1">
            <a:off x="3571868" y="3571876"/>
            <a:ext cx="1714512" cy="714380"/>
          </a:xfrm>
          <a:prstGeom prst="line">
            <a:avLst/>
          </a:prstGeom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exão recta unidireccional 52"/>
          <p:cNvCxnSpPr/>
          <p:nvPr/>
        </p:nvCxnSpPr>
        <p:spPr>
          <a:xfrm flipV="1">
            <a:off x="3571868" y="4000504"/>
            <a:ext cx="428628" cy="214314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58" name="Conexão recta unidireccional 57"/>
          <p:cNvCxnSpPr/>
          <p:nvPr/>
        </p:nvCxnSpPr>
        <p:spPr>
          <a:xfrm flipV="1">
            <a:off x="4572000" y="3571876"/>
            <a:ext cx="428628" cy="214314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59" name="Conexão recta unidireccional 58"/>
          <p:cNvCxnSpPr/>
          <p:nvPr/>
        </p:nvCxnSpPr>
        <p:spPr>
          <a:xfrm rot="5400000" flipH="1" flipV="1">
            <a:off x="5179223" y="3036091"/>
            <a:ext cx="428628" cy="214314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62" name="Conexão recta unidireccional 61"/>
          <p:cNvCxnSpPr/>
          <p:nvPr/>
        </p:nvCxnSpPr>
        <p:spPr>
          <a:xfrm flipV="1">
            <a:off x="5715008" y="2143116"/>
            <a:ext cx="428628" cy="357190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65" name="Conexão recta unidireccional 64"/>
          <p:cNvCxnSpPr/>
          <p:nvPr/>
        </p:nvCxnSpPr>
        <p:spPr>
          <a:xfrm rot="10800000" flipV="1">
            <a:off x="3929058" y="4071942"/>
            <a:ext cx="428628" cy="214314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71" name="Conexão recta unidireccional 70"/>
          <p:cNvCxnSpPr/>
          <p:nvPr/>
        </p:nvCxnSpPr>
        <p:spPr>
          <a:xfrm rot="5400000">
            <a:off x="6357950" y="1928802"/>
            <a:ext cx="357190" cy="357190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73" name="Conexão recta unidireccional 72"/>
          <p:cNvCxnSpPr/>
          <p:nvPr/>
        </p:nvCxnSpPr>
        <p:spPr>
          <a:xfrm rot="5400000">
            <a:off x="5536413" y="2893215"/>
            <a:ext cx="428628" cy="214314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74" name="Conexão recta unidireccional 73"/>
          <p:cNvCxnSpPr/>
          <p:nvPr/>
        </p:nvCxnSpPr>
        <p:spPr>
          <a:xfrm rot="10800000" flipV="1">
            <a:off x="4857752" y="3714752"/>
            <a:ext cx="428628" cy="214314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75" name="Conexão recta unidireccional 74"/>
          <p:cNvCxnSpPr/>
          <p:nvPr/>
        </p:nvCxnSpPr>
        <p:spPr>
          <a:xfrm rot="10800000" flipV="1">
            <a:off x="2928926" y="4643446"/>
            <a:ext cx="357190" cy="285752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76" name="Conexão recta unidireccional 75"/>
          <p:cNvCxnSpPr/>
          <p:nvPr/>
        </p:nvCxnSpPr>
        <p:spPr>
          <a:xfrm rot="10800000" flipV="1">
            <a:off x="1785918" y="5643578"/>
            <a:ext cx="357190" cy="285752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3" name="Conexão recta 22"/>
          <p:cNvCxnSpPr/>
          <p:nvPr/>
        </p:nvCxnSpPr>
        <p:spPr>
          <a:xfrm rot="5400000" flipH="1" flipV="1">
            <a:off x="5072066" y="2857496"/>
            <a:ext cx="928694" cy="500066"/>
          </a:xfrm>
          <a:prstGeom prst="line">
            <a:avLst/>
          </a:prstGeom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exão recta 26"/>
          <p:cNvCxnSpPr/>
          <p:nvPr/>
        </p:nvCxnSpPr>
        <p:spPr>
          <a:xfrm flipV="1">
            <a:off x="5786446" y="1844824"/>
            <a:ext cx="873786" cy="798358"/>
          </a:xfrm>
          <a:prstGeom prst="line">
            <a:avLst/>
          </a:prstGeom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ângulo 29"/>
          <p:cNvSpPr/>
          <p:nvPr/>
        </p:nvSpPr>
        <p:spPr>
          <a:xfrm>
            <a:off x="0" y="0"/>
            <a:ext cx="6000792" cy="121444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PT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CORRIDA </a:t>
            </a:r>
            <a:r>
              <a:rPr lang="pt-PT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Iniciados</a:t>
            </a:r>
          </a:p>
          <a:p>
            <a:pPr algn="ctr"/>
            <a:r>
              <a:rPr lang="pt-PT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 voltas </a:t>
            </a:r>
            <a:r>
              <a:rPr lang="pt-PT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= 1200m           </a:t>
            </a:r>
            <a:r>
              <a:rPr lang="pt-PT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endParaRPr lang="pt-PT" sz="36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cxnSp>
        <p:nvCxnSpPr>
          <p:cNvPr id="48" name="Conexão recta unidireccional 47"/>
          <p:cNvCxnSpPr/>
          <p:nvPr/>
        </p:nvCxnSpPr>
        <p:spPr>
          <a:xfrm flipV="1">
            <a:off x="2571736" y="4714884"/>
            <a:ext cx="357190" cy="285752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9" name="Conexão recta unidireccional 48"/>
          <p:cNvCxnSpPr/>
          <p:nvPr/>
        </p:nvCxnSpPr>
        <p:spPr>
          <a:xfrm flipV="1">
            <a:off x="1357290" y="5715016"/>
            <a:ext cx="357190" cy="285752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51" name="Conexão recta unidireccional 50"/>
          <p:cNvCxnSpPr/>
          <p:nvPr/>
        </p:nvCxnSpPr>
        <p:spPr>
          <a:xfrm rot="16200000" flipV="1">
            <a:off x="1250133" y="6250801"/>
            <a:ext cx="285752" cy="214314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55" name="Rectângulo 54"/>
          <p:cNvSpPr/>
          <p:nvPr/>
        </p:nvSpPr>
        <p:spPr>
          <a:xfrm>
            <a:off x="2214546" y="6286520"/>
            <a:ext cx="71438" cy="35719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cxnSp>
        <p:nvCxnSpPr>
          <p:cNvPr id="56" name="Conexão recta unidireccional 55"/>
          <p:cNvCxnSpPr/>
          <p:nvPr/>
        </p:nvCxnSpPr>
        <p:spPr>
          <a:xfrm flipV="1">
            <a:off x="1857356" y="6429396"/>
            <a:ext cx="357190" cy="7143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9" name="CaixaDeTexto 28"/>
          <p:cNvSpPr txBox="1"/>
          <p:nvPr/>
        </p:nvSpPr>
        <p:spPr>
          <a:xfrm>
            <a:off x="2428860" y="6286520"/>
            <a:ext cx="136608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1100" b="1" dirty="0" smtClean="0">
                <a:solidFill>
                  <a:schemeClr val="bg1"/>
                </a:solidFill>
              </a:rPr>
              <a:t>Rua da Guiné Bissau</a:t>
            </a:r>
            <a:endParaRPr lang="pt-PT" sz="1100" b="1" dirty="0">
              <a:solidFill>
                <a:schemeClr val="bg1"/>
              </a:solidFill>
            </a:endParaRPr>
          </a:p>
        </p:txBody>
      </p:sp>
      <p:sp>
        <p:nvSpPr>
          <p:cNvPr id="32" name="CaixaDeTexto 31"/>
          <p:cNvSpPr txBox="1"/>
          <p:nvPr/>
        </p:nvSpPr>
        <p:spPr>
          <a:xfrm rot="19213079">
            <a:off x="1494342" y="5069854"/>
            <a:ext cx="14330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1200" b="1" dirty="0" smtClean="0">
                <a:solidFill>
                  <a:schemeClr val="bg1"/>
                </a:solidFill>
              </a:rPr>
              <a:t>Avenida 25 de Abril</a:t>
            </a:r>
            <a:endParaRPr lang="pt-PT" sz="1200" b="1" dirty="0">
              <a:solidFill>
                <a:schemeClr val="bg1"/>
              </a:solidFill>
            </a:endParaRPr>
          </a:p>
        </p:txBody>
      </p:sp>
      <p:sp>
        <p:nvSpPr>
          <p:cNvPr id="35" name="CaixaDeTexto 34"/>
          <p:cNvSpPr txBox="1"/>
          <p:nvPr/>
        </p:nvSpPr>
        <p:spPr>
          <a:xfrm>
            <a:off x="6516216" y="5380672"/>
            <a:ext cx="2627784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PT" dirty="0" smtClean="0"/>
              <a:t>                </a:t>
            </a:r>
            <a:r>
              <a:rPr lang="pt-PT" b="1" dirty="0" smtClean="0"/>
              <a:t>Meta</a:t>
            </a:r>
          </a:p>
          <a:p>
            <a:endParaRPr lang="pt-PT" b="1" dirty="0" smtClean="0"/>
          </a:p>
          <a:p>
            <a:r>
              <a:rPr lang="pt-PT" b="1" dirty="0" smtClean="0"/>
              <a:t>        Retornos</a:t>
            </a:r>
          </a:p>
          <a:p>
            <a:r>
              <a:rPr lang="pt-PT" b="1" dirty="0" smtClean="0"/>
              <a:t>         </a:t>
            </a:r>
          </a:p>
        </p:txBody>
      </p:sp>
      <p:sp>
        <p:nvSpPr>
          <p:cNvPr id="37" name="Rectângulo 36"/>
          <p:cNvSpPr/>
          <p:nvPr/>
        </p:nvSpPr>
        <p:spPr>
          <a:xfrm>
            <a:off x="6588224" y="5517232"/>
            <a:ext cx="714380" cy="7143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9" name="Oval 38"/>
          <p:cNvSpPr/>
          <p:nvPr/>
        </p:nvSpPr>
        <p:spPr>
          <a:xfrm>
            <a:off x="6516216" y="1700808"/>
            <a:ext cx="288032" cy="28803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40" name="Oval 39"/>
          <p:cNvSpPr/>
          <p:nvPr/>
        </p:nvSpPr>
        <p:spPr>
          <a:xfrm>
            <a:off x="6588224" y="6021288"/>
            <a:ext cx="288032" cy="28803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42" name="Oval 41"/>
          <p:cNvSpPr/>
          <p:nvPr/>
        </p:nvSpPr>
        <p:spPr>
          <a:xfrm>
            <a:off x="1187624" y="5949280"/>
            <a:ext cx="288032" cy="28803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36" name="Conexão recta 35"/>
          <p:cNvCxnSpPr/>
          <p:nvPr/>
        </p:nvCxnSpPr>
        <p:spPr>
          <a:xfrm rot="16200000" flipV="1">
            <a:off x="1321571" y="6179363"/>
            <a:ext cx="428628" cy="357190"/>
          </a:xfrm>
          <a:prstGeom prst="line">
            <a:avLst/>
          </a:prstGeom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exão recta 37"/>
          <p:cNvCxnSpPr/>
          <p:nvPr/>
        </p:nvCxnSpPr>
        <p:spPr>
          <a:xfrm flipV="1">
            <a:off x="1357290" y="4286256"/>
            <a:ext cx="2214578" cy="1857388"/>
          </a:xfrm>
          <a:prstGeom prst="line">
            <a:avLst/>
          </a:prstGeom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exão recta 45"/>
          <p:cNvCxnSpPr/>
          <p:nvPr/>
        </p:nvCxnSpPr>
        <p:spPr>
          <a:xfrm flipV="1">
            <a:off x="3571868" y="3571876"/>
            <a:ext cx="1714512" cy="714380"/>
          </a:xfrm>
          <a:prstGeom prst="line">
            <a:avLst/>
          </a:prstGeom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exão recta unidireccional 52"/>
          <p:cNvCxnSpPr/>
          <p:nvPr/>
        </p:nvCxnSpPr>
        <p:spPr>
          <a:xfrm flipV="1">
            <a:off x="3571868" y="4000504"/>
            <a:ext cx="428628" cy="214314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58" name="Conexão recta unidireccional 57"/>
          <p:cNvCxnSpPr/>
          <p:nvPr/>
        </p:nvCxnSpPr>
        <p:spPr>
          <a:xfrm flipV="1">
            <a:off x="4572000" y="3571876"/>
            <a:ext cx="428628" cy="214314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59" name="Conexão recta unidireccional 58"/>
          <p:cNvCxnSpPr/>
          <p:nvPr/>
        </p:nvCxnSpPr>
        <p:spPr>
          <a:xfrm rot="5400000" flipH="1" flipV="1">
            <a:off x="5179223" y="3036091"/>
            <a:ext cx="428628" cy="214314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62" name="Conexão recta unidireccional 61"/>
          <p:cNvCxnSpPr/>
          <p:nvPr/>
        </p:nvCxnSpPr>
        <p:spPr>
          <a:xfrm flipV="1">
            <a:off x="5715008" y="2143116"/>
            <a:ext cx="428628" cy="357190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64" name="Conexão recta unidireccional 63"/>
          <p:cNvCxnSpPr/>
          <p:nvPr/>
        </p:nvCxnSpPr>
        <p:spPr>
          <a:xfrm flipV="1">
            <a:off x="6858016" y="1142984"/>
            <a:ext cx="428628" cy="357190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65" name="Conexão recta unidireccional 64"/>
          <p:cNvCxnSpPr/>
          <p:nvPr/>
        </p:nvCxnSpPr>
        <p:spPr>
          <a:xfrm rot="10800000" flipV="1">
            <a:off x="3929058" y="4071942"/>
            <a:ext cx="428628" cy="214314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71" name="Conexão recta unidireccional 70"/>
          <p:cNvCxnSpPr/>
          <p:nvPr/>
        </p:nvCxnSpPr>
        <p:spPr>
          <a:xfrm rot="5400000">
            <a:off x="6357950" y="1928802"/>
            <a:ext cx="357190" cy="357190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73" name="Conexão recta unidireccional 72"/>
          <p:cNvCxnSpPr/>
          <p:nvPr/>
        </p:nvCxnSpPr>
        <p:spPr>
          <a:xfrm rot="5400000">
            <a:off x="5536413" y="2893215"/>
            <a:ext cx="428628" cy="214314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74" name="Conexão recta unidireccional 73"/>
          <p:cNvCxnSpPr/>
          <p:nvPr/>
        </p:nvCxnSpPr>
        <p:spPr>
          <a:xfrm rot="10800000" flipV="1">
            <a:off x="4857752" y="3714752"/>
            <a:ext cx="428628" cy="214314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75" name="Conexão recta unidireccional 74"/>
          <p:cNvCxnSpPr/>
          <p:nvPr/>
        </p:nvCxnSpPr>
        <p:spPr>
          <a:xfrm rot="10800000" flipV="1">
            <a:off x="2928926" y="4643446"/>
            <a:ext cx="357190" cy="285752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76" name="Conexão recta unidireccional 75"/>
          <p:cNvCxnSpPr/>
          <p:nvPr/>
        </p:nvCxnSpPr>
        <p:spPr>
          <a:xfrm rot="10800000" flipV="1">
            <a:off x="1785918" y="5643578"/>
            <a:ext cx="357190" cy="285752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3" name="Conexão recta 22"/>
          <p:cNvCxnSpPr/>
          <p:nvPr/>
        </p:nvCxnSpPr>
        <p:spPr>
          <a:xfrm rot="5400000" flipH="1" flipV="1">
            <a:off x="5072066" y="2857496"/>
            <a:ext cx="928694" cy="500066"/>
          </a:xfrm>
          <a:prstGeom prst="line">
            <a:avLst/>
          </a:prstGeom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exão recta 26"/>
          <p:cNvCxnSpPr/>
          <p:nvPr/>
        </p:nvCxnSpPr>
        <p:spPr>
          <a:xfrm flipV="1">
            <a:off x="5786446" y="1071546"/>
            <a:ext cx="1714512" cy="1571636"/>
          </a:xfrm>
          <a:prstGeom prst="line">
            <a:avLst/>
          </a:prstGeom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ângulo 29"/>
          <p:cNvSpPr/>
          <p:nvPr/>
        </p:nvSpPr>
        <p:spPr>
          <a:xfrm>
            <a:off x="0" y="0"/>
            <a:ext cx="4929222" cy="121444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PT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CORRIDA </a:t>
            </a:r>
            <a:r>
              <a:rPr lang="pt-PT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Juvenis</a:t>
            </a:r>
          </a:p>
          <a:p>
            <a:pPr algn="ctr"/>
            <a:r>
              <a:rPr lang="pt-PT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 voltas </a:t>
            </a:r>
            <a:r>
              <a:rPr lang="pt-PT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= 1600m           </a:t>
            </a:r>
            <a:r>
              <a:rPr lang="pt-PT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endParaRPr lang="pt-PT" sz="36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cxnSp>
        <p:nvCxnSpPr>
          <p:cNvPr id="48" name="Conexão recta unidireccional 47"/>
          <p:cNvCxnSpPr/>
          <p:nvPr/>
        </p:nvCxnSpPr>
        <p:spPr>
          <a:xfrm flipV="1">
            <a:off x="2571736" y="4714884"/>
            <a:ext cx="357190" cy="285752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9" name="Conexão recta unidireccional 48"/>
          <p:cNvCxnSpPr/>
          <p:nvPr/>
        </p:nvCxnSpPr>
        <p:spPr>
          <a:xfrm flipV="1">
            <a:off x="1446628" y="5589240"/>
            <a:ext cx="357190" cy="285752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51" name="Conexão recta unidireccional 50"/>
          <p:cNvCxnSpPr/>
          <p:nvPr/>
        </p:nvCxnSpPr>
        <p:spPr>
          <a:xfrm rot="16200000" flipV="1">
            <a:off x="1295921" y="6345039"/>
            <a:ext cx="285752" cy="214314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55" name="Rectângulo 54"/>
          <p:cNvSpPr/>
          <p:nvPr/>
        </p:nvSpPr>
        <p:spPr>
          <a:xfrm>
            <a:off x="2214546" y="6286520"/>
            <a:ext cx="71438" cy="35719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cxnSp>
        <p:nvCxnSpPr>
          <p:cNvPr id="56" name="Conexão recta unidireccional 55"/>
          <p:cNvCxnSpPr/>
          <p:nvPr/>
        </p:nvCxnSpPr>
        <p:spPr>
          <a:xfrm flipV="1">
            <a:off x="1857356" y="6429396"/>
            <a:ext cx="357190" cy="7143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9" name="CaixaDeTexto 28"/>
          <p:cNvSpPr txBox="1"/>
          <p:nvPr/>
        </p:nvSpPr>
        <p:spPr>
          <a:xfrm rot="19213079">
            <a:off x="1494342" y="5069854"/>
            <a:ext cx="14330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1200" b="1" dirty="0" smtClean="0">
                <a:solidFill>
                  <a:schemeClr val="bg1"/>
                </a:solidFill>
              </a:rPr>
              <a:t>Avenida 25 de Abril</a:t>
            </a:r>
            <a:endParaRPr lang="pt-PT" sz="1200" b="1" dirty="0">
              <a:solidFill>
                <a:schemeClr val="bg1"/>
              </a:solidFill>
            </a:endParaRPr>
          </a:p>
        </p:txBody>
      </p:sp>
      <p:sp>
        <p:nvSpPr>
          <p:cNvPr id="32" name="CaixaDeTexto 31"/>
          <p:cNvSpPr txBox="1"/>
          <p:nvPr/>
        </p:nvSpPr>
        <p:spPr>
          <a:xfrm>
            <a:off x="2428860" y="6286520"/>
            <a:ext cx="136608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1100" b="1" dirty="0" smtClean="0">
                <a:solidFill>
                  <a:schemeClr val="bg1"/>
                </a:solidFill>
              </a:rPr>
              <a:t>Rua da Guiné Bissau</a:t>
            </a:r>
            <a:endParaRPr lang="pt-PT" sz="1100" b="1" dirty="0">
              <a:solidFill>
                <a:schemeClr val="bg1"/>
              </a:solidFill>
            </a:endParaRPr>
          </a:p>
        </p:txBody>
      </p:sp>
      <p:sp>
        <p:nvSpPr>
          <p:cNvPr id="33" name="CaixaDeTexto 32"/>
          <p:cNvSpPr txBox="1"/>
          <p:nvPr/>
        </p:nvSpPr>
        <p:spPr>
          <a:xfrm>
            <a:off x="6516216" y="5934670"/>
            <a:ext cx="2627784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PT" dirty="0" smtClean="0"/>
              <a:t>                </a:t>
            </a:r>
            <a:r>
              <a:rPr lang="pt-PT" b="1" dirty="0" smtClean="0"/>
              <a:t>Meta</a:t>
            </a:r>
          </a:p>
          <a:p>
            <a:endParaRPr lang="pt-PT" b="1" dirty="0" smtClean="0"/>
          </a:p>
          <a:p>
            <a:r>
              <a:rPr lang="pt-PT" b="1" dirty="0" smtClean="0"/>
              <a:t>         Retornos </a:t>
            </a:r>
          </a:p>
        </p:txBody>
      </p:sp>
      <p:sp>
        <p:nvSpPr>
          <p:cNvPr id="34" name="Rectângulo 33"/>
          <p:cNvSpPr/>
          <p:nvPr/>
        </p:nvSpPr>
        <p:spPr>
          <a:xfrm>
            <a:off x="6588224" y="6093296"/>
            <a:ext cx="714380" cy="7143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5" name="Oval 34"/>
          <p:cNvSpPr/>
          <p:nvPr/>
        </p:nvSpPr>
        <p:spPr>
          <a:xfrm>
            <a:off x="6660232" y="6497440"/>
            <a:ext cx="288032" cy="28803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9" name="Oval 38"/>
          <p:cNvSpPr/>
          <p:nvPr/>
        </p:nvSpPr>
        <p:spPr>
          <a:xfrm>
            <a:off x="7308304" y="908720"/>
            <a:ext cx="288032" cy="28803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40" name="Oval 39"/>
          <p:cNvSpPr/>
          <p:nvPr/>
        </p:nvSpPr>
        <p:spPr>
          <a:xfrm>
            <a:off x="1115616" y="5949280"/>
            <a:ext cx="288032" cy="28803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1533</TotalTime>
  <Words>148</Words>
  <Application>Microsoft Office PowerPoint</Application>
  <PresentationFormat>Apresentação no Ecrã (4:3)</PresentationFormat>
  <Paragraphs>48</Paragraphs>
  <Slides>6</Slides>
  <Notes>5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6</vt:i4>
      </vt:variant>
    </vt:vector>
  </HeadingPairs>
  <TitlesOfParts>
    <vt:vector size="10" baseType="lpstr">
      <vt:lpstr>Arial</vt:lpstr>
      <vt:lpstr>Arial Black</vt:lpstr>
      <vt:lpstr>Calibri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Diapositivo 1</dc:title>
  <dc:creator>Utilizador</dc:creator>
  <cp:lastModifiedBy>Artur Parreira</cp:lastModifiedBy>
  <cp:revision>60</cp:revision>
  <dcterms:created xsi:type="dcterms:W3CDTF">2018-05-07T15:23:14Z</dcterms:created>
  <dcterms:modified xsi:type="dcterms:W3CDTF">2018-05-14T10:31:10Z</dcterms:modified>
</cp:coreProperties>
</file>