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74" r:id="rId4"/>
    <p:sldId id="275" r:id="rId5"/>
    <p:sldId id="271" r:id="rId6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434" autoAdjust="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CC35-0044-4417-AD0D-01C602FC3F1D}" type="datetimeFigureOut">
              <a:rPr lang="pt-PT" smtClean="0"/>
              <a:pPr/>
              <a:t>11/03/2018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8059-7FB9-4FE6-A2A6-AEAB46AA01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CC35-0044-4417-AD0D-01C602FC3F1D}" type="datetimeFigureOut">
              <a:rPr lang="pt-PT" smtClean="0"/>
              <a:pPr/>
              <a:t>11/03/2018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8059-7FB9-4FE6-A2A6-AEAB46AA01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CC35-0044-4417-AD0D-01C602FC3F1D}" type="datetimeFigureOut">
              <a:rPr lang="pt-PT" smtClean="0"/>
              <a:pPr/>
              <a:t>11/03/2018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8059-7FB9-4FE6-A2A6-AEAB46AA01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CC35-0044-4417-AD0D-01C602FC3F1D}" type="datetimeFigureOut">
              <a:rPr lang="pt-PT" smtClean="0"/>
              <a:pPr/>
              <a:t>11/03/2018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8059-7FB9-4FE6-A2A6-AEAB46AA01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CC35-0044-4417-AD0D-01C602FC3F1D}" type="datetimeFigureOut">
              <a:rPr lang="pt-PT" smtClean="0"/>
              <a:pPr/>
              <a:t>11/03/2018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8059-7FB9-4FE6-A2A6-AEAB46AA01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CC35-0044-4417-AD0D-01C602FC3F1D}" type="datetimeFigureOut">
              <a:rPr lang="pt-PT" smtClean="0"/>
              <a:pPr/>
              <a:t>11/03/2018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8059-7FB9-4FE6-A2A6-AEAB46AA01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CC35-0044-4417-AD0D-01C602FC3F1D}" type="datetimeFigureOut">
              <a:rPr lang="pt-PT" smtClean="0"/>
              <a:pPr/>
              <a:t>11/03/2018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8059-7FB9-4FE6-A2A6-AEAB46AA01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CC35-0044-4417-AD0D-01C602FC3F1D}" type="datetimeFigureOut">
              <a:rPr lang="pt-PT" smtClean="0"/>
              <a:pPr/>
              <a:t>11/03/2018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8059-7FB9-4FE6-A2A6-AEAB46AA01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CC35-0044-4417-AD0D-01C602FC3F1D}" type="datetimeFigureOut">
              <a:rPr lang="pt-PT" smtClean="0"/>
              <a:pPr/>
              <a:t>11/03/2018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8059-7FB9-4FE6-A2A6-AEAB46AA01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CC35-0044-4417-AD0D-01C602FC3F1D}" type="datetimeFigureOut">
              <a:rPr lang="pt-PT" smtClean="0"/>
              <a:pPr/>
              <a:t>11/03/2018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8059-7FB9-4FE6-A2A6-AEAB46AA01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CC35-0044-4417-AD0D-01C602FC3F1D}" type="datetimeFigureOut">
              <a:rPr lang="pt-PT" smtClean="0"/>
              <a:pPr/>
              <a:t>11/03/2018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8059-7FB9-4FE6-A2A6-AEAB46AA01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2CC35-0044-4417-AD0D-01C602FC3F1D}" type="datetimeFigureOut">
              <a:rPr lang="pt-PT" smtClean="0"/>
              <a:pPr/>
              <a:t>11/03/2018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28059-7FB9-4FE6-A2A6-AEAB46AA01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ângulo 22"/>
          <p:cNvSpPr/>
          <p:nvPr/>
        </p:nvSpPr>
        <p:spPr>
          <a:xfrm rot="6968816">
            <a:off x="7652" y="3708078"/>
            <a:ext cx="324220" cy="21906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4" name="Retângulo 3"/>
          <p:cNvSpPr/>
          <p:nvPr/>
        </p:nvSpPr>
        <p:spPr>
          <a:xfrm>
            <a:off x="2062682" y="3291184"/>
            <a:ext cx="144016" cy="526428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Seta para a direita 12"/>
          <p:cNvSpPr/>
          <p:nvPr/>
        </p:nvSpPr>
        <p:spPr>
          <a:xfrm rot="1306784">
            <a:off x="945442" y="4172661"/>
            <a:ext cx="360040" cy="250304"/>
          </a:xfrm>
          <a:prstGeom prst="rightArrow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Seta para a direita 13"/>
          <p:cNvSpPr/>
          <p:nvPr/>
        </p:nvSpPr>
        <p:spPr>
          <a:xfrm>
            <a:off x="7164288" y="4355674"/>
            <a:ext cx="360040" cy="250304"/>
          </a:xfrm>
          <a:prstGeom prst="rightArrow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Seta para a direita 14"/>
          <p:cNvSpPr/>
          <p:nvPr/>
        </p:nvSpPr>
        <p:spPr>
          <a:xfrm rot="10800000">
            <a:off x="5145017" y="3816133"/>
            <a:ext cx="360040" cy="250304"/>
          </a:xfrm>
          <a:prstGeom prst="rightArrow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Forma livre 16"/>
          <p:cNvSpPr/>
          <p:nvPr/>
        </p:nvSpPr>
        <p:spPr>
          <a:xfrm>
            <a:off x="2121243" y="3216591"/>
            <a:ext cx="770238" cy="717336"/>
          </a:xfrm>
          <a:custGeom>
            <a:avLst/>
            <a:gdLst>
              <a:gd name="connsiteX0" fmla="*/ 770238 w 770238"/>
              <a:gd name="connsiteY0" fmla="*/ 638717 h 717336"/>
              <a:gd name="connsiteX1" fmla="*/ 634314 w 770238"/>
              <a:gd name="connsiteY1" fmla="*/ 646955 h 717336"/>
              <a:gd name="connsiteX2" fmla="*/ 518984 w 770238"/>
              <a:gd name="connsiteY2" fmla="*/ 663431 h 717336"/>
              <a:gd name="connsiteX3" fmla="*/ 473676 w 770238"/>
              <a:gd name="connsiteY3" fmla="*/ 684025 h 717336"/>
              <a:gd name="connsiteX4" fmla="*/ 399535 w 770238"/>
              <a:gd name="connsiteY4" fmla="*/ 684025 h 717336"/>
              <a:gd name="connsiteX5" fmla="*/ 300681 w 770238"/>
              <a:gd name="connsiteY5" fmla="*/ 700501 h 717336"/>
              <a:gd name="connsiteX6" fmla="*/ 238898 w 770238"/>
              <a:gd name="connsiteY6" fmla="*/ 716977 h 717336"/>
              <a:gd name="connsiteX7" fmla="*/ 152400 w 770238"/>
              <a:gd name="connsiteY7" fmla="*/ 684025 h 717336"/>
              <a:gd name="connsiteX8" fmla="*/ 144162 w 770238"/>
              <a:gd name="connsiteY8" fmla="*/ 548101 h 717336"/>
              <a:gd name="connsiteX9" fmla="*/ 127687 w 770238"/>
              <a:gd name="connsiteY9" fmla="*/ 148566 h 717336"/>
              <a:gd name="connsiteX10" fmla="*/ 123568 w 770238"/>
              <a:gd name="connsiteY10" fmla="*/ 49712 h 717336"/>
              <a:gd name="connsiteX11" fmla="*/ 32952 w 770238"/>
              <a:gd name="connsiteY11" fmla="*/ 285 h 717336"/>
              <a:gd name="connsiteX12" fmla="*/ 0 w 770238"/>
              <a:gd name="connsiteY12" fmla="*/ 70306 h 717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0238" h="717336">
                <a:moveTo>
                  <a:pt x="770238" y="638717"/>
                </a:moveTo>
                <a:cubicBezTo>
                  <a:pt x="723214" y="640776"/>
                  <a:pt x="676190" y="642836"/>
                  <a:pt x="634314" y="646955"/>
                </a:cubicBezTo>
                <a:cubicBezTo>
                  <a:pt x="592438" y="651074"/>
                  <a:pt x="545757" y="657253"/>
                  <a:pt x="518984" y="663431"/>
                </a:cubicBezTo>
                <a:cubicBezTo>
                  <a:pt x="492211" y="669609"/>
                  <a:pt x="493584" y="680593"/>
                  <a:pt x="473676" y="684025"/>
                </a:cubicBezTo>
                <a:cubicBezTo>
                  <a:pt x="453768" y="687457"/>
                  <a:pt x="428368" y="681279"/>
                  <a:pt x="399535" y="684025"/>
                </a:cubicBezTo>
                <a:cubicBezTo>
                  <a:pt x="370702" y="686771"/>
                  <a:pt x="327454" y="695009"/>
                  <a:pt x="300681" y="700501"/>
                </a:cubicBezTo>
                <a:cubicBezTo>
                  <a:pt x="273908" y="705993"/>
                  <a:pt x="263611" y="719723"/>
                  <a:pt x="238898" y="716977"/>
                </a:cubicBezTo>
                <a:cubicBezTo>
                  <a:pt x="214185" y="714231"/>
                  <a:pt x="168189" y="712171"/>
                  <a:pt x="152400" y="684025"/>
                </a:cubicBezTo>
                <a:cubicBezTo>
                  <a:pt x="136611" y="655879"/>
                  <a:pt x="148281" y="637344"/>
                  <a:pt x="144162" y="548101"/>
                </a:cubicBezTo>
                <a:cubicBezTo>
                  <a:pt x="140043" y="458858"/>
                  <a:pt x="131119" y="231631"/>
                  <a:pt x="127687" y="148566"/>
                </a:cubicBezTo>
                <a:cubicBezTo>
                  <a:pt x="124255" y="65501"/>
                  <a:pt x="139357" y="74425"/>
                  <a:pt x="123568" y="49712"/>
                </a:cubicBezTo>
                <a:cubicBezTo>
                  <a:pt x="107779" y="24999"/>
                  <a:pt x="53547" y="-3147"/>
                  <a:pt x="32952" y="285"/>
                </a:cubicBezTo>
                <a:cubicBezTo>
                  <a:pt x="12357" y="3717"/>
                  <a:pt x="6178" y="37011"/>
                  <a:pt x="0" y="70306"/>
                </a:cubicBezTo>
              </a:path>
            </a:pathLst>
          </a:cu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6" y="1076304"/>
            <a:ext cx="9104439" cy="572996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AutoShape 56"/>
          <p:cNvSpPr>
            <a:spLocks noChangeArrowheads="1"/>
          </p:cNvSpPr>
          <p:nvPr/>
        </p:nvSpPr>
        <p:spPr bwMode="auto">
          <a:xfrm rot="10800000">
            <a:off x="2131914" y="3717032"/>
            <a:ext cx="423862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2" name="Text Box 51"/>
          <p:cNvSpPr txBox="1">
            <a:spLocks noChangeArrowheads="1"/>
          </p:cNvSpPr>
          <p:nvPr/>
        </p:nvSpPr>
        <p:spPr bwMode="auto">
          <a:xfrm rot="16200000">
            <a:off x="1676215" y="3558126"/>
            <a:ext cx="714375" cy="2159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800" b="1">
                <a:latin typeface="Verdana" panose="020B0604030504040204" pitchFamily="34" charset="0"/>
              </a:rPr>
              <a:t>PARTIDA</a:t>
            </a:r>
          </a:p>
        </p:txBody>
      </p:sp>
      <p:sp>
        <p:nvSpPr>
          <p:cNvPr id="18" name="Forma livre 2048"/>
          <p:cNvSpPr>
            <a:spLocks/>
          </p:cNvSpPr>
          <p:nvPr/>
        </p:nvSpPr>
        <p:spPr bwMode="auto">
          <a:xfrm flipH="1">
            <a:off x="2512142" y="2826990"/>
            <a:ext cx="106758" cy="451231"/>
          </a:xfrm>
          <a:custGeom>
            <a:avLst/>
            <a:gdLst>
              <a:gd name="T0" fmla="*/ 0 w 13647"/>
              <a:gd name="T1" fmla="*/ 0 h 1132764"/>
              <a:gd name="T2" fmla="*/ 2147483646 w 13647"/>
              <a:gd name="T3" fmla="*/ 180570 h 1132764"/>
              <a:gd name="T4" fmla="*/ 2147483646 w 13647"/>
              <a:gd name="T5" fmla="*/ 180570 h 11327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647" h="1132764">
                <a:moveTo>
                  <a:pt x="0" y="0"/>
                </a:moveTo>
                <a:lnTo>
                  <a:pt x="13647" y="113276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9" name="Forma livre 2048"/>
          <p:cNvSpPr>
            <a:spLocks/>
          </p:cNvSpPr>
          <p:nvPr/>
        </p:nvSpPr>
        <p:spPr bwMode="auto">
          <a:xfrm>
            <a:off x="2732331" y="2888456"/>
            <a:ext cx="45719" cy="528382"/>
          </a:xfrm>
          <a:custGeom>
            <a:avLst/>
            <a:gdLst>
              <a:gd name="T0" fmla="*/ 0 w 13647"/>
              <a:gd name="T1" fmla="*/ 0 h 1132764"/>
              <a:gd name="T2" fmla="*/ 29214204 w 13647"/>
              <a:gd name="T3" fmla="*/ 156403 h 1132764"/>
              <a:gd name="T4" fmla="*/ 29214204 w 13647"/>
              <a:gd name="T5" fmla="*/ 156403 h 11327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647" h="1132764">
                <a:moveTo>
                  <a:pt x="0" y="0"/>
                </a:moveTo>
                <a:lnTo>
                  <a:pt x="13647" y="113276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20" name="Text Box 51"/>
          <p:cNvSpPr txBox="1">
            <a:spLocks noChangeArrowheads="1"/>
          </p:cNvSpPr>
          <p:nvPr/>
        </p:nvSpPr>
        <p:spPr bwMode="auto">
          <a:xfrm>
            <a:off x="2267744" y="3285108"/>
            <a:ext cx="714375" cy="2159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800" b="1" dirty="0">
                <a:latin typeface="Verdana" panose="020B0604030504040204" pitchFamily="34" charset="0"/>
              </a:rPr>
              <a:t>META</a:t>
            </a:r>
          </a:p>
        </p:txBody>
      </p:sp>
      <p:sp>
        <p:nvSpPr>
          <p:cNvPr id="21" name="Forma livre 2048"/>
          <p:cNvSpPr>
            <a:spLocks/>
          </p:cNvSpPr>
          <p:nvPr/>
        </p:nvSpPr>
        <p:spPr bwMode="auto">
          <a:xfrm flipH="1">
            <a:off x="2483767" y="3516660"/>
            <a:ext cx="46037" cy="212660"/>
          </a:xfrm>
          <a:custGeom>
            <a:avLst/>
            <a:gdLst>
              <a:gd name="T0" fmla="*/ 0 w 13647"/>
              <a:gd name="T1" fmla="*/ 0 h 1132764"/>
              <a:gd name="T2" fmla="*/ 1923640 w 13647"/>
              <a:gd name="T3" fmla="*/ 3549 h 1132764"/>
              <a:gd name="T4" fmla="*/ 1923640 w 13647"/>
              <a:gd name="T5" fmla="*/ 3549 h 11327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647" h="1132764">
                <a:moveTo>
                  <a:pt x="0" y="0"/>
                </a:moveTo>
                <a:lnTo>
                  <a:pt x="13647" y="113276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22" name="Forma livre 2048"/>
          <p:cNvSpPr>
            <a:spLocks/>
          </p:cNvSpPr>
          <p:nvPr/>
        </p:nvSpPr>
        <p:spPr bwMode="auto">
          <a:xfrm>
            <a:off x="2737981" y="3516660"/>
            <a:ext cx="45719" cy="212660"/>
          </a:xfrm>
          <a:custGeom>
            <a:avLst/>
            <a:gdLst>
              <a:gd name="T0" fmla="*/ 0 w 13647"/>
              <a:gd name="T1" fmla="*/ 0 h 1132764"/>
              <a:gd name="T2" fmla="*/ 1923640 w 13647"/>
              <a:gd name="T3" fmla="*/ 3486 h 1132764"/>
              <a:gd name="T4" fmla="*/ 1923640 w 13647"/>
              <a:gd name="T5" fmla="*/ 3486 h 11327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647" h="1132764">
                <a:moveTo>
                  <a:pt x="0" y="0"/>
                </a:moveTo>
                <a:lnTo>
                  <a:pt x="13647" y="113276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23" name="Text Box 55"/>
          <p:cNvSpPr txBox="1">
            <a:spLocks noChangeArrowheads="1"/>
          </p:cNvSpPr>
          <p:nvPr/>
        </p:nvSpPr>
        <p:spPr bwMode="auto">
          <a:xfrm>
            <a:off x="4056063" y="293688"/>
            <a:ext cx="3743325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b="1" dirty="0" smtClean="0">
                <a:latin typeface="Verdana" panose="020B0604030504040204" pitchFamily="34" charset="0"/>
              </a:rPr>
              <a:t>ÁREA </a:t>
            </a:r>
            <a:r>
              <a:rPr lang="pt-PT" altLang="pt-PT" b="1" dirty="0">
                <a:latin typeface="Verdana" panose="020B0604030504040204" pitchFamily="34" charset="0"/>
              </a:rPr>
              <a:t>CENTRAL</a:t>
            </a:r>
          </a:p>
        </p:txBody>
      </p:sp>
      <p:sp>
        <p:nvSpPr>
          <p:cNvPr id="26" name="Text Box 55"/>
          <p:cNvSpPr txBox="1">
            <a:spLocks noChangeArrowheads="1"/>
          </p:cNvSpPr>
          <p:nvPr/>
        </p:nvSpPr>
        <p:spPr bwMode="auto">
          <a:xfrm>
            <a:off x="1975727" y="2533526"/>
            <a:ext cx="1558925" cy="2778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1200" b="1" i="1" dirty="0">
                <a:latin typeface="Verdana" panose="020B0604030504040204" pitchFamily="34" charset="0"/>
              </a:rPr>
              <a:t>Secretariado</a:t>
            </a:r>
          </a:p>
        </p:txBody>
      </p:sp>
      <p:sp>
        <p:nvSpPr>
          <p:cNvPr id="27" name="Text Box 55"/>
          <p:cNvSpPr txBox="1">
            <a:spLocks noChangeArrowheads="1"/>
          </p:cNvSpPr>
          <p:nvPr/>
        </p:nvSpPr>
        <p:spPr bwMode="auto">
          <a:xfrm>
            <a:off x="1339069" y="4130763"/>
            <a:ext cx="879340" cy="21544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800" b="1" i="1" dirty="0" smtClean="0">
                <a:latin typeface="Verdana" panose="020B0604030504040204" pitchFamily="34" charset="0"/>
              </a:rPr>
              <a:t>TRANSIÇÃO</a:t>
            </a:r>
            <a:endParaRPr lang="pt-PT" altLang="pt-PT" sz="800" b="1" i="1" dirty="0">
              <a:latin typeface="Verdana" panose="020B0604030504040204" pitchFamily="34" charset="0"/>
            </a:endParaRPr>
          </a:p>
        </p:txBody>
      </p:sp>
      <p:sp>
        <p:nvSpPr>
          <p:cNvPr id="28" name="AutoShape 56"/>
          <p:cNvSpPr>
            <a:spLocks noChangeArrowheads="1"/>
          </p:cNvSpPr>
          <p:nvPr/>
        </p:nvSpPr>
        <p:spPr bwMode="auto">
          <a:xfrm rot="18610497">
            <a:off x="2779712" y="2885485"/>
            <a:ext cx="561826" cy="186213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29" name="AutoShape 56"/>
          <p:cNvSpPr>
            <a:spLocks noChangeArrowheads="1"/>
          </p:cNvSpPr>
          <p:nvPr/>
        </p:nvSpPr>
        <p:spPr bwMode="auto">
          <a:xfrm rot="5572209">
            <a:off x="2416640" y="3618822"/>
            <a:ext cx="423863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31" name="Rectangle 29" descr="Large checker board"/>
          <p:cNvSpPr>
            <a:spLocks noChangeArrowheads="1"/>
          </p:cNvSpPr>
          <p:nvPr/>
        </p:nvSpPr>
        <p:spPr bwMode="auto">
          <a:xfrm rot="5400000">
            <a:off x="2173115" y="4171702"/>
            <a:ext cx="305651" cy="116392"/>
          </a:xfrm>
          <a:prstGeom prst="rect">
            <a:avLst/>
          </a:prstGeom>
          <a:pattFill prst="lgCheck">
            <a:fgClr>
              <a:schemeClr val="bg1"/>
            </a:fgClr>
            <a:bgClr>
              <a:srgbClr val="FF82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2358094" y="5022668"/>
            <a:ext cx="1762125" cy="261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100"/>
              <a:t>Linha de desmontagem</a:t>
            </a: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786461" y="4703741"/>
            <a:ext cx="1566862" cy="261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100"/>
              <a:t>Linha de montagem</a:t>
            </a:r>
          </a:p>
        </p:txBody>
      </p:sp>
      <p:cxnSp>
        <p:nvCxnSpPr>
          <p:cNvPr id="34" name="Conexão recta unidireccional 66"/>
          <p:cNvCxnSpPr/>
          <p:nvPr/>
        </p:nvCxnSpPr>
        <p:spPr>
          <a:xfrm flipH="1" flipV="1">
            <a:off x="2483767" y="4434368"/>
            <a:ext cx="407714" cy="58830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xão recta unidireccional 63"/>
          <p:cNvCxnSpPr/>
          <p:nvPr/>
        </p:nvCxnSpPr>
        <p:spPr>
          <a:xfrm flipH="1" flipV="1">
            <a:off x="1239571" y="4412831"/>
            <a:ext cx="12498" cy="46783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786461" y="4926126"/>
            <a:ext cx="882650" cy="260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100" dirty="0"/>
              <a:t>Inicio BTT</a:t>
            </a: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2353323" y="5274103"/>
            <a:ext cx="1214437" cy="261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100"/>
              <a:t>Final 1ª Corrida</a:t>
            </a:r>
          </a:p>
        </p:txBody>
      </p:sp>
      <p:sp>
        <p:nvSpPr>
          <p:cNvPr id="39" name="Rectangle 29" descr="Large checker board"/>
          <p:cNvSpPr>
            <a:spLocks noChangeArrowheads="1"/>
          </p:cNvSpPr>
          <p:nvPr/>
        </p:nvSpPr>
        <p:spPr bwMode="auto">
          <a:xfrm rot="5400000">
            <a:off x="1092995" y="4171702"/>
            <a:ext cx="305651" cy="116392"/>
          </a:xfrm>
          <a:prstGeom prst="rect">
            <a:avLst/>
          </a:prstGeom>
          <a:pattFill prst="lgCheck">
            <a:fgClr>
              <a:schemeClr val="bg1"/>
            </a:fgClr>
            <a:bgClr>
              <a:srgbClr val="FF82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755576" y="5180594"/>
            <a:ext cx="1380063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100" dirty="0" smtClean="0"/>
              <a:t>Início da 2ª </a:t>
            </a:r>
            <a:r>
              <a:rPr lang="pt-PT" altLang="pt-PT" sz="1100" dirty="0"/>
              <a:t>Corrida</a:t>
            </a: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2339752" y="5517232"/>
            <a:ext cx="882650" cy="260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100" dirty="0" smtClean="0"/>
              <a:t>Final </a:t>
            </a:r>
            <a:r>
              <a:rPr lang="pt-PT" altLang="pt-PT" sz="1100" dirty="0"/>
              <a:t>BTT</a:t>
            </a:r>
          </a:p>
        </p:txBody>
      </p:sp>
      <p:sp>
        <p:nvSpPr>
          <p:cNvPr id="43" name="Text Box 55"/>
          <p:cNvSpPr txBox="1">
            <a:spLocks noChangeArrowheads="1"/>
          </p:cNvSpPr>
          <p:nvPr/>
        </p:nvSpPr>
        <p:spPr bwMode="auto">
          <a:xfrm>
            <a:off x="6479151" y="4573099"/>
            <a:ext cx="1730313" cy="2616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1100" b="1" dirty="0" smtClean="0">
                <a:latin typeface="Verdana" panose="020B0604030504040204" pitchFamily="34" charset="0"/>
              </a:rPr>
              <a:t>ESTACIONAMENTO</a:t>
            </a:r>
            <a:endParaRPr lang="pt-PT" altLang="pt-PT" sz="1100" b="1" dirty="0">
              <a:latin typeface="Verdana" panose="020B0604030504040204" pitchFamily="34" charset="0"/>
            </a:endParaRPr>
          </a:p>
        </p:txBody>
      </p:sp>
      <p:sp>
        <p:nvSpPr>
          <p:cNvPr id="44" name="Text Box 52"/>
          <p:cNvSpPr txBox="1">
            <a:spLocks noChangeArrowheads="1"/>
          </p:cNvSpPr>
          <p:nvPr/>
        </p:nvSpPr>
        <p:spPr bwMode="auto">
          <a:xfrm>
            <a:off x="339525" y="142944"/>
            <a:ext cx="3159522" cy="830997"/>
          </a:xfrm>
          <a:prstGeom prst="rect">
            <a:avLst/>
          </a:prstGeom>
          <a:solidFill>
            <a:srgbClr val="FFC000"/>
          </a:solidFill>
          <a:ln w="1905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PT" sz="1600" b="1" dirty="0" smtClean="0">
                <a:latin typeface="+mj-lt"/>
              </a:rPr>
              <a:t>IV </a:t>
            </a:r>
            <a:r>
              <a:rPr lang="pt-PT" sz="1600" b="1" dirty="0" smtClean="0">
                <a:latin typeface="+mj-lt"/>
              </a:rPr>
              <a:t>Duatlo da Amadora </a:t>
            </a:r>
          </a:p>
          <a:p>
            <a:pPr algn="ctr" eaLnBrk="1" hangingPunct="1">
              <a:defRPr/>
            </a:pP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Sábado, </a:t>
            </a: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5 </a:t>
            </a:r>
            <a:r>
              <a:rPr lang="pt-PT" sz="1600" b="1" dirty="0">
                <a:solidFill>
                  <a:schemeClr val="tx2"/>
                </a:solidFill>
                <a:latin typeface="Arial" charset="0"/>
              </a:rPr>
              <a:t>de </a:t>
            </a: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Maio </a:t>
            </a:r>
            <a:r>
              <a:rPr lang="pt-PT" sz="1600" b="1" dirty="0">
                <a:solidFill>
                  <a:schemeClr val="tx2"/>
                </a:solidFill>
                <a:latin typeface="Arial" charset="0"/>
              </a:rPr>
              <a:t>de </a:t>
            </a: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2018</a:t>
            </a:r>
          </a:p>
          <a:p>
            <a:pPr algn="ctr" eaLnBrk="1" hangingPunct="1">
              <a:defRPr/>
            </a:pPr>
            <a:r>
              <a:rPr lang="pt-PT" sz="1600" b="1" dirty="0" smtClean="0">
                <a:latin typeface="Arial" charset="0"/>
              </a:rPr>
              <a:t>Prova </a:t>
            </a:r>
            <a:r>
              <a:rPr lang="pt-PT" sz="1600" b="1" dirty="0" err="1" smtClean="0">
                <a:latin typeface="Arial" charset="0"/>
              </a:rPr>
              <a:t>Super</a:t>
            </a:r>
            <a:r>
              <a:rPr lang="pt-PT" sz="1600" b="1" dirty="0" smtClean="0">
                <a:latin typeface="Arial" charset="0"/>
              </a:rPr>
              <a:t> Sprint</a:t>
            </a:r>
            <a:endParaRPr lang="pt-PT" sz="1600" b="1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53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4785"/>
            <a:ext cx="9145780" cy="5400600"/>
          </a:xfrm>
          <a:prstGeom prst="rect">
            <a:avLst/>
          </a:prstGeom>
        </p:spPr>
      </p:pic>
      <p:sp>
        <p:nvSpPr>
          <p:cNvPr id="10" name="AutoShape 56"/>
          <p:cNvSpPr>
            <a:spLocks noChangeArrowheads="1"/>
          </p:cNvSpPr>
          <p:nvPr/>
        </p:nvSpPr>
        <p:spPr bwMode="auto">
          <a:xfrm rot="10800000">
            <a:off x="3744124" y="1869552"/>
            <a:ext cx="423862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2" name="Text Box 51"/>
          <p:cNvSpPr txBox="1">
            <a:spLocks noChangeArrowheads="1"/>
          </p:cNvSpPr>
          <p:nvPr/>
        </p:nvSpPr>
        <p:spPr bwMode="auto">
          <a:xfrm rot="16200000">
            <a:off x="3361028" y="1808836"/>
            <a:ext cx="714375" cy="2159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800" b="1">
                <a:latin typeface="Verdana" panose="020B0604030504040204" pitchFamily="34" charset="0"/>
              </a:rPr>
              <a:t>PARTIDA</a:t>
            </a:r>
          </a:p>
        </p:txBody>
      </p:sp>
      <p:sp>
        <p:nvSpPr>
          <p:cNvPr id="20" name="Text Box 51"/>
          <p:cNvSpPr txBox="1">
            <a:spLocks noChangeArrowheads="1"/>
          </p:cNvSpPr>
          <p:nvPr/>
        </p:nvSpPr>
        <p:spPr bwMode="auto">
          <a:xfrm>
            <a:off x="3741624" y="1609598"/>
            <a:ext cx="714375" cy="2159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800" b="1" dirty="0">
                <a:latin typeface="Verdana" panose="020B0604030504040204" pitchFamily="34" charset="0"/>
              </a:rPr>
              <a:t>META</a:t>
            </a:r>
          </a:p>
        </p:txBody>
      </p:sp>
      <p:sp>
        <p:nvSpPr>
          <p:cNvPr id="27" name="Text Box 55"/>
          <p:cNvSpPr txBox="1">
            <a:spLocks noChangeArrowheads="1"/>
          </p:cNvSpPr>
          <p:nvPr/>
        </p:nvSpPr>
        <p:spPr bwMode="auto">
          <a:xfrm>
            <a:off x="3076714" y="2237908"/>
            <a:ext cx="879340" cy="21544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800" b="1" i="1" dirty="0" smtClean="0">
                <a:latin typeface="Verdana" panose="020B0604030504040204" pitchFamily="34" charset="0"/>
              </a:rPr>
              <a:t>TRANSIÇÃO</a:t>
            </a:r>
            <a:endParaRPr lang="pt-PT" altLang="pt-PT" sz="800" b="1" i="1" dirty="0">
              <a:latin typeface="Verdana" panose="020B0604030504040204" pitchFamily="34" charset="0"/>
            </a:endParaRPr>
          </a:p>
        </p:txBody>
      </p:sp>
      <p:sp>
        <p:nvSpPr>
          <p:cNvPr id="28" name="AutoShape 56"/>
          <p:cNvSpPr>
            <a:spLocks noChangeArrowheads="1"/>
          </p:cNvSpPr>
          <p:nvPr/>
        </p:nvSpPr>
        <p:spPr bwMode="auto">
          <a:xfrm rot="1258063">
            <a:off x="4090192" y="2264445"/>
            <a:ext cx="376990" cy="194098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4" name="Text Box 55"/>
          <p:cNvSpPr txBox="1">
            <a:spLocks noChangeArrowheads="1"/>
          </p:cNvSpPr>
          <p:nvPr/>
        </p:nvSpPr>
        <p:spPr bwMode="auto">
          <a:xfrm>
            <a:off x="5008780" y="64239"/>
            <a:ext cx="2803579" cy="27699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200" b="1" i="1" dirty="0">
                <a:latin typeface="Verdana" panose="020B0604030504040204" pitchFamily="34" charset="0"/>
              </a:rPr>
              <a:t>1ª </a:t>
            </a:r>
            <a:r>
              <a:rPr lang="pt-PT" altLang="pt-PT" sz="1200" b="1" i="1" dirty="0" smtClean="0">
                <a:latin typeface="Verdana" panose="020B0604030504040204" pitchFamily="34" charset="0"/>
              </a:rPr>
              <a:t>Corrida – 2 voltas - 3970 m</a:t>
            </a:r>
            <a:endParaRPr lang="pt-PT" altLang="pt-PT" sz="1200" b="1" i="1" dirty="0">
              <a:latin typeface="Verdana" panose="020B0604030504040204" pitchFamily="34" charset="0"/>
            </a:endParaRPr>
          </a:p>
        </p:txBody>
      </p:sp>
      <p:sp>
        <p:nvSpPr>
          <p:cNvPr id="45" name="AutoShape 56"/>
          <p:cNvSpPr>
            <a:spLocks noChangeArrowheads="1"/>
          </p:cNvSpPr>
          <p:nvPr/>
        </p:nvSpPr>
        <p:spPr bwMode="auto">
          <a:xfrm rot="10800000">
            <a:off x="7978385" y="107458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7" name="Text Box 55"/>
          <p:cNvSpPr txBox="1">
            <a:spLocks noChangeArrowheads="1"/>
          </p:cNvSpPr>
          <p:nvPr/>
        </p:nvSpPr>
        <p:spPr bwMode="auto">
          <a:xfrm>
            <a:off x="6362849" y="367295"/>
            <a:ext cx="1233487" cy="3048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400" b="1" i="1" dirty="0" smtClean="0">
                <a:latin typeface="Verdana" panose="020B0604030504040204" pitchFamily="34" charset="0"/>
              </a:rPr>
              <a:t>Início BTT</a:t>
            </a:r>
            <a:endParaRPr lang="pt-PT" altLang="pt-PT" sz="1400" b="1" i="1" dirty="0">
              <a:latin typeface="Verdana" panose="020B0604030504040204" pitchFamily="34" charset="0"/>
            </a:endParaRPr>
          </a:p>
        </p:txBody>
      </p:sp>
      <p:sp>
        <p:nvSpPr>
          <p:cNvPr id="48" name="AutoShape 56"/>
          <p:cNvSpPr>
            <a:spLocks noChangeArrowheads="1"/>
          </p:cNvSpPr>
          <p:nvPr/>
        </p:nvSpPr>
        <p:spPr bwMode="auto">
          <a:xfrm rot="10800000">
            <a:off x="7978385" y="454311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9" name="Text Box 55"/>
          <p:cNvSpPr txBox="1">
            <a:spLocks noChangeArrowheads="1"/>
          </p:cNvSpPr>
          <p:nvPr/>
        </p:nvSpPr>
        <p:spPr bwMode="auto">
          <a:xfrm>
            <a:off x="5073611" y="730793"/>
            <a:ext cx="2738748" cy="27699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PT" altLang="pt-PT" sz="1200" b="1" i="1" dirty="0" smtClean="0">
                <a:latin typeface="Verdana" panose="020B0604030504040204" pitchFamily="34" charset="0"/>
              </a:rPr>
              <a:t>2ª </a:t>
            </a:r>
            <a:r>
              <a:rPr lang="pt-PT" altLang="pt-PT" sz="1200" b="1" i="1" dirty="0">
                <a:latin typeface="Verdana" panose="020B0604030504040204" pitchFamily="34" charset="0"/>
              </a:rPr>
              <a:t>Corrida – </a:t>
            </a:r>
            <a:r>
              <a:rPr lang="pt-PT" altLang="pt-PT" sz="1200" b="1" i="1" dirty="0" smtClean="0">
                <a:latin typeface="Verdana" panose="020B0604030504040204" pitchFamily="34" charset="0"/>
              </a:rPr>
              <a:t>1 volta - 2300 </a:t>
            </a:r>
            <a:r>
              <a:rPr lang="pt-PT" altLang="pt-PT" sz="1200" b="1" i="1" dirty="0">
                <a:latin typeface="Verdana" panose="020B0604030504040204" pitchFamily="34" charset="0"/>
              </a:rPr>
              <a:t>m</a:t>
            </a:r>
          </a:p>
        </p:txBody>
      </p:sp>
      <p:sp>
        <p:nvSpPr>
          <p:cNvPr id="50" name="AutoShape 56"/>
          <p:cNvSpPr>
            <a:spLocks noChangeArrowheads="1"/>
          </p:cNvSpPr>
          <p:nvPr/>
        </p:nvSpPr>
        <p:spPr bwMode="auto">
          <a:xfrm rot="10800000">
            <a:off x="7978385" y="781979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51" name="AutoShape 56"/>
          <p:cNvSpPr>
            <a:spLocks noChangeArrowheads="1"/>
          </p:cNvSpPr>
          <p:nvPr/>
        </p:nvSpPr>
        <p:spPr bwMode="auto">
          <a:xfrm rot="10800000">
            <a:off x="2855149" y="1769766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21" name="AutoShape 56"/>
          <p:cNvSpPr>
            <a:spLocks noChangeArrowheads="1"/>
          </p:cNvSpPr>
          <p:nvPr/>
        </p:nvSpPr>
        <p:spPr bwMode="auto">
          <a:xfrm rot="18419168">
            <a:off x="5595627" y="3839951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25" name="AutoShape 56"/>
          <p:cNvSpPr>
            <a:spLocks noChangeArrowheads="1"/>
          </p:cNvSpPr>
          <p:nvPr/>
        </p:nvSpPr>
        <p:spPr bwMode="auto">
          <a:xfrm rot="18934359">
            <a:off x="5383716" y="4537463"/>
            <a:ext cx="423862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9" name="Forma livre 8"/>
          <p:cNvSpPr/>
          <p:nvPr/>
        </p:nvSpPr>
        <p:spPr>
          <a:xfrm>
            <a:off x="3837904" y="1983346"/>
            <a:ext cx="2541968" cy="4584879"/>
          </a:xfrm>
          <a:custGeom>
            <a:avLst/>
            <a:gdLst>
              <a:gd name="connsiteX0" fmla="*/ 2086378 w 2619459"/>
              <a:gd name="connsiteY0" fmla="*/ 4584879 h 4584879"/>
              <a:gd name="connsiteX1" fmla="*/ 1468192 w 2619459"/>
              <a:gd name="connsiteY1" fmla="*/ 4353060 h 4584879"/>
              <a:gd name="connsiteX2" fmla="*/ 914400 w 2619459"/>
              <a:gd name="connsiteY2" fmla="*/ 4185634 h 4584879"/>
              <a:gd name="connsiteX3" fmla="*/ 631065 w 2619459"/>
              <a:gd name="connsiteY3" fmla="*/ 3902299 h 4584879"/>
              <a:gd name="connsiteX4" fmla="*/ 618186 w 2619459"/>
              <a:gd name="connsiteY4" fmla="*/ 3709116 h 4584879"/>
              <a:gd name="connsiteX5" fmla="*/ 824248 w 2619459"/>
              <a:gd name="connsiteY5" fmla="*/ 3412902 h 4584879"/>
              <a:gd name="connsiteX6" fmla="*/ 1056068 w 2619459"/>
              <a:gd name="connsiteY6" fmla="*/ 3039415 h 4584879"/>
              <a:gd name="connsiteX7" fmla="*/ 1236372 w 2619459"/>
              <a:gd name="connsiteY7" fmla="*/ 2833353 h 4584879"/>
              <a:gd name="connsiteX8" fmla="*/ 1365161 w 2619459"/>
              <a:gd name="connsiteY8" fmla="*/ 2768958 h 4584879"/>
              <a:gd name="connsiteX9" fmla="*/ 1687133 w 2619459"/>
              <a:gd name="connsiteY9" fmla="*/ 2550017 h 4584879"/>
              <a:gd name="connsiteX10" fmla="*/ 2009104 w 2619459"/>
              <a:gd name="connsiteY10" fmla="*/ 2305319 h 4584879"/>
              <a:gd name="connsiteX11" fmla="*/ 2240924 w 2619459"/>
              <a:gd name="connsiteY11" fmla="*/ 2073499 h 4584879"/>
              <a:gd name="connsiteX12" fmla="*/ 2421228 w 2619459"/>
              <a:gd name="connsiteY12" fmla="*/ 1777285 h 4584879"/>
              <a:gd name="connsiteX13" fmla="*/ 2472744 w 2619459"/>
              <a:gd name="connsiteY13" fmla="*/ 1545465 h 4584879"/>
              <a:gd name="connsiteX14" fmla="*/ 2498502 w 2619459"/>
              <a:gd name="connsiteY14" fmla="*/ 1429555 h 4584879"/>
              <a:gd name="connsiteX15" fmla="*/ 2588654 w 2619459"/>
              <a:gd name="connsiteY15" fmla="*/ 1236372 h 4584879"/>
              <a:gd name="connsiteX16" fmla="*/ 2614411 w 2619459"/>
              <a:gd name="connsiteY16" fmla="*/ 1030310 h 4584879"/>
              <a:gd name="connsiteX17" fmla="*/ 2498502 w 2619459"/>
              <a:gd name="connsiteY17" fmla="*/ 991674 h 4584879"/>
              <a:gd name="connsiteX18" fmla="*/ 2395471 w 2619459"/>
              <a:gd name="connsiteY18" fmla="*/ 1004553 h 4584879"/>
              <a:gd name="connsiteX19" fmla="*/ 2305319 w 2619459"/>
              <a:gd name="connsiteY19" fmla="*/ 1056068 h 4584879"/>
              <a:gd name="connsiteX20" fmla="*/ 2073499 w 2619459"/>
              <a:gd name="connsiteY20" fmla="*/ 1094705 h 4584879"/>
              <a:gd name="connsiteX21" fmla="*/ 1918952 w 2619459"/>
              <a:gd name="connsiteY21" fmla="*/ 1159099 h 4584879"/>
              <a:gd name="connsiteX22" fmla="*/ 1725769 w 2619459"/>
              <a:gd name="connsiteY22" fmla="*/ 1094705 h 4584879"/>
              <a:gd name="connsiteX23" fmla="*/ 1519707 w 2619459"/>
              <a:gd name="connsiteY23" fmla="*/ 1004553 h 4584879"/>
              <a:gd name="connsiteX24" fmla="*/ 1403797 w 2619459"/>
              <a:gd name="connsiteY24" fmla="*/ 798491 h 4584879"/>
              <a:gd name="connsiteX25" fmla="*/ 1210614 w 2619459"/>
              <a:gd name="connsiteY25" fmla="*/ 734096 h 4584879"/>
              <a:gd name="connsiteX26" fmla="*/ 862885 w 2619459"/>
              <a:gd name="connsiteY26" fmla="*/ 631065 h 4584879"/>
              <a:gd name="connsiteX27" fmla="*/ 695459 w 2619459"/>
              <a:gd name="connsiteY27" fmla="*/ 566671 h 4584879"/>
              <a:gd name="connsiteX28" fmla="*/ 566671 w 2619459"/>
              <a:gd name="connsiteY28" fmla="*/ 283336 h 4584879"/>
              <a:gd name="connsiteX29" fmla="*/ 682581 w 2619459"/>
              <a:gd name="connsiteY29" fmla="*/ 25758 h 4584879"/>
              <a:gd name="connsiteX30" fmla="*/ 566671 w 2619459"/>
              <a:gd name="connsiteY30" fmla="*/ 12879 h 4584879"/>
              <a:gd name="connsiteX31" fmla="*/ 399245 w 2619459"/>
              <a:gd name="connsiteY31" fmla="*/ 12879 h 4584879"/>
              <a:gd name="connsiteX32" fmla="*/ 0 w 2619459"/>
              <a:gd name="connsiteY32" fmla="*/ 0 h 4584879"/>
              <a:gd name="connsiteX0" fmla="*/ 2086378 w 2619459"/>
              <a:gd name="connsiteY0" fmla="*/ 4584879 h 4584879"/>
              <a:gd name="connsiteX1" fmla="*/ 1468192 w 2619459"/>
              <a:gd name="connsiteY1" fmla="*/ 4353060 h 4584879"/>
              <a:gd name="connsiteX2" fmla="*/ 914400 w 2619459"/>
              <a:gd name="connsiteY2" fmla="*/ 4185634 h 4584879"/>
              <a:gd name="connsiteX3" fmla="*/ 631065 w 2619459"/>
              <a:gd name="connsiteY3" fmla="*/ 3902299 h 4584879"/>
              <a:gd name="connsiteX4" fmla="*/ 618186 w 2619459"/>
              <a:gd name="connsiteY4" fmla="*/ 3709116 h 4584879"/>
              <a:gd name="connsiteX5" fmla="*/ 824248 w 2619459"/>
              <a:gd name="connsiteY5" fmla="*/ 3412902 h 4584879"/>
              <a:gd name="connsiteX6" fmla="*/ 1056068 w 2619459"/>
              <a:gd name="connsiteY6" fmla="*/ 3039415 h 4584879"/>
              <a:gd name="connsiteX7" fmla="*/ 1236372 w 2619459"/>
              <a:gd name="connsiteY7" fmla="*/ 2833353 h 4584879"/>
              <a:gd name="connsiteX8" fmla="*/ 1365161 w 2619459"/>
              <a:gd name="connsiteY8" fmla="*/ 2768958 h 4584879"/>
              <a:gd name="connsiteX9" fmla="*/ 1687133 w 2619459"/>
              <a:gd name="connsiteY9" fmla="*/ 2550017 h 4584879"/>
              <a:gd name="connsiteX10" fmla="*/ 2009104 w 2619459"/>
              <a:gd name="connsiteY10" fmla="*/ 2305319 h 4584879"/>
              <a:gd name="connsiteX11" fmla="*/ 2112135 w 2619459"/>
              <a:gd name="connsiteY11" fmla="*/ 1970468 h 4584879"/>
              <a:gd name="connsiteX12" fmla="*/ 2421228 w 2619459"/>
              <a:gd name="connsiteY12" fmla="*/ 1777285 h 4584879"/>
              <a:gd name="connsiteX13" fmla="*/ 2472744 w 2619459"/>
              <a:gd name="connsiteY13" fmla="*/ 1545465 h 4584879"/>
              <a:gd name="connsiteX14" fmla="*/ 2498502 w 2619459"/>
              <a:gd name="connsiteY14" fmla="*/ 1429555 h 4584879"/>
              <a:gd name="connsiteX15" fmla="*/ 2588654 w 2619459"/>
              <a:gd name="connsiteY15" fmla="*/ 1236372 h 4584879"/>
              <a:gd name="connsiteX16" fmla="*/ 2614411 w 2619459"/>
              <a:gd name="connsiteY16" fmla="*/ 1030310 h 4584879"/>
              <a:gd name="connsiteX17" fmla="*/ 2498502 w 2619459"/>
              <a:gd name="connsiteY17" fmla="*/ 991674 h 4584879"/>
              <a:gd name="connsiteX18" fmla="*/ 2395471 w 2619459"/>
              <a:gd name="connsiteY18" fmla="*/ 1004553 h 4584879"/>
              <a:gd name="connsiteX19" fmla="*/ 2305319 w 2619459"/>
              <a:gd name="connsiteY19" fmla="*/ 1056068 h 4584879"/>
              <a:gd name="connsiteX20" fmla="*/ 2073499 w 2619459"/>
              <a:gd name="connsiteY20" fmla="*/ 1094705 h 4584879"/>
              <a:gd name="connsiteX21" fmla="*/ 1918952 w 2619459"/>
              <a:gd name="connsiteY21" fmla="*/ 1159099 h 4584879"/>
              <a:gd name="connsiteX22" fmla="*/ 1725769 w 2619459"/>
              <a:gd name="connsiteY22" fmla="*/ 1094705 h 4584879"/>
              <a:gd name="connsiteX23" fmla="*/ 1519707 w 2619459"/>
              <a:gd name="connsiteY23" fmla="*/ 1004553 h 4584879"/>
              <a:gd name="connsiteX24" fmla="*/ 1403797 w 2619459"/>
              <a:gd name="connsiteY24" fmla="*/ 798491 h 4584879"/>
              <a:gd name="connsiteX25" fmla="*/ 1210614 w 2619459"/>
              <a:gd name="connsiteY25" fmla="*/ 734096 h 4584879"/>
              <a:gd name="connsiteX26" fmla="*/ 862885 w 2619459"/>
              <a:gd name="connsiteY26" fmla="*/ 631065 h 4584879"/>
              <a:gd name="connsiteX27" fmla="*/ 695459 w 2619459"/>
              <a:gd name="connsiteY27" fmla="*/ 566671 h 4584879"/>
              <a:gd name="connsiteX28" fmla="*/ 566671 w 2619459"/>
              <a:gd name="connsiteY28" fmla="*/ 283336 h 4584879"/>
              <a:gd name="connsiteX29" fmla="*/ 682581 w 2619459"/>
              <a:gd name="connsiteY29" fmla="*/ 25758 h 4584879"/>
              <a:gd name="connsiteX30" fmla="*/ 566671 w 2619459"/>
              <a:gd name="connsiteY30" fmla="*/ 12879 h 4584879"/>
              <a:gd name="connsiteX31" fmla="*/ 399245 w 2619459"/>
              <a:gd name="connsiteY31" fmla="*/ 12879 h 4584879"/>
              <a:gd name="connsiteX32" fmla="*/ 0 w 2619459"/>
              <a:gd name="connsiteY32" fmla="*/ 0 h 4584879"/>
              <a:gd name="connsiteX0" fmla="*/ 2086378 w 2619459"/>
              <a:gd name="connsiteY0" fmla="*/ 4584879 h 4584879"/>
              <a:gd name="connsiteX1" fmla="*/ 1468192 w 2619459"/>
              <a:gd name="connsiteY1" fmla="*/ 4353060 h 4584879"/>
              <a:gd name="connsiteX2" fmla="*/ 914400 w 2619459"/>
              <a:gd name="connsiteY2" fmla="*/ 4185634 h 4584879"/>
              <a:gd name="connsiteX3" fmla="*/ 631065 w 2619459"/>
              <a:gd name="connsiteY3" fmla="*/ 3902299 h 4584879"/>
              <a:gd name="connsiteX4" fmla="*/ 618186 w 2619459"/>
              <a:gd name="connsiteY4" fmla="*/ 3709116 h 4584879"/>
              <a:gd name="connsiteX5" fmla="*/ 824248 w 2619459"/>
              <a:gd name="connsiteY5" fmla="*/ 3412902 h 4584879"/>
              <a:gd name="connsiteX6" fmla="*/ 1056068 w 2619459"/>
              <a:gd name="connsiteY6" fmla="*/ 3039415 h 4584879"/>
              <a:gd name="connsiteX7" fmla="*/ 1236372 w 2619459"/>
              <a:gd name="connsiteY7" fmla="*/ 2833353 h 4584879"/>
              <a:gd name="connsiteX8" fmla="*/ 1365161 w 2619459"/>
              <a:gd name="connsiteY8" fmla="*/ 2768958 h 4584879"/>
              <a:gd name="connsiteX9" fmla="*/ 1687133 w 2619459"/>
              <a:gd name="connsiteY9" fmla="*/ 2550017 h 4584879"/>
              <a:gd name="connsiteX10" fmla="*/ 1944709 w 2619459"/>
              <a:gd name="connsiteY10" fmla="*/ 2240925 h 4584879"/>
              <a:gd name="connsiteX11" fmla="*/ 2112135 w 2619459"/>
              <a:gd name="connsiteY11" fmla="*/ 1970468 h 4584879"/>
              <a:gd name="connsiteX12" fmla="*/ 2421228 w 2619459"/>
              <a:gd name="connsiteY12" fmla="*/ 1777285 h 4584879"/>
              <a:gd name="connsiteX13" fmla="*/ 2472744 w 2619459"/>
              <a:gd name="connsiteY13" fmla="*/ 1545465 h 4584879"/>
              <a:gd name="connsiteX14" fmla="*/ 2498502 w 2619459"/>
              <a:gd name="connsiteY14" fmla="*/ 1429555 h 4584879"/>
              <a:gd name="connsiteX15" fmla="*/ 2588654 w 2619459"/>
              <a:gd name="connsiteY15" fmla="*/ 1236372 h 4584879"/>
              <a:gd name="connsiteX16" fmla="*/ 2614411 w 2619459"/>
              <a:gd name="connsiteY16" fmla="*/ 1030310 h 4584879"/>
              <a:gd name="connsiteX17" fmla="*/ 2498502 w 2619459"/>
              <a:gd name="connsiteY17" fmla="*/ 991674 h 4584879"/>
              <a:gd name="connsiteX18" fmla="*/ 2395471 w 2619459"/>
              <a:gd name="connsiteY18" fmla="*/ 1004553 h 4584879"/>
              <a:gd name="connsiteX19" fmla="*/ 2305319 w 2619459"/>
              <a:gd name="connsiteY19" fmla="*/ 1056068 h 4584879"/>
              <a:gd name="connsiteX20" fmla="*/ 2073499 w 2619459"/>
              <a:gd name="connsiteY20" fmla="*/ 1094705 h 4584879"/>
              <a:gd name="connsiteX21" fmla="*/ 1918952 w 2619459"/>
              <a:gd name="connsiteY21" fmla="*/ 1159099 h 4584879"/>
              <a:gd name="connsiteX22" fmla="*/ 1725769 w 2619459"/>
              <a:gd name="connsiteY22" fmla="*/ 1094705 h 4584879"/>
              <a:gd name="connsiteX23" fmla="*/ 1519707 w 2619459"/>
              <a:gd name="connsiteY23" fmla="*/ 1004553 h 4584879"/>
              <a:gd name="connsiteX24" fmla="*/ 1403797 w 2619459"/>
              <a:gd name="connsiteY24" fmla="*/ 798491 h 4584879"/>
              <a:gd name="connsiteX25" fmla="*/ 1210614 w 2619459"/>
              <a:gd name="connsiteY25" fmla="*/ 734096 h 4584879"/>
              <a:gd name="connsiteX26" fmla="*/ 862885 w 2619459"/>
              <a:gd name="connsiteY26" fmla="*/ 631065 h 4584879"/>
              <a:gd name="connsiteX27" fmla="*/ 695459 w 2619459"/>
              <a:gd name="connsiteY27" fmla="*/ 566671 h 4584879"/>
              <a:gd name="connsiteX28" fmla="*/ 566671 w 2619459"/>
              <a:gd name="connsiteY28" fmla="*/ 283336 h 4584879"/>
              <a:gd name="connsiteX29" fmla="*/ 682581 w 2619459"/>
              <a:gd name="connsiteY29" fmla="*/ 25758 h 4584879"/>
              <a:gd name="connsiteX30" fmla="*/ 566671 w 2619459"/>
              <a:gd name="connsiteY30" fmla="*/ 12879 h 4584879"/>
              <a:gd name="connsiteX31" fmla="*/ 399245 w 2619459"/>
              <a:gd name="connsiteY31" fmla="*/ 12879 h 4584879"/>
              <a:gd name="connsiteX32" fmla="*/ 0 w 2619459"/>
              <a:gd name="connsiteY32" fmla="*/ 0 h 4584879"/>
              <a:gd name="connsiteX0" fmla="*/ 2086378 w 2619459"/>
              <a:gd name="connsiteY0" fmla="*/ 4584879 h 4584879"/>
              <a:gd name="connsiteX1" fmla="*/ 1468192 w 2619459"/>
              <a:gd name="connsiteY1" fmla="*/ 4353060 h 4584879"/>
              <a:gd name="connsiteX2" fmla="*/ 914400 w 2619459"/>
              <a:gd name="connsiteY2" fmla="*/ 4185634 h 4584879"/>
              <a:gd name="connsiteX3" fmla="*/ 631065 w 2619459"/>
              <a:gd name="connsiteY3" fmla="*/ 3902299 h 4584879"/>
              <a:gd name="connsiteX4" fmla="*/ 618186 w 2619459"/>
              <a:gd name="connsiteY4" fmla="*/ 3709116 h 4584879"/>
              <a:gd name="connsiteX5" fmla="*/ 824248 w 2619459"/>
              <a:gd name="connsiteY5" fmla="*/ 3412902 h 4584879"/>
              <a:gd name="connsiteX6" fmla="*/ 1056068 w 2619459"/>
              <a:gd name="connsiteY6" fmla="*/ 3039415 h 4584879"/>
              <a:gd name="connsiteX7" fmla="*/ 1236372 w 2619459"/>
              <a:gd name="connsiteY7" fmla="*/ 2833353 h 4584879"/>
              <a:gd name="connsiteX8" fmla="*/ 1365161 w 2619459"/>
              <a:gd name="connsiteY8" fmla="*/ 2768958 h 4584879"/>
              <a:gd name="connsiteX9" fmla="*/ 1648497 w 2619459"/>
              <a:gd name="connsiteY9" fmla="*/ 2511380 h 4584879"/>
              <a:gd name="connsiteX10" fmla="*/ 1944709 w 2619459"/>
              <a:gd name="connsiteY10" fmla="*/ 2240925 h 4584879"/>
              <a:gd name="connsiteX11" fmla="*/ 2112135 w 2619459"/>
              <a:gd name="connsiteY11" fmla="*/ 1970468 h 4584879"/>
              <a:gd name="connsiteX12" fmla="*/ 2421228 w 2619459"/>
              <a:gd name="connsiteY12" fmla="*/ 1777285 h 4584879"/>
              <a:gd name="connsiteX13" fmla="*/ 2472744 w 2619459"/>
              <a:gd name="connsiteY13" fmla="*/ 1545465 h 4584879"/>
              <a:gd name="connsiteX14" fmla="*/ 2498502 w 2619459"/>
              <a:gd name="connsiteY14" fmla="*/ 1429555 h 4584879"/>
              <a:gd name="connsiteX15" fmla="*/ 2588654 w 2619459"/>
              <a:gd name="connsiteY15" fmla="*/ 1236372 h 4584879"/>
              <a:gd name="connsiteX16" fmla="*/ 2614411 w 2619459"/>
              <a:gd name="connsiteY16" fmla="*/ 1030310 h 4584879"/>
              <a:gd name="connsiteX17" fmla="*/ 2498502 w 2619459"/>
              <a:gd name="connsiteY17" fmla="*/ 991674 h 4584879"/>
              <a:gd name="connsiteX18" fmla="*/ 2395471 w 2619459"/>
              <a:gd name="connsiteY18" fmla="*/ 1004553 h 4584879"/>
              <a:gd name="connsiteX19" fmla="*/ 2305319 w 2619459"/>
              <a:gd name="connsiteY19" fmla="*/ 1056068 h 4584879"/>
              <a:gd name="connsiteX20" fmla="*/ 2073499 w 2619459"/>
              <a:gd name="connsiteY20" fmla="*/ 1094705 h 4584879"/>
              <a:gd name="connsiteX21" fmla="*/ 1918952 w 2619459"/>
              <a:gd name="connsiteY21" fmla="*/ 1159099 h 4584879"/>
              <a:gd name="connsiteX22" fmla="*/ 1725769 w 2619459"/>
              <a:gd name="connsiteY22" fmla="*/ 1094705 h 4584879"/>
              <a:gd name="connsiteX23" fmla="*/ 1519707 w 2619459"/>
              <a:gd name="connsiteY23" fmla="*/ 1004553 h 4584879"/>
              <a:gd name="connsiteX24" fmla="*/ 1403797 w 2619459"/>
              <a:gd name="connsiteY24" fmla="*/ 798491 h 4584879"/>
              <a:gd name="connsiteX25" fmla="*/ 1210614 w 2619459"/>
              <a:gd name="connsiteY25" fmla="*/ 734096 h 4584879"/>
              <a:gd name="connsiteX26" fmla="*/ 862885 w 2619459"/>
              <a:gd name="connsiteY26" fmla="*/ 631065 h 4584879"/>
              <a:gd name="connsiteX27" fmla="*/ 695459 w 2619459"/>
              <a:gd name="connsiteY27" fmla="*/ 566671 h 4584879"/>
              <a:gd name="connsiteX28" fmla="*/ 566671 w 2619459"/>
              <a:gd name="connsiteY28" fmla="*/ 283336 h 4584879"/>
              <a:gd name="connsiteX29" fmla="*/ 682581 w 2619459"/>
              <a:gd name="connsiteY29" fmla="*/ 25758 h 4584879"/>
              <a:gd name="connsiteX30" fmla="*/ 566671 w 2619459"/>
              <a:gd name="connsiteY30" fmla="*/ 12879 h 4584879"/>
              <a:gd name="connsiteX31" fmla="*/ 399245 w 2619459"/>
              <a:gd name="connsiteY31" fmla="*/ 12879 h 4584879"/>
              <a:gd name="connsiteX32" fmla="*/ 0 w 2619459"/>
              <a:gd name="connsiteY32" fmla="*/ 0 h 4584879"/>
              <a:gd name="connsiteX0" fmla="*/ 2086378 w 2619459"/>
              <a:gd name="connsiteY0" fmla="*/ 4584879 h 4584879"/>
              <a:gd name="connsiteX1" fmla="*/ 1468192 w 2619459"/>
              <a:gd name="connsiteY1" fmla="*/ 4353060 h 4584879"/>
              <a:gd name="connsiteX2" fmla="*/ 914400 w 2619459"/>
              <a:gd name="connsiteY2" fmla="*/ 4185634 h 4584879"/>
              <a:gd name="connsiteX3" fmla="*/ 631065 w 2619459"/>
              <a:gd name="connsiteY3" fmla="*/ 3902299 h 4584879"/>
              <a:gd name="connsiteX4" fmla="*/ 618186 w 2619459"/>
              <a:gd name="connsiteY4" fmla="*/ 3709116 h 4584879"/>
              <a:gd name="connsiteX5" fmla="*/ 824248 w 2619459"/>
              <a:gd name="connsiteY5" fmla="*/ 3412902 h 4584879"/>
              <a:gd name="connsiteX6" fmla="*/ 1056068 w 2619459"/>
              <a:gd name="connsiteY6" fmla="*/ 3039415 h 4584879"/>
              <a:gd name="connsiteX7" fmla="*/ 1236372 w 2619459"/>
              <a:gd name="connsiteY7" fmla="*/ 2833353 h 4584879"/>
              <a:gd name="connsiteX8" fmla="*/ 1365161 w 2619459"/>
              <a:gd name="connsiteY8" fmla="*/ 2768958 h 4584879"/>
              <a:gd name="connsiteX9" fmla="*/ 1648497 w 2619459"/>
              <a:gd name="connsiteY9" fmla="*/ 2511380 h 4584879"/>
              <a:gd name="connsiteX10" fmla="*/ 1944709 w 2619459"/>
              <a:gd name="connsiteY10" fmla="*/ 2240925 h 4584879"/>
              <a:gd name="connsiteX11" fmla="*/ 2112135 w 2619459"/>
              <a:gd name="connsiteY11" fmla="*/ 1970468 h 4584879"/>
              <a:gd name="connsiteX12" fmla="*/ 2343955 w 2619459"/>
              <a:gd name="connsiteY12" fmla="*/ 1712891 h 4584879"/>
              <a:gd name="connsiteX13" fmla="*/ 2472744 w 2619459"/>
              <a:gd name="connsiteY13" fmla="*/ 1545465 h 4584879"/>
              <a:gd name="connsiteX14" fmla="*/ 2498502 w 2619459"/>
              <a:gd name="connsiteY14" fmla="*/ 1429555 h 4584879"/>
              <a:gd name="connsiteX15" fmla="*/ 2588654 w 2619459"/>
              <a:gd name="connsiteY15" fmla="*/ 1236372 h 4584879"/>
              <a:gd name="connsiteX16" fmla="*/ 2614411 w 2619459"/>
              <a:gd name="connsiteY16" fmla="*/ 1030310 h 4584879"/>
              <a:gd name="connsiteX17" fmla="*/ 2498502 w 2619459"/>
              <a:gd name="connsiteY17" fmla="*/ 991674 h 4584879"/>
              <a:gd name="connsiteX18" fmla="*/ 2395471 w 2619459"/>
              <a:gd name="connsiteY18" fmla="*/ 1004553 h 4584879"/>
              <a:gd name="connsiteX19" fmla="*/ 2305319 w 2619459"/>
              <a:gd name="connsiteY19" fmla="*/ 1056068 h 4584879"/>
              <a:gd name="connsiteX20" fmla="*/ 2073499 w 2619459"/>
              <a:gd name="connsiteY20" fmla="*/ 1094705 h 4584879"/>
              <a:gd name="connsiteX21" fmla="*/ 1918952 w 2619459"/>
              <a:gd name="connsiteY21" fmla="*/ 1159099 h 4584879"/>
              <a:gd name="connsiteX22" fmla="*/ 1725769 w 2619459"/>
              <a:gd name="connsiteY22" fmla="*/ 1094705 h 4584879"/>
              <a:gd name="connsiteX23" fmla="*/ 1519707 w 2619459"/>
              <a:gd name="connsiteY23" fmla="*/ 1004553 h 4584879"/>
              <a:gd name="connsiteX24" fmla="*/ 1403797 w 2619459"/>
              <a:gd name="connsiteY24" fmla="*/ 798491 h 4584879"/>
              <a:gd name="connsiteX25" fmla="*/ 1210614 w 2619459"/>
              <a:gd name="connsiteY25" fmla="*/ 734096 h 4584879"/>
              <a:gd name="connsiteX26" fmla="*/ 862885 w 2619459"/>
              <a:gd name="connsiteY26" fmla="*/ 631065 h 4584879"/>
              <a:gd name="connsiteX27" fmla="*/ 695459 w 2619459"/>
              <a:gd name="connsiteY27" fmla="*/ 566671 h 4584879"/>
              <a:gd name="connsiteX28" fmla="*/ 566671 w 2619459"/>
              <a:gd name="connsiteY28" fmla="*/ 283336 h 4584879"/>
              <a:gd name="connsiteX29" fmla="*/ 682581 w 2619459"/>
              <a:gd name="connsiteY29" fmla="*/ 25758 h 4584879"/>
              <a:gd name="connsiteX30" fmla="*/ 566671 w 2619459"/>
              <a:gd name="connsiteY30" fmla="*/ 12879 h 4584879"/>
              <a:gd name="connsiteX31" fmla="*/ 399245 w 2619459"/>
              <a:gd name="connsiteY31" fmla="*/ 12879 h 4584879"/>
              <a:gd name="connsiteX32" fmla="*/ 0 w 2619459"/>
              <a:gd name="connsiteY32" fmla="*/ 0 h 4584879"/>
              <a:gd name="connsiteX0" fmla="*/ 2086378 w 2619459"/>
              <a:gd name="connsiteY0" fmla="*/ 4584879 h 4584879"/>
              <a:gd name="connsiteX1" fmla="*/ 1468192 w 2619459"/>
              <a:gd name="connsiteY1" fmla="*/ 4353060 h 4584879"/>
              <a:gd name="connsiteX2" fmla="*/ 914400 w 2619459"/>
              <a:gd name="connsiteY2" fmla="*/ 4185634 h 4584879"/>
              <a:gd name="connsiteX3" fmla="*/ 631065 w 2619459"/>
              <a:gd name="connsiteY3" fmla="*/ 3902299 h 4584879"/>
              <a:gd name="connsiteX4" fmla="*/ 618186 w 2619459"/>
              <a:gd name="connsiteY4" fmla="*/ 3709116 h 4584879"/>
              <a:gd name="connsiteX5" fmla="*/ 824248 w 2619459"/>
              <a:gd name="connsiteY5" fmla="*/ 3412902 h 4584879"/>
              <a:gd name="connsiteX6" fmla="*/ 1056068 w 2619459"/>
              <a:gd name="connsiteY6" fmla="*/ 3039415 h 4584879"/>
              <a:gd name="connsiteX7" fmla="*/ 1236372 w 2619459"/>
              <a:gd name="connsiteY7" fmla="*/ 2833353 h 4584879"/>
              <a:gd name="connsiteX8" fmla="*/ 1365161 w 2619459"/>
              <a:gd name="connsiteY8" fmla="*/ 2768958 h 4584879"/>
              <a:gd name="connsiteX9" fmla="*/ 1648497 w 2619459"/>
              <a:gd name="connsiteY9" fmla="*/ 2511380 h 4584879"/>
              <a:gd name="connsiteX10" fmla="*/ 1944709 w 2619459"/>
              <a:gd name="connsiteY10" fmla="*/ 2240925 h 4584879"/>
              <a:gd name="connsiteX11" fmla="*/ 2112135 w 2619459"/>
              <a:gd name="connsiteY11" fmla="*/ 1970468 h 4584879"/>
              <a:gd name="connsiteX12" fmla="*/ 2343955 w 2619459"/>
              <a:gd name="connsiteY12" fmla="*/ 1712891 h 4584879"/>
              <a:gd name="connsiteX13" fmla="*/ 2382592 w 2619459"/>
              <a:gd name="connsiteY13" fmla="*/ 1493949 h 4584879"/>
              <a:gd name="connsiteX14" fmla="*/ 2498502 w 2619459"/>
              <a:gd name="connsiteY14" fmla="*/ 1429555 h 4584879"/>
              <a:gd name="connsiteX15" fmla="*/ 2588654 w 2619459"/>
              <a:gd name="connsiteY15" fmla="*/ 1236372 h 4584879"/>
              <a:gd name="connsiteX16" fmla="*/ 2614411 w 2619459"/>
              <a:gd name="connsiteY16" fmla="*/ 1030310 h 4584879"/>
              <a:gd name="connsiteX17" fmla="*/ 2498502 w 2619459"/>
              <a:gd name="connsiteY17" fmla="*/ 991674 h 4584879"/>
              <a:gd name="connsiteX18" fmla="*/ 2395471 w 2619459"/>
              <a:gd name="connsiteY18" fmla="*/ 1004553 h 4584879"/>
              <a:gd name="connsiteX19" fmla="*/ 2305319 w 2619459"/>
              <a:gd name="connsiteY19" fmla="*/ 1056068 h 4584879"/>
              <a:gd name="connsiteX20" fmla="*/ 2073499 w 2619459"/>
              <a:gd name="connsiteY20" fmla="*/ 1094705 h 4584879"/>
              <a:gd name="connsiteX21" fmla="*/ 1918952 w 2619459"/>
              <a:gd name="connsiteY21" fmla="*/ 1159099 h 4584879"/>
              <a:gd name="connsiteX22" fmla="*/ 1725769 w 2619459"/>
              <a:gd name="connsiteY22" fmla="*/ 1094705 h 4584879"/>
              <a:gd name="connsiteX23" fmla="*/ 1519707 w 2619459"/>
              <a:gd name="connsiteY23" fmla="*/ 1004553 h 4584879"/>
              <a:gd name="connsiteX24" fmla="*/ 1403797 w 2619459"/>
              <a:gd name="connsiteY24" fmla="*/ 798491 h 4584879"/>
              <a:gd name="connsiteX25" fmla="*/ 1210614 w 2619459"/>
              <a:gd name="connsiteY25" fmla="*/ 734096 h 4584879"/>
              <a:gd name="connsiteX26" fmla="*/ 862885 w 2619459"/>
              <a:gd name="connsiteY26" fmla="*/ 631065 h 4584879"/>
              <a:gd name="connsiteX27" fmla="*/ 695459 w 2619459"/>
              <a:gd name="connsiteY27" fmla="*/ 566671 h 4584879"/>
              <a:gd name="connsiteX28" fmla="*/ 566671 w 2619459"/>
              <a:gd name="connsiteY28" fmla="*/ 283336 h 4584879"/>
              <a:gd name="connsiteX29" fmla="*/ 682581 w 2619459"/>
              <a:gd name="connsiteY29" fmla="*/ 25758 h 4584879"/>
              <a:gd name="connsiteX30" fmla="*/ 566671 w 2619459"/>
              <a:gd name="connsiteY30" fmla="*/ 12879 h 4584879"/>
              <a:gd name="connsiteX31" fmla="*/ 399245 w 2619459"/>
              <a:gd name="connsiteY31" fmla="*/ 12879 h 4584879"/>
              <a:gd name="connsiteX32" fmla="*/ 0 w 2619459"/>
              <a:gd name="connsiteY32" fmla="*/ 0 h 4584879"/>
              <a:gd name="connsiteX0" fmla="*/ 2086378 w 2589307"/>
              <a:gd name="connsiteY0" fmla="*/ 4584879 h 4584879"/>
              <a:gd name="connsiteX1" fmla="*/ 1468192 w 2589307"/>
              <a:gd name="connsiteY1" fmla="*/ 4353060 h 4584879"/>
              <a:gd name="connsiteX2" fmla="*/ 914400 w 2589307"/>
              <a:gd name="connsiteY2" fmla="*/ 4185634 h 4584879"/>
              <a:gd name="connsiteX3" fmla="*/ 631065 w 2589307"/>
              <a:gd name="connsiteY3" fmla="*/ 3902299 h 4584879"/>
              <a:gd name="connsiteX4" fmla="*/ 618186 w 2589307"/>
              <a:gd name="connsiteY4" fmla="*/ 3709116 h 4584879"/>
              <a:gd name="connsiteX5" fmla="*/ 824248 w 2589307"/>
              <a:gd name="connsiteY5" fmla="*/ 3412902 h 4584879"/>
              <a:gd name="connsiteX6" fmla="*/ 1056068 w 2589307"/>
              <a:gd name="connsiteY6" fmla="*/ 3039415 h 4584879"/>
              <a:gd name="connsiteX7" fmla="*/ 1236372 w 2589307"/>
              <a:gd name="connsiteY7" fmla="*/ 2833353 h 4584879"/>
              <a:gd name="connsiteX8" fmla="*/ 1365161 w 2589307"/>
              <a:gd name="connsiteY8" fmla="*/ 2768958 h 4584879"/>
              <a:gd name="connsiteX9" fmla="*/ 1648497 w 2589307"/>
              <a:gd name="connsiteY9" fmla="*/ 2511380 h 4584879"/>
              <a:gd name="connsiteX10" fmla="*/ 1944709 w 2589307"/>
              <a:gd name="connsiteY10" fmla="*/ 2240925 h 4584879"/>
              <a:gd name="connsiteX11" fmla="*/ 2112135 w 2589307"/>
              <a:gd name="connsiteY11" fmla="*/ 1970468 h 4584879"/>
              <a:gd name="connsiteX12" fmla="*/ 2343955 w 2589307"/>
              <a:gd name="connsiteY12" fmla="*/ 1712891 h 4584879"/>
              <a:gd name="connsiteX13" fmla="*/ 2382592 w 2589307"/>
              <a:gd name="connsiteY13" fmla="*/ 1493949 h 4584879"/>
              <a:gd name="connsiteX14" fmla="*/ 2498502 w 2589307"/>
              <a:gd name="connsiteY14" fmla="*/ 1429555 h 4584879"/>
              <a:gd name="connsiteX15" fmla="*/ 2588654 w 2589307"/>
              <a:gd name="connsiteY15" fmla="*/ 1236372 h 4584879"/>
              <a:gd name="connsiteX16" fmla="*/ 2537138 w 2589307"/>
              <a:gd name="connsiteY16" fmla="*/ 1081825 h 4584879"/>
              <a:gd name="connsiteX17" fmla="*/ 2498502 w 2589307"/>
              <a:gd name="connsiteY17" fmla="*/ 991674 h 4584879"/>
              <a:gd name="connsiteX18" fmla="*/ 2395471 w 2589307"/>
              <a:gd name="connsiteY18" fmla="*/ 1004553 h 4584879"/>
              <a:gd name="connsiteX19" fmla="*/ 2305319 w 2589307"/>
              <a:gd name="connsiteY19" fmla="*/ 1056068 h 4584879"/>
              <a:gd name="connsiteX20" fmla="*/ 2073499 w 2589307"/>
              <a:gd name="connsiteY20" fmla="*/ 1094705 h 4584879"/>
              <a:gd name="connsiteX21" fmla="*/ 1918952 w 2589307"/>
              <a:gd name="connsiteY21" fmla="*/ 1159099 h 4584879"/>
              <a:gd name="connsiteX22" fmla="*/ 1725769 w 2589307"/>
              <a:gd name="connsiteY22" fmla="*/ 1094705 h 4584879"/>
              <a:gd name="connsiteX23" fmla="*/ 1519707 w 2589307"/>
              <a:gd name="connsiteY23" fmla="*/ 1004553 h 4584879"/>
              <a:gd name="connsiteX24" fmla="*/ 1403797 w 2589307"/>
              <a:gd name="connsiteY24" fmla="*/ 798491 h 4584879"/>
              <a:gd name="connsiteX25" fmla="*/ 1210614 w 2589307"/>
              <a:gd name="connsiteY25" fmla="*/ 734096 h 4584879"/>
              <a:gd name="connsiteX26" fmla="*/ 862885 w 2589307"/>
              <a:gd name="connsiteY26" fmla="*/ 631065 h 4584879"/>
              <a:gd name="connsiteX27" fmla="*/ 695459 w 2589307"/>
              <a:gd name="connsiteY27" fmla="*/ 566671 h 4584879"/>
              <a:gd name="connsiteX28" fmla="*/ 566671 w 2589307"/>
              <a:gd name="connsiteY28" fmla="*/ 283336 h 4584879"/>
              <a:gd name="connsiteX29" fmla="*/ 682581 w 2589307"/>
              <a:gd name="connsiteY29" fmla="*/ 25758 h 4584879"/>
              <a:gd name="connsiteX30" fmla="*/ 566671 w 2589307"/>
              <a:gd name="connsiteY30" fmla="*/ 12879 h 4584879"/>
              <a:gd name="connsiteX31" fmla="*/ 399245 w 2589307"/>
              <a:gd name="connsiteY31" fmla="*/ 12879 h 4584879"/>
              <a:gd name="connsiteX32" fmla="*/ 0 w 2589307"/>
              <a:gd name="connsiteY32" fmla="*/ 0 h 4584879"/>
              <a:gd name="connsiteX0" fmla="*/ 2086378 w 2541968"/>
              <a:gd name="connsiteY0" fmla="*/ 4584879 h 4584879"/>
              <a:gd name="connsiteX1" fmla="*/ 1468192 w 2541968"/>
              <a:gd name="connsiteY1" fmla="*/ 4353060 h 4584879"/>
              <a:gd name="connsiteX2" fmla="*/ 914400 w 2541968"/>
              <a:gd name="connsiteY2" fmla="*/ 4185634 h 4584879"/>
              <a:gd name="connsiteX3" fmla="*/ 631065 w 2541968"/>
              <a:gd name="connsiteY3" fmla="*/ 3902299 h 4584879"/>
              <a:gd name="connsiteX4" fmla="*/ 618186 w 2541968"/>
              <a:gd name="connsiteY4" fmla="*/ 3709116 h 4584879"/>
              <a:gd name="connsiteX5" fmla="*/ 824248 w 2541968"/>
              <a:gd name="connsiteY5" fmla="*/ 3412902 h 4584879"/>
              <a:gd name="connsiteX6" fmla="*/ 1056068 w 2541968"/>
              <a:gd name="connsiteY6" fmla="*/ 3039415 h 4584879"/>
              <a:gd name="connsiteX7" fmla="*/ 1236372 w 2541968"/>
              <a:gd name="connsiteY7" fmla="*/ 2833353 h 4584879"/>
              <a:gd name="connsiteX8" fmla="*/ 1365161 w 2541968"/>
              <a:gd name="connsiteY8" fmla="*/ 2768958 h 4584879"/>
              <a:gd name="connsiteX9" fmla="*/ 1648497 w 2541968"/>
              <a:gd name="connsiteY9" fmla="*/ 2511380 h 4584879"/>
              <a:gd name="connsiteX10" fmla="*/ 1944709 w 2541968"/>
              <a:gd name="connsiteY10" fmla="*/ 2240925 h 4584879"/>
              <a:gd name="connsiteX11" fmla="*/ 2112135 w 2541968"/>
              <a:gd name="connsiteY11" fmla="*/ 1970468 h 4584879"/>
              <a:gd name="connsiteX12" fmla="*/ 2343955 w 2541968"/>
              <a:gd name="connsiteY12" fmla="*/ 1712891 h 4584879"/>
              <a:gd name="connsiteX13" fmla="*/ 2382592 w 2541968"/>
              <a:gd name="connsiteY13" fmla="*/ 1493949 h 4584879"/>
              <a:gd name="connsiteX14" fmla="*/ 2498502 w 2541968"/>
              <a:gd name="connsiteY14" fmla="*/ 1429555 h 4584879"/>
              <a:gd name="connsiteX15" fmla="*/ 2537139 w 2541968"/>
              <a:gd name="connsiteY15" fmla="*/ 1262130 h 4584879"/>
              <a:gd name="connsiteX16" fmla="*/ 2537138 w 2541968"/>
              <a:gd name="connsiteY16" fmla="*/ 1081825 h 4584879"/>
              <a:gd name="connsiteX17" fmla="*/ 2498502 w 2541968"/>
              <a:gd name="connsiteY17" fmla="*/ 991674 h 4584879"/>
              <a:gd name="connsiteX18" fmla="*/ 2395471 w 2541968"/>
              <a:gd name="connsiteY18" fmla="*/ 1004553 h 4584879"/>
              <a:gd name="connsiteX19" fmla="*/ 2305319 w 2541968"/>
              <a:gd name="connsiteY19" fmla="*/ 1056068 h 4584879"/>
              <a:gd name="connsiteX20" fmla="*/ 2073499 w 2541968"/>
              <a:gd name="connsiteY20" fmla="*/ 1094705 h 4584879"/>
              <a:gd name="connsiteX21" fmla="*/ 1918952 w 2541968"/>
              <a:gd name="connsiteY21" fmla="*/ 1159099 h 4584879"/>
              <a:gd name="connsiteX22" fmla="*/ 1725769 w 2541968"/>
              <a:gd name="connsiteY22" fmla="*/ 1094705 h 4584879"/>
              <a:gd name="connsiteX23" fmla="*/ 1519707 w 2541968"/>
              <a:gd name="connsiteY23" fmla="*/ 1004553 h 4584879"/>
              <a:gd name="connsiteX24" fmla="*/ 1403797 w 2541968"/>
              <a:gd name="connsiteY24" fmla="*/ 798491 h 4584879"/>
              <a:gd name="connsiteX25" fmla="*/ 1210614 w 2541968"/>
              <a:gd name="connsiteY25" fmla="*/ 734096 h 4584879"/>
              <a:gd name="connsiteX26" fmla="*/ 862885 w 2541968"/>
              <a:gd name="connsiteY26" fmla="*/ 631065 h 4584879"/>
              <a:gd name="connsiteX27" fmla="*/ 695459 w 2541968"/>
              <a:gd name="connsiteY27" fmla="*/ 566671 h 4584879"/>
              <a:gd name="connsiteX28" fmla="*/ 566671 w 2541968"/>
              <a:gd name="connsiteY28" fmla="*/ 283336 h 4584879"/>
              <a:gd name="connsiteX29" fmla="*/ 682581 w 2541968"/>
              <a:gd name="connsiteY29" fmla="*/ 25758 h 4584879"/>
              <a:gd name="connsiteX30" fmla="*/ 566671 w 2541968"/>
              <a:gd name="connsiteY30" fmla="*/ 12879 h 4584879"/>
              <a:gd name="connsiteX31" fmla="*/ 399245 w 2541968"/>
              <a:gd name="connsiteY31" fmla="*/ 12879 h 4584879"/>
              <a:gd name="connsiteX32" fmla="*/ 0 w 2541968"/>
              <a:gd name="connsiteY32" fmla="*/ 0 h 4584879"/>
              <a:gd name="connsiteX0" fmla="*/ 2086378 w 2541968"/>
              <a:gd name="connsiteY0" fmla="*/ 4584879 h 4584879"/>
              <a:gd name="connsiteX1" fmla="*/ 1468192 w 2541968"/>
              <a:gd name="connsiteY1" fmla="*/ 4353060 h 4584879"/>
              <a:gd name="connsiteX2" fmla="*/ 914400 w 2541968"/>
              <a:gd name="connsiteY2" fmla="*/ 4185634 h 4584879"/>
              <a:gd name="connsiteX3" fmla="*/ 631065 w 2541968"/>
              <a:gd name="connsiteY3" fmla="*/ 3902299 h 4584879"/>
              <a:gd name="connsiteX4" fmla="*/ 618186 w 2541968"/>
              <a:gd name="connsiteY4" fmla="*/ 3709116 h 4584879"/>
              <a:gd name="connsiteX5" fmla="*/ 824248 w 2541968"/>
              <a:gd name="connsiteY5" fmla="*/ 3412902 h 4584879"/>
              <a:gd name="connsiteX6" fmla="*/ 1056068 w 2541968"/>
              <a:gd name="connsiteY6" fmla="*/ 3039415 h 4584879"/>
              <a:gd name="connsiteX7" fmla="*/ 1236372 w 2541968"/>
              <a:gd name="connsiteY7" fmla="*/ 2833353 h 4584879"/>
              <a:gd name="connsiteX8" fmla="*/ 1365161 w 2541968"/>
              <a:gd name="connsiteY8" fmla="*/ 2768958 h 4584879"/>
              <a:gd name="connsiteX9" fmla="*/ 1648497 w 2541968"/>
              <a:gd name="connsiteY9" fmla="*/ 2511380 h 4584879"/>
              <a:gd name="connsiteX10" fmla="*/ 1944709 w 2541968"/>
              <a:gd name="connsiteY10" fmla="*/ 2240925 h 4584879"/>
              <a:gd name="connsiteX11" fmla="*/ 2112135 w 2541968"/>
              <a:gd name="connsiteY11" fmla="*/ 1970468 h 4584879"/>
              <a:gd name="connsiteX12" fmla="*/ 2343955 w 2541968"/>
              <a:gd name="connsiteY12" fmla="*/ 1712891 h 4584879"/>
              <a:gd name="connsiteX13" fmla="*/ 2382592 w 2541968"/>
              <a:gd name="connsiteY13" fmla="*/ 1493949 h 4584879"/>
              <a:gd name="connsiteX14" fmla="*/ 2498502 w 2541968"/>
              <a:gd name="connsiteY14" fmla="*/ 1429555 h 4584879"/>
              <a:gd name="connsiteX15" fmla="*/ 2537139 w 2541968"/>
              <a:gd name="connsiteY15" fmla="*/ 1262130 h 4584879"/>
              <a:gd name="connsiteX16" fmla="*/ 2537138 w 2541968"/>
              <a:gd name="connsiteY16" fmla="*/ 1081825 h 4584879"/>
              <a:gd name="connsiteX17" fmla="*/ 2498502 w 2541968"/>
              <a:gd name="connsiteY17" fmla="*/ 991674 h 4584879"/>
              <a:gd name="connsiteX18" fmla="*/ 2395471 w 2541968"/>
              <a:gd name="connsiteY18" fmla="*/ 1004553 h 4584879"/>
              <a:gd name="connsiteX19" fmla="*/ 2305319 w 2541968"/>
              <a:gd name="connsiteY19" fmla="*/ 1056068 h 4584879"/>
              <a:gd name="connsiteX20" fmla="*/ 2073499 w 2541968"/>
              <a:gd name="connsiteY20" fmla="*/ 1094705 h 4584879"/>
              <a:gd name="connsiteX21" fmla="*/ 1918952 w 2541968"/>
              <a:gd name="connsiteY21" fmla="*/ 1159099 h 4584879"/>
              <a:gd name="connsiteX22" fmla="*/ 1725769 w 2541968"/>
              <a:gd name="connsiteY22" fmla="*/ 1094705 h 4584879"/>
              <a:gd name="connsiteX23" fmla="*/ 1519707 w 2541968"/>
              <a:gd name="connsiteY23" fmla="*/ 1004553 h 4584879"/>
              <a:gd name="connsiteX24" fmla="*/ 1403797 w 2541968"/>
              <a:gd name="connsiteY24" fmla="*/ 798491 h 4584879"/>
              <a:gd name="connsiteX25" fmla="*/ 1197735 w 2541968"/>
              <a:gd name="connsiteY25" fmla="*/ 656822 h 4584879"/>
              <a:gd name="connsiteX26" fmla="*/ 862885 w 2541968"/>
              <a:gd name="connsiteY26" fmla="*/ 631065 h 4584879"/>
              <a:gd name="connsiteX27" fmla="*/ 695459 w 2541968"/>
              <a:gd name="connsiteY27" fmla="*/ 566671 h 4584879"/>
              <a:gd name="connsiteX28" fmla="*/ 566671 w 2541968"/>
              <a:gd name="connsiteY28" fmla="*/ 283336 h 4584879"/>
              <a:gd name="connsiteX29" fmla="*/ 682581 w 2541968"/>
              <a:gd name="connsiteY29" fmla="*/ 25758 h 4584879"/>
              <a:gd name="connsiteX30" fmla="*/ 566671 w 2541968"/>
              <a:gd name="connsiteY30" fmla="*/ 12879 h 4584879"/>
              <a:gd name="connsiteX31" fmla="*/ 399245 w 2541968"/>
              <a:gd name="connsiteY31" fmla="*/ 12879 h 4584879"/>
              <a:gd name="connsiteX32" fmla="*/ 0 w 2541968"/>
              <a:gd name="connsiteY32" fmla="*/ 0 h 4584879"/>
              <a:gd name="connsiteX0" fmla="*/ 2086378 w 2541968"/>
              <a:gd name="connsiteY0" fmla="*/ 4584879 h 4584879"/>
              <a:gd name="connsiteX1" fmla="*/ 1468192 w 2541968"/>
              <a:gd name="connsiteY1" fmla="*/ 4353060 h 4584879"/>
              <a:gd name="connsiteX2" fmla="*/ 914400 w 2541968"/>
              <a:gd name="connsiteY2" fmla="*/ 4185634 h 4584879"/>
              <a:gd name="connsiteX3" fmla="*/ 631065 w 2541968"/>
              <a:gd name="connsiteY3" fmla="*/ 3902299 h 4584879"/>
              <a:gd name="connsiteX4" fmla="*/ 618186 w 2541968"/>
              <a:gd name="connsiteY4" fmla="*/ 3709116 h 4584879"/>
              <a:gd name="connsiteX5" fmla="*/ 824248 w 2541968"/>
              <a:gd name="connsiteY5" fmla="*/ 3412902 h 4584879"/>
              <a:gd name="connsiteX6" fmla="*/ 1056068 w 2541968"/>
              <a:gd name="connsiteY6" fmla="*/ 3039415 h 4584879"/>
              <a:gd name="connsiteX7" fmla="*/ 1236372 w 2541968"/>
              <a:gd name="connsiteY7" fmla="*/ 2833353 h 4584879"/>
              <a:gd name="connsiteX8" fmla="*/ 1365161 w 2541968"/>
              <a:gd name="connsiteY8" fmla="*/ 2768958 h 4584879"/>
              <a:gd name="connsiteX9" fmla="*/ 1648497 w 2541968"/>
              <a:gd name="connsiteY9" fmla="*/ 2511380 h 4584879"/>
              <a:gd name="connsiteX10" fmla="*/ 1944709 w 2541968"/>
              <a:gd name="connsiteY10" fmla="*/ 2240925 h 4584879"/>
              <a:gd name="connsiteX11" fmla="*/ 2112135 w 2541968"/>
              <a:gd name="connsiteY11" fmla="*/ 1970468 h 4584879"/>
              <a:gd name="connsiteX12" fmla="*/ 2343955 w 2541968"/>
              <a:gd name="connsiteY12" fmla="*/ 1712891 h 4584879"/>
              <a:gd name="connsiteX13" fmla="*/ 2382592 w 2541968"/>
              <a:gd name="connsiteY13" fmla="*/ 1493949 h 4584879"/>
              <a:gd name="connsiteX14" fmla="*/ 2498502 w 2541968"/>
              <a:gd name="connsiteY14" fmla="*/ 1429555 h 4584879"/>
              <a:gd name="connsiteX15" fmla="*/ 2537139 w 2541968"/>
              <a:gd name="connsiteY15" fmla="*/ 1262130 h 4584879"/>
              <a:gd name="connsiteX16" fmla="*/ 2537138 w 2541968"/>
              <a:gd name="connsiteY16" fmla="*/ 1081825 h 4584879"/>
              <a:gd name="connsiteX17" fmla="*/ 2498502 w 2541968"/>
              <a:gd name="connsiteY17" fmla="*/ 991674 h 4584879"/>
              <a:gd name="connsiteX18" fmla="*/ 2395471 w 2541968"/>
              <a:gd name="connsiteY18" fmla="*/ 1004553 h 4584879"/>
              <a:gd name="connsiteX19" fmla="*/ 2305319 w 2541968"/>
              <a:gd name="connsiteY19" fmla="*/ 1056068 h 4584879"/>
              <a:gd name="connsiteX20" fmla="*/ 2073499 w 2541968"/>
              <a:gd name="connsiteY20" fmla="*/ 1094705 h 4584879"/>
              <a:gd name="connsiteX21" fmla="*/ 1918952 w 2541968"/>
              <a:gd name="connsiteY21" fmla="*/ 1159099 h 4584879"/>
              <a:gd name="connsiteX22" fmla="*/ 1725769 w 2541968"/>
              <a:gd name="connsiteY22" fmla="*/ 1094705 h 4584879"/>
              <a:gd name="connsiteX23" fmla="*/ 1519707 w 2541968"/>
              <a:gd name="connsiteY23" fmla="*/ 1004553 h 4584879"/>
              <a:gd name="connsiteX24" fmla="*/ 1403797 w 2541968"/>
              <a:gd name="connsiteY24" fmla="*/ 798491 h 4584879"/>
              <a:gd name="connsiteX25" fmla="*/ 1197735 w 2541968"/>
              <a:gd name="connsiteY25" fmla="*/ 656822 h 4584879"/>
              <a:gd name="connsiteX26" fmla="*/ 862885 w 2541968"/>
              <a:gd name="connsiteY26" fmla="*/ 631065 h 4584879"/>
              <a:gd name="connsiteX27" fmla="*/ 695459 w 2541968"/>
              <a:gd name="connsiteY27" fmla="*/ 566671 h 4584879"/>
              <a:gd name="connsiteX28" fmla="*/ 643944 w 2541968"/>
              <a:gd name="connsiteY28" fmla="*/ 283336 h 4584879"/>
              <a:gd name="connsiteX29" fmla="*/ 682581 w 2541968"/>
              <a:gd name="connsiteY29" fmla="*/ 25758 h 4584879"/>
              <a:gd name="connsiteX30" fmla="*/ 566671 w 2541968"/>
              <a:gd name="connsiteY30" fmla="*/ 12879 h 4584879"/>
              <a:gd name="connsiteX31" fmla="*/ 399245 w 2541968"/>
              <a:gd name="connsiteY31" fmla="*/ 12879 h 4584879"/>
              <a:gd name="connsiteX32" fmla="*/ 0 w 2541968"/>
              <a:gd name="connsiteY32" fmla="*/ 0 h 4584879"/>
              <a:gd name="connsiteX0" fmla="*/ 2086378 w 2541968"/>
              <a:gd name="connsiteY0" fmla="*/ 4584879 h 4584879"/>
              <a:gd name="connsiteX1" fmla="*/ 1468192 w 2541968"/>
              <a:gd name="connsiteY1" fmla="*/ 4353060 h 4584879"/>
              <a:gd name="connsiteX2" fmla="*/ 914400 w 2541968"/>
              <a:gd name="connsiteY2" fmla="*/ 4185634 h 4584879"/>
              <a:gd name="connsiteX3" fmla="*/ 631065 w 2541968"/>
              <a:gd name="connsiteY3" fmla="*/ 3902299 h 4584879"/>
              <a:gd name="connsiteX4" fmla="*/ 618186 w 2541968"/>
              <a:gd name="connsiteY4" fmla="*/ 3709116 h 4584879"/>
              <a:gd name="connsiteX5" fmla="*/ 824248 w 2541968"/>
              <a:gd name="connsiteY5" fmla="*/ 3412902 h 4584879"/>
              <a:gd name="connsiteX6" fmla="*/ 1056068 w 2541968"/>
              <a:gd name="connsiteY6" fmla="*/ 3039415 h 4584879"/>
              <a:gd name="connsiteX7" fmla="*/ 1236372 w 2541968"/>
              <a:gd name="connsiteY7" fmla="*/ 2833353 h 4584879"/>
              <a:gd name="connsiteX8" fmla="*/ 1365161 w 2541968"/>
              <a:gd name="connsiteY8" fmla="*/ 2768958 h 4584879"/>
              <a:gd name="connsiteX9" fmla="*/ 1648497 w 2541968"/>
              <a:gd name="connsiteY9" fmla="*/ 2511380 h 4584879"/>
              <a:gd name="connsiteX10" fmla="*/ 1944709 w 2541968"/>
              <a:gd name="connsiteY10" fmla="*/ 2240925 h 4584879"/>
              <a:gd name="connsiteX11" fmla="*/ 2112135 w 2541968"/>
              <a:gd name="connsiteY11" fmla="*/ 1970468 h 4584879"/>
              <a:gd name="connsiteX12" fmla="*/ 2343955 w 2541968"/>
              <a:gd name="connsiteY12" fmla="*/ 1712891 h 4584879"/>
              <a:gd name="connsiteX13" fmla="*/ 2434107 w 2541968"/>
              <a:gd name="connsiteY13" fmla="*/ 1596980 h 4584879"/>
              <a:gd name="connsiteX14" fmla="*/ 2498502 w 2541968"/>
              <a:gd name="connsiteY14" fmla="*/ 1429555 h 4584879"/>
              <a:gd name="connsiteX15" fmla="*/ 2537139 w 2541968"/>
              <a:gd name="connsiteY15" fmla="*/ 1262130 h 4584879"/>
              <a:gd name="connsiteX16" fmla="*/ 2537138 w 2541968"/>
              <a:gd name="connsiteY16" fmla="*/ 1081825 h 4584879"/>
              <a:gd name="connsiteX17" fmla="*/ 2498502 w 2541968"/>
              <a:gd name="connsiteY17" fmla="*/ 991674 h 4584879"/>
              <a:gd name="connsiteX18" fmla="*/ 2395471 w 2541968"/>
              <a:gd name="connsiteY18" fmla="*/ 1004553 h 4584879"/>
              <a:gd name="connsiteX19" fmla="*/ 2305319 w 2541968"/>
              <a:gd name="connsiteY19" fmla="*/ 1056068 h 4584879"/>
              <a:gd name="connsiteX20" fmla="*/ 2073499 w 2541968"/>
              <a:gd name="connsiteY20" fmla="*/ 1094705 h 4584879"/>
              <a:gd name="connsiteX21" fmla="*/ 1918952 w 2541968"/>
              <a:gd name="connsiteY21" fmla="*/ 1159099 h 4584879"/>
              <a:gd name="connsiteX22" fmla="*/ 1725769 w 2541968"/>
              <a:gd name="connsiteY22" fmla="*/ 1094705 h 4584879"/>
              <a:gd name="connsiteX23" fmla="*/ 1519707 w 2541968"/>
              <a:gd name="connsiteY23" fmla="*/ 1004553 h 4584879"/>
              <a:gd name="connsiteX24" fmla="*/ 1403797 w 2541968"/>
              <a:gd name="connsiteY24" fmla="*/ 798491 h 4584879"/>
              <a:gd name="connsiteX25" fmla="*/ 1197735 w 2541968"/>
              <a:gd name="connsiteY25" fmla="*/ 656822 h 4584879"/>
              <a:gd name="connsiteX26" fmla="*/ 862885 w 2541968"/>
              <a:gd name="connsiteY26" fmla="*/ 631065 h 4584879"/>
              <a:gd name="connsiteX27" fmla="*/ 695459 w 2541968"/>
              <a:gd name="connsiteY27" fmla="*/ 566671 h 4584879"/>
              <a:gd name="connsiteX28" fmla="*/ 643944 w 2541968"/>
              <a:gd name="connsiteY28" fmla="*/ 283336 h 4584879"/>
              <a:gd name="connsiteX29" fmla="*/ 682581 w 2541968"/>
              <a:gd name="connsiteY29" fmla="*/ 25758 h 4584879"/>
              <a:gd name="connsiteX30" fmla="*/ 566671 w 2541968"/>
              <a:gd name="connsiteY30" fmla="*/ 12879 h 4584879"/>
              <a:gd name="connsiteX31" fmla="*/ 399245 w 2541968"/>
              <a:gd name="connsiteY31" fmla="*/ 12879 h 4584879"/>
              <a:gd name="connsiteX32" fmla="*/ 0 w 2541968"/>
              <a:gd name="connsiteY32" fmla="*/ 0 h 4584879"/>
              <a:gd name="connsiteX0" fmla="*/ 2086378 w 2541968"/>
              <a:gd name="connsiteY0" fmla="*/ 4584879 h 4584879"/>
              <a:gd name="connsiteX1" fmla="*/ 1468192 w 2541968"/>
              <a:gd name="connsiteY1" fmla="*/ 4353060 h 4584879"/>
              <a:gd name="connsiteX2" fmla="*/ 914400 w 2541968"/>
              <a:gd name="connsiteY2" fmla="*/ 4185634 h 4584879"/>
              <a:gd name="connsiteX3" fmla="*/ 631065 w 2541968"/>
              <a:gd name="connsiteY3" fmla="*/ 3902299 h 4584879"/>
              <a:gd name="connsiteX4" fmla="*/ 618186 w 2541968"/>
              <a:gd name="connsiteY4" fmla="*/ 3709116 h 4584879"/>
              <a:gd name="connsiteX5" fmla="*/ 824248 w 2541968"/>
              <a:gd name="connsiteY5" fmla="*/ 3412902 h 4584879"/>
              <a:gd name="connsiteX6" fmla="*/ 1056068 w 2541968"/>
              <a:gd name="connsiteY6" fmla="*/ 3039415 h 4584879"/>
              <a:gd name="connsiteX7" fmla="*/ 1236372 w 2541968"/>
              <a:gd name="connsiteY7" fmla="*/ 2833353 h 4584879"/>
              <a:gd name="connsiteX8" fmla="*/ 1365161 w 2541968"/>
              <a:gd name="connsiteY8" fmla="*/ 2768958 h 4584879"/>
              <a:gd name="connsiteX9" fmla="*/ 1648497 w 2541968"/>
              <a:gd name="connsiteY9" fmla="*/ 2511380 h 4584879"/>
              <a:gd name="connsiteX10" fmla="*/ 1944709 w 2541968"/>
              <a:gd name="connsiteY10" fmla="*/ 2240925 h 4584879"/>
              <a:gd name="connsiteX11" fmla="*/ 2202287 w 2541968"/>
              <a:gd name="connsiteY11" fmla="*/ 1983347 h 4584879"/>
              <a:gd name="connsiteX12" fmla="*/ 2343955 w 2541968"/>
              <a:gd name="connsiteY12" fmla="*/ 1712891 h 4584879"/>
              <a:gd name="connsiteX13" fmla="*/ 2434107 w 2541968"/>
              <a:gd name="connsiteY13" fmla="*/ 1596980 h 4584879"/>
              <a:gd name="connsiteX14" fmla="*/ 2498502 w 2541968"/>
              <a:gd name="connsiteY14" fmla="*/ 1429555 h 4584879"/>
              <a:gd name="connsiteX15" fmla="*/ 2537139 w 2541968"/>
              <a:gd name="connsiteY15" fmla="*/ 1262130 h 4584879"/>
              <a:gd name="connsiteX16" fmla="*/ 2537138 w 2541968"/>
              <a:gd name="connsiteY16" fmla="*/ 1081825 h 4584879"/>
              <a:gd name="connsiteX17" fmla="*/ 2498502 w 2541968"/>
              <a:gd name="connsiteY17" fmla="*/ 991674 h 4584879"/>
              <a:gd name="connsiteX18" fmla="*/ 2395471 w 2541968"/>
              <a:gd name="connsiteY18" fmla="*/ 1004553 h 4584879"/>
              <a:gd name="connsiteX19" fmla="*/ 2305319 w 2541968"/>
              <a:gd name="connsiteY19" fmla="*/ 1056068 h 4584879"/>
              <a:gd name="connsiteX20" fmla="*/ 2073499 w 2541968"/>
              <a:gd name="connsiteY20" fmla="*/ 1094705 h 4584879"/>
              <a:gd name="connsiteX21" fmla="*/ 1918952 w 2541968"/>
              <a:gd name="connsiteY21" fmla="*/ 1159099 h 4584879"/>
              <a:gd name="connsiteX22" fmla="*/ 1725769 w 2541968"/>
              <a:gd name="connsiteY22" fmla="*/ 1094705 h 4584879"/>
              <a:gd name="connsiteX23" fmla="*/ 1519707 w 2541968"/>
              <a:gd name="connsiteY23" fmla="*/ 1004553 h 4584879"/>
              <a:gd name="connsiteX24" fmla="*/ 1403797 w 2541968"/>
              <a:gd name="connsiteY24" fmla="*/ 798491 h 4584879"/>
              <a:gd name="connsiteX25" fmla="*/ 1197735 w 2541968"/>
              <a:gd name="connsiteY25" fmla="*/ 656822 h 4584879"/>
              <a:gd name="connsiteX26" fmla="*/ 862885 w 2541968"/>
              <a:gd name="connsiteY26" fmla="*/ 631065 h 4584879"/>
              <a:gd name="connsiteX27" fmla="*/ 695459 w 2541968"/>
              <a:gd name="connsiteY27" fmla="*/ 566671 h 4584879"/>
              <a:gd name="connsiteX28" fmla="*/ 643944 w 2541968"/>
              <a:gd name="connsiteY28" fmla="*/ 283336 h 4584879"/>
              <a:gd name="connsiteX29" fmla="*/ 682581 w 2541968"/>
              <a:gd name="connsiteY29" fmla="*/ 25758 h 4584879"/>
              <a:gd name="connsiteX30" fmla="*/ 566671 w 2541968"/>
              <a:gd name="connsiteY30" fmla="*/ 12879 h 4584879"/>
              <a:gd name="connsiteX31" fmla="*/ 399245 w 2541968"/>
              <a:gd name="connsiteY31" fmla="*/ 12879 h 4584879"/>
              <a:gd name="connsiteX32" fmla="*/ 0 w 2541968"/>
              <a:gd name="connsiteY32" fmla="*/ 0 h 4584879"/>
              <a:gd name="connsiteX0" fmla="*/ 2086378 w 2541968"/>
              <a:gd name="connsiteY0" fmla="*/ 4584879 h 4584879"/>
              <a:gd name="connsiteX1" fmla="*/ 1468192 w 2541968"/>
              <a:gd name="connsiteY1" fmla="*/ 4353060 h 4584879"/>
              <a:gd name="connsiteX2" fmla="*/ 914400 w 2541968"/>
              <a:gd name="connsiteY2" fmla="*/ 4185634 h 4584879"/>
              <a:gd name="connsiteX3" fmla="*/ 631065 w 2541968"/>
              <a:gd name="connsiteY3" fmla="*/ 3902299 h 4584879"/>
              <a:gd name="connsiteX4" fmla="*/ 618186 w 2541968"/>
              <a:gd name="connsiteY4" fmla="*/ 3709116 h 4584879"/>
              <a:gd name="connsiteX5" fmla="*/ 824248 w 2541968"/>
              <a:gd name="connsiteY5" fmla="*/ 3412902 h 4584879"/>
              <a:gd name="connsiteX6" fmla="*/ 1056068 w 2541968"/>
              <a:gd name="connsiteY6" fmla="*/ 3039415 h 4584879"/>
              <a:gd name="connsiteX7" fmla="*/ 1236372 w 2541968"/>
              <a:gd name="connsiteY7" fmla="*/ 2833353 h 4584879"/>
              <a:gd name="connsiteX8" fmla="*/ 1365161 w 2541968"/>
              <a:gd name="connsiteY8" fmla="*/ 2768958 h 4584879"/>
              <a:gd name="connsiteX9" fmla="*/ 1648497 w 2541968"/>
              <a:gd name="connsiteY9" fmla="*/ 2511380 h 4584879"/>
              <a:gd name="connsiteX10" fmla="*/ 1944709 w 2541968"/>
              <a:gd name="connsiteY10" fmla="*/ 2240925 h 4584879"/>
              <a:gd name="connsiteX11" fmla="*/ 2163651 w 2541968"/>
              <a:gd name="connsiteY11" fmla="*/ 1983347 h 4584879"/>
              <a:gd name="connsiteX12" fmla="*/ 2343955 w 2541968"/>
              <a:gd name="connsiteY12" fmla="*/ 1712891 h 4584879"/>
              <a:gd name="connsiteX13" fmla="*/ 2434107 w 2541968"/>
              <a:gd name="connsiteY13" fmla="*/ 1596980 h 4584879"/>
              <a:gd name="connsiteX14" fmla="*/ 2498502 w 2541968"/>
              <a:gd name="connsiteY14" fmla="*/ 1429555 h 4584879"/>
              <a:gd name="connsiteX15" fmla="*/ 2537139 w 2541968"/>
              <a:gd name="connsiteY15" fmla="*/ 1262130 h 4584879"/>
              <a:gd name="connsiteX16" fmla="*/ 2537138 w 2541968"/>
              <a:gd name="connsiteY16" fmla="*/ 1081825 h 4584879"/>
              <a:gd name="connsiteX17" fmla="*/ 2498502 w 2541968"/>
              <a:gd name="connsiteY17" fmla="*/ 991674 h 4584879"/>
              <a:gd name="connsiteX18" fmla="*/ 2395471 w 2541968"/>
              <a:gd name="connsiteY18" fmla="*/ 1004553 h 4584879"/>
              <a:gd name="connsiteX19" fmla="*/ 2305319 w 2541968"/>
              <a:gd name="connsiteY19" fmla="*/ 1056068 h 4584879"/>
              <a:gd name="connsiteX20" fmla="*/ 2073499 w 2541968"/>
              <a:gd name="connsiteY20" fmla="*/ 1094705 h 4584879"/>
              <a:gd name="connsiteX21" fmla="*/ 1918952 w 2541968"/>
              <a:gd name="connsiteY21" fmla="*/ 1159099 h 4584879"/>
              <a:gd name="connsiteX22" fmla="*/ 1725769 w 2541968"/>
              <a:gd name="connsiteY22" fmla="*/ 1094705 h 4584879"/>
              <a:gd name="connsiteX23" fmla="*/ 1519707 w 2541968"/>
              <a:gd name="connsiteY23" fmla="*/ 1004553 h 4584879"/>
              <a:gd name="connsiteX24" fmla="*/ 1403797 w 2541968"/>
              <a:gd name="connsiteY24" fmla="*/ 798491 h 4584879"/>
              <a:gd name="connsiteX25" fmla="*/ 1197735 w 2541968"/>
              <a:gd name="connsiteY25" fmla="*/ 656822 h 4584879"/>
              <a:gd name="connsiteX26" fmla="*/ 862885 w 2541968"/>
              <a:gd name="connsiteY26" fmla="*/ 631065 h 4584879"/>
              <a:gd name="connsiteX27" fmla="*/ 695459 w 2541968"/>
              <a:gd name="connsiteY27" fmla="*/ 566671 h 4584879"/>
              <a:gd name="connsiteX28" fmla="*/ 643944 w 2541968"/>
              <a:gd name="connsiteY28" fmla="*/ 283336 h 4584879"/>
              <a:gd name="connsiteX29" fmla="*/ 682581 w 2541968"/>
              <a:gd name="connsiteY29" fmla="*/ 25758 h 4584879"/>
              <a:gd name="connsiteX30" fmla="*/ 566671 w 2541968"/>
              <a:gd name="connsiteY30" fmla="*/ 12879 h 4584879"/>
              <a:gd name="connsiteX31" fmla="*/ 399245 w 2541968"/>
              <a:gd name="connsiteY31" fmla="*/ 12879 h 4584879"/>
              <a:gd name="connsiteX32" fmla="*/ 0 w 2541968"/>
              <a:gd name="connsiteY32" fmla="*/ 0 h 4584879"/>
              <a:gd name="connsiteX0" fmla="*/ 2086378 w 2541968"/>
              <a:gd name="connsiteY0" fmla="*/ 4584879 h 4584879"/>
              <a:gd name="connsiteX1" fmla="*/ 1468192 w 2541968"/>
              <a:gd name="connsiteY1" fmla="*/ 4353060 h 4584879"/>
              <a:gd name="connsiteX2" fmla="*/ 914400 w 2541968"/>
              <a:gd name="connsiteY2" fmla="*/ 4185634 h 4584879"/>
              <a:gd name="connsiteX3" fmla="*/ 631065 w 2541968"/>
              <a:gd name="connsiteY3" fmla="*/ 3902299 h 4584879"/>
              <a:gd name="connsiteX4" fmla="*/ 618186 w 2541968"/>
              <a:gd name="connsiteY4" fmla="*/ 3709116 h 4584879"/>
              <a:gd name="connsiteX5" fmla="*/ 824248 w 2541968"/>
              <a:gd name="connsiteY5" fmla="*/ 3412902 h 4584879"/>
              <a:gd name="connsiteX6" fmla="*/ 1056068 w 2541968"/>
              <a:gd name="connsiteY6" fmla="*/ 3039415 h 4584879"/>
              <a:gd name="connsiteX7" fmla="*/ 1236372 w 2541968"/>
              <a:gd name="connsiteY7" fmla="*/ 2923505 h 4584879"/>
              <a:gd name="connsiteX8" fmla="*/ 1365161 w 2541968"/>
              <a:gd name="connsiteY8" fmla="*/ 2768958 h 4584879"/>
              <a:gd name="connsiteX9" fmla="*/ 1648497 w 2541968"/>
              <a:gd name="connsiteY9" fmla="*/ 2511380 h 4584879"/>
              <a:gd name="connsiteX10" fmla="*/ 1944709 w 2541968"/>
              <a:gd name="connsiteY10" fmla="*/ 2240925 h 4584879"/>
              <a:gd name="connsiteX11" fmla="*/ 2163651 w 2541968"/>
              <a:gd name="connsiteY11" fmla="*/ 1983347 h 4584879"/>
              <a:gd name="connsiteX12" fmla="*/ 2343955 w 2541968"/>
              <a:gd name="connsiteY12" fmla="*/ 1712891 h 4584879"/>
              <a:gd name="connsiteX13" fmla="*/ 2434107 w 2541968"/>
              <a:gd name="connsiteY13" fmla="*/ 1596980 h 4584879"/>
              <a:gd name="connsiteX14" fmla="*/ 2498502 w 2541968"/>
              <a:gd name="connsiteY14" fmla="*/ 1429555 h 4584879"/>
              <a:gd name="connsiteX15" fmla="*/ 2537139 w 2541968"/>
              <a:gd name="connsiteY15" fmla="*/ 1262130 h 4584879"/>
              <a:gd name="connsiteX16" fmla="*/ 2537138 w 2541968"/>
              <a:gd name="connsiteY16" fmla="*/ 1081825 h 4584879"/>
              <a:gd name="connsiteX17" fmla="*/ 2498502 w 2541968"/>
              <a:gd name="connsiteY17" fmla="*/ 991674 h 4584879"/>
              <a:gd name="connsiteX18" fmla="*/ 2395471 w 2541968"/>
              <a:gd name="connsiteY18" fmla="*/ 1004553 h 4584879"/>
              <a:gd name="connsiteX19" fmla="*/ 2305319 w 2541968"/>
              <a:gd name="connsiteY19" fmla="*/ 1056068 h 4584879"/>
              <a:gd name="connsiteX20" fmla="*/ 2073499 w 2541968"/>
              <a:gd name="connsiteY20" fmla="*/ 1094705 h 4584879"/>
              <a:gd name="connsiteX21" fmla="*/ 1918952 w 2541968"/>
              <a:gd name="connsiteY21" fmla="*/ 1159099 h 4584879"/>
              <a:gd name="connsiteX22" fmla="*/ 1725769 w 2541968"/>
              <a:gd name="connsiteY22" fmla="*/ 1094705 h 4584879"/>
              <a:gd name="connsiteX23" fmla="*/ 1519707 w 2541968"/>
              <a:gd name="connsiteY23" fmla="*/ 1004553 h 4584879"/>
              <a:gd name="connsiteX24" fmla="*/ 1403797 w 2541968"/>
              <a:gd name="connsiteY24" fmla="*/ 798491 h 4584879"/>
              <a:gd name="connsiteX25" fmla="*/ 1197735 w 2541968"/>
              <a:gd name="connsiteY25" fmla="*/ 656822 h 4584879"/>
              <a:gd name="connsiteX26" fmla="*/ 862885 w 2541968"/>
              <a:gd name="connsiteY26" fmla="*/ 631065 h 4584879"/>
              <a:gd name="connsiteX27" fmla="*/ 695459 w 2541968"/>
              <a:gd name="connsiteY27" fmla="*/ 566671 h 4584879"/>
              <a:gd name="connsiteX28" fmla="*/ 643944 w 2541968"/>
              <a:gd name="connsiteY28" fmla="*/ 283336 h 4584879"/>
              <a:gd name="connsiteX29" fmla="*/ 682581 w 2541968"/>
              <a:gd name="connsiteY29" fmla="*/ 25758 h 4584879"/>
              <a:gd name="connsiteX30" fmla="*/ 566671 w 2541968"/>
              <a:gd name="connsiteY30" fmla="*/ 12879 h 4584879"/>
              <a:gd name="connsiteX31" fmla="*/ 399245 w 2541968"/>
              <a:gd name="connsiteY31" fmla="*/ 12879 h 4584879"/>
              <a:gd name="connsiteX32" fmla="*/ 0 w 2541968"/>
              <a:gd name="connsiteY32" fmla="*/ 0 h 4584879"/>
              <a:gd name="connsiteX0" fmla="*/ 2086378 w 2541968"/>
              <a:gd name="connsiteY0" fmla="*/ 4584879 h 4584879"/>
              <a:gd name="connsiteX1" fmla="*/ 1468192 w 2541968"/>
              <a:gd name="connsiteY1" fmla="*/ 4353060 h 4584879"/>
              <a:gd name="connsiteX2" fmla="*/ 914400 w 2541968"/>
              <a:gd name="connsiteY2" fmla="*/ 4185634 h 4584879"/>
              <a:gd name="connsiteX3" fmla="*/ 631065 w 2541968"/>
              <a:gd name="connsiteY3" fmla="*/ 3902299 h 4584879"/>
              <a:gd name="connsiteX4" fmla="*/ 618186 w 2541968"/>
              <a:gd name="connsiteY4" fmla="*/ 3709116 h 4584879"/>
              <a:gd name="connsiteX5" fmla="*/ 824248 w 2541968"/>
              <a:gd name="connsiteY5" fmla="*/ 3412902 h 4584879"/>
              <a:gd name="connsiteX6" fmla="*/ 1043189 w 2541968"/>
              <a:gd name="connsiteY6" fmla="*/ 3116688 h 4584879"/>
              <a:gd name="connsiteX7" fmla="*/ 1236372 w 2541968"/>
              <a:gd name="connsiteY7" fmla="*/ 2923505 h 4584879"/>
              <a:gd name="connsiteX8" fmla="*/ 1365161 w 2541968"/>
              <a:gd name="connsiteY8" fmla="*/ 2768958 h 4584879"/>
              <a:gd name="connsiteX9" fmla="*/ 1648497 w 2541968"/>
              <a:gd name="connsiteY9" fmla="*/ 2511380 h 4584879"/>
              <a:gd name="connsiteX10" fmla="*/ 1944709 w 2541968"/>
              <a:gd name="connsiteY10" fmla="*/ 2240925 h 4584879"/>
              <a:gd name="connsiteX11" fmla="*/ 2163651 w 2541968"/>
              <a:gd name="connsiteY11" fmla="*/ 1983347 h 4584879"/>
              <a:gd name="connsiteX12" fmla="*/ 2343955 w 2541968"/>
              <a:gd name="connsiteY12" fmla="*/ 1712891 h 4584879"/>
              <a:gd name="connsiteX13" fmla="*/ 2434107 w 2541968"/>
              <a:gd name="connsiteY13" fmla="*/ 1596980 h 4584879"/>
              <a:gd name="connsiteX14" fmla="*/ 2498502 w 2541968"/>
              <a:gd name="connsiteY14" fmla="*/ 1429555 h 4584879"/>
              <a:gd name="connsiteX15" fmla="*/ 2537139 w 2541968"/>
              <a:gd name="connsiteY15" fmla="*/ 1262130 h 4584879"/>
              <a:gd name="connsiteX16" fmla="*/ 2537138 w 2541968"/>
              <a:gd name="connsiteY16" fmla="*/ 1081825 h 4584879"/>
              <a:gd name="connsiteX17" fmla="*/ 2498502 w 2541968"/>
              <a:gd name="connsiteY17" fmla="*/ 991674 h 4584879"/>
              <a:gd name="connsiteX18" fmla="*/ 2395471 w 2541968"/>
              <a:gd name="connsiteY18" fmla="*/ 1004553 h 4584879"/>
              <a:gd name="connsiteX19" fmla="*/ 2305319 w 2541968"/>
              <a:gd name="connsiteY19" fmla="*/ 1056068 h 4584879"/>
              <a:gd name="connsiteX20" fmla="*/ 2073499 w 2541968"/>
              <a:gd name="connsiteY20" fmla="*/ 1094705 h 4584879"/>
              <a:gd name="connsiteX21" fmla="*/ 1918952 w 2541968"/>
              <a:gd name="connsiteY21" fmla="*/ 1159099 h 4584879"/>
              <a:gd name="connsiteX22" fmla="*/ 1725769 w 2541968"/>
              <a:gd name="connsiteY22" fmla="*/ 1094705 h 4584879"/>
              <a:gd name="connsiteX23" fmla="*/ 1519707 w 2541968"/>
              <a:gd name="connsiteY23" fmla="*/ 1004553 h 4584879"/>
              <a:gd name="connsiteX24" fmla="*/ 1403797 w 2541968"/>
              <a:gd name="connsiteY24" fmla="*/ 798491 h 4584879"/>
              <a:gd name="connsiteX25" fmla="*/ 1197735 w 2541968"/>
              <a:gd name="connsiteY25" fmla="*/ 656822 h 4584879"/>
              <a:gd name="connsiteX26" fmla="*/ 862885 w 2541968"/>
              <a:gd name="connsiteY26" fmla="*/ 631065 h 4584879"/>
              <a:gd name="connsiteX27" fmla="*/ 695459 w 2541968"/>
              <a:gd name="connsiteY27" fmla="*/ 566671 h 4584879"/>
              <a:gd name="connsiteX28" fmla="*/ 643944 w 2541968"/>
              <a:gd name="connsiteY28" fmla="*/ 283336 h 4584879"/>
              <a:gd name="connsiteX29" fmla="*/ 682581 w 2541968"/>
              <a:gd name="connsiteY29" fmla="*/ 25758 h 4584879"/>
              <a:gd name="connsiteX30" fmla="*/ 566671 w 2541968"/>
              <a:gd name="connsiteY30" fmla="*/ 12879 h 4584879"/>
              <a:gd name="connsiteX31" fmla="*/ 399245 w 2541968"/>
              <a:gd name="connsiteY31" fmla="*/ 12879 h 4584879"/>
              <a:gd name="connsiteX32" fmla="*/ 0 w 2541968"/>
              <a:gd name="connsiteY32" fmla="*/ 0 h 458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541968" h="4584879">
                <a:moveTo>
                  <a:pt x="2086378" y="4584879"/>
                </a:moveTo>
                <a:cubicBezTo>
                  <a:pt x="1874950" y="4502240"/>
                  <a:pt x="1663522" y="4419601"/>
                  <a:pt x="1468192" y="4353060"/>
                </a:cubicBezTo>
                <a:cubicBezTo>
                  <a:pt x="1272862" y="4286519"/>
                  <a:pt x="1053921" y="4260761"/>
                  <a:pt x="914400" y="4185634"/>
                </a:cubicBezTo>
                <a:cubicBezTo>
                  <a:pt x="774879" y="4110507"/>
                  <a:pt x="680434" y="3981719"/>
                  <a:pt x="631065" y="3902299"/>
                </a:cubicBezTo>
                <a:cubicBezTo>
                  <a:pt x="581696" y="3822879"/>
                  <a:pt x="585989" y="3790682"/>
                  <a:pt x="618186" y="3709116"/>
                </a:cubicBezTo>
                <a:cubicBezTo>
                  <a:pt x="650383" y="3627550"/>
                  <a:pt x="753414" y="3511640"/>
                  <a:pt x="824248" y="3412902"/>
                </a:cubicBezTo>
                <a:cubicBezTo>
                  <a:pt x="895082" y="3314164"/>
                  <a:pt x="974502" y="3198254"/>
                  <a:pt x="1043189" y="3116688"/>
                </a:cubicBezTo>
                <a:cubicBezTo>
                  <a:pt x="1111876" y="3035122"/>
                  <a:pt x="1182710" y="2981460"/>
                  <a:pt x="1236372" y="2923505"/>
                </a:cubicBezTo>
                <a:cubicBezTo>
                  <a:pt x="1290034" y="2865550"/>
                  <a:pt x="1296474" y="2837645"/>
                  <a:pt x="1365161" y="2768958"/>
                </a:cubicBezTo>
                <a:cubicBezTo>
                  <a:pt x="1433848" y="2700271"/>
                  <a:pt x="1551906" y="2599385"/>
                  <a:pt x="1648497" y="2511380"/>
                </a:cubicBezTo>
                <a:cubicBezTo>
                  <a:pt x="1745088" y="2423375"/>
                  <a:pt x="1858850" y="2328931"/>
                  <a:pt x="1944709" y="2240925"/>
                </a:cubicBezTo>
                <a:cubicBezTo>
                  <a:pt x="2030568" y="2152920"/>
                  <a:pt x="2097110" y="2071353"/>
                  <a:pt x="2163651" y="1983347"/>
                </a:cubicBezTo>
                <a:cubicBezTo>
                  <a:pt x="2230192" y="1895341"/>
                  <a:pt x="2298879" y="1777286"/>
                  <a:pt x="2343955" y="1712891"/>
                </a:cubicBezTo>
                <a:cubicBezTo>
                  <a:pt x="2389031" y="1648497"/>
                  <a:pt x="2408349" y="1644203"/>
                  <a:pt x="2434107" y="1596980"/>
                </a:cubicBezTo>
                <a:cubicBezTo>
                  <a:pt x="2459865" y="1549757"/>
                  <a:pt x="2481330" y="1485363"/>
                  <a:pt x="2498502" y="1429555"/>
                </a:cubicBezTo>
                <a:cubicBezTo>
                  <a:pt x="2515674" y="1373747"/>
                  <a:pt x="2530700" y="1320085"/>
                  <a:pt x="2537139" y="1262130"/>
                </a:cubicBezTo>
                <a:cubicBezTo>
                  <a:pt x="2543578" y="1204175"/>
                  <a:pt x="2543578" y="1126901"/>
                  <a:pt x="2537138" y="1081825"/>
                </a:cubicBezTo>
                <a:cubicBezTo>
                  <a:pt x="2530698" y="1036749"/>
                  <a:pt x="2522113" y="1004553"/>
                  <a:pt x="2498502" y="991674"/>
                </a:cubicBezTo>
                <a:cubicBezTo>
                  <a:pt x="2474891" y="978795"/>
                  <a:pt x="2427668" y="993821"/>
                  <a:pt x="2395471" y="1004553"/>
                </a:cubicBezTo>
                <a:cubicBezTo>
                  <a:pt x="2363274" y="1015285"/>
                  <a:pt x="2358981" y="1041043"/>
                  <a:pt x="2305319" y="1056068"/>
                </a:cubicBezTo>
                <a:cubicBezTo>
                  <a:pt x="2251657" y="1071093"/>
                  <a:pt x="2137894" y="1077533"/>
                  <a:pt x="2073499" y="1094705"/>
                </a:cubicBezTo>
                <a:cubicBezTo>
                  <a:pt x="2009104" y="1111877"/>
                  <a:pt x="1976907" y="1159099"/>
                  <a:pt x="1918952" y="1159099"/>
                </a:cubicBezTo>
                <a:cubicBezTo>
                  <a:pt x="1860997" y="1159099"/>
                  <a:pt x="1792310" y="1120463"/>
                  <a:pt x="1725769" y="1094705"/>
                </a:cubicBezTo>
                <a:cubicBezTo>
                  <a:pt x="1659228" y="1068947"/>
                  <a:pt x="1573369" y="1053922"/>
                  <a:pt x="1519707" y="1004553"/>
                </a:cubicBezTo>
                <a:cubicBezTo>
                  <a:pt x="1466045" y="955184"/>
                  <a:pt x="1457459" y="856446"/>
                  <a:pt x="1403797" y="798491"/>
                </a:cubicBezTo>
                <a:cubicBezTo>
                  <a:pt x="1350135" y="740536"/>
                  <a:pt x="1287887" y="684726"/>
                  <a:pt x="1197735" y="656822"/>
                </a:cubicBezTo>
                <a:cubicBezTo>
                  <a:pt x="1107583" y="628918"/>
                  <a:pt x="946598" y="646090"/>
                  <a:pt x="862885" y="631065"/>
                </a:cubicBezTo>
                <a:cubicBezTo>
                  <a:pt x="779172" y="616040"/>
                  <a:pt x="731949" y="624626"/>
                  <a:pt x="695459" y="566671"/>
                </a:cubicBezTo>
                <a:cubicBezTo>
                  <a:pt x="658969" y="508716"/>
                  <a:pt x="646090" y="373488"/>
                  <a:pt x="643944" y="283336"/>
                </a:cubicBezTo>
                <a:cubicBezTo>
                  <a:pt x="641798" y="193184"/>
                  <a:pt x="695460" y="70834"/>
                  <a:pt x="682581" y="25758"/>
                </a:cubicBezTo>
                <a:cubicBezTo>
                  <a:pt x="669702" y="-19318"/>
                  <a:pt x="613894" y="15025"/>
                  <a:pt x="566671" y="12879"/>
                </a:cubicBezTo>
                <a:cubicBezTo>
                  <a:pt x="519448" y="10733"/>
                  <a:pt x="399245" y="12879"/>
                  <a:pt x="399245" y="12879"/>
                </a:cubicBezTo>
                <a:lnTo>
                  <a:pt x="0" y="0"/>
                </a:lnTo>
              </a:path>
            </a:pathLst>
          </a:cu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Triângulo isósceles 10"/>
          <p:cNvSpPr/>
          <p:nvPr/>
        </p:nvSpPr>
        <p:spPr>
          <a:xfrm>
            <a:off x="4455999" y="1840674"/>
            <a:ext cx="212640" cy="21927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Triângulo isósceles 29"/>
          <p:cNvSpPr/>
          <p:nvPr/>
        </p:nvSpPr>
        <p:spPr>
          <a:xfrm>
            <a:off x="6804248" y="1124744"/>
            <a:ext cx="216024" cy="231181"/>
          </a:xfrm>
          <a:prstGeom prst="triangle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Triângulo isósceles 30"/>
          <p:cNvSpPr/>
          <p:nvPr/>
        </p:nvSpPr>
        <p:spPr>
          <a:xfrm>
            <a:off x="6442985" y="1136651"/>
            <a:ext cx="212640" cy="219274"/>
          </a:xfrm>
          <a:prstGeom prst="triangle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2" name="Text Box 55"/>
          <p:cNvSpPr txBox="1">
            <a:spLocks noChangeArrowheads="1"/>
          </p:cNvSpPr>
          <p:nvPr/>
        </p:nvSpPr>
        <p:spPr bwMode="auto">
          <a:xfrm>
            <a:off x="3491880" y="1101061"/>
            <a:ext cx="2842281" cy="30777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400" b="1" i="1" dirty="0" smtClean="0">
                <a:latin typeface="Verdana" panose="020B0604030504040204" pitchFamily="34" charset="0"/>
              </a:rPr>
              <a:t>Pontos de retorno Corrida</a:t>
            </a:r>
            <a:endParaRPr lang="pt-PT" altLang="pt-PT" sz="1400" b="1" i="1" dirty="0">
              <a:latin typeface="Verdana" panose="020B0604030504040204" pitchFamily="34" charset="0"/>
            </a:endParaRPr>
          </a:p>
        </p:txBody>
      </p:sp>
      <p:sp>
        <p:nvSpPr>
          <p:cNvPr id="33" name="Triângulo isósceles 32"/>
          <p:cNvSpPr/>
          <p:nvPr/>
        </p:nvSpPr>
        <p:spPr>
          <a:xfrm>
            <a:off x="5868144" y="6237312"/>
            <a:ext cx="216024" cy="231181"/>
          </a:xfrm>
          <a:prstGeom prst="triangle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4" name="AutoShape 56"/>
          <p:cNvSpPr>
            <a:spLocks noChangeArrowheads="1"/>
          </p:cNvSpPr>
          <p:nvPr/>
        </p:nvSpPr>
        <p:spPr bwMode="auto">
          <a:xfrm rot="7792046">
            <a:off x="4276462" y="5284597"/>
            <a:ext cx="423862" cy="173038"/>
          </a:xfrm>
          <a:prstGeom prst="leftArrow">
            <a:avLst>
              <a:gd name="adj1" fmla="val 50000"/>
              <a:gd name="adj2" fmla="val 6123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35" name="AutoShape 56"/>
          <p:cNvSpPr>
            <a:spLocks noChangeArrowheads="1"/>
          </p:cNvSpPr>
          <p:nvPr/>
        </p:nvSpPr>
        <p:spPr bwMode="auto">
          <a:xfrm rot="1330514">
            <a:off x="4994953" y="6133169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3" name="Forma livre 12"/>
          <p:cNvSpPr/>
          <p:nvPr/>
        </p:nvSpPr>
        <p:spPr>
          <a:xfrm>
            <a:off x="2752679" y="1996225"/>
            <a:ext cx="879163" cy="334851"/>
          </a:xfrm>
          <a:custGeom>
            <a:avLst/>
            <a:gdLst>
              <a:gd name="connsiteX0" fmla="*/ 299614 w 879163"/>
              <a:gd name="connsiteY0" fmla="*/ 334851 h 334851"/>
              <a:gd name="connsiteX1" fmla="*/ 157946 w 879163"/>
              <a:gd name="connsiteY1" fmla="*/ 283336 h 334851"/>
              <a:gd name="connsiteX2" fmla="*/ 16279 w 879163"/>
              <a:gd name="connsiteY2" fmla="*/ 218941 h 334851"/>
              <a:gd name="connsiteX3" fmla="*/ 3400 w 879163"/>
              <a:gd name="connsiteY3" fmla="*/ 115910 h 334851"/>
              <a:gd name="connsiteX4" fmla="*/ 3400 w 879163"/>
              <a:gd name="connsiteY4" fmla="*/ 51516 h 334851"/>
              <a:gd name="connsiteX5" fmla="*/ 42036 w 879163"/>
              <a:gd name="connsiteY5" fmla="*/ 12879 h 334851"/>
              <a:gd name="connsiteX6" fmla="*/ 157946 w 879163"/>
              <a:gd name="connsiteY6" fmla="*/ 12879 h 334851"/>
              <a:gd name="connsiteX7" fmla="*/ 454160 w 879163"/>
              <a:gd name="connsiteY7" fmla="*/ 51516 h 334851"/>
              <a:gd name="connsiteX8" fmla="*/ 557191 w 879163"/>
              <a:gd name="connsiteY8" fmla="*/ 12879 h 334851"/>
              <a:gd name="connsiteX9" fmla="*/ 673101 w 879163"/>
              <a:gd name="connsiteY9" fmla="*/ 12879 h 334851"/>
              <a:gd name="connsiteX10" fmla="*/ 840527 w 879163"/>
              <a:gd name="connsiteY10" fmla="*/ 12879 h 334851"/>
              <a:gd name="connsiteX11" fmla="*/ 879163 w 879163"/>
              <a:gd name="connsiteY11" fmla="*/ 0 h 334851"/>
              <a:gd name="connsiteX0" fmla="*/ 299614 w 879163"/>
              <a:gd name="connsiteY0" fmla="*/ 334851 h 334851"/>
              <a:gd name="connsiteX1" fmla="*/ 157946 w 879163"/>
              <a:gd name="connsiteY1" fmla="*/ 283336 h 334851"/>
              <a:gd name="connsiteX2" fmla="*/ 16279 w 879163"/>
              <a:gd name="connsiteY2" fmla="*/ 218941 h 334851"/>
              <a:gd name="connsiteX3" fmla="*/ 3400 w 879163"/>
              <a:gd name="connsiteY3" fmla="*/ 115910 h 334851"/>
              <a:gd name="connsiteX4" fmla="*/ 3400 w 879163"/>
              <a:gd name="connsiteY4" fmla="*/ 51516 h 334851"/>
              <a:gd name="connsiteX5" fmla="*/ 42036 w 879163"/>
              <a:gd name="connsiteY5" fmla="*/ 12879 h 334851"/>
              <a:gd name="connsiteX6" fmla="*/ 157946 w 879163"/>
              <a:gd name="connsiteY6" fmla="*/ 12879 h 334851"/>
              <a:gd name="connsiteX7" fmla="*/ 351129 w 879163"/>
              <a:gd name="connsiteY7" fmla="*/ 0 h 334851"/>
              <a:gd name="connsiteX8" fmla="*/ 557191 w 879163"/>
              <a:gd name="connsiteY8" fmla="*/ 12879 h 334851"/>
              <a:gd name="connsiteX9" fmla="*/ 673101 w 879163"/>
              <a:gd name="connsiteY9" fmla="*/ 12879 h 334851"/>
              <a:gd name="connsiteX10" fmla="*/ 840527 w 879163"/>
              <a:gd name="connsiteY10" fmla="*/ 12879 h 334851"/>
              <a:gd name="connsiteX11" fmla="*/ 879163 w 879163"/>
              <a:gd name="connsiteY11" fmla="*/ 0 h 334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9163" h="334851">
                <a:moveTo>
                  <a:pt x="299614" y="334851"/>
                </a:moveTo>
                <a:cubicBezTo>
                  <a:pt x="252391" y="318752"/>
                  <a:pt x="205168" y="302654"/>
                  <a:pt x="157946" y="283336"/>
                </a:cubicBezTo>
                <a:cubicBezTo>
                  <a:pt x="110723" y="264018"/>
                  <a:pt x="42037" y="246845"/>
                  <a:pt x="16279" y="218941"/>
                </a:cubicBezTo>
                <a:cubicBezTo>
                  <a:pt x="-9479" y="191037"/>
                  <a:pt x="5546" y="143814"/>
                  <a:pt x="3400" y="115910"/>
                </a:cubicBezTo>
                <a:cubicBezTo>
                  <a:pt x="1254" y="88006"/>
                  <a:pt x="-3039" y="68688"/>
                  <a:pt x="3400" y="51516"/>
                </a:cubicBezTo>
                <a:cubicBezTo>
                  <a:pt x="9839" y="34344"/>
                  <a:pt x="16278" y="19318"/>
                  <a:pt x="42036" y="12879"/>
                </a:cubicBezTo>
                <a:cubicBezTo>
                  <a:pt x="67794" y="6440"/>
                  <a:pt x="106431" y="15025"/>
                  <a:pt x="157946" y="12879"/>
                </a:cubicBezTo>
                <a:cubicBezTo>
                  <a:pt x="209461" y="10733"/>
                  <a:pt x="284588" y="0"/>
                  <a:pt x="351129" y="0"/>
                </a:cubicBezTo>
                <a:cubicBezTo>
                  <a:pt x="417670" y="0"/>
                  <a:pt x="503529" y="10733"/>
                  <a:pt x="557191" y="12879"/>
                </a:cubicBezTo>
                <a:cubicBezTo>
                  <a:pt x="610853" y="15025"/>
                  <a:pt x="673101" y="12879"/>
                  <a:pt x="673101" y="12879"/>
                </a:cubicBezTo>
                <a:cubicBezTo>
                  <a:pt x="720324" y="12879"/>
                  <a:pt x="806183" y="15025"/>
                  <a:pt x="840527" y="12879"/>
                </a:cubicBezTo>
                <a:cubicBezTo>
                  <a:pt x="874871" y="10733"/>
                  <a:pt x="877017" y="5366"/>
                  <a:pt x="879163" y="0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Forma livre 14"/>
          <p:cNvSpPr/>
          <p:nvPr/>
        </p:nvSpPr>
        <p:spPr>
          <a:xfrm>
            <a:off x="3979572" y="2343955"/>
            <a:ext cx="540913" cy="218941"/>
          </a:xfrm>
          <a:custGeom>
            <a:avLst/>
            <a:gdLst>
              <a:gd name="connsiteX0" fmla="*/ 540913 w 540913"/>
              <a:gd name="connsiteY0" fmla="*/ 218941 h 218941"/>
              <a:gd name="connsiteX1" fmla="*/ 115910 w 540913"/>
              <a:gd name="connsiteY1" fmla="*/ 64394 h 218941"/>
              <a:gd name="connsiteX2" fmla="*/ 0 w 540913"/>
              <a:gd name="connsiteY2" fmla="*/ 0 h 21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0913" h="218941">
                <a:moveTo>
                  <a:pt x="540913" y="218941"/>
                </a:moveTo>
                <a:cubicBezTo>
                  <a:pt x="373487" y="159912"/>
                  <a:pt x="206062" y="100884"/>
                  <a:pt x="115910" y="64394"/>
                </a:cubicBezTo>
                <a:cubicBezTo>
                  <a:pt x="25758" y="27904"/>
                  <a:pt x="12879" y="13952"/>
                  <a:pt x="0" y="0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3218947" y="2555415"/>
            <a:ext cx="1214437" cy="261938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100"/>
              <a:t>Final 1ª Corrida</a:t>
            </a: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1463347" y="1673189"/>
            <a:ext cx="1380063" cy="261610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100" dirty="0" smtClean="0"/>
              <a:t>Início da 2ª </a:t>
            </a:r>
            <a:r>
              <a:rPr lang="pt-PT" altLang="pt-PT" sz="1100" dirty="0"/>
              <a:t>Corrida</a:t>
            </a:r>
          </a:p>
        </p:txBody>
      </p:sp>
    </p:spTree>
    <p:extLst>
      <p:ext uri="{BB962C8B-B14F-4D97-AF65-F5344CB8AC3E}">
        <p14:creationId xmlns:p14="http://schemas.microsoft.com/office/powerpoint/2010/main" val="2699546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5835"/>
            <a:ext cx="9144000" cy="5399549"/>
          </a:xfrm>
          <a:prstGeom prst="rect">
            <a:avLst/>
          </a:prstGeom>
        </p:spPr>
      </p:pic>
      <p:sp>
        <p:nvSpPr>
          <p:cNvPr id="24" name="Text Box 52"/>
          <p:cNvSpPr txBox="1">
            <a:spLocks noChangeArrowheads="1"/>
          </p:cNvSpPr>
          <p:nvPr/>
        </p:nvSpPr>
        <p:spPr bwMode="auto">
          <a:xfrm>
            <a:off x="1043608" y="388534"/>
            <a:ext cx="1656184" cy="646331"/>
          </a:xfrm>
          <a:prstGeom prst="rect">
            <a:avLst/>
          </a:prstGeom>
          <a:solidFill>
            <a:srgbClr val="FFFF00"/>
          </a:solidFill>
          <a:ln w="19050" cap="rnd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PT" b="1" dirty="0" smtClean="0">
                <a:solidFill>
                  <a:schemeClr val="tx2"/>
                </a:solidFill>
                <a:latin typeface="Arial" charset="0"/>
              </a:rPr>
              <a:t>RETORNOS CORRIDA</a:t>
            </a:r>
            <a:endParaRPr lang="pt-PT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9" name="Text Box 55"/>
          <p:cNvSpPr txBox="1">
            <a:spLocks noChangeArrowheads="1"/>
          </p:cNvSpPr>
          <p:nvPr/>
        </p:nvSpPr>
        <p:spPr bwMode="auto">
          <a:xfrm>
            <a:off x="2228406" y="5792628"/>
            <a:ext cx="1983554" cy="27977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pt-PT" altLang="pt-PT" sz="1200" b="1" i="1" dirty="0" smtClean="0">
                <a:latin typeface="Verdana" panose="020B0604030504040204" pitchFamily="34" charset="0"/>
              </a:rPr>
              <a:t>Retorno 1ª Corrida</a:t>
            </a:r>
            <a:endParaRPr lang="pt-PT" altLang="pt-PT" sz="1200" b="1" i="1" dirty="0">
              <a:latin typeface="Verdana" panose="020B0604030504040204" pitchFamily="34" charset="0"/>
            </a:endParaRPr>
          </a:p>
        </p:txBody>
      </p:sp>
      <p:sp>
        <p:nvSpPr>
          <p:cNvPr id="3" name="Seta circular 2"/>
          <p:cNvSpPr/>
          <p:nvPr/>
        </p:nvSpPr>
        <p:spPr>
          <a:xfrm rot="16200000" flipV="1">
            <a:off x="4442093" y="4681186"/>
            <a:ext cx="432048" cy="79208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057254"/>
              <a:gd name="adj5" fmla="val 1250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23" name="Text Box 55"/>
          <p:cNvSpPr txBox="1">
            <a:spLocks noChangeArrowheads="1"/>
          </p:cNvSpPr>
          <p:nvPr/>
        </p:nvSpPr>
        <p:spPr bwMode="auto">
          <a:xfrm>
            <a:off x="5220072" y="5795408"/>
            <a:ext cx="2016224" cy="27699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pt-PT" altLang="pt-PT" sz="1200" b="1" i="1" dirty="0" smtClean="0">
                <a:latin typeface="Verdana" panose="020B0604030504040204" pitchFamily="34" charset="0"/>
              </a:rPr>
              <a:t>Retorno 2ª Corrida</a:t>
            </a:r>
            <a:endParaRPr lang="pt-PT" altLang="pt-PT" sz="1200" b="1" i="1" dirty="0">
              <a:latin typeface="Verdana" panose="020B0604030504040204" pitchFamily="34" charset="0"/>
            </a:endParaRPr>
          </a:p>
        </p:txBody>
      </p:sp>
      <p:sp>
        <p:nvSpPr>
          <p:cNvPr id="26" name="Seta circular 25"/>
          <p:cNvSpPr/>
          <p:nvPr/>
        </p:nvSpPr>
        <p:spPr>
          <a:xfrm rot="16200000" flipV="1">
            <a:off x="7096894" y="5536473"/>
            <a:ext cx="432048" cy="79208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057254"/>
              <a:gd name="adj5" fmla="val 1250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30" name="Seta circular 29"/>
          <p:cNvSpPr/>
          <p:nvPr/>
        </p:nvSpPr>
        <p:spPr>
          <a:xfrm rot="5400000">
            <a:off x="4046049" y="4673232"/>
            <a:ext cx="432048" cy="79208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057254"/>
              <a:gd name="adj5" fmla="val 12500"/>
            </a:avLst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31" name="Seta circular 30"/>
          <p:cNvSpPr/>
          <p:nvPr/>
        </p:nvSpPr>
        <p:spPr>
          <a:xfrm rot="5400000">
            <a:off x="4103948" y="5553236"/>
            <a:ext cx="432048" cy="79208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057254"/>
              <a:gd name="adj5" fmla="val 12500"/>
            </a:avLst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739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8453"/>
            <a:ext cx="9144000" cy="5399548"/>
          </a:xfrm>
          <a:prstGeom prst="rect">
            <a:avLst/>
          </a:prstGeom>
        </p:spPr>
      </p:pic>
      <p:sp>
        <p:nvSpPr>
          <p:cNvPr id="24" name="Text Box 52"/>
          <p:cNvSpPr txBox="1">
            <a:spLocks noChangeArrowheads="1"/>
          </p:cNvSpPr>
          <p:nvPr/>
        </p:nvSpPr>
        <p:spPr bwMode="auto">
          <a:xfrm>
            <a:off x="467544" y="430918"/>
            <a:ext cx="3291590" cy="584775"/>
          </a:xfrm>
          <a:prstGeom prst="rect">
            <a:avLst/>
          </a:prstGeom>
          <a:solidFill>
            <a:srgbClr val="FFFF00"/>
          </a:solidFill>
          <a:ln w="19050" cap="rnd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BTT</a:t>
            </a:r>
          </a:p>
          <a:p>
            <a:pPr algn="ctr" eaLnBrk="1" hangingPunct="1">
              <a:defRPr/>
            </a:pP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3 </a:t>
            </a: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voltas x</a:t>
            </a:r>
            <a:r>
              <a:rPr lang="pt-PT" sz="16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566</a:t>
            </a:r>
            <a:r>
              <a:rPr lang="pt-PT" sz="1600" b="1" dirty="0">
                <a:solidFill>
                  <a:schemeClr val="tx2"/>
                </a:solidFill>
                <a:latin typeface="Arial" charset="0"/>
              </a:rPr>
              <a:t>6</a:t>
            </a: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m = 17 km</a:t>
            </a:r>
            <a:endParaRPr lang="pt-PT" sz="1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7" name="Text Box 55"/>
          <p:cNvSpPr txBox="1">
            <a:spLocks noChangeArrowheads="1"/>
          </p:cNvSpPr>
          <p:nvPr/>
        </p:nvSpPr>
        <p:spPr bwMode="auto">
          <a:xfrm>
            <a:off x="4963284" y="4149080"/>
            <a:ext cx="760844" cy="18466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600" b="1" i="1" dirty="0" smtClean="0">
                <a:latin typeface="Verdana" panose="020B0604030504040204" pitchFamily="34" charset="0"/>
              </a:rPr>
              <a:t>TRANSIÇÃO</a:t>
            </a:r>
            <a:endParaRPr lang="pt-PT" altLang="pt-PT" sz="600" b="1" i="1" dirty="0">
              <a:latin typeface="Verdana" panose="020B0604030504040204" pitchFamily="34" charset="0"/>
            </a:endParaRPr>
          </a:p>
        </p:txBody>
      </p:sp>
      <p:sp>
        <p:nvSpPr>
          <p:cNvPr id="28" name="AutoShape 56"/>
          <p:cNvSpPr>
            <a:spLocks noChangeArrowheads="1"/>
          </p:cNvSpPr>
          <p:nvPr/>
        </p:nvSpPr>
        <p:spPr bwMode="auto">
          <a:xfrm rot="6160644">
            <a:off x="4564202" y="3470059"/>
            <a:ext cx="561826" cy="186213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8" name="AutoShape 56"/>
          <p:cNvSpPr>
            <a:spLocks noChangeArrowheads="1"/>
          </p:cNvSpPr>
          <p:nvPr/>
        </p:nvSpPr>
        <p:spPr bwMode="auto">
          <a:xfrm rot="10800000">
            <a:off x="3812911" y="635992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7" name="Forma livre 6"/>
          <p:cNvSpPr/>
          <p:nvPr/>
        </p:nvSpPr>
        <p:spPr>
          <a:xfrm>
            <a:off x="3450397" y="1531226"/>
            <a:ext cx="3623506" cy="5236077"/>
          </a:xfrm>
          <a:custGeom>
            <a:avLst/>
            <a:gdLst>
              <a:gd name="connsiteX0" fmla="*/ 1765547 w 3079720"/>
              <a:gd name="connsiteY0" fmla="*/ 2591642 h 5186191"/>
              <a:gd name="connsiteX1" fmla="*/ 1585242 w 3079720"/>
              <a:gd name="connsiteY1" fmla="*/ 2591642 h 5186191"/>
              <a:gd name="connsiteX2" fmla="*/ 1495090 w 3079720"/>
              <a:gd name="connsiteY2" fmla="*/ 2720431 h 5186191"/>
              <a:gd name="connsiteX3" fmla="*/ 1469333 w 3079720"/>
              <a:gd name="connsiteY3" fmla="*/ 2874977 h 5186191"/>
              <a:gd name="connsiteX4" fmla="*/ 1533727 w 3079720"/>
              <a:gd name="connsiteY4" fmla="*/ 2990887 h 5186191"/>
              <a:gd name="connsiteX5" fmla="*/ 1623879 w 3079720"/>
              <a:gd name="connsiteY5" fmla="*/ 3145433 h 5186191"/>
              <a:gd name="connsiteX6" fmla="*/ 1507969 w 3079720"/>
              <a:gd name="connsiteY6" fmla="*/ 3209828 h 5186191"/>
              <a:gd name="connsiteX7" fmla="*/ 1379180 w 3079720"/>
              <a:gd name="connsiteY7" fmla="*/ 3325738 h 5186191"/>
              <a:gd name="connsiteX8" fmla="*/ 1147361 w 3079720"/>
              <a:gd name="connsiteY8" fmla="*/ 3325738 h 5186191"/>
              <a:gd name="connsiteX9" fmla="*/ 1185997 w 3079720"/>
              <a:gd name="connsiteY9" fmla="*/ 3055281 h 5186191"/>
              <a:gd name="connsiteX10" fmla="*/ 1237513 w 3079720"/>
              <a:gd name="connsiteY10" fmla="*/ 2720431 h 5186191"/>
              <a:gd name="connsiteX11" fmla="*/ 1237513 w 3079720"/>
              <a:gd name="connsiteY11" fmla="*/ 2475732 h 5186191"/>
              <a:gd name="connsiteX12" fmla="*/ 1289028 w 3079720"/>
              <a:gd name="connsiteY12" fmla="*/ 2256791 h 5186191"/>
              <a:gd name="connsiteX13" fmla="*/ 1198876 w 3079720"/>
              <a:gd name="connsiteY13" fmla="*/ 2012093 h 5186191"/>
              <a:gd name="connsiteX14" fmla="*/ 1327665 w 3079720"/>
              <a:gd name="connsiteY14" fmla="*/ 1664363 h 5186191"/>
              <a:gd name="connsiteX15" fmla="*/ 1366302 w 3079720"/>
              <a:gd name="connsiteY15" fmla="*/ 1522695 h 5186191"/>
              <a:gd name="connsiteX16" fmla="*/ 1520848 w 3079720"/>
              <a:gd name="connsiteY16" fmla="*/ 1406786 h 5186191"/>
              <a:gd name="connsiteX17" fmla="*/ 1675395 w 3079720"/>
              <a:gd name="connsiteY17" fmla="*/ 1226481 h 5186191"/>
              <a:gd name="connsiteX18" fmla="*/ 1842820 w 3079720"/>
              <a:gd name="connsiteY18" fmla="*/ 1097693 h 5186191"/>
              <a:gd name="connsiteX19" fmla="*/ 1984488 w 3079720"/>
              <a:gd name="connsiteY19" fmla="*/ 1020419 h 5186191"/>
              <a:gd name="connsiteX20" fmla="*/ 2126155 w 3079720"/>
              <a:gd name="connsiteY20" fmla="*/ 968904 h 5186191"/>
              <a:gd name="connsiteX21" fmla="*/ 2216307 w 3079720"/>
              <a:gd name="connsiteY21" fmla="*/ 891631 h 5186191"/>
              <a:gd name="connsiteX22" fmla="*/ 2267823 w 3079720"/>
              <a:gd name="connsiteY22" fmla="*/ 840115 h 5186191"/>
              <a:gd name="connsiteX23" fmla="*/ 2229186 w 3079720"/>
              <a:gd name="connsiteY23" fmla="*/ 724205 h 5186191"/>
              <a:gd name="connsiteX24" fmla="*/ 2087518 w 3079720"/>
              <a:gd name="connsiteY24" fmla="*/ 672690 h 5186191"/>
              <a:gd name="connsiteX25" fmla="*/ 1868578 w 3079720"/>
              <a:gd name="connsiteY25" fmla="*/ 518143 h 5186191"/>
              <a:gd name="connsiteX26" fmla="*/ 1726910 w 3079720"/>
              <a:gd name="connsiteY26" fmla="*/ 427991 h 5186191"/>
              <a:gd name="connsiteX27" fmla="*/ 1546606 w 3079720"/>
              <a:gd name="connsiteY27" fmla="*/ 337839 h 5186191"/>
              <a:gd name="connsiteX28" fmla="*/ 1327665 w 3079720"/>
              <a:gd name="connsiteY28" fmla="*/ 286324 h 5186191"/>
              <a:gd name="connsiteX29" fmla="*/ 1211755 w 3079720"/>
              <a:gd name="connsiteY29" fmla="*/ 93141 h 5186191"/>
              <a:gd name="connsiteX30" fmla="*/ 1095845 w 3079720"/>
              <a:gd name="connsiteY30" fmla="*/ 15867 h 5186191"/>
              <a:gd name="connsiteX31" fmla="*/ 915541 w 3079720"/>
              <a:gd name="connsiteY31" fmla="*/ 15867 h 5186191"/>
              <a:gd name="connsiteX32" fmla="*/ 670842 w 3079720"/>
              <a:gd name="connsiteY32" fmla="*/ 2988 h 5186191"/>
              <a:gd name="connsiteX33" fmla="*/ 451902 w 3079720"/>
              <a:gd name="connsiteY33" fmla="*/ 80262 h 5186191"/>
              <a:gd name="connsiteX34" fmla="*/ 400386 w 3079720"/>
              <a:gd name="connsiteY34" fmla="*/ 234808 h 5186191"/>
              <a:gd name="connsiteX35" fmla="*/ 400386 w 3079720"/>
              <a:gd name="connsiteY35" fmla="*/ 415112 h 5186191"/>
              <a:gd name="connsiteX36" fmla="*/ 400386 w 3079720"/>
              <a:gd name="connsiteY36" fmla="*/ 634053 h 5186191"/>
              <a:gd name="connsiteX37" fmla="*/ 323113 w 3079720"/>
              <a:gd name="connsiteY37" fmla="*/ 827236 h 5186191"/>
              <a:gd name="connsiteX38" fmla="*/ 297355 w 3079720"/>
              <a:gd name="connsiteY38" fmla="*/ 1226481 h 5186191"/>
              <a:gd name="connsiteX39" fmla="*/ 245840 w 3079720"/>
              <a:gd name="connsiteY39" fmla="*/ 1419664 h 5186191"/>
              <a:gd name="connsiteX40" fmla="*/ 194324 w 3079720"/>
              <a:gd name="connsiteY40" fmla="*/ 1535574 h 5186191"/>
              <a:gd name="connsiteX41" fmla="*/ 142809 w 3079720"/>
              <a:gd name="connsiteY41" fmla="*/ 1677242 h 5186191"/>
              <a:gd name="connsiteX42" fmla="*/ 65535 w 3079720"/>
              <a:gd name="connsiteY42" fmla="*/ 1831788 h 5186191"/>
              <a:gd name="connsiteX43" fmla="*/ 39778 w 3079720"/>
              <a:gd name="connsiteY43" fmla="*/ 1934819 h 5186191"/>
              <a:gd name="connsiteX44" fmla="*/ 1141 w 3079720"/>
              <a:gd name="connsiteY44" fmla="*/ 2153760 h 5186191"/>
              <a:gd name="connsiteX45" fmla="*/ 14020 w 3079720"/>
              <a:gd name="connsiteY45" fmla="*/ 2308307 h 5186191"/>
              <a:gd name="connsiteX46" fmla="*/ 52657 w 3079720"/>
              <a:gd name="connsiteY46" fmla="*/ 2578763 h 5186191"/>
              <a:gd name="connsiteX47" fmla="*/ 91293 w 3079720"/>
              <a:gd name="connsiteY47" fmla="*/ 2681794 h 5186191"/>
              <a:gd name="connsiteX48" fmla="*/ 155688 w 3079720"/>
              <a:gd name="connsiteY48" fmla="*/ 2990887 h 5186191"/>
              <a:gd name="connsiteX49" fmla="*/ 168566 w 3079720"/>
              <a:gd name="connsiteY49" fmla="*/ 3042402 h 5186191"/>
              <a:gd name="connsiteX50" fmla="*/ 258718 w 3079720"/>
              <a:gd name="connsiteY50" fmla="*/ 3274222 h 5186191"/>
              <a:gd name="connsiteX51" fmla="*/ 361749 w 3079720"/>
              <a:gd name="connsiteY51" fmla="*/ 3467405 h 5186191"/>
              <a:gd name="connsiteX52" fmla="*/ 516296 w 3079720"/>
              <a:gd name="connsiteY52" fmla="*/ 3699225 h 5186191"/>
              <a:gd name="connsiteX53" fmla="*/ 670842 w 3079720"/>
              <a:gd name="connsiteY53" fmla="*/ 3840893 h 5186191"/>
              <a:gd name="connsiteX54" fmla="*/ 683721 w 3079720"/>
              <a:gd name="connsiteY54" fmla="*/ 3866650 h 5186191"/>
              <a:gd name="connsiteX55" fmla="*/ 760995 w 3079720"/>
              <a:gd name="connsiteY55" fmla="*/ 4021197 h 5186191"/>
              <a:gd name="connsiteX56" fmla="*/ 876904 w 3079720"/>
              <a:gd name="connsiteY56" fmla="*/ 4240138 h 5186191"/>
              <a:gd name="connsiteX57" fmla="*/ 1018572 w 3079720"/>
              <a:gd name="connsiteY57" fmla="*/ 4549231 h 5186191"/>
              <a:gd name="connsiteX58" fmla="*/ 1121603 w 3079720"/>
              <a:gd name="connsiteY58" fmla="*/ 4639383 h 5186191"/>
              <a:gd name="connsiteX59" fmla="*/ 1263271 w 3079720"/>
              <a:gd name="connsiteY59" fmla="*/ 4781050 h 5186191"/>
              <a:gd name="connsiteX60" fmla="*/ 1495090 w 3079720"/>
              <a:gd name="connsiteY60" fmla="*/ 4871202 h 5186191"/>
              <a:gd name="connsiteX61" fmla="*/ 1855699 w 3079720"/>
              <a:gd name="connsiteY61" fmla="*/ 5012870 h 5186191"/>
              <a:gd name="connsiteX62" fmla="*/ 2126155 w 3079720"/>
              <a:gd name="connsiteY62" fmla="*/ 5115901 h 5186191"/>
              <a:gd name="connsiteX63" fmla="*/ 2254944 w 3079720"/>
              <a:gd name="connsiteY63" fmla="*/ 5167417 h 5186191"/>
              <a:gd name="connsiteX64" fmla="*/ 2409490 w 3079720"/>
              <a:gd name="connsiteY64" fmla="*/ 5180295 h 5186191"/>
              <a:gd name="connsiteX65" fmla="*/ 2473885 w 3079720"/>
              <a:gd name="connsiteY65" fmla="*/ 5077264 h 5186191"/>
              <a:gd name="connsiteX66" fmla="*/ 2564037 w 3079720"/>
              <a:gd name="connsiteY66" fmla="*/ 4935597 h 5186191"/>
              <a:gd name="connsiteX67" fmla="*/ 2705704 w 3079720"/>
              <a:gd name="connsiteY67" fmla="*/ 4793929 h 5186191"/>
              <a:gd name="connsiteX68" fmla="*/ 2821614 w 3079720"/>
              <a:gd name="connsiteY68" fmla="*/ 4665141 h 5186191"/>
              <a:gd name="connsiteX69" fmla="*/ 2989040 w 3079720"/>
              <a:gd name="connsiteY69" fmla="*/ 4536352 h 5186191"/>
              <a:gd name="connsiteX70" fmla="*/ 3079192 w 3079720"/>
              <a:gd name="connsiteY70" fmla="*/ 4471957 h 5186191"/>
              <a:gd name="connsiteX71" fmla="*/ 2950403 w 3079720"/>
              <a:gd name="connsiteY71" fmla="*/ 4381805 h 5186191"/>
              <a:gd name="connsiteX72" fmla="*/ 2873130 w 3079720"/>
              <a:gd name="connsiteY72" fmla="*/ 4214380 h 5186191"/>
              <a:gd name="connsiteX73" fmla="*/ 2757220 w 3079720"/>
              <a:gd name="connsiteY73" fmla="*/ 4046955 h 5186191"/>
              <a:gd name="connsiteX74" fmla="*/ 2615552 w 3079720"/>
              <a:gd name="connsiteY74" fmla="*/ 3995439 h 5186191"/>
              <a:gd name="connsiteX75" fmla="*/ 2422369 w 3079720"/>
              <a:gd name="connsiteY75" fmla="*/ 4046955 h 5186191"/>
              <a:gd name="connsiteX76" fmla="*/ 2203428 w 3079720"/>
              <a:gd name="connsiteY76" fmla="*/ 4124228 h 5186191"/>
              <a:gd name="connsiteX77" fmla="*/ 2100397 w 3079720"/>
              <a:gd name="connsiteY77" fmla="*/ 4137107 h 5186191"/>
              <a:gd name="connsiteX78" fmla="*/ 2010245 w 3079720"/>
              <a:gd name="connsiteY78" fmla="*/ 4201501 h 5186191"/>
              <a:gd name="connsiteX79" fmla="*/ 1868578 w 3079720"/>
              <a:gd name="connsiteY79" fmla="*/ 4265895 h 5186191"/>
              <a:gd name="connsiteX80" fmla="*/ 1662516 w 3079720"/>
              <a:gd name="connsiteY80" fmla="*/ 4265895 h 5186191"/>
              <a:gd name="connsiteX81" fmla="*/ 1636758 w 3079720"/>
              <a:gd name="connsiteY81" fmla="*/ 4214380 h 5186191"/>
              <a:gd name="connsiteX82" fmla="*/ 1623879 w 3079720"/>
              <a:gd name="connsiteY82" fmla="*/ 4085591 h 5186191"/>
              <a:gd name="connsiteX83" fmla="*/ 1662516 w 3079720"/>
              <a:gd name="connsiteY83" fmla="*/ 3982560 h 5186191"/>
              <a:gd name="connsiteX84" fmla="*/ 1585242 w 3079720"/>
              <a:gd name="connsiteY84" fmla="*/ 3892408 h 5186191"/>
              <a:gd name="connsiteX85" fmla="*/ 1469333 w 3079720"/>
              <a:gd name="connsiteY85" fmla="*/ 3866650 h 5186191"/>
              <a:gd name="connsiteX86" fmla="*/ 1366302 w 3079720"/>
              <a:gd name="connsiteY86" fmla="*/ 3815135 h 5186191"/>
              <a:gd name="connsiteX87" fmla="*/ 1301907 w 3079720"/>
              <a:gd name="connsiteY87" fmla="*/ 3712104 h 5186191"/>
              <a:gd name="connsiteX88" fmla="*/ 1263271 w 3079720"/>
              <a:gd name="connsiteY88" fmla="*/ 3570436 h 5186191"/>
              <a:gd name="connsiteX89" fmla="*/ 1263271 w 3079720"/>
              <a:gd name="connsiteY89" fmla="*/ 3441648 h 5186191"/>
              <a:gd name="connsiteX90" fmla="*/ 1404938 w 3079720"/>
              <a:gd name="connsiteY90" fmla="*/ 3377253 h 5186191"/>
              <a:gd name="connsiteX91" fmla="*/ 1623879 w 3079720"/>
              <a:gd name="connsiteY91" fmla="*/ 3235586 h 5186191"/>
              <a:gd name="connsiteX92" fmla="*/ 1778426 w 3079720"/>
              <a:gd name="connsiteY92" fmla="*/ 3196949 h 5186191"/>
              <a:gd name="connsiteX93" fmla="*/ 2151913 w 3079720"/>
              <a:gd name="connsiteY93" fmla="*/ 3158312 h 5186191"/>
              <a:gd name="connsiteX94" fmla="*/ 2151913 w 3079720"/>
              <a:gd name="connsiteY94" fmla="*/ 3158312 h 5186191"/>
              <a:gd name="connsiteX95" fmla="*/ 2293580 w 3079720"/>
              <a:gd name="connsiteY95" fmla="*/ 3158312 h 5186191"/>
              <a:gd name="connsiteX96" fmla="*/ 2396611 w 3079720"/>
              <a:gd name="connsiteY96" fmla="*/ 3068160 h 5186191"/>
              <a:gd name="connsiteX97" fmla="*/ 2435248 w 3079720"/>
              <a:gd name="connsiteY97" fmla="*/ 2913614 h 5186191"/>
              <a:gd name="connsiteX98" fmla="*/ 2409490 w 3079720"/>
              <a:gd name="connsiteY98" fmla="*/ 2810583 h 5186191"/>
              <a:gd name="connsiteX99" fmla="*/ 2332217 w 3079720"/>
              <a:gd name="connsiteY99" fmla="*/ 2694673 h 5186191"/>
              <a:gd name="connsiteX100" fmla="*/ 2267823 w 3079720"/>
              <a:gd name="connsiteY100" fmla="*/ 2617400 h 5186191"/>
              <a:gd name="connsiteX101" fmla="*/ 2126155 w 3079720"/>
              <a:gd name="connsiteY101" fmla="*/ 2617400 h 5186191"/>
              <a:gd name="connsiteX0" fmla="*/ 1765547 w 3079720"/>
              <a:gd name="connsiteY0" fmla="*/ 2591642 h 5186191"/>
              <a:gd name="connsiteX1" fmla="*/ 1585242 w 3079720"/>
              <a:gd name="connsiteY1" fmla="*/ 2591642 h 5186191"/>
              <a:gd name="connsiteX2" fmla="*/ 1495090 w 3079720"/>
              <a:gd name="connsiteY2" fmla="*/ 2720431 h 5186191"/>
              <a:gd name="connsiteX3" fmla="*/ 1469333 w 3079720"/>
              <a:gd name="connsiteY3" fmla="*/ 2874977 h 5186191"/>
              <a:gd name="connsiteX4" fmla="*/ 1533727 w 3079720"/>
              <a:gd name="connsiteY4" fmla="*/ 2990887 h 5186191"/>
              <a:gd name="connsiteX5" fmla="*/ 1623879 w 3079720"/>
              <a:gd name="connsiteY5" fmla="*/ 3145433 h 5186191"/>
              <a:gd name="connsiteX6" fmla="*/ 1507969 w 3079720"/>
              <a:gd name="connsiteY6" fmla="*/ 3209828 h 5186191"/>
              <a:gd name="connsiteX7" fmla="*/ 1379180 w 3079720"/>
              <a:gd name="connsiteY7" fmla="*/ 3325738 h 5186191"/>
              <a:gd name="connsiteX8" fmla="*/ 1147361 w 3079720"/>
              <a:gd name="connsiteY8" fmla="*/ 3325738 h 5186191"/>
              <a:gd name="connsiteX9" fmla="*/ 1185997 w 3079720"/>
              <a:gd name="connsiteY9" fmla="*/ 3055281 h 5186191"/>
              <a:gd name="connsiteX10" fmla="*/ 1237513 w 3079720"/>
              <a:gd name="connsiteY10" fmla="*/ 2720431 h 5186191"/>
              <a:gd name="connsiteX11" fmla="*/ 1237513 w 3079720"/>
              <a:gd name="connsiteY11" fmla="*/ 2475732 h 5186191"/>
              <a:gd name="connsiteX12" fmla="*/ 1289028 w 3079720"/>
              <a:gd name="connsiteY12" fmla="*/ 2256791 h 5186191"/>
              <a:gd name="connsiteX13" fmla="*/ 1198876 w 3079720"/>
              <a:gd name="connsiteY13" fmla="*/ 2012093 h 5186191"/>
              <a:gd name="connsiteX14" fmla="*/ 1327665 w 3079720"/>
              <a:gd name="connsiteY14" fmla="*/ 1664363 h 5186191"/>
              <a:gd name="connsiteX15" fmla="*/ 1366302 w 3079720"/>
              <a:gd name="connsiteY15" fmla="*/ 1522695 h 5186191"/>
              <a:gd name="connsiteX16" fmla="*/ 1520848 w 3079720"/>
              <a:gd name="connsiteY16" fmla="*/ 1406786 h 5186191"/>
              <a:gd name="connsiteX17" fmla="*/ 1675395 w 3079720"/>
              <a:gd name="connsiteY17" fmla="*/ 1226481 h 5186191"/>
              <a:gd name="connsiteX18" fmla="*/ 1842820 w 3079720"/>
              <a:gd name="connsiteY18" fmla="*/ 1097693 h 5186191"/>
              <a:gd name="connsiteX19" fmla="*/ 1984488 w 3079720"/>
              <a:gd name="connsiteY19" fmla="*/ 1020419 h 5186191"/>
              <a:gd name="connsiteX20" fmla="*/ 2126155 w 3079720"/>
              <a:gd name="connsiteY20" fmla="*/ 968904 h 5186191"/>
              <a:gd name="connsiteX21" fmla="*/ 2216307 w 3079720"/>
              <a:gd name="connsiteY21" fmla="*/ 891631 h 5186191"/>
              <a:gd name="connsiteX22" fmla="*/ 2267823 w 3079720"/>
              <a:gd name="connsiteY22" fmla="*/ 840115 h 5186191"/>
              <a:gd name="connsiteX23" fmla="*/ 2229186 w 3079720"/>
              <a:gd name="connsiteY23" fmla="*/ 724205 h 5186191"/>
              <a:gd name="connsiteX24" fmla="*/ 2087518 w 3079720"/>
              <a:gd name="connsiteY24" fmla="*/ 672690 h 5186191"/>
              <a:gd name="connsiteX25" fmla="*/ 1868578 w 3079720"/>
              <a:gd name="connsiteY25" fmla="*/ 518143 h 5186191"/>
              <a:gd name="connsiteX26" fmla="*/ 1726910 w 3079720"/>
              <a:gd name="connsiteY26" fmla="*/ 427991 h 5186191"/>
              <a:gd name="connsiteX27" fmla="*/ 1546606 w 3079720"/>
              <a:gd name="connsiteY27" fmla="*/ 337839 h 5186191"/>
              <a:gd name="connsiteX28" fmla="*/ 1379181 w 3079720"/>
              <a:gd name="connsiteY28" fmla="*/ 247687 h 5186191"/>
              <a:gd name="connsiteX29" fmla="*/ 1211755 w 3079720"/>
              <a:gd name="connsiteY29" fmla="*/ 93141 h 5186191"/>
              <a:gd name="connsiteX30" fmla="*/ 1095845 w 3079720"/>
              <a:gd name="connsiteY30" fmla="*/ 15867 h 5186191"/>
              <a:gd name="connsiteX31" fmla="*/ 915541 w 3079720"/>
              <a:gd name="connsiteY31" fmla="*/ 15867 h 5186191"/>
              <a:gd name="connsiteX32" fmla="*/ 670842 w 3079720"/>
              <a:gd name="connsiteY32" fmla="*/ 2988 h 5186191"/>
              <a:gd name="connsiteX33" fmla="*/ 451902 w 3079720"/>
              <a:gd name="connsiteY33" fmla="*/ 80262 h 5186191"/>
              <a:gd name="connsiteX34" fmla="*/ 400386 w 3079720"/>
              <a:gd name="connsiteY34" fmla="*/ 234808 h 5186191"/>
              <a:gd name="connsiteX35" fmla="*/ 400386 w 3079720"/>
              <a:gd name="connsiteY35" fmla="*/ 415112 h 5186191"/>
              <a:gd name="connsiteX36" fmla="*/ 400386 w 3079720"/>
              <a:gd name="connsiteY36" fmla="*/ 634053 h 5186191"/>
              <a:gd name="connsiteX37" fmla="*/ 323113 w 3079720"/>
              <a:gd name="connsiteY37" fmla="*/ 827236 h 5186191"/>
              <a:gd name="connsiteX38" fmla="*/ 297355 w 3079720"/>
              <a:gd name="connsiteY38" fmla="*/ 1226481 h 5186191"/>
              <a:gd name="connsiteX39" fmla="*/ 245840 w 3079720"/>
              <a:gd name="connsiteY39" fmla="*/ 1419664 h 5186191"/>
              <a:gd name="connsiteX40" fmla="*/ 194324 w 3079720"/>
              <a:gd name="connsiteY40" fmla="*/ 1535574 h 5186191"/>
              <a:gd name="connsiteX41" fmla="*/ 142809 w 3079720"/>
              <a:gd name="connsiteY41" fmla="*/ 1677242 h 5186191"/>
              <a:gd name="connsiteX42" fmla="*/ 65535 w 3079720"/>
              <a:gd name="connsiteY42" fmla="*/ 1831788 h 5186191"/>
              <a:gd name="connsiteX43" fmla="*/ 39778 w 3079720"/>
              <a:gd name="connsiteY43" fmla="*/ 1934819 h 5186191"/>
              <a:gd name="connsiteX44" fmla="*/ 1141 w 3079720"/>
              <a:gd name="connsiteY44" fmla="*/ 2153760 h 5186191"/>
              <a:gd name="connsiteX45" fmla="*/ 14020 w 3079720"/>
              <a:gd name="connsiteY45" fmla="*/ 2308307 h 5186191"/>
              <a:gd name="connsiteX46" fmla="*/ 52657 w 3079720"/>
              <a:gd name="connsiteY46" fmla="*/ 2578763 h 5186191"/>
              <a:gd name="connsiteX47" fmla="*/ 91293 w 3079720"/>
              <a:gd name="connsiteY47" fmla="*/ 2681794 h 5186191"/>
              <a:gd name="connsiteX48" fmla="*/ 155688 w 3079720"/>
              <a:gd name="connsiteY48" fmla="*/ 2990887 h 5186191"/>
              <a:gd name="connsiteX49" fmla="*/ 168566 w 3079720"/>
              <a:gd name="connsiteY49" fmla="*/ 3042402 h 5186191"/>
              <a:gd name="connsiteX50" fmla="*/ 258718 w 3079720"/>
              <a:gd name="connsiteY50" fmla="*/ 3274222 h 5186191"/>
              <a:gd name="connsiteX51" fmla="*/ 361749 w 3079720"/>
              <a:gd name="connsiteY51" fmla="*/ 3467405 h 5186191"/>
              <a:gd name="connsiteX52" fmla="*/ 516296 w 3079720"/>
              <a:gd name="connsiteY52" fmla="*/ 3699225 h 5186191"/>
              <a:gd name="connsiteX53" fmla="*/ 670842 w 3079720"/>
              <a:gd name="connsiteY53" fmla="*/ 3840893 h 5186191"/>
              <a:gd name="connsiteX54" fmla="*/ 683721 w 3079720"/>
              <a:gd name="connsiteY54" fmla="*/ 3866650 h 5186191"/>
              <a:gd name="connsiteX55" fmla="*/ 760995 w 3079720"/>
              <a:gd name="connsiteY55" fmla="*/ 4021197 h 5186191"/>
              <a:gd name="connsiteX56" fmla="*/ 876904 w 3079720"/>
              <a:gd name="connsiteY56" fmla="*/ 4240138 h 5186191"/>
              <a:gd name="connsiteX57" fmla="*/ 1018572 w 3079720"/>
              <a:gd name="connsiteY57" fmla="*/ 4549231 h 5186191"/>
              <a:gd name="connsiteX58" fmla="*/ 1121603 w 3079720"/>
              <a:gd name="connsiteY58" fmla="*/ 4639383 h 5186191"/>
              <a:gd name="connsiteX59" fmla="*/ 1263271 w 3079720"/>
              <a:gd name="connsiteY59" fmla="*/ 4781050 h 5186191"/>
              <a:gd name="connsiteX60" fmla="*/ 1495090 w 3079720"/>
              <a:gd name="connsiteY60" fmla="*/ 4871202 h 5186191"/>
              <a:gd name="connsiteX61" fmla="*/ 1855699 w 3079720"/>
              <a:gd name="connsiteY61" fmla="*/ 5012870 h 5186191"/>
              <a:gd name="connsiteX62" fmla="*/ 2126155 w 3079720"/>
              <a:gd name="connsiteY62" fmla="*/ 5115901 h 5186191"/>
              <a:gd name="connsiteX63" fmla="*/ 2254944 w 3079720"/>
              <a:gd name="connsiteY63" fmla="*/ 5167417 h 5186191"/>
              <a:gd name="connsiteX64" fmla="*/ 2409490 w 3079720"/>
              <a:gd name="connsiteY64" fmla="*/ 5180295 h 5186191"/>
              <a:gd name="connsiteX65" fmla="*/ 2473885 w 3079720"/>
              <a:gd name="connsiteY65" fmla="*/ 5077264 h 5186191"/>
              <a:gd name="connsiteX66" fmla="*/ 2564037 w 3079720"/>
              <a:gd name="connsiteY66" fmla="*/ 4935597 h 5186191"/>
              <a:gd name="connsiteX67" fmla="*/ 2705704 w 3079720"/>
              <a:gd name="connsiteY67" fmla="*/ 4793929 h 5186191"/>
              <a:gd name="connsiteX68" fmla="*/ 2821614 w 3079720"/>
              <a:gd name="connsiteY68" fmla="*/ 4665141 h 5186191"/>
              <a:gd name="connsiteX69" fmla="*/ 2989040 w 3079720"/>
              <a:gd name="connsiteY69" fmla="*/ 4536352 h 5186191"/>
              <a:gd name="connsiteX70" fmla="*/ 3079192 w 3079720"/>
              <a:gd name="connsiteY70" fmla="*/ 4471957 h 5186191"/>
              <a:gd name="connsiteX71" fmla="*/ 2950403 w 3079720"/>
              <a:gd name="connsiteY71" fmla="*/ 4381805 h 5186191"/>
              <a:gd name="connsiteX72" fmla="*/ 2873130 w 3079720"/>
              <a:gd name="connsiteY72" fmla="*/ 4214380 h 5186191"/>
              <a:gd name="connsiteX73" fmla="*/ 2757220 w 3079720"/>
              <a:gd name="connsiteY73" fmla="*/ 4046955 h 5186191"/>
              <a:gd name="connsiteX74" fmla="*/ 2615552 w 3079720"/>
              <a:gd name="connsiteY74" fmla="*/ 3995439 h 5186191"/>
              <a:gd name="connsiteX75" fmla="*/ 2422369 w 3079720"/>
              <a:gd name="connsiteY75" fmla="*/ 4046955 h 5186191"/>
              <a:gd name="connsiteX76" fmla="*/ 2203428 w 3079720"/>
              <a:gd name="connsiteY76" fmla="*/ 4124228 h 5186191"/>
              <a:gd name="connsiteX77" fmla="*/ 2100397 w 3079720"/>
              <a:gd name="connsiteY77" fmla="*/ 4137107 h 5186191"/>
              <a:gd name="connsiteX78" fmla="*/ 2010245 w 3079720"/>
              <a:gd name="connsiteY78" fmla="*/ 4201501 h 5186191"/>
              <a:gd name="connsiteX79" fmla="*/ 1868578 w 3079720"/>
              <a:gd name="connsiteY79" fmla="*/ 4265895 h 5186191"/>
              <a:gd name="connsiteX80" fmla="*/ 1662516 w 3079720"/>
              <a:gd name="connsiteY80" fmla="*/ 4265895 h 5186191"/>
              <a:gd name="connsiteX81" fmla="*/ 1636758 w 3079720"/>
              <a:gd name="connsiteY81" fmla="*/ 4214380 h 5186191"/>
              <a:gd name="connsiteX82" fmla="*/ 1623879 w 3079720"/>
              <a:gd name="connsiteY82" fmla="*/ 4085591 h 5186191"/>
              <a:gd name="connsiteX83" fmla="*/ 1662516 w 3079720"/>
              <a:gd name="connsiteY83" fmla="*/ 3982560 h 5186191"/>
              <a:gd name="connsiteX84" fmla="*/ 1585242 w 3079720"/>
              <a:gd name="connsiteY84" fmla="*/ 3892408 h 5186191"/>
              <a:gd name="connsiteX85" fmla="*/ 1469333 w 3079720"/>
              <a:gd name="connsiteY85" fmla="*/ 3866650 h 5186191"/>
              <a:gd name="connsiteX86" fmla="*/ 1366302 w 3079720"/>
              <a:gd name="connsiteY86" fmla="*/ 3815135 h 5186191"/>
              <a:gd name="connsiteX87" fmla="*/ 1301907 w 3079720"/>
              <a:gd name="connsiteY87" fmla="*/ 3712104 h 5186191"/>
              <a:gd name="connsiteX88" fmla="*/ 1263271 w 3079720"/>
              <a:gd name="connsiteY88" fmla="*/ 3570436 h 5186191"/>
              <a:gd name="connsiteX89" fmla="*/ 1263271 w 3079720"/>
              <a:gd name="connsiteY89" fmla="*/ 3441648 h 5186191"/>
              <a:gd name="connsiteX90" fmla="*/ 1404938 w 3079720"/>
              <a:gd name="connsiteY90" fmla="*/ 3377253 h 5186191"/>
              <a:gd name="connsiteX91" fmla="*/ 1623879 w 3079720"/>
              <a:gd name="connsiteY91" fmla="*/ 3235586 h 5186191"/>
              <a:gd name="connsiteX92" fmla="*/ 1778426 w 3079720"/>
              <a:gd name="connsiteY92" fmla="*/ 3196949 h 5186191"/>
              <a:gd name="connsiteX93" fmla="*/ 2151913 w 3079720"/>
              <a:gd name="connsiteY93" fmla="*/ 3158312 h 5186191"/>
              <a:gd name="connsiteX94" fmla="*/ 2151913 w 3079720"/>
              <a:gd name="connsiteY94" fmla="*/ 3158312 h 5186191"/>
              <a:gd name="connsiteX95" fmla="*/ 2293580 w 3079720"/>
              <a:gd name="connsiteY95" fmla="*/ 3158312 h 5186191"/>
              <a:gd name="connsiteX96" fmla="*/ 2396611 w 3079720"/>
              <a:gd name="connsiteY96" fmla="*/ 3068160 h 5186191"/>
              <a:gd name="connsiteX97" fmla="*/ 2435248 w 3079720"/>
              <a:gd name="connsiteY97" fmla="*/ 2913614 h 5186191"/>
              <a:gd name="connsiteX98" fmla="*/ 2409490 w 3079720"/>
              <a:gd name="connsiteY98" fmla="*/ 2810583 h 5186191"/>
              <a:gd name="connsiteX99" fmla="*/ 2332217 w 3079720"/>
              <a:gd name="connsiteY99" fmla="*/ 2694673 h 5186191"/>
              <a:gd name="connsiteX100" fmla="*/ 2267823 w 3079720"/>
              <a:gd name="connsiteY100" fmla="*/ 2617400 h 5186191"/>
              <a:gd name="connsiteX101" fmla="*/ 2126155 w 3079720"/>
              <a:gd name="connsiteY101" fmla="*/ 2617400 h 5186191"/>
              <a:gd name="connsiteX0" fmla="*/ 1765547 w 3079720"/>
              <a:gd name="connsiteY0" fmla="*/ 2641371 h 5235920"/>
              <a:gd name="connsiteX1" fmla="*/ 1585242 w 3079720"/>
              <a:gd name="connsiteY1" fmla="*/ 2641371 h 5235920"/>
              <a:gd name="connsiteX2" fmla="*/ 1495090 w 3079720"/>
              <a:gd name="connsiteY2" fmla="*/ 2770160 h 5235920"/>
              <a:gd name="connsiteX3" fmla="*/ 1469333 w 3079720"/>
              <a:gd name="connsiteY3" fmla="*/ 2924706 h 5235920"/>
              <a:gd name="connsiteX4" fmla="*/ 1533727 w 3079720"/>
              <a:gd name="connsiteY4" fmla="*/ 3040616 h 5235920"/>
              <a:gd name="connsiteX5" fmla="*/ 1623879 w 3079720"/>
              <a:gd name="connsiteY5" fmla="*/ 3195162 h 5235920"/>
              <a:gd name="connsiteX6" fmla="*/ 1507969 w 3079720"/>
              <a:gd name="connsiteY6" fmla="*/ 3259557 h 5235920"/>
              <a:gd name="connsiteX7" fmla="*/ 1379180 w 3079720"/>
              <a:gd name="connsiteY7" fmla="*/ 3375467 h 5235920"/>
              <a:gd name="connsiteX8" fmla="*/ 1147361 w 3079720"/>
              <a:gd name="connsiteY8" fmla="*/ 3375467 h 5235920"/>
              <a:gd name="connsiteX9" fmla="*/ 1185997 w 3079720"/>
              <a:gd name="connsiteY9" fmla="*/ 3105010 h 5235920"/>
              <a:gd name="connsiteX10" fmla="*/ 1237513 w 3079720"/>
              <a:gd name="connsiteY10" fmla="*/ 2770160 h 5235920"/>
              <a:gd name="connsiteX11" fmla="*/ 1237513 w 3079720"/>
              <a:gd name="connsiteY11" fmla="*/ 2525461 h 5235920"/>
              <a:gd name="connsiteX12" fmla="*/ 1289028 w 3079720"/>
              <a:gd name="connsiteY12" fmla="*/ 2306520 h 5235920"/>
              <a:gd name="connsiteX13" fmla="*/ 1198876 w 3079720"/>
              <a:gd name="connsiteY13" fmla="*/ 2061822 h 5235920"/>
              <a:gd name="connsiteX14" fmla="*/ 1327665 w 3079720"/>
              <a:gd name="connsiteY14" fmla="*/ 1714092 h 5235920"/>
              <a:gd name="connsiteX15" fmla="*/ 1366302 w 3079720"/>
              <a:gd name="connsiteY15" fmla="*/ 1572424 h 5235920"/>
              <a:gd name="connsiteX16" fmla="*/ 1520848 w 3079720"/>
              <a:gd name="connsiteY16" fmla="*/ 1456515 h 5235920"/>
              <a:gd name="connsiteX17" fmla="*/ 1675395 w 3079720"/>
              <a:gd name="connsiteY17" fmla="*/ 1276210 h 5235920"/>
              <a:gd name="connsiteX18" fmla="*/ 1842820 w 3079720"/>
              <a:gd name="connsiteY18" fmla="*/ 1147422 h 5235920"/>
              <a:gd name="connsiteX19" fmla="*/ 1984488 w 3079720"/>
              <a:gd name="connsiteY19" fmla="*/ 1070148 h 5235920"/>
              <a:gd name="connsiteX20" fmla="*/ 2126155 w 3079720"/>
              <a:gd name="connsiteY20" fmla="*/ 1018633 h 5235920"/>
              <a:gd name="connsiteX21" fmla="*/ 2216307 w 3079720"/>
              <a:gd name="connsiteY21" fmla="*/ 941360 h 5235920"/>
              <a:gd name="connsiteX22" fmla="*/ 2267823 w 3079720"/>
              <a:gd name="connsiteY22" fmla="*/ 889844 h 5235920"/>
              <a:gd name="connsiteX23" fmla="*/ 2229186 w 3079720"/>
              <a:gd name="connsiteY23" fmla="*/ 773934 h 5235920"/>
              <a:gd name="connsiteX24" fmla="*/ 2087518 w 3079720"/>
              <a:gd name="connsiteY24" fmla="*/ 722419 h 5235920"/>
              <a:gd name="connsiteX25" fmla="*/ 1868578 w 3079720"/>
              <a:gd name="connsiteY25" fmla="*/ 567872 h 5235920"/>
              <a:gd name="connsiteX26" fmla="*/ 1726910 w 3079720"/>
              <a:gd name="connsiteY26" fmla="*/ 477720 h 5235920"/>
              <a:gd name="connsiteX27" fmla="*/ 1546606 w 3079720"/>
              <a:gd name="connsiteY27" fmla="*/ 387568 h 5235920"/>
              <a:gd name="connsiteX28" fmla="*/ 1379181 w 3079720"/>
              <a:gd name="connsiteY28" fmla="*/ 297416 h 5235920"/>
              <a:gd name="connsiteX29" fmla="*/ 1211755 w 3079720"/>
              <a:gd name="connsiteY29" fmla="*/ 142870 h 5235920"/>
              <a:gd name="connsiteX30" fmla="*/ 1095845 w 3079720"/>
              <a:gd name="connsiteY30" fmla="*/ 65596 h 5235920"/>
              <a:gd name="connsiteX31" fmla="*/ 915541 w 3079720"/>
              <a:gd name="connsiteY31" fmla="*/ 65596 h 5235920"/>
              <a:gd name="connsiteX32" fmla="*/ 593569 w 3079720"/>
              <a:gd name="connsiteY32" fmla="*/ 1201 h 5235920"/>
              <a:gd name="connsiteX33" fmla="*/ 451902 w 3079720"/>
              <a:gd name="connsiteY33" fmla="*/ 129991 h 5235920"/>
              <a:gd name="connsiteX34" fmla="*/ 400386 w 3079720"/>
              <a:gd name="connsiteY34" fmla="*/ 284537 h 5235920"/>
              <a:gd name="connsiteX35" fmla="*/ 400386 w 3079720"/>
              <a:gd name="connsiteY35" fmla="*/ 464841 h 5235920"/>
              <a:gd name="connsiteX36" fmla="*/ 400386 w 3079720"/>
              <a:gd name="connsiteY36" fmla="*/ 683782 h 5235920"/>
              <a:gd name="connsiteX37" fmla="*/ 323113 w 3079720"/>
              <a:gd name="connsiteY37" fmla="*/ 876965 h 5235920"/>
              <a:gd name="connsiteX38" fmla="*/ 297355 w 3079720"/>
              <a:gd name="connsiteY38" fmla="*/ 1276210 h 5235920"/>
              <a:gd name="connsiteX39" fmla="*/ 245840 w 3079720"/>
              <a:gd name="connsiteY39" fmla="*/ 1469393 h 5235920"/>
              <a:gd name="connsiteX40" fmla="*/ 194324 w 3079720"/>
              <a:gd name="connsiteY40" fmla="*/ 1585303 h 5235920"/>
              <a:gd name="connsiteX41" fmla="*/ 142809 w 3079720"/>
              <a:gd name="connsiteY41" fmla="*/ 1726971 h 5235920"/>
              <a:gd name="connsiteX42" fmla="*/ 65535 w 3079720"/>
              <a:gd name="connsiteY42" fmla="*/ 1881517 h 5235920"/>
              <a:gd name="connsiteX43" fmla="*/ 39778 w 3079720"/>
              <a:gd name="connsiteY43" fmla="*/ 1984548 h 5235920"/>
              <a:gd name="connsiteX44" fmla="*/ 1141 w 3079720"/>
              <a:gd name="connsiteY44" fmla="*/ 2203489 h 5235920"/>
              <a:gd name="connsiteX45" fmla="*/ 14020 w 3079720"/>
              <a:gd name="connsiteY45" fmla="*/ 2358036 h 5235920"/>
              <a:gd name="connsiteX46" fmla="*/ 52657 w 3079720"/>
              <a:gd name="connsiteY46" fmla="*/ 2628492 h 5235920"/>
              <a:gd name="connsiteX47" fmla="*/ 91293 w 3079720"/>
              <a:gd name="connsiteY47" fmla="*/ 2731523 h 5235920"/>
              <a:gd name="connsiteX48" fmla="*/ 155688 w 3079720"/>
              <a:gd name="connsiteY48" fmla="*/ 3040616 h 5235920"/>
              <a:gd name="connsiteX49" fmla="*/ 168566 w 3079720"/>
              <a:gd name="connsiteY49" fmla="*/ 3092131 h 5235920"/>
              <a:gd name="connsiteX50" fmla="*/ 258718 w 3079720"/>
              <a:gd name="connsiteY50" fmla="*/ 3323951 h 5235920"/>
              <a:gd name="connsiteX51" fmla="*/ 361749 w 3079720"/>
              <a:gd name="connsiteY51" fmla="*/ 3517134 h 5235920"/>
              <a:gd name="connsiteX52" fmla="*/ 516296 w 3079720"/>
              <a:gd name="connsiteY52" fmla="*/ 3748954 h 5235920"/>
              <a:gd name="connsiteX53" fmla="*/ 670842 w 3079720"/>
              <a:gd name="connsiteY53" fmla="*/ 3890622 h 5235920"/>
              <a:gd name="connsiteX54" fmla="*/ 683721 w 3079720"/>
              <a:gd name="connsiteY54" fmla="*/ 3916379 h 5235920"/>
              <a:gd name="connsiteX55" fmla="*/ 760995 w 3079720"/>
              <a:gd name="connsiteY55" fmla="*/ 4070926 h 5235920"/>
              <a:gd name="connsiteX56" fmla="*/ 876904 w 3079720"/>
              <a:gd name="connsiteY56" fmla="*/ 4289867 h 5235920"/>
              <a:gd name="connsiteX57" fmla="*/ 1018572 w 3079720"/>
              <a:gd name="connsiteY57" fmla="*/ 4598960 h 5235920"/>
              <a:gd name="connsiteX58" fmla="*/ 1121603 w 3079720"/>
              <a:gd name="connsiteY58" fmla="*/ 4689112 h 5235920"/>
              <a:gd name="connsiteX59" fmla="*/ 1263271 w 3079720"/>
              <a:gd name="connsiteY59" fmla="*/ 4830779 h 5235920"/>
              <a:gd name="connsiteX60" fmla="*/ 1495090 w 3079720"/>
              <a:gd name="connsiteY60" fmla="*/ 4920931 h 5235920"/>
              <a:gd name="connsiteX61" fmla="*/ 1855699 w 3079720"/>
              <a:gd name="connsiteY61" fmla="*/ 5062599 h 5235920"/>
              <a:gd name="connsiteX62" fmla="*/ 2126155 w 3079720"/>
              <a:gd name="connsiteY62" fmla="*/ 5165630 h 5235920"/>
              <a:gd name="connsiteX63" fmla="*/ 2254944 w 3079720"/>
              <a:gd name="connsiteY63" fmla="*/ 5217146 h 5235920"/>
              <a:gd name="connsiteX64" fmla="*/ 2409490 w 3079720"/>
              <a:gd name="connsiteY64" fmla="*/ 5230024 h 5235920"/>
              <a:gd name="connsiteX65" fmla="*/ 2473885 w 3079720"/>
              <a:gd name="connsiteY65" fmla="*/ 5126993 h 5235920"/>
              <a:gd name="connsiteX66" fmla="*/ 2564037 w 3079720"/>
              <a:gd name="connsiteY66" fmla="*/ 4985326 h 5235920"/>
              <a:gd name="connsiteX67" fmla="*/ 2705704 w 3079720"/>
              <a:gd name="connsiteY67" fmla="*/ 4843658 h 5235920"/>
              <a:gd name="connsiteX68" fmla="*/ 2821614 w 3079720"/>
              <a:gd name="connsiteY68" fmla="*/ 4714870 h 5235920"/>
              <a:gd name="connsiteX69" fmla="*/ 2989040 w 3079720"/>
              <a:gd name="connsiteY69" fmla="*/ 4586081 h 5235920"/>
              <a:gd name="connsiteX70" fmla="*/ 3079192 w 3079720"/>
              <a:gd name="connsiteY70" fmla="*/ 4521686 h 5235920"/>
              <a:gd name="connsiteX71" fmla="*/ 2950403 w 3079720"/>
              <a:gd name="connsiteY71" fmla="*/ 4431534 h 5235920"/>
              <a:gd name="connsiteX72" fmla="*/ 2873130 w 3079720"/>
              <a:gd name="connsiteY72" fmla="*/ 4264109 h 5235920"/>
              <a:gd name="connsiteX73" fmla="*/ 2757220 w 3079720"/>
              <a:gd name="connsiteY73" fmla="*/ 4096684 h 5235920"/>
              <a:gd name="connsiteX74" fmla="*/ 2615552 w 3079720"/>
              <a:gd name="connsiteY74" fmla="*/ 4045168 h 5235920"/>
              <a:gd name="connsiteX75" fmla="*/ 2422369 w 3079720"/>
              <a:gd name="connsiteY75" fmla="*/ 4096684 h 5235920"/>
              <a:gd name="connsiteX76" fmla="*/ 2203428 w 3079720"/>
              <a:gd name="connsiteY76" fmla="*/ 4173957 h 5235920"/>
              <a:gd name="connsiteX77" fmla="*/ 2100397 w 3079720"/>
              <a:gd name="connsiteY77" fmla="*/ 4186836 h 5235920"/>
              <a:gd name="connsiteX78" fmla="*/ 2010245 w 3079720"/>
              <a:gd name="connsiteY78" fmla="*/ 4251230 h 5235920"/>
              <a:gd name="connsiteX79" fmla="*/ 1868578 w 3079720"/>
              <a:gd name="connsiteY79" fmla="*/ 4315624 h 5235920"/>
              <a:gd name="connsiteX80" fmla="*/ 1662516 w 3079720"/>
              <a:gd name="connsiteY80" fmla="*/ 4315624 h 5235920"/>
              <a:gd name="connsiteX81" fmla="*/ 1636758 w 3079720"/>
              <a:gd name="connsiteY81" fmla="*/ 4264109 h 5235920"/>
              <a:gd name="connsiteX82" fmla="*/ 1623879 w 3079720"/>
              <a:gd name="connsiteY82" fmla="*/ 4135320 h 5235920"/>
              <a:gd name="connsiteX83" fmla="*/ 1662516 w 3079720"/>
              <a:gd name="connsiteY83" fmla="*/ 4032289 h 5235920"/>
              <a:gd name="connsiteX84" fmla="*/ 1585242 w 3079720"/>
              <a:gd name="connsiteY84" fmla="*/ 3942137 h 5235920"/>
              <a:gd name="connsiteX85" fmla="*/ 1469333 w 3079720"/>
              <a:gd name="connsiteY85" fmla="*/ 3916379 h 5235920"/>
              <a:gd name="connsiteX86" fmla="*/ 1366302 w 3079720"/>
              <a:gd name="connsiteY86" fmla="*/ 3864864 h 5235920"/>
              <a:gd name="connsiteX87" fmla="*/ 1301907 w 3079720"/>
              <a:gd name="connsiteY87" fmla="*/ 3761833 h 5235920"/>
              <a:gd name="connsiteX88" fmla="*/ 1263271 w 3079720"/>
              <a:gd name="connsiteY88" fmla="*/ 3620165 h 5235920"/>
              <a:gd name="connsiteX89" fmla="*/ 1263271 w 3079720"/>
              <a:gd name="connsiteY89" fmla="*/ 3491377 h 5235920"/>
              <a:gd name="connsiteX90" fmla="*/ 1404938 w 3079720"/>
              <a:gd name="connsiteY90" fmla="*/ 3426982 h 5235920"/>
              <a:gd name="connsiteX91" fmla="*/ 1623879 w 3079720"/>
              <a:gd name="connsiteY91" fmla="*/ 3285315 h 5235920"/>
              <a:gd name="connsiteX92" fmla="*/ 1778426 w 3079720"/>
              <a:gd name="connsiteY92" fmla="*/ 3246678 h 5235920"/>
              <a:gd name="connsiteX93" fmla="*/ 2151913 w 3079720"/>
              <a:gd name="connsiteY93" fmla="*/ 3208041 h 5235920"/>
              <a:gd name="connsiteX94" fmla="*/ 2151913 w 3079720"/>
              <a:gd name="connsiteY94" fmla="*/ 3208041 h 5235920"/>
              <a:gd name="connsiteX95" fmla="*/ 2293580 w 3079720"/>
              <a:gd name="connsiteY95" fmla="*/ 3208041 h 5235920"/>
              <a:gd name="connsiteX96" fmla="*/ 2396611 w 3079720"/>
              <a:gd name="connsiteY96" fmla="*/ 3117889 h 5235920"/>
              <a:gd name="connsiteX97" fmla="*/ 2435248 w 3079720"/>
              <a:gd name="connsiteY97" fmla="*/ 2963343 h 5235920"/>
              <a:gd name="connsiteX98" fmla="*/ 2409490 w 3079720"/>
              <a:gd name="connsiteY98" fmla="*/ 2860312 h 5235920"/>
              <a:gd name="connsiteX99" fmla="*/ 2332217 w 3079720"/>
              <a:gd name="connsiteY99" fmla="*/ 2744402 h 5235920"/>
              <a:gd name="connsiteX100" fmla="*/ 2267823 w 3079720"/>
              <a:gd name="connsiteY100" fmla="*/ 2667129 h 5235920"/>
              <a:gd name="connsiteX101" fmla="*/ 2126155 w 3079720"/>
              <a:gd name="connsiteY101" fmla="*/ 2667129 h 5235920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47361 w 3079720"/>
              <a:gd name="connsiteY8" fmla="*/ 3375624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89028 w 3079720"/>
              <a:gd name="connsiteY12" fmla="*/ 2306677 h 5236077"/>
              <a:gd name="connsiteX13" fmla="*/ 1198876 w 3079720"/>
              <a:gd name="connsiteY13" fmla="*/ 2061979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23113 w 3079720"/>
              <a:gd name="connsiteY37" fmla="*/ 877122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21603 w 3079720"/>
              <a:gd name="connsiteY58" fmla="*/ 4689269 h 5236077"/>
              <a:gd name="connsiteX59" fmla="*/ 1263271 w 3079720"/>
              <a:gd name="connsiteY59" fmla="*/ 4830936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47361 w 3079720"/>
              <a:gd name="connsiteY8" fmla="*/ 3375624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89028 w 3079720"/>
              <a:gd name="connsiteY12" fmla="*/ 2306677 h 5236077"/>
              <a:gd name="connsiteX13" fmla="*/ 1198876 w 3079720"/>
              <a:gd name="connsiteY13" fmla="*/ 2061979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21603 w 3079720"/>
              <a:gd name="connsiteY58" fmla="*/ 4689269 h 5236077"/>
              <a:gd name="connsiteX59" fmla="*/ 1263271 w 3079720"/>
              <a:gd name="connsiteY59" fmla="*/ 4830936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47361 w 3079720"/>
              <a:gd name="connsiteY8" fmla="*/ 3375624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89028 w 3079720"/>
              <a:gd name="connsiteY12" fmla="*/ 2306677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21603 w 3079720"/>
              <a:gd name="connsiteY58" fmla="*/ 4689269 h 5236077"/>
              <a:gd name="connsiteX59" fmla="*/ 1263271 w 3079720"/>
              <a:gd name="connsiteY59" fmla="*/ 4830936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47361 w 3079720"/>
              <a:gd name="connsiteY8" fmla="*/ 3375624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37513 w 3079720"/>
              <a:gd name="connsiteY12" fmla="*/ 2319556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21603 w 3079720"/>
              <a:gd name="connsiteY58" fmla="*/ 4689269 h 5236077"/>
              <a:gd name="connsiteX59" fmla="*/ 1263271 w 3079720"/>
              <a:gd name="connsiteY59" fmla="*/ 4830936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98876 w 3079720"/>
              <a:gd name="connsiteY8" fmla="*/ 3388503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37513 w 3079720"/>
              <a:gd name="connsiteY12" fmla="*/ 2319556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21603 w 3079720"/>
              <a:gd name="connsiteY58" fmla="*/ 4689269 h 5236077"/>
              <a:gd name="connsiteX59" fmla="*/ 1263271 w 3079720"/>
              <a:gd name="connsiteY59" fmla="*/ 4830936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98876 w 3079720"/>
              <a:gd name="connsiteY8" fmla="*/ 3388503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37513 w 3079720"/>
              <a:gd name="connsiteY12" fmla="*/ 2319556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21603 w 3079720"/>
              <a:gd name="connsiteY58" fmla="*/ 4689269 h 5236077"/>
              <a:gd name="connsiteX59" fmla="*/ 1327666 w 3079720"/>
              <a:gd name="connsiteY59" fmla="*/ 4779421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98876 w 3079720"/>
              <a:gd name="connsiteY8" fmla="*/ 3388503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37513 w 3079720"/>
              <a:gd name="connsiteY12" fmla="*/ 2319556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85997 w 3079720"/>
              <a:gd name="connsiteY58" fmla="*/ 4663511 h 5236077"/>
              <a:gd name="connsiteX59" fmla="*/ 1327666 w 3079720"/>
              <a:gd name="connsiteY59" fmla="*/ 4779421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98876 w 3079720"/>
              <a:gd name="connsiteY8" fmla="*/ 3388503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37513 w 3079720"/>
              <a:gd name="connsiteY12" fmla="*/ 2319556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70088 w 3079720"/>
              <a:gd name="connsiteY57" fmla="*/ 4547601 h 5236077"/>
              <a:gd name="connsiteX58" fmla="*/ 1185997 w 3079720"/>
              <a:gd name="connsiteY58" fmla="*/ 4663511 h 5236077"/>
              <a:gd name="connsiteX59" fmla="*/ 1327666 w 3079720"/>
              <a:gd name="connsiteY59" fmla="*/ 4779421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98876 w 3079720"/>
              <a:gd name="connsiteY8" fmla="*/ 3388503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37513 w 3079720"/>
              <a:gd name="connsiteY12" fmla="*/ 2319556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70088 w 3079720"/>
              <a:gd name="connsiteY57" fmla="*/ 4547601 h 5236077"/>
              <a:gd name="connsiteX58" fmla="*/ 1185997 w 3079720"/>
              <a:gd name="connsiteY58" fmla="*/ 4663511 h 5236077"/>
              <a:gd name="connsiteX59" fmla="*/ 1327666 w 3079720"/>
              <a:gd name="connsiteY59" fmla="*/ 4779421 h 5236077"/>
              <a:gd name="connsiteX60" fmla="*/ 1546606 w 3079720"/>
              <a:gd name="connsiteY60" fmla="*/ 4882451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29446"/>
              <a:gd name="connsiteY0" fmla="*/ 2641528 h 5236077"/>
              <a:gd name="connsiteX1" fmla="*/ 1585242 w 3029446"/>
              <a:gd name="connsiteY1" fmla="*/ 2641528 h 5236077"/>
              <a:gd name="connsiteX2" fmla="*/ 1495090 w 3029446"/>
              <a:gd name="connsiteY2" fmla="*/ 2770317 h 5236077"/>
              <a:gd name="connsiteX3" fmla="*/ 1469333 w 3029446"/>
              <a:gd name="connsiteY3" fmla="*/ 2924863 h 5236077"/>
              <a:gd name="connsiteX4" fmla="*/ 1533727 w 3029446"/>
              <a:gd name="connsiteY4" fmla="*/ 3040773 h 5236077"/>
              <a:gd name="connsiteX5" fmla="*/ 1623879 w 3029446"/>
              <a:gd name="connsiteY5" fmla="*/ 3195319 h 5236077"/>
              <a:gd name="connsiteX6" fmla="*/ 1507969 w 3029446"/>
              <a:gd name="connsiteY6" fmla="*/ 3259714 h 5236077"/>
              <a:gd name="connsiteX7" fmla="*/ 1379180 w 3029446"/>
              <a:gd name="connsiteY7" fmla="*/ 3375624 h 5236077"/>
              <a:gd name="connsiteX8" fmla="*/ 1198876 w 3029446"/>
              <a:gd name="connsiteY8" fmla="*/ 3388503 h 5236077"/>
              <a:gd name="connsiteX9" fmla="*/ 1185997 w 3029446"/>
              <a:gd name="connsiteY9" fmla="*/ 3105167 h 5236077"/>
              <a:gd name="connsiteX10" fmla="*/ 1237513 w 3029446"/>
              <a:gd name="connsiteY10" fmla="*/ 2770317 h 5236077"/>
              <a:gd name="connsiteX11" fmla="*/ 1237513 w 3029446"/>
              <a:gd name="connsiteY11" fmla="*/ 2525618 h 5236077"/>
              <a:gd name="connsiteX12" fmla="*/ 1237513 w 3029446"/>
              <a:gd name="connsiteY12" fmla="*/ 2319556 h 5236077"/>
              <a:gd name="connsiteX13" fmla="*/ 1263270 w 3029446"/>
              <a:gd name="connsiteY13" fmla="*/ 2074858 h 5236077"/>
              <a:gd name="connsiteX14" fmla="*/ 1327665 w 3029446"/>
              <a:gd name="connsiteY14" fmla="*/ 1714249 h 5236077"/>
              <a:gd name="connsiteX15" fmla="*/ 1366302 w 3029446"/>
              <a:gd name="connsiteY15" fmla="*/ 1572581 h 5236077"/>
              <a:gd name="connsiteX16" fmla="*/ 1520848 w 3029446"/>
              <a:gd name="connsiteY16" fmla="*/ 1456672 h 5236077"/>
              <a:gd name="connsiteX17" fmla="*/ 1675395 w 3029446"/>
              <a:gd name="connsiteY17" fmla="*/ 1276367 h 5236077"/>
              <a:gd name="connsiteX18" fmla="*/ 1842820 w 3029446"/>
              <a:gd name="connsiteY18" fmla="*/ 1147579 h 5236077"/>
              <a:gd name="connsiteX19" fmla="*/ 1984488 w 3029446"/>
              <a:gd name="connsiteY19" fmla="*/ 1070305 h 5236077"/>
              <a:gd name="connsiteX20" fmla="*/ 2126155 w 3029446"/>
              <a:gd name="connsiteY20" fmla="*/ 1018790 h 5236077"/>
              <a:gd name="connsiteX21" fmla="*/ 2216307 w 3029446"/>
              <a:gd name="connsiteY21" fmla="*/ 941517 h 5236077"/>
              <a:gd name="connsiteX22" fmla="*/ 2267823 w 3029446"/>
              <a:gd name="connsiteY22" fmla="*/ 890001 h 5236077"/>
              <a:gd name="connsiteX23" fmla="*/ 2229186 w 3029446"/>
              <a:gd name="connsiteY23" fmla="*/ 774091 h 5236077"/>
              <a:gd name="connsiteX24" fmla="*/ 2087518 w 3029446"/>
              <a:gd name="connsiteY24" fmla="*/ 722576 h 5236077"/>
              <a:gd name="connsiteX25" fmla="*/ 1868578 w 3029446"/>
              <a:gd name="connsiteY25" fmla="*/ 568029 h 5236077"/>
              <a:gd name="connsiteX26" fmla="*/ 1726910 w 3029446"/>
              <a:gd name="connsiteY26" fmla="*/ 477877 h 5236077"/>
              <a:gd name="connsiteX27" fmla="*/ 1546606 w 3029446"/>
              <a:gd name="connsiteY27" fmla="*/ 387725 h 5236077"/>
              <a:gd name="connsiteX28" fmla="*/ 1379181 w 3029446"/>
              <a:gd name="connsiteY28" fmla="*/ 297573 h 5236077"/>
              <a:gd name="connsiteX29" fmla="*/ 1211755 w 3029446"/>
              <a:gd name="connsiteY29" fmla="*/ 143027 h 5236077"/>
              <a:gd name="connsiteX30" fmla="*/ 1082966 w 3029446"/>
              <a:gd name="connsiteY30" fmla="*/ 117269 h 5236077"/>
              <a:gd name="connsiteX31" fmla="*/ 915541 w 3029446"/>
              <a:gd name="connsiteY31" fmla="*/ 65753 h 5236077"/>
              <a:gd name="connsiteX32" fmla="*/ 593569 w 3029446"/>
              <a:gd name="connsiteY32" fmla="*/ 1358 h 5236077"/>
              <a:gd name="connsiteX33" fmla="*/ 451902 w 3029446"/>
              <a:gd name="connsiteY33" fmla="*/ 130148 h 5236077"/>
              <a:gd name="connsiteX34" fmla="*/ 400386 w 3029446"/>
              <a:gd name="connsiteY34" fmla="*/ 284694 h 5236077"/>
              <a:gd name="connsiteX35" fmla="*/ 400386 w 3029446"/>
              <a:gd name="connsiteY35" fmla="*/ 464998 h 5236077"/>
              <a:gd name="connsiteX36" fmla="*/ 400386 w 3029446"/>
              <a:gd name="connsiteY36" fmla="*/ 683939 h 5236077"/>
              <a:gd name="connsiteX37" fmla="*/ 348870 w 3029446"/>
              <a:gd name="connsiteY37" fmla="*/ 1044548 h 5236077"/>
              <a:gd name="connsiteX38" fmla="*/ 297355 w 3029446"/>
              <a:gd name="connsiteY38" fmla="*/ 1276367 h 5236077"/>
              <a:gd name="connsiteX39" fmla="*/ 245840 w 3029446"/>
              <a:gd name="connsiteY39" fmla="*/ 1469550 h 5236077"/>
              <a:gd name="connsiteX40" fmla="*/ 194324 w 3029446"/>
              <a:gd name="connsiteY40" fmla="*/ 1585460 h 5236077"/>
              <a:gd name="connsiteX41" fmla="*/ 142809 w 3029446"/>
              <a:gd name="connsiteY41" fmla="*/ 1727128 h 5236077"/>
              <a:gd name="connsiteX42" fmla="*/ 65535 w 3029446"/>
              <a:gd name="connsiteY42" fmla="*/ 1881674 h 5236077"/>
              <a:gd name="connsiteX43" fmla="*/ 39778 w 3029446"/>
              <a:gd name="connsiteY43" fmla="*/ 1984705 h 5236077"/>
              <a:gd name="connsiteX44" fmla="*/ 1141 w 3029446"/>
              <a:gd name="connsiteY44" fmla="*/ 2203646 h 5236077"/>
              <a:gd name="connsiteX45" fmla="*/ 14020 w 3029446"/>
              <a:gd name="connsiteY45" fmla="*/ 2358193 h 5236077"/>
              <a:gd name="connsiteX46" fmla="*/ 52657 w 3029446"/>
              <a:gd name="connsiteY46" fmla="*/ 2628649 h 5236077"/>
              <a:gd name="connsiteX47" fmla="*/ 91293 w 3029446"/>
              <a:gd name="connsiteY47" fmla="*/ 2731680 h 5236077"/>
              <a:gd name="connsiteX48" fmla="*/ 155688 w 3029446"/>
              <a:gd name="connsiteY48" fmla="*/ 3040773 h 5236077"/>
              <a:gd name="connsiteX49" fmla="*/ 168566 w 3029446"/>
              <a:gd name="connsiteY49" fmla="*/ 3092288 h 5236077"/>
              <a:gd name="connsiteX50" fmla="*/ 258718 w 3029446"/>
              <a:gd name="connsiteY50" fmla="*/ 3324108 h 5236077"/>
              <a:gd name="connsiteX51" fmla="*/ 361749 w 3029446"/>
              <a:gd name="connsiteY51" fmla="*/ 3517291 h 5236077"/>
              <a:gd name="connsiteX52" fmla="*/ 516296 w 3029446"/>
              <a:gd name="connsiteY52" fmla="*/ 3749111 h 5236077"/>
              <a:gd name="connsiteX53" fmla="*/ 670842 w 3029446"/>
              <a:gd name="connsiteY53" fmla="*/ 3890779 h 5236077"/>
              <a:gd name="connsiteX54" fmla="*/ 683721 w 3029446"/>
              <a:gd name="connsiteY54" fmla="*/ 3916536 h 5236077"/>
              <a:gd name="connsiteX55" fmla="*/ 760995 w 3029446"/>
              <a:gd name="connsiteY55" fmla="*/ 4071083 h 5236077"/>
              <a:gd name="connsiteX56" fmla="*/ 876904 w 3029446"/>
              <a:gd name="connsiteY56" fmla="*/ 4290024 h 5236077"/>
              <a:gd name="connsiteX57" fmla="*/ 1070088 w 3029446"/>
              <a:gd name="connsiteY57" fmla="*/ 4547601 h 5236077"/>
              <a:gd name="connsiteX58" fmla="*/ 1185997 w 3029446"/>
              <a:gd name="connsiteY58" fmla="*/ 4663511 h 5236077"/>
              <a:gd name="connsiteX59" fmla="*/ 1327666 w 3029446"/>
              <a:gd name="connsiteY59" fmla="*/ 4779421 h 5236077"/>
              <a:gd name="connsiteX60" fmla="*/ 1546606 w 3029446"/>
              <a:gd name="connsiteY60" fmla="*/ 4882451 h 5236077"/>
              <a:gd name="connsiteX61" fmla="*/ 1855699 w 3029446"/>
              <a:gd name="connsiteY61" fmla="*/ 5062756 h 5236077"/>
              <a:gd name="connsiteX62" fmla="*/ 2126155 w 3029446"/>
              <a:gd name="connsiteY62" fmla="*/ 5165787 h 5236077"/>
              <a:gd name="connsiteX63" fmla="*/ 2254944 w 3029446"/>
              <a:gd name="connsiteY63" fmla="*/ 5217303 h 5236077"/>
              <a:gd name="connsiteX64" fmla="*/ 2409490 w 3029446"/>
              <a:gd name="connsiteY64" fmla="*/ 5230181 h 5236077"/>
              <a:gd name="connsiteX65" fmla="*/ 2473885 w 3029446"/>
              <a:gd name="connsiteY65" fmla="*/ 5127150 h 5236077"/>
              <a:gd name="connsiteX66" fmla="*/ 2564037 w 3029446"/>
              <a:gd name="connsiteY66" fmla="*/ 4985483 h 5236077"/>
              <a:gd name="connsiteX67" fmla="*/ 2705704 w 3029446"/>
              <a:gd name="connsiteY67" fmla="*/ 4843815 h 5236077"/>
              <a:gd name="connsiteX68" fmla="*/ 2821614 w 3029446"/>
              <a:gd name="connsiteY68" fmla="*/ 4715027 h 5236077"/>
              <a:gd name="connsiteX69" fmla="*/ 2989040 w 3029446"/>
              <a:gd name="connsiteY69" fmla="*/ 4586238 h 5236077"/>
              <a:gd name="connsiteX70" fmla="*/ 3027676 w 3029446"/>
              <a:gd name="connsiteY70" fmla="*/ 4444570 h 5236077"/>
              <a:gd name="connsiteX71" fmla="*/ 2950403 w 3029446"/>
              <a:gd name="connsiteY71" fmla="*/ 4431691 h 5236077"/>
              <a:gd name="connsiteX72" fmla="*/ 2873130 w 3029446"/>
              <a:gd name="connsiteY72" fmla="*/ 4264266 h 5236077"/>
              <a:gd name="connsiteX73" fmla="*/ 2757220 w 3029446"/>
              <a:gd name="connsiteY73" fmla="*/ 4096841 h 5236077"/>
              <a:gd name="connsiteX74" fmla="*/ 2615552 w 3029446"/>
              <a:gd name="connsiteY74" fmla="*/ 4045325 h 5236077"/>
              <a:gd name="connsiteX75" fmla="*/ 2422369 w 3029446"/>
              <a:gd name="connsiteY75" fmla="*/ 4096841 h 5236077"/>
              <a:gd name="connsiteX76" fmla="*/ 2203428 w 3029446"/>
              <a:gd name="connsiteY76" fmla="*/ 4174114 h 5236077"/>
              <a:gd name="connsiteX77" fmla="*/ 2100397 w 3029446"/>
              <a:gd name="connsiteY77" fmla="*/ 4186993 h 5236077"/>
              <a:gd name="connsiteX78" fmla="*/ 2010245 w 3029446"/>
              <a:gd name="connsiteY78" fmla="*/ 4251387 h 5236077"/>
              <a:gd name="connsiteX79" fmla="*/ 1868578 w 3029446"/>
              <a:gd name="connsiteY79" fmla="*/ 4315781 h 5236077"/>
              <a:gd name="connsiteX80" fmla="*/ 1662516 w 3029446"/>
              <a:gd name="connsiteY80" fmla="*/ 4315781 h 5236077"/>
              <a:gd name="connsiteX81" fmla="*/ 1636758 w 3029446"/>
              <a:gd name="connsiteY81" fmla="*/ 4264266 h 5236077"/>
              <a:gd name="connsiteX82" fmla="*/ 1623879 w 3029446"/>
              <a:gd name="connsiteY82" fmla="*/ 4135477 h 5236077"/>
              <a:gd name="connsiteX83" fmla="*/ 1662516 w 3029446"/>
              <a:gd name="connsiteY83" fmla="*/ 4032446 h 5236077"/>
              <a:gd name="connsiteX84" fmla="*/ 1585242 w 3029446"/>
              <a:gd name="connsiteY84" fmla="*/ 3942294 h 5236077"/>
              <a:gd name="connsiteX85" fmla="*/ 1469333 w 3029446"/>
              <a:gd name="connsiteY85" fmla="*/ 3916536 h 5236077"/>
              <a:gd name="connsiteX86" fmla="*/ 1366302 w 3029446"/>
              <a:gd name="connsiteY86" fmla="*/ 3865021 h 5236077"/>
              <a:gd name="connsiteX87" fmla="*/ 1301907 w 3029446"/>
              <a:gd name="connsiteY87" fmla="*/ 3761990 h 5236077"/>
              <a:gd name="connsiteX88" fmla="*/ 1263271 w 3029446"/>
              <a:gd name="connsiteY88" fmla="*/ 3620322 h 5236077"/>
              <a:gd name="connsiteX89" fmla="*/ 1263271 w 3029446"/>
              <a:gd name="connsiteY89" fmla="*/ 3491534 h 5236077"/>
              <a:gd name="connsiteX90" fmla="*/ 1404938 w 3029446"/>
              <a:gd name="connsiteY90" fmla="*/ 3427139 h 5236077"/>
              <a:gd name="connsiteX91" fmla="*/ 1623879 w 3029446"/>
              <a:gd name="connsiteY91" fmla="*/ 3285472 h 5236077"/>
              <a:gd name="connsiteX92" fmla="*/ 1778426 w 3029446"/>
              <a:gd name="connsiteY92" fmla="*/ 3246835 h 5236077"/>
              <a:gd name="connsiteX93" fmla="*/ 2151913 w 3029446"/>
              <a:gd name="connsiteY93" fmla="*/ 3208198 h 5236077"/>
              <a:gd name="connsiteX94" fmla="*/ 2151913 w 3029446"/>
              <a:gd name="connsiteY94" fmla="*/ 3208198 h 5236077"/>
              <a:gd name="connsiteX95" fmla="*/ 2293580 w 3029446"/>
              <a:gd name="connsiteY95" fmla="*/ 3208198 h 5236077"/>
              <a:gd name="connsiteX96" fmla="*/ 2396611 w 3029446"/>
              <a:gd name="connsiteY96" fmla="*/ 3118046 h 5236077"/>
              <a:gd name="connsiteX97" fmla="*/ 2435248 w 3029446"/>
              <a:gd name="connsiteY97" fmla="*/ 2963500 h 5236077"/>
              <a:gd name="connsiteX98" fmla="*/ 2409490 w 3029446"/>
              <a:gd name="connsiteY98" fmla="*/ 2860469 h 5236077"/>
              <a:gd name="connsiteX99" fmla="*/ 2332217 w 3029446"/>
              <a:gd name="connsiteY99" fmla="*/ 2744559 h 5236077"/>
              <a:gd name="connsiteX100" fmla="*/ 2267823 w 3029446"/>
              <a:gd name="connsiteY100" fmla="*/ 2667286 h 5236077"/>
              <a:gd name="connsiteX101" fmla="*/ 2126155 w 3029446"/>
              <a:gd name="connsiteY101" fmla="*/ 2667286 h 5236077"/>
              <a:gd name="connsiteX0" fmla="*/ 1765547 w 3029446"/>
              <a:gd name="connsiteY0" fmla="*/ 2641528 h 5236077"/>
              <a:gd name="connsiteX1" fmla="*/ 1585242 w 3029446"/>
              <a:gd name="connsiteY1" fmla="*/ 2641528 h 5236077"/>
              <a:gd name="connsiteX2" fmla="*/ 1495090 w 3029446"/>
              <a:gd name="connsiteY2" fmla="*/ 2770317 h 5236077"/>
              <a:gd name="connsiteX3" fmla="*/ 1469333 w 3029446"/>
              <a:gd name="connsiteY3" fmla="*/ 2924863 h 5236077"/>
              <a:gd name="connsiteX4" fmla="*/ 1533727 w 3029446"/>
              <a:gd name="connsiteY4" fmla="*/ 3040773 h 5236077"/>
              <a:gd name="connsiteX5" fmla="*/ 1623879 w 3029446"/>
              <a:gd name="connsiteY5" fmla="*/ 3195319 h 5236077"/>
              <a:gd name="connsiteX6" fmla="*/ 1507969 w 3029446"/>
              <a:gd name="connsiteY6" fmla="*/ 3259714 h 5236077"/>
              <a:gd name="connsiteX7" fmla="*/ 1379180 w 3029446"/>
              <a:gd name="connsiteY7" fmla="*/ 3375624 h 5236077"/>
              <a:gd name="connsiteX8" fmla="*/ 1198876 w 3029446"/>
              <a:gd name="connsiteY8" fmla="*/ 3388503 h 5236077"/>
              <a:gd name="connsiteX9" fmla="*/ 1185997 w 3029446"/>
              <a:gd name="connsiteY9" fmla="*/ 3105167 h 5236077"/>
              <a:gd name="connsiteX10" fmla="*/ 1237513 w 3029446"/>
              <a:gd name="connsiteY10" fmla="*/ 2770317 h 5236077"/>
              <a:gd name="connsiteX11" fmla="*/ 1237513 w 3029446"/>
              <a:gd name="connsiteY11" fmla="*/ 2525618 h 5236077"/>
              <a:gd name="connsiteX12" fmla="*/ 1237513 w 3029446"/>
              <a:gd name="connsiteY12" fmla="*/ 2319556 h 5236077"/>
              <a:gd name="connsiteX13" fmla="*/ 1263270 w 3029446"/>
              <a:gd name="connsiteY13" fmla="*/ 2074858 h 5236077"/>
              <a:gd name="connsiteX14" fmla="*/ 1327665 w 3029446"/>
              <a:gd name="connsiteY14" fmla="*/ 1714249 h 5236077"/>
              <a:gd name="connsiteX15" fmla="*/ 1366302 w 3029446"/>
              <a:gd name="connsiteY15" fmla="*/ 1572581 h 5236077"/>
              <a:gd name="connsiteX16" fmla="*/ 1520848 w 3029446"/>
              <a:gd name="connsiteY16" fmla="*/ 1456672 h 5236077"/>
              <a:gd name="connsiteX17" fmla="*/ 1675395 w 3029446"/>
              <a:gd name="connsiteY17" fmla="*/ 1276367 h 5236077"/>
              <a:gd name="connsiteX18" fmla="*/ 1842820 w 3029446"/>
              <a:gd name="connsiteY18" fmla="*/ 1147579 h 5236077"/>
              <a:gd name="connsiteX19" fmla="*/ 1984488 w 3029446"/>
              <a:gd name="connsiteY19" fmla="*/ 1070305 h 5236077"/>
              <a:gd name="connsiteX20" fmla="*/ 2126155 w 3029446"/>
              <a:gd name="connsiteY20" fmla="*/ 1018790 h 5236077"/>
              <a:gd name="connsiteX21" fmla="*/ 2216307 w 3029446"/>
              <a:gd name="connsiteY21" fmla="*/ 941517 h 5236077"/>
              <a:gd name="connsiteX22" fmla="*/ 2267823 w 3029446"/>
              <a:gd name="connsiteY22" fmla="*/ 890001 h 5236077"/>
              <a:gd name="connsiteX23" fmla="*/ 2229186 w 3029446"/>
              <a:gd name="connsiteY23" fmla="*/ 774091 h 5236077"/>
              <a:gd name="connsiteX24" fmla="*/ 2087518 w 3029446"/>
              <a:gd name="connsiteY24" fmla="*/ 722576 h 5236077"/>
              <a:gd name="connsiteX25" fmla="*/ 1868578 w 3029446"/>
              <a:gd name="connsiteY25" fmla="*/ 568029 h 5236077"/>
              <a:gd name="connsiteX26" fmla="*/ 1726910 w 3029446"/>
              <a:gd name="connsiteY26" fmla="*/ 477877 h 5236077"/>
              <a:gd name="connsiteX27" fmla="*/ 1546606 w 3029446"/>
              <a:gd name="connsiteY27" fmla="*/ 387725 h 5236077"/>
              <a:gd name="connsiteX28" fmla="*/ 1379181 w 3029446"/>
              <a:gd name="connsiteY28" fmla="*/ 297573 h 5236077"/>
              <a:gd name="connsiteX29" fmla="*/ 1211755 w 3029446"/>
              <a:gd name="connsiteY29" fmla="*/ 143027 h 5236077"/>
              <a:gd name="connsiteX30" fmla="*/ 1082966 w 3029446"/>
              <a:gd name="connsiteY30" fmla="*/ 117269 h 5236077"/>
              <a:gd name="connsiteX31" fmla="*/ 915541 w 3029446"/>
              <a:gd name="connsiteY31" fmla="*/ 65753 h 5236077"/>
              <a:gd name="connsiteX32" fmla="*/ 593569 w 3029446"/>
              <a:gd name="connsiteY32" fmla="*/ 1358 h 5236077"/>
              <a:gd name="connsiteX33" fmla="*/ 451902 w 3029446"/>
              <a:gd name="connsiteY33" fmla="*/ 130148 h 5236077"/>
              <a:gd name="connsiteX34" fmla="*/ 400386 w 3029446"/>
              <a:gd name="connsiteY34" fmla="*/ 284694 h 5236077"/>
              <a:gd name="connsiteX35" fmla="*/ 400386 w 3029446"/>
              <a:gd name="connsiteY35" fmla="*/ 464998 h 5236077"/>
              <a:gd name="connsiteX36" fmla="*/ 400386 w 3029446"/>
              <a:gd name="connsiteY36" fmla="*/ 683939 h 5236077"/>
              <a:gd name="connsiteX37" fmla="*/ 348870 w 3029446"/>
              <a:gd name="connsiteY37" fmla="*/ 1044548 h 5236077"/>
              <a:gd name="connsiteX38" fmla="*/ 297355 w 3029446"/>
              <a:gd name="connsiteY38" fmla="*/ 1276367 h 5236077"/>
              <a:gd name="connsiteX39" fmla="*/ 245840 w 3029446"/>
              <a:gd name="connsiteY39" fmla="*/ 1469550 h 5236077"/>
              <a:gd name="connsiteX40" fmla="*/ 194324 w 3029446"/>
              <a:gd name="connsiteY40" fmla="*/ 1585460 h 5236077"/>
              <a:gd name="connsiteX41" fmla="*/ 142809 w 3029446"/>
              <a:gd name="connsiteY41" fmla="*/ 1727128 h 5236077"/>
              <a:gd name="connsiteX42" fmla="*/ 65535 w 3029446"/>
              <a:gd name="connsiteY42" fmla="*/ 1881674 h 5236077"/>
              <a:gd name="connsiteX43" fmla="*/ 39778 w 3029446"/>
              <a:gd name="connsiteY43" fmla="*/ 1984705 h 5236077"/>
              <a:gd name="connsiteX44" fmla="*/ 1141 w 3029446"/>
              <a:gd name="connsiteY44" fmla="*/ 2203646 h 5236077"/>
              <a:gd name="connsiteX45" fmla="*/ 14020 w 3029446"/>
              <a:gd name="connsiteY45" fmla="*/ 2358193 h 5236077"/>
              <a:gd name="connsiteX46" fmla="*/ 52657 w 3029446"/>
              <a:gd name="connsiteY46" fmla="*/ 2628649 h 5236077"/>
              <a:gd name="connsiteX47" fmla="*/ 91293 w 3029446"/>
              <a:gd name="connsiteY47" fmla="*/ 2731680 h 5236077"/>
              <a:gd name="connsiteX48" fmla="*/ 155688 w 3029446"/>
              <a:gd name="connsiteY48" fmla="*/ 3040773 h 5236077"/>
              <a:gd name="connsiteX49" fmla="*/ 168566 w 3029446"/>
              <a:gd name="connsiteY49" fmla="*/ 3092288 h 5236077"/>
              <a:gd name="connsiteX50" fmla="*/ 258718 w 3029446"/>
              <a:gd name="connsiteY50" fmla="*/ 3324108 h 5236077"/>
              <a:gd name="connsiteX51" fmla="*/ 361749 w 3029446"/>
              <a:gd name="connsiteY51" fmla="*/ 3517291 h 5236077"/>
              <a:gd name="connsiteX52" fmla="*/ 516296 w 3029446"/>
              <a:gd name="connsiteY52" fmla="*/ 3749111 h 5236077"/>
              <a:gd name="connsiteX53" fmla="*/ 670842 w 3029446"/>
              <a:gd name="connsiteY53" fmla="*/ 3890779 h 5236077"/>
              <a:gd name="connsiteX54" fmla="*/ 683721 w 3029446"/>
              <a:gd name="connsiteY54" fmla="*/ 3916536 h 5236077"/>
              <a:gd name="connsiteX55" fmla="*/ 760995 w 3029446"/>
              <a:gd name="connsiteY55" fmla="*/ 4071083 h 5236077"/>
              <a:gd name="connsiteX56" fmla="*/ 876904 w 3029446"/>
              <a:gd name="connsiteY56" fmla="*/ 4290024 h 5236077"/>
              <a:gd name="connsiteX57" fmla="*/ 1070088 w 3029446"/>
              <a:gd name="connsiteY57" fmla="*/ 4547601 h 5236077"/>
              <a:gd name="connsiteX58" fmla="*/ 1185997 w 3029446"/>
              <a:gd name="connsiteY58" fmla="*/ 4663511 h 5236077"/>
              <a:gd name="connsiteX59" fmla="*/ 1327666 w 3029446"/>
              <a:gd name="connsiteY59" fmla="*/ 4779421 h 5236077"/>
              <a:gd name="connsiteX60" fmla="*/ 1546606 w 3029446"/>
              <a:gd name="connsiteY60" fmla="*/ 4882451 h 5236077"/>
              <a:gd name="connsiteX61" fmla="*/ 1855699 w 3029446"/>
              <a:gd name="connsiteY61" fmla="*/ 5062756 h 5236077"/>
              <a:gd name="connsiteX62" fmla="*/ 2126155 w 3029446"/>
              <a:gd name="connsiteY62" fmla="*/ 5165787 h 5236077"/>
              <a:gd name="connsiteX63" fmla="*/ 2254944 w 3029446"/>
              <a:gd name="connsiteY63" fmla="*/ 5217303 h 5236077"/>
              <a:gd name="connsiteX64" fmla="*/ 2409490 w 3029446"/>
              <a:gd name="connsiteY64" fmla="*/ 5230181 h 5236077"/>
              <a:gd name="connsiteX65" fmla="*/ 2473885 w 3029446"/>
              <a:gd name="connsiteY65" fmla="*/ 5127150 h 5236077"/>
              <a:gd name="connsiteX66" fmla="*/ 2564037 w 3029446"/>
              <a:gd name="connsiteY66" fmla="*/ 4985483 h 5236077"/>
              <a:gd name="connsiteX67" fmla="*/ 2705704 w 3029446"/>
              <a:gd name="connsiteY67" fmla="*/ 4843815 h 5236077"/>
              <a:gd name="connsiteX68" fmla="*/ 2821614 w 3029446"/>
              <a:gd name="connsiteY68" fmla="*/ 4715027 h 5236077"/>
              <a:gd name="connsiteX69" fmla="*/ 2989040 w 3029446"/>
              <a:gd name="connsiteY69" fmla="*/ 4586238 h 5236077"/>
              <a:gd name="connsiteX70" fmla="*/ 3027676 w 3029446"/>
              <a:gd name="connsiteY70" fmla="*/ 4444570 h 5236077"/>
              <a:gd name="connsiteX71" fmla="*/ 2950403 w 3029446"/>
              <a:gd name="connsiteY71" fmla="*/ 4431691 h 5236077"/>
              <a:gd name="connsiteX72" fmla="*/ 2873130 w 3029446"/>
              <a:gd name="connsiteY72" fmla="*/ 4264266 h 5236077"/>
              <a:gd name="connsiteX73" fmla="*/ 2744341 w 3029446"/>
              <a:gd name="connsiteY73" fmla="*/ 4186993 h 5236077"/>
              <a:gd name="connsiteX74" fmla="*/ 2615552 w 3029446"/>
              <a:gd name="connsiteY74" fmla="*/ 4045325 h 5236077"/>
              <a:gd name="connsiteX75" fmla="*/ 2422369 w 3029446"/>
              <a:gd name="connsiteY75" fmla="*/ 4096841 h 5236077"/>
              <a:gd name="connsiteX76" fmla="*/ 2203428 w 3029446"/>
              <a:gd name="connsiteY76" fmla="*/ 4174114 h 5236077"/>
              <a:gd name="connsiteX77" fmla="*/ 2100397 w 3029446"/>
              <a:gd name="connsiteY77" fmla="*/ 4186993 h 5236077"/>
              <a:gd name="connsiteX78" fmla="*/ 2010245 w 3029446"/>
              <a:gd name="connsiteY78" fmla="*/ 4251387 h 5236077"/>
              <a:gd name="connsiteX79" fmla="*/ 1868578 w 3029446"/>
              <a:gd name="connsiteY79" fmla="*/ 4315781 h 5236077"/>
              <a:gd name="connsiteX80" fmla="*/ 1662516 w 3029446"/>
              <a:gd name="connsiteY80" fmla="*/ 4315781 h 5236077"/>
              <a:gd name="connsiteX81" fmla="*/ 1636758 w 3029446"/>
              <a:gd name="connsiteY81" fmla="*/ 4264266 h 5236077"/>
              <a:gd name="connsiteX82" fmla="*/ 1623879 w 3029446"/>
              <a:gd name="connsiteY82" fmla="*/ 4135477 h 5236077"/>
              <a:gd name="connsiteX83" fmla="*/ 1662516 w 3029446"/>
              <a:gd name="connsiteY83" fmla="*/ 4032446 h 5236077"/>
              <a:gd name="connsiteX84" fmla="*/ 1585242 w 3029446"/>
              <a:gd name="connsiteY84" fmla="*/ 3942294 h 5236077"/>
              <a:gd name="connsiteX85" fmla="*/ 1469333 w 3029446"/>
              <a:gd name="connsiteY85" fmla="*/ 3916536 h 5236077"/>
              <a:gd name="connsiteX86" fmla="*/ 1366302 w 3029446"/>
              <a:gd name="connsiteY86" fmla="*/ 3865021 h 5236077"/>
              <a:gd name="connsiteX87" fmla="*/ 1301907 w 3029446"/>
              <a:gd name="connsiteY87" fmla="*/ 3761990 h 5236077"/>
              <a:gd name="connsiteX88" fmla="*/ 1263271 w 3029446"/>
              <a:gd name="connsiteY88" fmla="*/ 3620322 h 5236077"/>
              <a:gd name="connsiteX89" fmla="*/ 1263271 w 3029446"/>
              <a:gd name="connsiteY89" fmla="*/ 3491534 h 5236077"/>
              <a:gd name="connsiteX90" fmla="*/ 1404938 w 3029446"/>
              <a:gd name="connsiteY90" fmla="*/ 3427139 h 5236077"/>
              <a:gd name="connsiteX91" fmla="*/ 1623879 w 3029446"/>
              <a:gd name="connsiteY91" fmla="*/ 3285472 h 5236077"/>
              <a:gd name="connsiteX92" fmla="*/ 1778426 w 3029446"/>
              <a:gd name="connsiteY92" fmla="*/ 3246835 h 5236077"/>
              <a:gd name="connsiteX93" fmla="*/ 2151913 w 3029446"/>
              <a:gd name="connsiteY93" fmla="*/ 3208198 h 5236077"/>
              <a:gd name="connsiteX94" fmla="*/ 2151913 w 3029446"/>
              <a:gd name="connsiteY94" fmla="*/ 3208198 h 5236077"/>
              <a:gd name="connsiteX95" fmla="*/ 2293580 w 3029446"/>
              <a:gd name="connsiteY95" fmla="*/ 3208198 h 5236077"/>
              <a:gd name="connsiteX96" fmla="*/ 2396611 w 3029446"/>
              <a:gd name="connsiteY96" fmla="*/ 3118046 h 5236077"/>
              <a:gd name="connsiteX97" fmla="*/ 2435248 w 3029446"/>
              <a:gd name="connsiteY97" fmla="*/ 2963500 h 5236077"/>
              <a:gd name="connsiteX98" fmla="*/ 2409490 w 3029446"/>
              <a:gd name="connsiteY98" fmla="*/ 2860469 h 5236077"/>
              <a:gd name="connsiteX99" fmla="*/ 2332217 w 3029446"/>
              <a:gd name="connsiteY99" fmla="*/ 2744559 h 5236077"/>
              <a:gd name="connsiteX100" fmla="*/ 2267823 w 3029446"/>
              <a:gd name="connsiteY100" fmla="*/ 2667286 h 5236077"/>
              <a:gd name="connsiteX101" fmla="*/ 2126155 w 3029446"/>
              <a:gd name="connsiteY101" fmla="*/ 2667286 h 5236077"/>
              <a:gd name="connsiteX0" fmla="*/ 1765547 w 2998883"/>
              <a:gd name="connsiteY0" fmla="*/ 2641528 h 5236077"/>
              <a:gd name="connsiteX1" fmla="*/ 1585242 w 2998883"/>
              <a:gd name="connsiteY1" fmla="*/ 2641528 h 5236077"/>
              <a:gd name="connsiteX2" fmla="*/ 1495090 w 2998883"/>
              <a:gd name="connsiteY2" fmla="*/ 2770317 h 5236077"/>
              <a:gd name="connsiteX3" fmla="*/ 1469333 w 2998883"/>
              <a:gd name="connsiteY3" fmla="*/ 2924863 h 5236077"/>
              <a:gd name="connsiteX4" fmla="*/ 1533727 w 2998883"/>
              <a:gd name="connsiteY4" fmla="*/ 3040773 h 5236077"/>
              <a:gd name="connsiteX5" fmla="*/ 1623879 w 2998883"/>
              <a:gd name="connsiteY5" fmla="*/ 3195319 h 5236077"/>
              <a:gd name="connsiteX6" fmla="*/ 1507969 w 2998883"/>
              <a:gd name="connsiteY6" fmla="*/ 3259714 h 5236077"/>
              <a:gd name="connsiteX7" fmla="*/ 1379180 w 2998883"/>
              <a:gd name="connsiteY7" fmla="*/ 3375624 h 5236077"/>
              <a:gd name="connsiteX8" fmla="*/ 1198876 w 2998883"/>
              <a:gd name="connsiteY8" fmla="*/ 3388503 h 5236077"/>
              <a:gd name="connsiteX9" fmla="*/ 1185997 w 2998883"/>
              <a:gd name="connsiteY9" fmla="*/ 3105167 h 5236077"/>
              <a:gd name="connsiteX10" fmla="*/ 1237513 w 2998883"/>
              <a:gd name="connsiteY10" fmla="*/ 2770317 h 5236077"/>
              <a:gd name="connsiteX11" fmla="*/ 1237513 w 2998883"/>
              <a:gd name="connsiteY11" fmla="*/ 2525618 h 5236077"/>
              <a:gd name="connsiteX12" fmla="*/ 1237513 w 2998883"/>
              <a:gd name="connsiteY12" fmla="*/ 2319556 h 5236077"/>
              <a:gd name="connsiteX13" fmla="*/ 1263270 w 2998883"/>
              <a:gd name="connsiteY13" fmla="*/ 2074858 h 5236077"/>
              <a:gd name="connsiteX14" fmla="*/ 1327665 w 2998883"/>
              <a:gd name="connsiteY14" fmla="*/ 1714249 h 5236077"/>
              <a:gd name="connsiteX15" fmla="*/ 1366302 w 2998883"/>
              <a:gd name="connsiteY15" fmla="*/ 1572581 h 5236077"/>
              <a:gd name="connsiteX16" fmla="*/ 1520848 w 2998883"/>
              <a:gd name="connsiteY16" fmla="*/ 1456672 h 5236077"/>
              <a:gd name="connsiteX17" fmla="*/ 1675395 w 2998883"/>
              <a:gd name="connsiteY17" fmla="*/ 1276367 h 5236077"/>
              <a:gd name="connsiteX18" fmla="*/ 1842820 w 2998883"/>
              <a:gd name="connsiteY18" fmla="*/ 1147579 h 5236077"/>
              <a:gd name="connsiteX19" fmla="*/ 1984488 w 2998883"/>
              <a:gd name="connsiteY19" fmla="*/ 1070305 h 5236077"/>
              <a:gd name="connsiteX20" fmla="*/ 2126155 w 2998883"/>
              <a:gd name="connsiteY20" fmla="*/ 1018790 h 5236077"/>
              <a:gd name="connsiteX21" fmla="*/ 2216307 w 2998883"/>
              <a:gd name="connsiteY21" fmla="*/ 941517 h 5236077"/>
              <a:gd name="connsiteX22" fmla="*/ 2267823 w 2998883"/>
              <a:gd name="connsiteY22" fmla="*/ 890001 h 5236077"/>
              <a:gd name="connsiteX23" fmla="*/ 2229186 w 2998883"/>
              <a:gd name="connsiteY23" fmla="*/ 774091 h 5236077"/>
              <a:gd name="connsiteX24" fmla="*/ 2087518 w 2998883"/>
              <a:gd name="connsiteY24" fmla="*/ 722576 h 5236077"/>
              <a:gd name="connsiteX25" fmla="*/ 1868578 w 2998883"/>
              <a:gd name="connsiteY25" fmla="*/ 568029 h 5236077"/>
              <a:gd name="connsiteX26" fmla="*/ 1726910 w 2998883"/>
              <a:gd name="connsiteY26" fmla="*/ 477877 h 5236077"/>
              <a:gd name="connsiteX27" fmla="*/ 1546606 w 2998883"/>
              <a:gd name="connsiteY27" fmla="*/ 387725 h 5236077"/>
              <a:gd name="connsiteX28" fmla="*/ 1379181 w 2998883"/>
              <a:gd name="connsiteY28" fmla="*/ 297573 h 5236077"/>
              <a:gd name="connsiteX29" fmla="*/ 1211755 w 2998883"/>
              <a:gd name="connsiteY29" fmla="*/ 143027 h 5236077"/>
              <a:gd name="connsiteX30" fmla="*/ 1082966 w 2998883"/>
              <a:gd name="connsiteY30" fmla="*/ 117269 h 5236077"/>
              <a:gd name="connsiteX31" fmla="*/ 915541 w 2998883"/>
              <a:gd name="connsiteY31" fmla="*/ 65753 h 5236077"/>
              <a:gd name="connsiteX32" fmla="*/ 593569 w 2998883"/>
              <a:gd name="connsiteY32" fmla="*/ 1358 h 5236077"/>
              <a:gd name="connsiteX33" fmla="*/ 451902 w 2998883"/>
              <a:gd name="connsiteY33" fmla="*/ 130148 h 5236077"/>
              <a:gd name="connsiteX34" fmla="*/ 400386 w 2998883"/>
              <a:gd name="connsiteY34" fmla="*/ 284694 h 5236077"/>
              <a:gd name="connsiteX35" fmla="*/ 400386 w 2998883"/>
              <a:gd name="connsiteY35" fmla="*/ 464998 h 5236077"/>
              <a:gd name="connsiteX36" fmla="*/ 400386 w 2998883"/>
              <a:gd name="connsiteY36" fmla="*/ 683939 h 5236077"/>
              <a:gd name="connsiteX37" fmla="*/ 348870 w 2998883"/>
              <a:gd name="connsiteY37" fmla="*/ 1044548 h 5236077"/>
              <a:gd name="connsiteX38" fmla="*/ 297355 w 2998883"/>
              <a:gd name="connsiteY38" fmla="*/ 1276367 h 5236077"/>
              <a:gd name="connsiteX39" fmla="*/ 245840 w 2998883"/>
              <a:gd name="connsiteY39" fmla="*/ 1469550 h 5236077"/>
              <a:gd name="connsiteX40" fmla="*/ 194324 w 2998883"/>
              <a:gd name="connsiteY40" fmla="*/ 1585460 h 5236077"/>
              <a:gd name="connsiteX41" fmla="*/ 142809 w 2998883"/>
              <a:gd name="connsiteY41" fmla="*/ 1727128 h 5236077"/>
              <a:gd name="connsiteX42" fmla="*/ 65535 w 2998883"/>
              <a:gd name="connsiteY42" fmla="*/ 1881674 h 5236077"/>
              <a:gd name="connsiteX43" fmla="*/ 39778 w 2998883"/>
              <a:gd name="connsiteY43" fmla="*/ 1984705 h 5236077"/>
              <a:gd name="connsiteX44" fmla="*/ 1141 w 2998883"/>
              <a:gd name="connsiteY44" fmla="*/ 2203646 h 5236077"/>
              <a:gd name="connsiteX45" fmla="*/ 14020 w 2998883"/>
              <a:gd name="connsiteY45" fmla="*/ 2358193 h 5236077"/>
              <a:gd name="connsiteX46" fmla="*/ 52657 w 2998883"/>
              <a:gd name="connsiteY46" fmla="*/ 2628649 h 5236077"/>
              <a:gd name="connsiteX47" fmla="*/ 91293 w 2998883"/>
              <a:gd name="connsiteY47" fmla="*/ 2731680 h 5236077"/>
              <a:gd name="connsiteX48" fmla="*/ 155688 w 2998883"/>
              <a:gd name="connsiteY48" fmla="*/ 3040773 h 5236077"/>
              <a:gd name="connsiteX49" fmla="*/ 168566 w 2998883"/>
              <a:gd name="connsiteY49" fmla="*/ 3092288 h 5236077"/>
              <a:gd name="connsiteX50" fmla="*/ 258718 w 2998883"/>
              <a:gd name="connsiteY50" fmla="*/ 3324108 h 5236077"/>
              <a:gd name="connsiteX51" fmla="*/ 361749 w 2998883"/>
              <a:gd name="connsiteY51" fmla="*/ 3517291 h 5236077"/>
              <a:gd name="connsiteX52" fmla="*/ 516296 w 2998883"/>
              <a:gd name="connsiteY52" fmla="*/ 3749111 h 5236077"/>
              <a:gd name="connsiteX53" fmla="*/ 670842 w 2998883"/>
              <a:gd name="connsiteY53" fmla="*/ 3890779 h 5236077"/>
              <a:gd name="connsiteX54" fmla="*/ 683721 w 2998883"/>
              <a:gd name="connsiteY54" fmla="*/ 3916536 h 5236077"/>
              <a:gd name="connsiteX55" fmla="*/ 760995 w 2998883"/>
              <a:gd name="connsiteY55" fmla="*/ 4071083 h 5236077"/>
              <a:gd name="connsiteX56" fmla="*/ 876904 w 2998883"/>
              <a:gd name="connsiteY56" fmla="*/ 4290024 h 5236077"/>
              <a:gd name="connsiteX57" fmla="*/ 1070088 w 2998883"/>
              <a:gd name="connsiteY57" fmla="*/ 4547601 h 5236077"/>
              <a:gd name="connsiteX58" fmla="*/ 1185997 w 2998883"/>
              <a:gd name="connsiteY58" fmla="*/ 4663511 h 5236077"/>
              <a:gd name="connsiteX59" fmla="*/ 1327666 w 2998883"/>
              <a:gd name="connsiteY59" fmla="*/ 4779421 h 5236077"/>
              <a:gd name="connsiteX60" fmla="*/ 1546606 w 2998883"/>
              <a:gd name="connsiteY60" fmla="*/ 4882451 h 5236077"/>
              <a:gd name="connsiteX61" fmla="*/ 1855699 w 2998883"/>
              <a:gd name="connsiteY61" fmla="*/ 5062756 h 5236077"/>
              <a:gd name="connsiteX62" fmla="*/ 2126155 w 2998883"/>
              <a:gd name="connsiteY62" fmla="*/ 5165787 h 5236077"/>
              <a:gd name="connsiteX63" fmla="*/ 2254944 w 2998883"/>
              <a:gd name="connsiteY63" fmla="*/ 5217303 h 5236077"/>
              <a:gd name="connsiteX64" fmla="*/ 2409490 w 2998883"/>
              <a:gd name="connsiteY64" fmla="*/ 5230181 h 5236077"/>
              <a:gd name="connsiteX65" fmla="*/ 2473885 w 2998883"/>
              <a:gd name="connsiteY65" fmla="*/ 5127150 h 5236077"/>
              <a:gd name="connsiteX66" fmla="*/ 2564037 w 2998883"/>
              <a:gd name="connsiteY66" fmla="*/ 4985483 h 5236077"/>
              <a:gd name="connsiteX67" fmla="*/ 2705704 w 2998883"/>
              <a:gd name="connsiteY67" fmla="*/ 4843815 h 5236077"/>
              <a:gd name="connsiteX68" fmla="*/ 2821614 w 2998883"/>
              <a:gd name="connsiteY68" fmla="*/ 4715027 h 5236077"/>
              <a:gd name="connsiteX69" fmla="*/ 2989040 w 2998883"/>
              <a:gd name="connsiteY69" fmla="*/ 4586238 h 5236077"/>
              <a:gd name="connsiteX70" fmla="*/ 2976161 w 2998883"/>
              <a:gd name="connsiteY70" fmla="*/ 4483207 h 5236077"/>
              <a:gd name="connsiteX71" fmla="*/ 2950403 w 2998883"/>
              <a:gd name="connsiteY71" fmla="*/ 4431691 h 5236077"/>
              <a:gd name="connsiteX72" fmla="*/ 2873130 w 2998883"/>
              <a:gd name="connsiteY72" fmla="*/ 4264266 h 5236077"/>
              <a:gd name="connsiteX73" fmla="*/ 2744341 w 2998883"/>
              <a:gd name="connsiteY73" fmla="*/ 4186993 h 5236077"/>
              <a:gd name="connsiteX74" fmla="*/ 2615552 w 2998883"/>
              <a:gd name="connsiteY74" fmla="*/ 4045325 h 5236077"/>
              <a:gd name="connsiteX75" fmla="*/ 2422369 w 2998883"/>
              <a:gd name="connsiteY75" fmla="*/ 4096841 h 5236077"/>
              <a:gd name="connsiteX76" fmla="*/ 2203428 w 2998883"/>
              <a:gd name="connsiteY76" fmla="*/ 4174114 h 5236077"/>
              <a:gd name="connsiteX77" fmla="*/ 2100397 w 2998883"/>
              <a:gd name="connsiteY77" fmla="*/ 4186993 h 5236077"/>
              <a:gd name="connsiteX78" fmla="*/ 2010245 w 2998883"/>
              <a:gd name="connsiteY78" fmla="*/ 4251387 h 5236077"/>
              <a:gd name="connsiteX79" fmla="*/ 1868578 w 2998883"/>
              <a:gd name="connsiteY79" fmla="*/ 4315781 h 5236077"/>
              <a:gd name="connsiteX80" fmla="*/ 1662516 w 2998883"/>
              <a:gd name="connsiteY80" fmla="*/ 4315781 h 5236077"/>
              <a:gd name="connsiteX81" fmla="*/ 1636758 w 2998883"/>
              <a:gd name="connsiteY81" fmla="*/ 4264266 h 5236077"/>
              <a:gd name="connsiteX82" fmla="*/ 1623879 w 2998883"/>
              <a:gd name="connsiteY82" fmla="*/ 4135477 h 5236077"/>
              <a:gd name="connsiteX83" fmla="*/ 1662516 w 2998883"/>
              <a:gd name="connsiteY83" fmla="*/ 4032446 h 5236077"/>
              <a:gd name="connsiteX84" fmla="*/ 1585242 w 2998883"/>
              <a:gd name="connsiteY84" fmla="*/ 3942294 h 5236077"/>
              <a:gd name="connsiteX85" fmla="*/ 1469333 w 2998883"/>
              <a:gd name="connsiteY85" fmla="*/ 3916536 h 5236077"/>
              <a:gd name="connsiteX86" fmla="*/ 1366302 w 2998883"/>
              <a:gd name="connsiteY86" fmla="*/ 3865021 h 5236077"/>
              <a:gd name="connsiteX87" fmla="*/ 1301907 w 2998883"/>
              <a:gd name="connsiteY87" fmla="*/ 3761990 h 5236077"/>
              <a:gd name="connsiteX88" fmla="*/ 1263271 w 2998883"/>
              <a:gd name="connsiteY88" fmla="*/ 3620322 h 5236077"/>
              <a:gd name="connsiteX89" fmla="*/ 1263271 w 2998883"/>
              <a:gd name="connsiteY89" fmla="*/ 3491534 h 5236077"/>
              <a:gd name="connsiteX90" fmla="*/ 1404938 w 2998883"/>
              <a:gd name="connsiteY90" fmla="*/ 3427139 h 5236077"/>
              <a:gd name="connsiteX91" fmla="*/ 1623879 w 2998883"/>
              <a:gd name="connsiteY91" fmla="*/ 3285472 h 5236077"/>
              <a:gd name="connsiteX92" fmla="*/ 1778426 w 2998883"/>
              <a:gd name="connsiteY92" fmla="*/ 3246835 h 5236077"/>
              <a:gd name="connsiteX93" fmla="*/ 2151913 w 2998883"/>
              <a:gd name="connsiteY93" fmla="*/ 3208198 h 5236077"/>
              <a:gd name="connsiteX94" fmla="*/ 2151913 w 2998883"/>
              <a:gd name="connsiteY94" fmla="*/ 3208198 h 5236077"/>
              <a:gd name="connsiteX95" fmla="*/ 2293580 w 2998883"/>
              <a:gd name="connsiteY95" fmla="*/ 3208198 h 5236077"/>
              <a:gd name="connsiteX96" fmla="*/ 2396611 w 2998883"/>
              <a:gd name="connsiteY96" fmla="*/ 3118046 h 5236077"/>
              <a:gd name="connsiteX97" fmla="*/ 2435248 w 2998883"/>
              <a:gd name="connsiteY97" fmla="*/ 2963500 h 5236077"/>
              <a:gd name="connsiteX98" fmla="*/ 2409490 w 2998883"/>
              <a:gd name="connsiteY98" fmla="*/ 2860469 h 5236077"/>
              <a:gd name="connsiteX99" fmla="*/ 2332217 w 2998883"/>
              <a:gd name="connsiteY99" fmla="*/ 2744559 h 5236077"/>
              <a:gd name="connsiteX100" fmla="*/ 2267823 w 2998883"/>
              <a:gd name="connsiteY100" fmla="*/ 2667286 h 5236077"/>
              <a:gd name="connsiteX101" fmla="*/ 2126155 w 2998883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366302 w 2988624"/>
              <a:gd name="connsiteY15" fmla="*/ 1572581 h 5236077"/>
              <a:gd name="connsiteX16" fmla="*/ 1520848 w 2988624"/>
              <a:gd name="connsiteY16" fmla="*/ 1456672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43815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62516 w 2988624"/>
              <a:gd name="connsiteY80" fmla="*/ 4315781 h 5236077"/>
              <a:gd name="connsiteX81" fmla="*/ 1636758 w 2988624"/>
              <a:gd name="connsiteY81" fmla="*/ 4264266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366302 w 2988624"/>
              <a:gd name="connsiteY15" fmla="*/ 1572581 h 5236077"/>
              <a:gd name="connsiteX16" fmla="*/ 1520848 w 2988624"/>
              <a:gd name="connsiteY16" fmla="*/ 1456672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62516 w 2988624"/>
              <a:gd name="connsiteY80" fmla="*/ 4315781 h 5236077"/>
              <a:gd name="connsiteX81" fmla="*/ 1636758 w 2988624"/>
              <a:gd name="connsiteY81" fmla="*/ 4264266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56454 w 2988624"/>
              <a:gd name="connsiteY15" fmla="*/ 1624096 h 5236077"/>
              <a:gd name="connsiteX16" fmla="*/ 1520848 w 2988624"/>
              <a:gd name="connsiteY16" fmla="*/ 1456672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62516 w 2988624"/>
              <a:gd name="connsiteY80" fmla="*/ 4315781 h 5236077"/>
              <a:gd name="connsiteX81" fmla="*/ 1636758 w 2988624"/>
              <a:gd name="connsiteY81" fmla="*/ 4264266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56454 w 2988624"/>
              <a:gd name="connsiteY15" fmla="*/ 1624096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62516 w 2988624"/>
              <a:gd name="connsiteY80" fmla="*/ 4315781 h 5236077"/>
              <a:gd name="connsiteX81" fmla="*/ 1636758 w 2988624"/>
              <a:gd name="connsiteY81" fmla="*/ 4264266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62516 w 2988624"/>
              <a:gd name="connsiteY80" fmla="*/ 4315781 h 5236077"/>
              <a:gd name="connsiteX81" fmla="*/ 1636758 w 2988624"/>
              <a:gd name="connsiteY81" fmla="*/ 4264266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62516 w 2988624"/>
              <a:gd name="connsiteY80" fmla="*/ 4315781 h 5236077"/>
              <a:gd name="connsiteX81" fmla="*/ 1611000 w 2988624"/>
              <a:gd name="connsiteY81" fmla="*/ 4354418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88274 w 2988624"/>
              <a:gd name="connsiteY80" fmla="*/ 4367296 h 5236077"/>
              <a:gd name="connsiteX81" fmla="*/ 1611000 w 2988624"/>
              <a:gd name="connsiteY81" fmla="*/ 4354418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735237 w 2988624"/>
              <a:gd name="connsiteY54" fmla="*/ 3865021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88274 w 2988624"/>
              <a:gd name="connsiteY80" fmla="*/ 4367296 h 5236077"/>
              <a:gd name="connsiteX81" fmla="*/ 1611000 w 2988624"/>
              <a:gd name="connsiteY81" fmla="*/ 4354418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735237 w 2988624"/>
              <a:gd name="connsiteY54" fmla="*/ 3865021 h 5236077"/>
              <a:gd name="connsiteX55" fmla="*/ 786752 w 2988624"/>
              <a:gd name="connsiteY55" fmla="*/ 4058204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88274 w 2988624"/>
              <a:gd name="connsiteY80" fmla="*/ 4367296 h 5236077"/>
              <a:gd name="connsiteX81" fmla="*/ 1611000 w 2988624"/>
              <a:gd name="connsiteY81" fmla="*/ 4354418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786752 w 2988624"/>
              <a:gd name="connsiteY54" fmla="*/ 4058204 h 5236077"/>
              <a:gd name="connsiteX55" fmla="*/ 876904 w 2988624"/>
              <a:gd name="connsiteY55" fmla="*/ 4290024 h 5236077"/>
              <a:gd name="connsiteX56" fmla="*/ 1070088 w 2988624"/>
              <a:gd name="connsiteY56" fmla="*/ 4547601 h 5236077"/>
              <a:gd name="connsiteX57" fmla="*/ 1185997 w 2988624"/>
              <a:gd name="connsiteY57" fmla="*/ 4663511 h 5236077"/>
              <a:gd name="connsiteX58" fmla="*/ 1327666 w 2988624"/>
              <a:gd name="connsiteY58" fmla="*/ 4779421 h 5236077"/>
              <a:gd name="connsiteX59" fmla="*/ 1546606 w 2988624"/>
              <a:gd name="connsiteY59" fmla="*/ 4882451 h 5236077"/>
              <a:gd name="connsiteX60" fmla="*/ 1855699 w 2988624"/>
              <a:gd name="connsiteY60" fmla="*/ 5062756 h 5236077"/>
              <a:gd name="connsiteX61" fmla="*/ 2126155 w 2988624"/>
              <a:gd name="connsiteY61" fmla="*/ 5165787 h 5236077"/>
              <a:gd name="connsiteX62" fmla="*/ 2254944 w 2988624"/>
              <a:gd name="connsiteY62" fmla="*/ 5217303 h 5236077"/>
              <a:gd name="connsiteX63" fmla="*/ 2409490 w 2988624"/>
              <a:gd name="connsiteY63" fmla="*/ 5230181 h 5236077"/>
              <a:gd name="connsiteX64" fmla="*/ 2473885 w 2988624"/>
              <a:gd name="connsiteY64" fmla="*/ 5127150 h 5236077"/>
              <a:gd name="connsiteX65" fmla="*/ 2564037 w 2988624"/>
              <a:gd name="connsiteY65" fmla="*/ 4985483 h 5236077"/>
              <a:gd name="connsiteX66" fmla="*/ 2705704 w 2988624"/>
              <a:gd name="connsiteY66" fmla="*/ 4818057 h 5236077"/>
              <a:gd name="connsiteX67" fmla="*/ 2821614 w 2988624"/>
              <a:gd name="connsiteY67" fmla="*/ 4715027 h 5236077"/>
              <a:gd name="connsiteX68" fmla="*/ 2976161 w 2988624"/>
              <a:gd name="connsiteY68" fmla="*/ 4547601 h 5236077"/>
              <a:gd name="connsiteX69" fmla="*/ 2976161 w 2988624"/>
              <a:gd name="connsiteY69" fmla="*/ 4483207 h 5236077"/>
              <a:gd name="connsiteX70" fmla="*/ 2950403 w 2988624"/>
              <a:gd name="connsiteY70" fmla="*/ 4431691 h 5236077"/>
              <a:gd name="connsiteX71" fmla="*/ 2873130 w 2988624"/>
              <a:gd name="connsiteY71" fmla="*/ 4264266 h 5236077"/>
              <a:gd name="connsiteX72" fmla="*/ 2744341 w 2988624"/>
              <a:gd name="connsiteY72" fmla="*/ 4186993 h 5236077"/>
              <a:gd name="connsiteX73" fmla="*/ 2615552 w 2988624"/>
              <a:gd name="connsiteY73" fmla="*/ 4045325 h 5236077"/>
              <a:gd name="connsiteX74" fmla="*/ 2422369 w 2988624"/>
              <a:gd name="connsiteY74" fmla="*/ 4096841 h 5236077"/>
              <a:gd name="connsiteX75" fmla="*/ 2203428 w 2988624"/>
              <a:gd name="connsiteY75" fmla="*/ 4174114 h 5236077"/>
              <a:gd name="connsiteX76" fmla="*/ 2100397 w 2988624"/>
              <a:gd name="connsiteY76" fmla="*/ 4186993 h 5236077"/>
              <a:gd name="connsiteX77" fmla="*/ 2010245 w 2988624"/>
              <a:gd name="connsiteY77" fmla="*/ 4251387 h 5236077"/>
              <a:gd name="connsiteX78" fmla="*/ 1868578 w 2988624"/>
              <a:gd name="connsiteY78" fmla="*/ 4315781 h 5236077"/>
              <a:gd name="connsiteX79" fmla="*/ 1688274 w 2988624"/>
              <a:gd name="connsiteY79" fmla="*/ 4367296 h 5236077"/>
              <a:gd name="connsiteX80" fmla="*/ 1611000 w 2988624"/>
              <a:gd name="connsiteY80" fmla="*/ 4354418 h 5236077"/>
              <a:gd name="connsiteX81" fmla="*/ 1623879 w 2988624"/>
              <a:gd name="connsiteY81" fmla="*/ 4135477 h 5236077"/>
              <a:gd name="connsiteX82" fmla="*/ 1662516 w 2988624"/>
              <a:gd name="connsiteY82" fmla="*/ 4032446 h 5236077"/>
              <a:gd name="connsiteX83" fmla="*/ 1585242 w 2988624"/>
              <a:gd name="connsiteY83" fmla="*/ 3942294 h 5236077"/>
              <a:gd name="connsiteX84" fmla="*/ 1469333 w 2988624"/>
              <a:gd name="connsiteY84" fmla="*/ 3916536 h 5236077"/>
              <a:gd name="connsiteX85" fmla="*/ 1366302 w 2988624"/>
              <a:gd name="connsiteY85" fmla="*/ 3865021 h 5236077"/>
              <a:gd name="connsiteX86" fmla="*/ 1301907 w 2988624"/>
              <a:gd name="connsiteY86" fmla="*/ 3761990 h 5236077"/>
              <a:gd name="connsiteX87" fmla="*/ 1263271 w 2988624"/>
              <a:gd name="connsiteY87" fmla="*/ 3620322 h 5236077"/>
              <a:gd name="connsiteX88" fmla="*/ 1263271 w 2988624"/>
              <a:gd name="connsiteY88" fmla="*/ 3491534 h 5236077"/>
              <a:gd name="connsiteX89" fmla="*/ 1404938 w 2988624"/>
              <a:gd name="connsiteY89" fmla="*/ 3427139 h 5236077"/>
              <a:gd name="connsiteX90" fmla="*/ 1623879 w 2988624"/>
              <a:gd name="connsiteY90" fmla="*/ 3285472 h 5236077"/>
              <a:gd name="connsiteX91" fmla="*/ 1778426 w 2988624"/>
              <a:gd name="connsiteY91" fmla="*/ 3246835 h 5236077"/>
              <a:gd name="connsiteX92" fmla="*/ 2151913 w 2988624"/>
              <a:gd name="connsiteY92" fmla="*/ 3208198 h 5236077"/>
              <a:gd name="connsiteX93" fmla="*/ 2151913 w 2988624"/>
              <a:gd name="connsiteY93" fmla="*/ 3208198 h 5236077"/>
              <a:gd name="connsiteX94" fmla="*/ 2293580 w 2988624"/>
              <a:gd name="connsiteY94" fmla="*/ 3208198 h 5236077"/>
              <a:gd name="connsiteX95" fmla="*/ 2396611 w 2988624"/>
              <a:gd name="connsiteY95" fmla="*/ 3118046 h 5236077"/>
              <a:gd name="connsiteX96" fmla="*/ 2435248 w 2988624"/>
              <a:gd name="connsiteY96" fmla="*/ 2963500 h 5236077"/>
              <a:gd name="connsiteX97" fmla="*/ 2409490 w 2988624"/>
              <a:gd name="connsiteY97" fmla="*/ 2860469 h 5236077"/>
              <a:gd name="connsiteX98" fmla="*/ 2332217 w 2988624"/>
              <a:gd name="connsiteY98" fmla="*/ 2744559 h 5236077"/>
              <a:gd name="connsiteX99" fmla="*/ 2267823 w 2988624"/>
              <a:gd name="connsiteY99" fmla="*/ 2667286 h 5236077"/>
              <a:gd name="connsiteX100" fmla="*/ 2126155 w 2988624"/>
              <a:gd name="connsiteY100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722358 w 2988624"/>
              <a:gd name="connsiteY53" fmla="*/ 3929415 h 5236077"/>
              <a:gd name="connsiteX54" fmla="*/ 786752 w 2988624"/>
              <a:gd name="connsiteY54" fmla="*/ 4058204 h 5236077"/>
              <a:gd name="connsiteX55" fmla="*/ 876904 w 2988624"/>
              <a:gd name="connsiteY55" fmla="*/ 4290024 h 5236077"/>
              <a:gd name="connsiteX56" fmla="*/ 1070088 w 2988624"/>
              <a:gd name="connsiteY56" fmla="*/ 4547601 h 5236077"/>
              <a:gd name="connsiteX57" fmla="*/ 1185997 w 2988624"/>
              <a:gd name="connsiteY57" fmla="*/ 4663511 h 5236077"/>
              <a:gd name="connsiteX58" fmla="*/ 1327666 w 2988624"/>
              <a:gd name="connsiteY58" fmla="*/ 4779421 h 5236077"/>
              <a:gd name="connsiteX59" fmla="*/ 1546606 w 2988624"/>
              <a:gd name="connsiteY59" fmla="*/ 4882451 h 5236077"/>
              <a:gd name="connsiteX60" fmla="*/ 1855699 w 2988624"/>
              <a:gd name="connsiteY60" fmla="*/ 5062756 h 5236077"/>
              <a:gd name="connsiteX61" fmla="*/ 2126155 w 2988624"/>
              <a:gd name="connsiteY61" fmla="*/ 5165787 h 5236077"/>
              <a:gd name="connsiteX62" fmla="*/ 2254944 w 2988624"/>
              <a:gd name="connsiteY62" fmla="*/ 5217303 h 5236077"/>
              <a:gd name="connsiteX63" fmla="*/ 2409490 w 2988624"/>
              <a:gd name="connsiteY63" fmla="*/ 5230181 h 5236077"/>
              <a:gd name="connsiteX64" fmla="*/ 2473885 w 2988624"/>
              <a:gd name="connsiteY64" fmla="*/ 5127150 h 5236077"/>
              <a:gd name="connsiteX65" fmla="*/ 2564037 w 2988624"/>
              <a:gd name="connsiteY65" fmla="*/ 4985483 h 5236077"/>
              <a:gd name="connsiteX66" fmla="*/ 2705704 w 2988624"/>
              <a:gd name="connsiteY66" fmla="*/ 4818057 h 5236077"/>
              <a:gd name="connsiteX67" fmla="*/ 2821614 w 2988624"/>
              <a:gd name="connsiteY67" fmla="*/ 4715027 h 5236077"/>
              <a:gd name="connsiteX68" fmla="*/ 2976161 w 2988624"/>
              <a:gd name="connsiteY68" fmla="*/ 4547601 h 5236077"/>
              <a:gd name="connsiteX69" fmla="*/ 2976161 w 2988624"/>
              <a:gd name="connsiteY69" fmla="*/ 4483207 h 5236077"/>
              <a:gd name="connsiteX70" fmla="*/ 2950403 w 2988624"/>
              <a:gd name="connsiteY70" fmla="*/ 4431691 h 5236077"/>
              <a:gd name="connsiteX71" fmla="*/ 2873130 w 2988624"/>
              <a:gd name="connsiteY71" fmla="*/ 4264266 h 5236077"/>
              <a:gd name="connsiteX72" fmla="*/ 2744341 w 2988624"/>
              <a:gd name="connsiteY72" fmla="*/ 4186993 h 5236077"/>
              <a:gd name="connsiteX73" fmla="*/ 2615552 w 2988624"/>
              <a:gd name="connsiteY73" fmla="*/ 4045325 h 5236077"/>
              <a:gd name="connsiteX74" fmla="*/ 2422369 w 2988624"/>
              <a:gd name="connsiteY74" fmla="*/ 4096841 h 5236077"/>
              <a:gd name="connsiteX75" fmla="*/ 2203428 w 2988624"/>
              <a:gd name="connsiteY75" fmla="*/ 4174114 h 5236077"/>
              <a:gd name="connsiteX76" fmla="*/ 2100397 w 2988624"/>
              <a:gd name="connsiteY76" fmla="*/ 4186993 h 5236077"/>
              <a:gd name="connsiteX77" fmla="*/ 2010245 w 2988624"/>
              <a:gd name="connsiteY77" fmla="*/ 4251387 h 5236077"/>
              <a:gd name="connsiteX78" fmla="*/ 1868578 w 2988624"/>
              <a:gd name="connsiteY78" fmla="*/ 4315781 h 5236077"/>
              <a:gd name="connsiteX79" fmla="*/ 1688274 w 2988624"/>
              <a:gd name="connsiteY79" fmla="*/ 4367296 h 5236077"/>
              <a:gd name="connsiteX80" fmla="*/ 1611000 w 2988624"/>
              <a:gd name="connsiteY80" fmla="*/ 4354418 h 5236077"/>
              <a:gd name="connsiteX81" fmla="*/ 1623879 w 2988624"/>
              <a:gd name="connsiteY81" fmla="*/ 4135477 h 5236077"/>
              <a:gd name="connsiteX82" fmla="*/ 1662516 w 2988624"/>
              <a:gd name="connsiteY82" fmla="*/ 4032446 h 5236077"/>
              <a:gd name="connsiteX83" fmla="*/ 1585242 w 2988624"/>
              <a:gd name="connsiteY83" fmla="*/ 3942294 h 5236077"/>
              <a:gd name="connsiteX84" fmla="*/ 1469333 w 2988624"/>
              <a:gd name="connsiteY84" fmla="*/ 3916536 h 5236077"/>
              <a:gd name="connsiteX85" fmla="*/ 1366302 w 2988624"/>
              <a:gd name="connsiteY85" fmla="*/ 3865021 h 5236077"/>
              <a:gd name="connsiteX86" fmla="*/ 1301907 w 2988624"/>
              <a:gd name="connsiteY86" fmla="*/ 3761990 h 5236077"/>
              <a:gd name="connsiteX87" fmla="*/ 1263271 w 2988624"/>
              <a:gd name="connsiteY87" fmla="*/ 3620322 h 5236077"/>
              <a:gd name="connsiteX88" fmla="*/ 1263271 w 2988624"/>
              <a:gd name="connsiteY88" fmla="*/ 3491534 h 5236077"/>
              <a:gd name="connsiteX89" fmla="*/ 1404938 w 2988624"/>
              <a:gd name="connsiteY89" fmla="*/ 3427139 h 5236077"/>
              <a:gd name="connsiteX90" fmla="*/ 1623879 w 2988624"/>
              <a:gd name="connsiteY90" fmla="*/ 3285472 h 5236077"/>
              <a:gd name="connsiteX91" fmla="*/ 1778426 w 2988624"/>
              <a:gd name="connsiteY91" fmla="*/ 3246835 h 5236077"/>
              <a:gd name="connsiteX92" fmla="*/ 2151913 w 2988624"/>
              <a:gd name="connsiteY92" fmla="*/ 3208198 h 5236077"/>
              <a:gd name="connsiteX93" fmla="*/ 2151913 w 2988624"/>
              <a:gd name="connsiteY93" fmla="*/ 3208198 h 5236077"/>
              <a:gd name="connsiteX94" fmla="*/ 2293580 w 2988624"/>
              <a:gd name="connsiteY94" fmla="*/ 3208198 h 5236077"/>
              <a:gd name="connsiteX95" fmla="*/ 2396611 w 2988624"/>
              <a:gd name="connsiteY95" fmla="*/ 3118046 h 5236077"/>
              <a:gd name="connsiteX96" fmla="*/ 2435248 w 2988624"/>
              <a:gd name="connsiteY96" fmla="*/ 2963500 h 5236077"/>
              <a:gd name="connsiteX97" fmla="*/ 2409490 w 2988624"/>
              <a:gd name="connsiteY97" fmla="*/ 2860469 h 5236077"/>
              <a:gd name="connsiteX98" fmla="*/ 2332217 w 2988624"/>
              <a:gd name="connsiteY98" fmla="*/ 2744559 h 5236077"/>
              <a:gd name="connsiteX99" fmla="*/ 2267823 w 2988624"/>
              <a:gd name="connsiteY99" fmla="*/ 2667286 h 5236077"/>
              <a:gd name="connsiteX100" fmla="*/ 2126155 w 2988624"/>
              <a:gd name="connsiteY100" fmla="*/ 2667286 h 5236077"/>
              <a:gd name="connsiteX0" fmla="*/ 1765547 w 3068433"/>
              <a:gd name="connsiteY0" fmla="*/ 2641528 h 5236077"/>
              <a:gd name="connsiteX1" fmla="*/ 1585242 w 3068433"/>
              <a:gd name="connsiteY1" fmla="*/ 2641528 h 5236077"/>
              <a:gd name="connsiteX2" fmla="*/ 1495090 w 3068433"/>
              <a:gd name="connsiteY2" fmla="*/ 2770317 h 5236077"/>
              <a:gd name="connsiteX3" fmla="*/ 1469333 w 3068433"/>
              <a:gd name="connsiteY3" fmla="*/ 2924863 h 5236077"/>
              <a:gd name="connsiteX4" fmla="*/ 1533727 w 3068433"/>
              <a:gd name="connsiteY4" fmla="*/ 3040773 h 5236077"/>
              <a:gd name="connsiteX5" fmla="*/ 1623879 w 3068433"/>
              <a:gd name="connsiteY5" fmla="*/ 3195319 h 5236077"/>
              <a:gd name="connsiteX6" fmla="*/ 1507969 w 3068433"/>
              <a:gd name="connsiteY6" fmla="*/ 3259714 h 5236077"/>
              <a:gd name="connsiteX7" fmla="*/ 1379180 w 3068433"/>
              <a:gd name="connsiteY7" fmla="*/ 3375624 h 5236077"/>
              <a:gd name="connsiteX8" fmla="*/ 1198876 w 3068433"/>
              <a:gd name="connsiteY8" fmla="*/ 3388503 h 5236077"/>
              <a:gd name="connsiteX9" fmla="*/ 1185997 w 3068433"/>
              <a:gd name="connsiteY9" fmla="*/ 3105167 h 5236077"/>
              <a:gd name="connsiteX10" fmla="*/ 1237513 w 3068433"/>
              <a:gd name="connsiteY10" fmla="*/ 2770317 h 5236077"/>
              <a:gd name="connsiteX11" fmla="*/ 1237513 w 3068433"/>
              <a:gd name="connsiteY11" fmla="*/ 2525618 h 5236077"/>
              <a:gd name="connsiteX12" fmla="*/ 1237513 w 3068433"/>
              <a:gd name="connsiteY12" fmla="*/ 2319556 h 5236077"/>
              <a:gd name="connsiteX13" fmla="*/ 1263270 w 3068433"/>
              <a:gd name="connsiteY13" fmla="*/ 2074858 h 5236077"/>
              <a:gd name="connsiteX14" fmla="*/ 1327665 w 3068433"/>
              <a:gd name="connsiteY14" fmla="*/ 1714249 h 5236077"/>
              <a:gd name="connsiteX15" fmla="*/ 1404939 w 3068433"/>
              <a:gd name="connsiteY15" fmla="*/ 1611217 h 5236077"/>
              <a:gd name="connsiteX16" fmla="*/ 1495090 w 3068433"/>
              <a:gd name="connsiteY16" fmla="*/ 1392277 h 5236077"/>
              <a:gd name="connsiteX17" fmla="*/ 1675395 w 3068433"/>
              <a:gd name="connsiteY17" fmla="*/ 1276367 h 5236077"/>
              <a:gd name="connsiteX18" fmla="*/ 1842820 w 3068433"/>
              <a:gd name="connsiteY18" fmla="*/ 1147579 h 5236077"/>
              <a:gd name="connsiteX19" fmla="*/ 1984488 w 3068433"/>
              <a:gd name="connsiteY19" fmla="*/ 1070305 h 5236077"/>
              <a:gd name="connsiteX20" fmla="*/ 2126155 w 3068433"/>
              <a:gd name="connsiteY20" fmla="*/ 1018790 h 5236077"/>
              <a:gd name="connsiteX21" fmla="*/ 2216307 w 3068433"/>
              <a:gd name="connsiteY21" fmla="*/ 941517 h 5236077"/>
              <a:gd name="connsiteX22" fmla="*/ 2267823 w 3068433"/>
              <a:gd name="connsiteY22" fmla="*/ 890001 h 5236077"/>
              <a:gd name="connsiteX23" fmla="*/ 2229186 w 3068433"/>
              <a:gd name="connsiteY23" fmla="*/ 774091 h 5236077"/>
              <a:gd name="connsiteX24" fmla="*/ 2087518 w 3068433"/>
              <a:gd name="connsiteY24" fmla="*/ 722576 h 5236077"/>
              <a:gd name="connsiteX25" fmla="*/ 1868578 w 3068433"/>
              <a:gd name="connsiteY25" fmla="*/ 568029 h 5236077"/>
              <a:gd name="connsiteX26" fmla="*/ 1726910 w 3068433"/>
              <a:gd name="connsiteY26" fmla="*/ 477877 h 5236077"/>
              <a:gd name="connsiteX27" fmla="*/ 1546606 w 3068433"/>
              <a:gd name="connsiteY27" fmla="*/ 387725 h 5236077"/>
              <a:gd name="connsiteX28" fmla="*/ 1379181 w 3068433"/>
              <a:gd name="connsiteY28" fmla="*/ 297573 h 5236077"/>
              <a:gd name="connsiteX29" fmla="*/ 1211755 w 3068433"/>
              <a:gd name="connsiteY29" fmla="*/ 143027 h 5236077"/>
              <a:gd name="connsiteX30" fmla="*/ 1082966 w 3068433"/>
              <a:gd name="connsiteY30" fmla="*/ 117269 h 5236077"/>
              <a:gd name="connsiteX31" fmla="*/ 915541 w 3068433"/>
              <a:gd name="connsiteY31" fmla="*/ 65753 h 5236077"/>
              <a:gd name="connsiteX32" fmla="*/ 593569 w 3068433"/>
              <a:gd name="connsiteY32" fmla="*/ 1358 h 5236077"/>
              <a:gd name="connsiteX33" fmla="*/ 451902 w 3068433"/>
              <a:gd name="connsiteY33" fmla="*/ 130148 h 5236077"/>
              <a:gd name="connsiteX34" fmla="*/ 400386 w 3068433"/>
              <a:gd name="connsiteY34" fmla="*/ 284694 h 5236077"/>
              <a:gd name="connsiteX35" fmla="*/ 400386 w 3068433"/>
              <a:gd name="connsiteY35" fmla="*/ 464998 h 5236077"/>
              <a:gd name="connsiteX36" fmla="*/ 400386 w 3068433"/>
              <a:gd name="connsiteY36" fmla="*/ 683939 h 5236077"/>
              <a:gd name="connsiteX37" fmla="*/ 348870 w 3068433"/>
              <a:gd name="connsiteY37" fmla="*/ 1044548 h 5236077"/>
              <a:gd name="connsiteX38" fmla="*/ 297355 w 3068433"/>
              <a:gd name="connsiteY38" fmla="*/ 1276367 h 5236077"/>
              <a:gd name="connsiteX39" fmla="*/ 245840 w 3068433"/>
              <a:gd name="connsiteY39" fmla="*/ 1469550 h 5236077"/>
              <a:gd name="connsiteX40" fmla="*/ 194324 w 3068433"/>
              <a:gd name="connsiteY40" fmla="*/ 1585460 h 5236077"/>
              <a:gd name="connsiteX41" fmla="*/ 142809 w 3068433"/>
              <a:gd name="connsiteY41" fmla="*/ 1727128 h 5236077"/>
              <a:gd name="connsiteX42" fmla="*/ 65535 w 3068433"/>
              <a:gd name="connsiteY42" fmla="*/ 1881674 h 5236077"/>
              <a:gd name="connsiteX43" fmla="*/ 39778 w 3068433"/>
              <a:gd name="connsiteY43" fmla="*/ 1984705 h 5236077"/>
              <a:gd name="connsiteX44" fmla="*/ 1141 w 3068433"/>
              <a:gd name="connsiteY44" fmla="*/ 2203646 h 5236077"/>
              <a:gd name="connsiteX45" fmla="*/ 14020 w 3068433"/>
              <a:gd name="connsiteY45" fmla="*/ 2358193 h 5236077"/>
              <a:gd name="connsiteX46" fmla="*/ 52657 w 3068433"/>
              <a:gd name="connsiteY46" fmla="*/ 2628649 h 5236077"/>
              <a:gd name="connsiteX47" fmla="*/ 91293 w 3068433"/>
              <a:gd name="connsiteY47" fmla="*/ 2731680 h 5236077"/>
              <a:gd name="connsiteX48" fmla="*/ 155688 w 3068433"/>
              <a:gd name="connsiteY48" fmla="*/ 3040773 h 5236077"/>
              <a:gd name="connsiteX49" fmla="*/ 168566 w 3068433"/>
              <a:gd name="connsiteY49" fmla="*/ 3092288 h 5236077"/>
              <a:gd name="connsiteX50" fmla="*/ 258718 w 3068433"/>
              <a:gd name="connsiteY50" fmla="*/ 3324108 h 5236077"/>
              <a:gd name="connsiteX51" fmla="*/ 361749 w 3068433"/>
              <a:gd name="connsiteY51" fmla="*/ 3517291 h 5236077"/>
              <a:gd name="connsiteX52" fmla="*/ 516296 w 3068433"/>
              <a:gd name="connsiteY52" fmla="*/ 3749111 h 5236077"/>
              <a:gd name="connsiteX53" fmla="*/ 722358 w 3068433"/>
              <a:gd name="connsiteY53" fmla="*/ 3929415 h 5236077"/>
              <a:gd name="connsiteX54" fmla="*/ 786752 w 3068433"/>
              <a:gd name="connsiteY54" fmla="*/ 4058204 h 5236077"/>
              <a:gd name="connsiteX55" fmla="*/ 876904 w 3068433"/>
              <a:gd name="connsiteY55" fmla="*/ 4290024 h 5236077"/>
              <a:gd name="connsiteX56" fmla="*/ 1070088 w 3068433"/>
              <a:gd name="connsiteY56" fmla="*/ 4547601 h 5236077"/>
              <a:gd name="connsiteX57" fmla="*/ 1185997 w 3068433"/>
              <a:gd name="connsiteY57" fmla="*/ 4663511 h 5236077"/>
              <a:gd name="connsiteX58" fmla="*/ 1327666 w 3068433"/>
              <a:gd name="connsiteY58" fmla="*/ 4779421 h 5236077"/>
              <a:gd name="connsiteX59" fmla="*/ 1546606 w 3068433"/>
              <a:gd name="connsiteY59" fmla="*/ 4882451 h 5236077"/>
              <a:gd name="connsiteX60" fmla="*/ 1855699 w 3068433"/>
              <a:gd name="connsiteY60" fmla="*/ 5062756 h 5236077"/>
              <a:gd name="connsiteX61" fmla="*/ 2126155 w 3068433"/>
              <a:gd name="connsiteY61" fmla="*/ 5165787 h 5236077"/>
              <a:gd name="connsiteX62" fmla="*/ 2254944 w 3068433"/>
              <a:gd name="connsiteY62" fmla="*/ 5217303 h 5236077"/>
              <a:gd name="connsiteX63" fmla="*/ 2409490 w 3068433"/>
              <a:gd name="connsiteY63" fmla="*/ 5230181 h 5236077"/>
              <a:gd name="connsiteX64" fmla="*/ 2473885 w 3068433"/>
              <a:gd name="connsiteY64" fmla="*/ 5127150 h 5236077"/>
              <a:gd name="connsiteX65" fmla="*/ 2564037 w 3068433"/>
              <a:gd name="connsiteY65" fmla="*/ 4985483 h 5236077"/>
              <a:gd name="connsiteX66" fmla="*/ 2705704 w 3068433"/>
              <a:gd name="connsiteY66" fmla="*/ 4818057 h 5236077"/>
              <a:gd name="connsiteX67" fmla="*/ 2821614 w 3068433"/>
              <a:gd name="connsiteY67" fmla="*/ 4715027 h 5236077"/>
              <a:gd name="connsiteX68" fmla="*/ 2976161 w 3068433"/>
              <a:gd name="connsiteY68" fmla="*/ 4547601 h 5236077"/>
              <a:gd name="connsiteX69" fmla="*/ 2976161 w 3068433"/>
              <a:gd name="connsiteY69" fmla="*/ 4483207 h 5236077"/>
              <a:gd name="connsiteX70" fmla="*/ 3066313 w 3068433"/>
              <a:gd name="connsiteY70" fmla="*/ 4431691 h 5236077"/>
              <a:gd name="connsiteX71" fmla="*/ 2873130 w 3068433"/>
              <a:gd name="connsiteY71" fmla="*/ 4264266 h 5236077"/>
              <a:gd name="connsiteX72" fmla="*/ 2744341 w 3068433"/>
              <a:gd name="connsiteY72" fmla="*/ 4186993 h 5236077"/>
              <a:gd name="connsiteX73" fmla="*/ 2615552 w 3068433"/>
              <a:gd name="connsiteY73" fmla="*/ 4045325 h 5236077"/>
              <a:gd name="connsiteX74" fmla="*/ 2422369 w 3068433"/>
              <a:gd name="connsiteY74" fmla="*/ 4096841 h 5236077"/>
              <a:gd name="connsiteX75" fmla="*/ 2203428 w 3068433"/>
              <a:gd name="connsiteY75" fmla="*/ 4174114 h 5236077"/>
              <a:gd name="connsiteX76" fmla="*/ 2100397 w 3068433"/>
              <a:gd name="connsiteY76" fmla="*/ 4186993 h 5236077"/>
              <a:gd name="connsiteX77" fmla="*/ 2010245 w 3068433"/>
              <a:gd name="connsiteY77" fmla="*/ 4251387 h 5236077"/>
              <a:gd name="connsiteX78" fmla="*/ 1868578 w 3068433"/>
              <a:gd name="connsiteY78" fmla="*/ 4315781 h 5236077"/>
              <a:gd name="connsiteX79" fmla="*/ 1688274 w 3068433"/>
              <a:gd name="connsiteY79" fmla="*/ 4367296 h 5236077"/>
              <a:gd name="connsiteX80" fmla="*/ 1611000 w 3068433"/>
              <a:gd name="connsiteY80" fmla="*/ 4354418 h 5236077"/>
              <a:gd name="connsiteX81" fmla="*/ 1623879 w 3068433"/>
              <a:gd name="connsiteY81" fmla="*/ 4135477 h 5236077"/>
              <a:gd name="connsiteX82" fmla="*/ 1662516 w 3068433"/>
              <a:gd name="connsiteY82" fmla="*/ 4032446 h 5236077"/>
              <a:gd name="connsiteX83" fmla="*/ 1585242 w 3068433"/>
              <a:gd name="connsiteY83" fmla="*/ 3942294 h 5236077"/>
              <a:gd name="connsiteX84" fmla="*/ 1469333 w 3068433"/>
              <a:gd name="connsiteY84" fmla="*/ 3916536 h 5236077"/>
              <a:gd name="connsiteX85" fmla="*/ 1366302 w 3068433"/>
              <a:gd name="connsiteY85" fmla="*/ 3865021 h 5236077"/>
              <a:gd name="connsiteX86" fmla="*/ 1301907 w 3068433"/>
              <a:gd name="connsiteY86" fmla="*/ 3761990 h 5236077"/>
              <a:gd name="connsiteX87" fmla="*/ 1263271 w 3068433"/>
              <a:gd name="connsiteY87" fmla="*/ 3620322 h 5236077"/>
              <a:gd name="connsiteX88" fmla="*/ 1263271 w 3068433"/>
              <a:gd name="connsiteY88" fmla="*/ 3491534 h 5236077"/>
              <a:gd name="connsiteX89" fmla="*/ 1404938 w 3068433"/>
              <a:gd name="connsiteY89" fmla="*/ 3427139 h 5236077"/>
              <a:gd name="connsiteX90" fmla="*/ 1623879 w 3068433"/>
              <a:gd name="connsiteY90" fmla="*/ 3285472 h 5236077"/>
              <a:gd name="connsiteX91" fmla="*/ 1778426 w 3068433"/>
              <a:gd name="connsiteY91" fmla="*/ 3246835 h 5236077"/>
              <a:gd name="connsiteX92" fmla="*/ 2151913 w 3068433"/>
              <a:gd name="connsiteY92" fmla="*/ 3208198 h 5236077"/>
              <a:gd name="connsiteX93" fmla="*/ 2151913 w 3068433"/>
              <a:gd name="connsiteY93" fmla="*/ 3208198 h 5236077"/>
              <a:gd name="connsiteX94" fmla="*/ 2293580 w 3068433"/>
              <a:gd name="connsiteY94" fmla="*/ 3208198 h 5236077"/>
              <a:gd name="connsiteX95" fmla="*/ 2396611 w 3068433"/>
              <a:gd name="connsiteY95" fmla="*/ 3118046 h 5236077"/>
              <a:gd name="connsiteX96" fmla="*/ 2435248 w 3068433"/>
              <a:gd name="connsiteY96" fmla="*/ 2963500 h 5236077"/>
              <a:gd name="connsiteX97" fmla="*/ 2409490 w 3068433"/>
              <a:gd name="connsiteY97" fmla="*/ 2860469 h 5236077"/>
              <a:gd name="connsiteX98" fmla="*/ 2332217 w 3068433"/>
              <a:gd name="connsiteY98" fmla="*/ 2744559 h 5236077"/>
              <a:gd name="connsiteX99" fmla="*/ 2267823 w 3068433"/>
              <a:gd name="connsiteY99" fmla="*/ 2667286 h 5236077"/>
              <a:gd name="connsiteX100" fmla="*/ 2126155 w 3068433"/>
              <a:gd name="connsiteY100" fmla="*/ 2667286 h 5236077"/>
              <a:gd name="connsiteX0" fmla="*/ 1765547 w 3084572"/>
              <a:gd name="connsiteY0" fmla="*/ 2641528 h 5236077"/>
              <a:gd name="connsiteX1" fmla="*/ 1585242 w 3084572"/>
              <a:gd name="connsiteY1" fmla="*/ 2641528 h 5236077"/>
              <a:gd name="connsiteX2" fmla="*/ 1495090 w 3084572"/>
              <a:gd name="connsiteY2" fmla="*/ 2770317 h 5236077"/>
              <a:gd name="connsiteX3" fmla="*/ 1469333 w 3084572"/>
              <a:gd name="connsiteY3" fmla="*/ 2924863 h 5236077"/>
              <a:gd name="connsiteX4" fmla="*/ 1533727 w 3084572"/>
              <a:gd name="connsiteY4" fmla="*/ 3040773 h 5236077"/>
              <a:gd name="connsiteX5" fmla="*/ 1623879 w 3084572"/>
              <a:gd name="connsiteY5" fmla="*/ 3195319 h 5236077"/>
              <a:gd name="connsiteX6" fmla="*/ 1507969 w 3084572"/>
              <a:gd name="connsiteY6" fmla="*/ 3259714 h 5236077"/>
              <a:gd name="connsiteX7" fmla="*/ 1379180 w 3084572"/>
              <a:gd name="connsiteY7" fmla="*/ 3375624 h 5236077"/>
              <a:gd name="connsiteX8" fmla="*/ 1198876 w 3084572"/>
              <a:gd name="connsiteY8" fmla="*/ 3388503 h 5236077"/>
              <a:gd name="connsiteX9" fmla="*/ 1185997 w 3084572"/>
              <a:gd name="connsiteY9" fmla="*/ 3105167 h 5236077"/>
              <a:gd name="connsiteX10" fmla="*/ 1237513 w 3084572"/>
              <a:gd name="connsiteY10" fmla="*/ 2770317 h 5236077"/>
              <a:gd name="connsiteX11" fmla="*/ 1237513 w 3084572"/>
              <a:gd name="connsiteY11" fmla="*/ 2525618 h 5236077"/>
              <a:gd name="connsiteX12" fmla="*/ 1237513 w 3084572"/>
              <a:gd name="connsiteY12" fmla="*/ 2319556 h 5236077"/>
              <a:gd name="connsiteX13" fmla="*/ 1263270 w 3084572"/>
              <a:gd name="connsiteY13" fmla="*/ 2074858 h 5236077"/>
              <a:gd name="connsiteX14" fmla="*/ 1327665 w 3084572"/>
              <a:gd name="connsiteY14" fmla="*/ 1714249 h 5236077"/>
              <a:gd name="connsiteX15" fmla="*/ 1404939 w 3084572"/>
              <a:gd name="connsiteY15" fmla="*/ 1611217 h 5236077"/>
              <a:gd name="connsiteX16" fmla="*/ 1495090 w 3084572"/>
              <a:gd name="connsiteY16" fmla="*/ 1392277 h 5236077"/>
              <a:gd name="connsiteX17" fmla="*/ 1675395 w 3084572"/>
              <a:gd name="connsiteY17" fmla="*/ 1276367 h 5236077"/>
              <a:gd name="connsiteX18" fmla="*/ 1842820 w 3084572"/>
              <a:gd name="connsiteY18" fmla="*/ 1147579 h 5236077"/>
              <a:gd name="connsiteX19" fmla="*/ 1984488 w 3084572"/>
              <a:gd name="connsiteY19" fmla="*/ 1070305 h 5236077"/>
              <a:gd name="connsiteX20" fmla="*/ 2126155 w 3084572"/>
              <a:gd name="connsiteY20" fmla="*/ 1018790 h 5236077"/>
              <a:gd name="connsiteX21" fmla="*/ 2216307 w 3084572"/>
              <a:gd name="connsiteY21" fmla="*/ 941517 h 5236077"/>
              <a:gd name="connsiteX22" fmla="*/ 2267823 w 3084572"/>
              <a:gd name="connsiteY22" fmla="*/ 890001 h 5236077"/>
              <a:gd name="connsiteX23" fmla="*/ 2229186 w 3084572"/>
              <a:gd name="connsiteY23" fmla="*/ 774091 h 5236077"/>
              <a:gd name="connsiteX24" fmla="*/ 2087518 w 3084572"/>
              <a:gd name="connsiteY24" fmla="*/ 722576 h 5236077"/>
              <a:gd name="connsiteX25" fmla="*/ 1868578 w 3084572"/>
              <a:gd name="connsiteY25" fmla="*/ 568029 h 5236077"/>
              <a:gd name="connsiteX26" fmla="*/ 1726910 w 3084572"/>
              <a:gd name="connsiteY26" fmla="*/ 477877 h 5236077"/>
              <a:gd name="connsiteX27" fmla="*/ 1546606 w 3084572"/>
              <a:gd name="connsiteY27" fmla="*/ 387725 h 5236077"/>
              <a:gd name="connsiteX28" fmla="*/ 1379181 w 3084572"/>
              <a:gd name="connsiteY28" fmla="*/ 297573 h 5236077"/>
              <a:gd name="connsiteX29" fmla="*/ 1211755 w 3084572"/>
              <a:gd name="connsiteY29" fmla="*/ 143027 h 5236077"/>
              <a:gd name="connsiteX30" fmla="*/ 1082966 w 3084572"/>
              <a:gd name="connsiteY30" fmla="*/ 117269 h 5236077"/>
              <a:gd name="connsiteX31" fmla="*/ 915541 w 3084572"/>
              <a:gd name="connsiteY31" fmla="*/ 65753 h 5236077"/>
              <a:gd name="connsiteX32" fmla="*/ 593569 w 3084572"/>
              <a:gd name="connsiteY32" fmla="*/ 1358 h 5236077"/>
              <a:gd name="connsiteX33" fmla="*/ 451902 w 3084572"/>
              <a:gd name="connsiteY33" fmla="*/ 130148 h 5236077"/>
              <a:gd name="connsiteX34" fmla="*/ 400386 w 3084572"/>
              <a:gd name="connsiteY34" fmla="*/ 284694 h 5236077"/>
              <a:gd name="connsiteX35" fmla="*/ 400386 w 3084572"/>
              <a:gd name="connsiteY35" fmla="*/ 464998 h 5236077"/>
              <a:gd name="connsiteX36" fmla="*/ 400386 w 3084572"/>
              <a:gd name="connsiteY36" fmla="*/ 683939 h 5236077"/>
              <a:gd name="connsiteX37" fmla="*/ 348870 w 3084572"/>
              <a:gd name="connsiteY37" fmla="*/ 1044548 h 5236077"/>
              <a:gd name="connsiteX38" fmla="*/ 297355 w 3084572"/>
              <a:gd name="connsiteY38" fmla="*/ 1276367 h 5236077"/>
              <a:gd name="connsiteX39" fmla="*/ 245840 w 3084572"/>
              <a:gd name="connsiteY39" fmla="*/ 1469550 h 5236077"/>
              <a:gd name="connsiteX40" fmla="*/ 194324 w 3084572"/>
              <a:gd name="connsiteY40" fmla="*/ 1585460 h 5236077"/>
              <a:gd name="connsiteX41" fmla="*/ 142809 w 3084572"/>
              <a:gd name="connsiteY41" fmla="*/ 1727128 h 5236077"/>
              <a:gd name="connsiteX42" fmla="*/ 65535 w 3084572"/>
              <a:gd name="connsiteY42" fmla="*/ 1881674 h 5236077"/>
              <a:gd name="connsiteX43" fmla="*/ 39778 w 3084572"/>
              <a:gd name="connsiteY43" fmla="*/ 1984705 h 5236077"/>
              <a:gd name="connsiteX44" fmla="*/ 1141 w 3084572"/>
              <a:gd name="connsiteY44" fmla="*/ 2203646 h 5236077"/>
              <a:gd name="connsiteX45" fmla="*/ 14020 w 3084572"/>
              <a:gd name="connsiteY45" fmla="*/ 2358193 h 5236077"/>
              <a:gd name="connsiteX46" fmla="*/ 52657 w 3084572"/>
              <a:gd name="connsiteY46" fmla="*/ 2628649 h 5236077"/>
              <a:gd name="connsiteX47" fmla="*/ 91293 w 3084572"/>
              <a:gd name="connsiteY47" fmla="*/ 2731680 h 5236077"/>
              <a:gd name="connsiteX48" fmla="*/ 155688 w 3084572"/>
              <a:gd name="connsiteY48" fmla="*/ 3040773 h 5236077"/>
              <a:gd name="connsiteX49" fmla="*/ 168566 w 3084572"/>
              <a:gd name="connsiteY49" fmla="*/ 3092288 h 5236077"/>
              <a:gd name="connsiteX50" fmla="*/ 258718 w 3084572"/>
              <a:gd name="connsiteY50" fmla="*/ 3324108 h 5236077"/>
              <a:gd name="connsiteX51" fmla="*/ 361749 w 3084572"/>
              <a:gd name="connsiteY51" fmla="*/ 3517291 h 5236077"/>
              <a:gd name="connsiteX52" fmla="*/ 516296 w 3084572"/>
              <a:gd name="connsiteY52" fmla="*/ 3749111 h 5236077"/>
              <a:gd name="connsiteX53" fmla="*/ 722358 w 3084572"/>
              <a:gd name="connsiteY53" fmla="*/ 3929415 h 5236077"/>
              <a:gd name="connsiteX54" fmla="*/ 786752 w 3084572"/>
              <a:gd name="connsiteY54" fmla="*/ 4058204 h 5236077"/>
              <a:gd name="connsiteX55" fmla="*/ 876904 w 3084572"/>
              <a:gd name="connsiteY55" fmla="*/ 4290024 h 5236077"/>
              <a:gd name="connsiteX56" fmla="*/ 1070088 w 3084572"/>
              <a:gd name="connsiteY56" fmla="*/ 4547601 h 5236077"/>
              <a:gd name="connsiteX57" fmla="*/ 1185997 w 3084572"/>
              <a:gd name="connsiteY57" fmla="*/ 4663511 h 5236077"/>
              <a:gd name="connsiteX58" fmla="*/ 1327666 w 3084572"/>
              <a:gd name="connsiteY58" fmla="*/ 4779421 h 5236077"/>
              <a:gd name="connsiteX59" fmla="*/ 1546606 w 3084572"/>
              <a:gd name="connsiteY59" fmla="*/ 4882451 h 5236077"/>
              <a:gd name="connsiteX60" fmla="*/ 1855699 w 3084572"/>
              <a:gd name="connsiteY60" fmla="*/ 5062756 h 5236077"/>
              <a:gd name="connsiteX61" fmla="*/ 2126155 w 3084572"/>
              <a:gd name="connsiteY61" fmla="*/ 5165787 h 5236077"/>
              <a:gd name="connsiteX62" fmla="*/ 2254944 w 3084572"/>
              <a:gd name="connsiteY62" fmla="*/ 5217303 h 5236077"/>
              <a:gd name="connsiteX63" fmla="*/ 2409490 w 3084572"/>
              <a:gd name="connsiteY63" fmla="*/ 5230181 h 5236077"/>
              <a:gd name="connsiteX64" fmla="*/ 2473885 w 3084572"/>
              <a:gd name="connsiteY64" fmla="*/ 5127150 h 5236077"/>
              <a:gd name="connsiteX65" fmla="*/ 2564037 w 3084572"/>
              <a:gd name="connsiteY65" fmla="*/ 4985483 h 5236077"/>
              <a:gd name="connsiteX66" fmla="*/ 2705704 w 3084572"/>
              <a:gd name="connsiteY66" fmla="*/ 4818057 h 5236077"/>
              <a:gd name="connsiteX67" fmla="*/ 2821614 w 3084572"/>
              <a:gd name="connsiteY67" fmla="*/ 4715027 h 5236077"/>
              <a:gd name="connsiteX68" fmla="*/ 2976161 w 3084572"/>
              <a:gd name="connsiteY68" fmla="*/ 4547601 h 5236077"/>
              <a:gd name="connsiteX69" fmla="*/ 3066313 w 3084572"/>
              <a:gd name="connsiteY69" fmla="*/ 4521843 h 5236077"/>
              <a:gd name="connsiteX70" fmla="*/ 3066313 w 3084572"/>
              <a:gd name="connsiteY70" fmla="*/ 4431691 h 5236077"/>
              <a:gd name="connsiteX71" fmla="*/ 2873130 w 3084572"/>
              <a:gd name="connsiteY71" fmla="*/ 4264266 h 5236077"/>
              <a:gd name="connsiteX72" fmla="*/ 2744341 w 3084572"/>
              <a:gd name="connsiteY72" fmla="*/ 4186993 h 5236077"/>
              <a:gd name="connsiteX73" fmla="*/ 2615552 w 3084572"/>
              <a:gd name="connsiteY73" fmla="*/ 4045325 h 5236077"/>
              <a:gd name="connsiteX74" fmla="*/ 2422369 w 3084572"/>
              <a:gd name="connsiteY74" fmla="*/ 4096841 h 5236077"/>
              <a:gd name="connsiteX75" fmla="*/ 2203428 w 3084572"/>
              <a:gd name="connsiteY75" fmla="*/ 4174114 h 5236077"/>
              <a:gd name="connsiteX76" fmla="*/ 2100397 w 3084572"/>
              <a:gd name="connsiteY76" fmla="*/ 4186993 h 5236077"/>
              <a:gd name="connsiteX77" fmla="*/ 2010245 w 3084572"/>
              <a:gd name="connsiteY77" fmla="*/ 4251387 h 5236077"/>
              <a:gd name="connsiteX78" fmla="*/ 1868578 w 3084572"/>
              <a:gd name="connsiteY78" fmla="*/ 4315781 h 5236077"/>
              <a:gd name="connsiteX79" fmla="*/ 1688274 w 3084572"/>
              <a:gd name="connsiteY79" fmla="*/ 4367296 h 5236077"/>
              <a:gd name="connsiteX80" fmla="*/ 1611000 w 3084572"/>
              <a:gd name="connsiteY80" fmla="*/ 4354418 h 5236077"/>
              <a:gd name="connsiteX81" fmla="*/ 1623879 w 3084572"/>
              <a:gd name="connsiteY81" fmla="*/ 4135477 h 5236077"/>
              <a:gd name="connsiteX82" fmla="*/ 1662516 w 3084572"/>
              <a:gd name="connsiteY82" fmla="*/ 4032446 h 5236077"/>
              <a:gd name="connsiteX83" fmla="*/ 1585242 w 3084572"/>
              <a:gd name="connsiteY83" fmla="*/ 3942294 h 5236077"/>
              <a:gd name="connsiteX84" fmla="*/ 1469333 w 3084572"/>
              <a:gd name="connsiteY84" fmla="*/ 3916536 h 5236077"/>
              <a:gd name="connsiteX85" fmla="*/ 1366302 w 3084572"/>
              <a:gd name="connsiteY85" fmla="*/ 3865021 h 5236077"/>
              <a:gd name="connsiteX86" fmla="*/ 1301907 w 3084572"/>
              <a:gd name="connsiteY86" fmla="*/ 3761990 h 5236077"/>
              <a:gd name="connsiteX87" fmla="*/ 1263271 w 3084572"/>
              <a:gd name="connsiteY87" fmla="*/ 3620322 h 5236077"/>
              <a:gd name="connsiteX88" fmla="*/ 1263271 w 3084572"/>
              <a:gd name="connsiteY88" fmla="*/ 3491534 h 5236077"/>
              <a:gd name="connsiteX89" fmla="*/ 1404938 w 3084572"/>
              <a:gd name="connsiteY89" fmla="*/ 3427139 h 5236077"/>
              <a:gd name="connsiteX90" fmla="*/ 1623879 w 3084572"/>
              <a:gd name="connsiteY90" fmla="*/ 3285472 h 5236077"/>
              <a:gd name="connsiteX91" fmla="*/ 1778426 w 3084572"/>
              <a:gd name="connsiteY91" fmla="*/ 3246835 h 5236077"/>
              <a:gd name="connsiteX92" fmla="*/ 2151913 w 3084572"/>
              <a:gd name="connsiteY92" fmla="*/ 3208198 h 5236077"/>
              <a:gd name="connsiteX93" fmla="*/ 2151913 w 3084572"/>
              <a:gd name="connsiteY93" fmla="*/ 3208198 h 5236077"/>
              <a:gd name="connsiteX94" fmla="*/ 2293580 w 3084572"/>
              <a:gd name="connsiteY94" fmla="*/ 3208198 h 5236077"/>
              <a:gd name="connsiteX95" fmla="*/ 2396611 w 3084572"/>
              <a:gd name="connsiteY95" fmla="*/ 3118046 h 5236077"/>
              <a:gd name="connsiteX96" fmla="*/ 2435248 w 3084572"/>
              <a:gd name="connsiteY96" fmla="*/ 2963500 h 5236077"/>
              <a:gd name="connsiteX97" fmla="*/ 2409490 w 3084572"/>
              <a:gd name="connsiteY97" fmla="*/ 2860469 h 5236077"/>
              <a:gd name="connsiteX98" fmla="*/ 2332217 w 3084572"/>
              <a:gd name="connsiteY98" fmla="*/ 2744559 h 5236077"/>
              <a:gd name="connsiteX99" fmla="*/ 2267823 w 3084572"/>
              <a:gd name="connsiteY99" fmla="*/ 2667286 h 5236077"/>
              <a:gd name="connsiteX100" fmla="*/ 2126155 w 3084572"/>
              <a:gd name="connsiteY100" fmla="*/ 2667286 h 5236077"/>
              <a:gd name="connsiteX0" fmla="*/ 1765547 w 3084572"/>
              <a:gd name="connsiteY0" fmla="*/ 2641528 h 5236077"/>
              <a:gd name="connsiteX1" fmla="*/ 1585242 w 3084572"/>
              <a:gd name="connsiteY1" fmla="*/ 2641528 h 5236077"/>
              <a:gd name="connsiteX2" fmla="*/ 1495090 w 3084572"/>
              <a:gd name="connsiteY2" fmla="*/ 2770317 h 5236077"/>
              <a:gd name="connsiteX3" fmla="*/ 1469333 w 3084572"/>
              <a:gd name="connsiteY3" fmla="*/ 2924863 h 5236077"/>
              <a:gd name="connsiteX4" fmla="*/ 1533727 w 3084572"/>
              <a:gd name="connsiteY4" fmla="*/ 3040773 h 5236077"/>
              <a:gd name="connsiteX5" fmla="*/ 1623879 w 3084572"/>
              <a:gd name="connsiteY5" fmla="*/ 3195319 h 5236077"/>
              <a:gd name="connsiteX6" fmla="*/ 1507969 w 3084572"/>
              <a:gd name="connsiteY6" fmla="*/ 3259714 h 5236077"/>
              <a:gd name="connsiteX7" fmla="*/ 1379180 w 3084572"/>
              <a:gd name="connsiteY7" fmla="*/ 3375624 h 5236077"/>
              <a:gd name="connsiteX8" fmla="*/ 1198876 w 3084572"/>
              <a:gd name="connsiteY8" fmla="*/ 3388503 h 5236077"/>
              <a:gd name="connsiteX9" fmla="*/ 1185997 w 3084572"/>
              <a:gd name="connsiteY9" fmla="*/ 3105167 h 5236077"/>
              <a:gd name="connsiteX10" fmla="*/ 1237513 w 3084572"/>
              <a:gd name="connsiteY10" fmla="*/ 2770317 h 5236077"/>
              <a:gd name="connsiteX11" fmla="*/ 1237513 w 3084572"/>
              <a:gd name="connsiteY11" fmla="*/ 2525618 h 5236077"/>
              <a:gd name="connsiteX12" fmla="*/ 1237513 w 3084572"/>
              <a:gd name="connsiteY12" fmla="*/ 2319556 h 5236077"/>
              <a:gd name="connsiteX13" fmla="*/ 1263270 w 3084572"/>
              <a:gd name="connsiteY13" fmla="*/ 2074858 h 5236077"/>
              <a:gd name="connsiteX14" fmla="*/ 1327665 w 3084572"/>
              <a:gd name="connsiteY14" fmla="*/ 1714249 h 5236077"/>
              <a:gd name="connsiteX15" fmla="*/ 1404939 w 3084572"/>
              <a:gd name="connsiteY15" fmla="*/ 1611217 h 5236077"/>
              <a:gd name="connsiteX16" fmla="*/ 1495090 w 3084572"/>
              <a:gd name="connsiteY16" fmla="*/ 1392277 h 5236077"/>
              <a:gd name="connsiteX17" fmla="*/ 1675395 w 3084572"/>
              <a:gd name="connsiteY17" fmla="*/ 1276367 h 5236077"/>
              <a:gd name="connsiteX18" fmla="*/ 1842820 w 3084572"/>
              <a:gd name="connsiteY18" fmla="*/ 1147579 h 5236077"/>
              <a:gd name="connsiteX19" fmla="*/ 1984488 w 3084572"/>
              <a:gd name="connsiteY19" fmla="*/ 1070305 h 5236077"/>
              <a:gd name="connsiteX20" fmla="*/ 2126155 w 3084572"/>
              <a:gd name="connsiteY20" fmla="*/ 1018790 h 5236077"/>
              <a:gd name="connsiteX21" fmla="*/ 2216307 w 3084572"/>
              <a:gd name="connsiteY21" fmla="*/ 941517 h 5236077"/>
              <a:gd name="connsiteX22" fmla="*/ 2267823 w 3084572"/>
              <a:gd name="connsiteY22" fmla="*/ 890001 h 5236077"/>
              <a:gd name="connsiteX23" fmla="*/ 2229186 w 3084572"/>
              <a:gd name="connsiteY23" fmla="*/ 774091 h 5236077"/>
              <a:gd name="connsiteX24" fmla="*/ 2087518 w 3084572"/>
              <a:gd name="connsiteY24" fmla="*/ 722576 h 5236077"/>
              <a:gd name="connsiteX25" fmla="*/ 1868578 w 3084572"/>
              <a:gd name="connsiteY25" fmla="*/ 568029 h 5236077"/>
              <a:gd name="connsiteX26" fmla="*/ 1726910 w 3084572"/>
              <a:gd name="connsiteY26" fmla="*/ 477877 h 5236077"/>
              <a:gd name="connsiteX27" fmla="*/ 1546606 w 3084572"/>
              <a:gd name="connsiteY27" fmla="*/ 387725 h 5236077"/>
              <a:gd name="connsiteX28" fmla="*/ 1379181 w 3084572"/>
              <a:gd name="connsiteY28" fmla="*/ 297573 h 5236077"/>
              <a:gd name="connsiteX29" fmla="*/ 1211755 w 3084572"/>
              <a:gd name="connsiteY29" fmla="*/ 143027 h 5236077"/>
              <a:gd name="connsiteX30" fmla="*/ 1082966 w 3084572"/>
              <a:gd name="connsiteY30" fmla="*/ 117269 h 5236077"/>
              <a:gd name="connsiteX31" fmla="*/ 915541 w 3084572"/>
              <a:gd name="connsiteY31" fmla="*/ 65753 h 5236077"/>
              <a:gd name="connsiteX32" fmla="*/ 593569 w 3084572"/>
              <a:gd name="connsiteY32" fmla="*/ 1358 h 5236077"/>
              <a:gd name="connsiteX33" fmla="*/ 451902 w 3084572"/>
              <a:gd name="connsiteY33" fmla="*/ 130148 h 5236077"/>
              <a:gd name="connsiteX34" fmla="*/ 400386 w 3084572"/>
              <a:gd name="connsiteY34" fmla="*/ 284694 h 5236077"/>
              <a:gd name="connsiteX35" fmla="*/ 400386 w 3084572"/>
              <a:gd name="connsiteY35" fmla="*/ 464998 h 5236077"/>
              <a:gd name="connsiteX36" fmla="*/ 400386 w 3084572"/>
              <a:gd name="connsiteY36" fmla="*/ 683939 h 5236077"/>
              <a:gd name="connsiteX37" fmla="*/ 348870 w 3084572"/>
              <a:gd name="connsiteY37" fmla="*/ 1044548 h 5236077"/>
              <a:gd name="connsiteX38" fmla="*/ 297355 w 3084572"/>
              <a:gd name="connsiteY38" fmla="*/ 1276367 h 5236077"/>
              <a:gd name="connsiteX39" fmla="*/ 245840 w 3084572"/>
              <a:gd name="connsiteY39" fmla="*/ 1469550 h 5236077"/>
              <a:gd name="connsiteX40" fmla="*/ 194324 w 3084572"/>
              <a:gd name="connsiteY40" fmla="*/ 1585460 h 5236077"/>
              <a:gd name="connsiteX41" fmla="*/ 142809 w 3084572"/>
              <a:gd name="connsiteY41" fmla="*/ 1727128 h 5236077"/>
              <a:gd name="connsiteX42" fmla="*/ 65535 w 3084572"/>
              <a:gd name="connsiteY42" fmla="*/ 1881674 h 5236077"/>
              <a:gd name="connsiteX43" fmla="*/ 39778 w 3084572"/>
              <a:gd name="connsiteY43" fmla="*/ 1984705 h 5236077"/>
              <a:gd name="connsiteX44" fmla="*/ 1141 w 3084572"/>
              <a:gd name="connsiteY44" fmla="*/ 2203646 h 5236077"/>
              <a:gd name="connsiteX45" fmla="*/ 14020 w 3084572"/>
              <a:gd name="connsiteY45" fmla="*/ 2358193 h 5236077"/>
              <a:gd name="connsiteX46" fmla="*/ 52657 w 3084572"/>
              <a:gd name="connsiteY46" fmla="*/ 2628649 h 5236077"/>
              <a:gd name="connsiteX47" fmla="*/ 91293 w 3084572"/>
              <a:gd name="connsiteY47" fmla="*/ 2731680 h 5236077"/>
              <a:gd name="connsiteX48" fmla="*/ 155688 w 3084572"/>
              <a:gd name="connsiteY48" fmla="*/ 3040773 h 5236077"/>
              <a:gd name="connsiteX49" fmla="*/ 168566 w 3084572"/>
              <a:gd name="connsiteY49" fmla="*/ 3092288 h 5236077"/>
              <a:gd name="connsiteX50" fmla="*/ 258718 w 3084572"/>
              <a:gd name="connsiteY50" fmla="*/ 3324108 h 5236077"/>
              <a:gd name="connsiteX51" fmla="*/ 361749 w 3084572"/>
              <a:gd name="connsiteY51" fmla="*/ 3517291 h 5236077"/>
              <a:gd name="connsiteX52" fmla="*/ 516296 w 3084572"/>
              <a:gd name="connsiteY52" fmla="*/ 3749111 h 5236077"/>
              <a:gd name="connsiteX53" fmla="*/ 722358 w 3084572"/>
              <a:gd name="connsiteY53" fmla="*/ 3929415 h 5236077"/>
              <a:gd name="connsiteX54" fmla="*/ 786752 w 3084572"/>
              <a:gd name="connsiteY54" fmla="*/ 4058204 h 5236077"/>
              <a:gd name="connsiteX55" fmla="*/ 876904 w 3084572"/>
              <a:gd name="connsiteY55" fmla="*/ 4290024 h 5236077"/>
              <a:gd name="connsiteX56" fmla="*/ 1070088 w 3084572"/>
              <a:gd name="connsiteY56" fmla="*/ 4547601 h 5236077"/>
              <a:gd name="connsiteX57" fmla="*/ 1185997 w 3084572"/>
              <a:gd name="connsiteY57" fmla="*/ 4663511 h 5236077"/>
              <a:gd name="connsiteX58" fmla="*/ 1327666 w 3084572"/>
              <a:gd name="connsiteY58" fmla="*/ 4779421 h 5236077"/>
              <a:gd name="connsiteX59" fmla="*/ 1546606 w 3084572"/>
              <a:gd name="connsiteY59" fmla="*/ 4882451 h 5236077"/>
              <a:gd name="connsiteX60" fmla="*/ 1855699 w 3084572"/>
              <a:gd name="connsiteY60" fmla="*/ 5062756 h 5236077"/>
              <a:gd name="connsiteX61" fmla="*/ 2126155 w 3084572"/>
              <a:gd name="connsiteY61" fmla="*/ 5165787 h 5236077"/>
              <a:gd name="connsiteX62" fmla="*/ 2254944 w 3084572"/>
              <a:gd name="connsiteY62" fmla="*/ 5217303 h 5236077"/>
              <a:gd name="connsiteX63" fmla="*/ 2409490 w 3084572"/>
              <a:gd name="connsiteY63" fmla="*/ 5230181 h 5236077"/>
              <a:gd name="connsiteX64" fmla="*/ 2473885 w 3084572"/>
              <a:gd name="connsiteY64" fmla="*/ 5127150 h 5236077"/>
              <a:gd name="connsiteX65" fmla="*/ 2564037 w 3084572"/>
              <a:gd name="connsiteY65" fmla="*/ 4985483 h 5236077"/>
              <a:gd name="connsiteX66" fmla="*/ 2705704 w 3084572"/>
              <a:gd name="connsiteY66" fmla="*/ 4818057 h 5236077"/>
              <a:gd name="connsiteX67" fmla="*/ 2821614 w 3084572"/>
              <a:gd name="connsiteY67" fmla="*/ 4715027 h 5236077"/>
              <a:gd name="connsiteX68" fmla="*/ 2976161 w 3084572"/>
              <a:gd name="connsiteY68" fmla="*/ 4547601 h 5236077"/>
              <a:gd name="connsiteX69" fmla="*/ 3066313 w 3084572"/>
              <a:gd name="connsiteY69" fmla="*/ 4521843 h 5236077"/>
              <a:gd name="connsiteX70" fmla="*/ 3066313 w 3084572"/>
              <a:gd name="connsiteY70" fmla="*/ 4431691 h 5236077"/>
              <a:gd name="connsiteX71" fmla="*/ 2873130 w 3084572"/>
              <a:gd name="connsiteY71" fmla="*/ 4264266 h 5236077"/>
              <a:gd name="connsiteX72" fmla="*/ 2744341 w 3084572"/>
              <a:gd name="connsiteY72" fmla="*/ 4186993 h 5236077"/>
              <a:gd name="connsiteX73" fmla="*/ 2615552 w 3084572"/>
              <a:gd name="connsiteY73" fmla="*/ 4045325 h 5236077"/>
              <a:gd name="connsiteX74" fmla="*/ 2422369 w 3084572"/>
              <a:gd name="connsiteY74" fmla="*/ 4096841 h 5236077"/>
              <a:gd name="connsiteX75" fmla="*/ 2203428 w 3084572"/>
              <a:gd name="connsiteY75" fmla="*/ 4174114 h 5236077"/>
              <a:gd name="connsiteX76" fmla="*/ 2100397 w 3084572"/>
              <a:gd name="connsiteY76" fmla="*/ 4186993 h 5236077"/>
              <a:gd name="connsiteX77" fmla="*/ 2010245 w 3084572"/>
              <a:gd name="connsiteY77" fmla="*/ 4251387 h 5236077"/>
              <a:gd name="connsiteX78" fmla="*/ 1868578 w 3084572"/>
              <a:gd name="connsiteY78" fmla="*/ 4315781 h 5236077"/>
              <a:gd name="connsiteX79" fmla="*/ 1688274 w 3084572"/>
              <a:gd name="connsiteY79" fmla="*/ 4367296 h 5236077"/>
              <a:gd name="connsiteX80" fmla="*/ 1611000 w 3084572"/>
              <a:gd name="connsiteY80" fmla="*/ 4354418 h 5236077"/>
              <a:gd name="connsiteX81" fmla="*/ 1623879 w 3084572"/>
              <a:gd name="connsiteY81" fmla="*/ 4135477 h 5236077"/>
              <a:gd name="connsiteX82" fmla="*/ 1662516 w 3084572"/>
              <a:gd name="connsiteY82" fmla="*/ 4032446 h 5236077"/>
              <a:gd name="connsiteX83" fmla="*/ 1585242 w 3084572"/>
              <a:gd name="connsiteY83" fmla="*/ 3942294 h 5236077"/>
              <a:gd name="connsiteX84" fmla="*/ 1469333 w 3084572"/>
              <a:gd name="connsiteY84" fmla="*/ 3916536 h 5236077"/>
              <a:gd name="connsiteX85" fmla="*/ 1366302 w 3084572"/>
              <a:gd name="connsiteY85" fmla="*/ 3865021 h 5236077"/>
              <a:gd name="connsiteX86" fmla="*/ 1739789 w 3084572"/>
              <a:gd name="connsiteY86" fmla="*/ 3736232 h 5236077"/>
              <a:gd name="connsiteX87" fmla="*/ 1263271 w 3084572"/>
              <a:gd name="connsiteY87" fmla="*/ 3620322 h 5236077"/>
              <a:gd name="connsiteX88" fmla="*/ 1263271 w 3084572"/>
              <a:gd name="connsiteY88" fmla="*/ 3491534 h 5236077"/>
              <a:gd name="connsiteX89" fmla="*/ 1404938 w 3084572"/>
              <a:gd name="connsiteY89" fmla="*/ 3427139 h 5236077"/>
              <a:gd name="connsiteX90" fmla="*/ 1623879 w 3084572"/>
              <a:gd name="connsiteY90" fmla="*/ 3285472 h 5236077"/>
              <a:gd name="connsiteX91" fmla="*/ 1778426 w 3084572"/>
              <a:gd name="connsiteY91" fmla="*/ 3246835 h 5236077"/>
              <a:gd name="connsiteX92" fmla="*/ 2151913 w 3084572"/>
              <a:gd name="connsiteY92" fmla="*/ 3208198 h 5236077"/>
              <a:gd name="connsiteX93" fmla="*/ 2151913 w 3084572"/>
              <a:gd name="connsiteY93" fmla="*/ 3208198 h 5236077"/>
              <a:gd name="connsiteX94" fmla="*/ 2293580 w 3084572"/>
              <a:gd name="connsiteY94" fmla="*/ 3208198 h 5236077"/>
              <a:gd name="connsiteX95" fmla="*/ 2396611 w 3084572"/>
              <a:gd name="connsiteY95" fmla="*/ 3118046 h 5236077"/>
              <a:gd name="connsiteX96" fmla="*/ 2435248 w 3084572"/>
              <a:gd name="connsiteY96" fmla="*/ 2963500 h 5236077"/>
              <a:gd name="connsiteX97" fmla="*/ 2409490 w 3084572"/>
              <a:gd name="connsiteY97" fmla="*/ 2860469 h 5236077"/>
              <a:gd name="connsiteX98" fmla="*/ 2332217 w 3084572"/>
              <a:gd name="connsiteY98" fmla="*/ 2744559 h 5236077"/>
              <a:gd name="connsiteX99" fmla="*/ 2267823 w 3084572"/>
              <a:gd name="connsiteY99" fmla="*/ 2667286 h 5236077"/>
              <a:gd name="connsiteX100" fmla="*/ 2126155 w 3084572"/>
              <a:gd name="connsiteY100" fmla="*/ 2667286 h 5236077"/>
              <a:gd name="connsiteX0" fmla="*/ 1765547 w 3084572"/>
              <a:gd name="connsiteY0" fmla="*/ 2641528 h 5236077"/>
              <a:gd name="connsiteX1" fmla="*/ 1585242 w 3084572"/>
              <a:gd name="connsiteY1" fmla="*/ 2641528 h 5236077"/>
              <a:gd name="connsiteX2" fmla="*/ 1495090 w 3084572"/>
              <a:gd name="connsiteY2" fmla="*/ 2770317 h 5236077"/>
              <a:gd name="connsiteX3" fmla="*/ 1469333 w 3084572"/>
              <a:gd name="connsiteY3" fmla="*/ 2924863 h 5236077"/>
              <a:gd name="connsiteX4" fmla="*/ 1533727 w 3084572"/>
              <a:gd name="connsiteY4" fmla="*/ 3040773 h 5236077"/>
              <a:gd name="connsiteX5" fmla="*/ 1623879 w 3084572"/>
              <a:gd name="connsiteY5" fmla="*/ 3195319 h 5236077"/>
              <a:gd name="connsiteX6" fmla="*/ 1507969 w 3084572"/>
              <a:gd name="connsiteY6" fmla="*/ 3259714 h 5236077"/>
              <a:gd name="connsiteX7" fmla="*/ 1379180 w 3084572"/>
              <a:gd name="connsiteY7" fmla="*/ 3375624 h 5236077"/>
              <a:gd name="connsiteX8" fmla="*/ 1198876 w 3084572"/>
              <a:gd name="connsiteY8" fmla="*/ 3388503 h 5236077"/>
              <a:gd name="connsiteX9" fmla="*/ 1185997 w 3084572"/>
              <a:gd name="connsiteY9" fmla="*/ 3105167 h 5236077"/>
              <a:gd name="connsiteX10" fmla="*/ 1237513 w 3084572"/>
              <a:gd name="connsiteY10" fmla="*/ 2770317 h 5236077"/>
              <a:gd name="connsiteX11" fmla="*/ 1237513 w 3084572"/>
              <a:gd name="connsiteY11" fmla="*/ 2525618 h 5236077"/>
              <a:gd name="connsiteX12" fmla="*/ 1237513 w 3084572"/>
              <a:gd name="connsiteY12" fmla="*/ 2319556 h 5236077"/>
              <a:gd name="connsiteX13" fmla="*/ 1263270 w 3084572"/>
              <a:gd name="connsiteY13" fmla="*/ 2074858 h 5236077"/>
              <a:gd name="connsiteX14" fmla="*/ 1327665 w 3084572"/>
              <a:gd name="connsiteY14" fmla="*/ 1714249 h 5236077"/>
              <a:gd name="connsiteX15" fmla="*/ 1404939 w 3084572"/>
              <a:gd name="connsiteY15" fmla="*/ 1611217 h 5236077"/>
              <a:gd name="connsiteX16" fmla="*/ 1495090 w 3084572"/>
              <a:gd name="connsiteY16" fmla="*/ 1392277 h 5236077"/>
              <a:gd name="connsiteX17" fmla="*/ 1675395 w 3084572"/>
              <a:gd name="connsiteY17" fmla="*/ 1276367 h 5236077"/>
              <a:gd name="connsiteX18" fmla="*/ 1842820 w 3084572"/>
              <a:gd name="connsiteY18" fmla="*/ 1147579 h 5236077"/>
              <a:gd name="connsiteX19" fmla="*/ 1984488 w 3084572"/>
              <a:gd name="connsiteY19" fmla="*/ 1070305 h 5236077"/>
              <a:gd name="connsiteX20" fmla="*/ 2126155 w 3084572"/>
              <a:gd name="connsiteY20" fmla="*/ 1018790 h 5236077"/>
              <a:gd name="connsiteX21" fmla="*/ 2216307 w 3084572"/>
              <a:gd name="connsiteY21" fmla="*/ 941517 h 5236077"/>
              <a:gd name="connsiteX22" fmla="*/ 2267823 w 3084572"/>
              <a:gd name="connsiteY22" fmla="*/ 890001 h 5236077"/>
              <a:gd name="connsiteX23" fmla="*/ 2229186 w 3084572"/>
              <a:gd name="connsiteY23" fmla="*/ 774091 h 5236077"/>
              <a:gd name="connsiteX24" fmla="*/ 2087518 w 3084572"/>
              <a:gd name="connsiteY24" fmla="*/ 722576 h 5236077"/>
              <a:gd name="connsiteX25" fmla="*/ 1868578 w 3084572"/>
              <a:gd name="connsiteY25" fmla="*/ 568029 h 5236077"/>
              <a:gd name="connsiteX26" fmla="*/ 1726910 w 3084572"/>
              <a:gd name="connsiteY26" fmla="*/ 477877 h 5236077"/>
              <a:gd name="connsiteX27" fmla="*/ 1546606 w 3084572"/>
              <a:gd name="connsiteY27" fmla="*/ 387725 h 5236077"/>
              <a:gd name="connsiteX28" fmla="*/ 1379181 w 3084572"/>
              <a:gd name="connsiteY28" fmla="*/ 297573 h 5236077"/>
              <a:gd name="connsiteX29" fmla="*/ 1211755 w 3084572"/>
              <a:gd name="connsiteY29" fmla="*/ 143027 h 5236077"/>
              <a:gd name="connsiteX30" fmla="*/ 1082966 w 3084572"/>
              <a:gd name="connsiteY30" fmla="*/ 117269 h 5236077"/>
              <a:gd name="connsiteX31" fmla="*/ 915541 w 3084572"/>
              <a:gd name="connsiteY31" fmla="*/ 65753 h 5236077"/>
              <a:gd name="connsiteX32" fmla="*/ 593569 w 3084572"/>
              <a:gd name="connsiteY32" fmla="*/ 1358 h 5236077"/>
              <a:gd name="connsiteX33" fmla="*/ 451902 w 3084572"/>
              <a:gd name="connsiteY33" fmla="*/ 130148 h 5236077"/>
              <a:gd name="connsiteX34" fmla="*/ 400386 w 3084572"/>
              <a:gd name="connsiteY34" fmla="*/ 284694 h 5236077"/>
              <a:gd name="connsiteX35" fmla="*/ 400386 w 3084572"/>
              <a:gd name="connsiteY35" fmla="*/ 464998 h 5236077"/>
              <a:gd name="connsiteX36" fmla="*/ 400386 w 3084572"/>
              <a:gd name="connsiteY36" fmla="*/ 683939 h 5236077"/>
              <a:gd name="connsiteX37" fmla="*/ 348870 w 3084572"/>
              <a:gd name="connsiteY37" fmla="*/ 1044548 h 5236077"/>
              <a:gd name="connsiteX38" fmla="*/ 297355 w 3084572"/>
              <a:gd name="connsiteY38" fmla="*/ 1276367 h 5236077"/>
              <a:gd name="connsiteX39" fmla="*/ 245840 w 3084572"/>
              <a:gd name="connsiteY39" fmla="*/ 1469550 h 5236077"/>
              <a:gd name="connsiteX40" fmla="*/ 194324 w 3084572"/>
              <a:gd name="connsiteY40" fmla="*/ 1585460 h 5236077"/>
              <a:gd name="connsiteX41" fmla="*/ 142809 w 3084572"/>
              <a:gd name="connsiteY41" fmla="*/ 1727128 h 5236077"/>
              <a:gd name="connsiteX42" fmla="*/ 65535 w 3084572"/>
              <a:gd name="connsiteY42" fmla="*/ 1881674 h 5236077"/>
              <a:gd name="connsiteX43" fmla="*/ 39778 w 3084572"/>
              <a:gd name="connsiteY43" fmla="*/ 1984705 h 5236077"/>
              <a:gd name="connsiteX44" fmla="*/ 1141 w 3084572"/>
              <a:gd name="connsiteY44" fmla="*/ 2203646 h 5236077"/>
              <a:gd name="connsiteX45" fmla="*/ 14020 w 3084572"/>
              <a:gd name="connsiteY45" fmla="*/ 2358193 h 5236077"/>
              <a:gd name="connsiteX46" fmla="*/ 52657 w 3084572"/>
              <a:gd name="connsiteY46" fmla="*/ 2628649 h 5236077"/>
              <a:gd name="connsiteX47" fmla="*/ 91293 w 3084572"/>
              <a:gd name="connsiteY47" fmla="*/ 2731680 h 5236077"/>
              <a:gd name="connsiteX48" fmla="*/ 155688 w 3084572"/>
              <a:gd name="connsiteY48" fmla="*/ 3040773 h 5236077"/>
              <a:gd name="connsiteX49" fmla="*/ 168566 w 3084572"/>
              <a:gd name="connsiteY49" fmla="*/ 3092288 h 5236077"/>
              <a:gd name="connsiteX50" fmla="*/ 258718 w 3084572"/>
              <a:gd name="connsiteY50" fmla="*/ 3324108 h 5236077"/>
              <a:gd name="connsiteX51" fmla="*/ 361749 w 3084572"/>
              <a:gd name="connsiteY51" fmla="*/ 3517291 h 5236077"/>
              <a:gd name="connsiteX52" fmla="*/ 516296 w 3084572"/>
              <a:gd name="connsiteY52" fmla="*/ 3749111 h 5236077"/>
              <a:gd name="connsiteX53" fmla="*/ 722358 w 3084572"/>
              <a:gd name="connsiteY53" fmla="*/ 3929415 h 5236077"/>
              <a:gd name="connsiteX54" fmla="*/ 786752 w 3084572"/>
              <a:gd name="connsiteY54" fmla="*/ 4058204 h 5236077"/>
              <a:gd name="connsiteX55" fmla="*/ 876904 w 3084572"/>
              <a:gd name="connsiteY55" fmla="*/ 4290024 h 5236077"/>
              <a:gd name="connsiteX56" fmla="*/ 1070088 w 3084572"/>
              <a:gd name="connsiteY56" fmla="*/ 4547601 h 5236077"/>
              <a:gd name="connsiteX57" fmla="*/ 1185997 w 3084572"/>
              <a:gd name="connsiteY57" fmla="*/ 4663511 h 5236077"/>
              <a:gd name="connsiteX58" fmla="*/ 1327666 w 3084572"/>
              <a:gd name="connsiteY58" fmla="*/ 4779421 h 5236077"/>
              <a:gd name="connsiteX59" fmla="*/ 1546606 w 3084572"/>
              <a:gd name="connsiteY59" fmla="*/ 4882451 h 5236077"/>
              <a:gd name="connsiteX60" fmla="*/ 1855699 w 3084572"/>
              <a:gd name="connsiteY60" fmla="*/ 5062756 h 5236077"/>
              <a:gd name="connsiteX61" fmla="*/ 2126155 w 3084572"/>
              <a:gd name="connsiteY61" fmla="*/ 5165787 h 5236077"/>
              <a:gd name="connsiteX62" fmla="*/ 2254944 w 3084572"/>
              <a:gd name="connsiteY62" fmla="*/ 5217303 h 5236077"/>
              <a:gd name="connsiteX63" fmla="*/ 2409490 w 3084572"/>
              <a:gd name="connsiteY63" fmla="*/ 5230181 h 5236077"/>
              <a:gd name="connsiteX64" fmla="*/ 2473885 w 3084572"/>
              <a:gd name="connsiteY64" fmla="*/ 5127150 h 5236077"/>
              <a:gd name="connsiteX65" fmla="*/ 2564037 w 3084572"/>
              <a:gd name="connsiteY65" fmla="*/ 4985483 h 5236077"/>
              <a:gd name="connsiteX66" fmla="*/ 2705704 w 3084572"/>
              <a:gd name="connsiteY66" fmla="*/ 4818057 h 5236077"/>
              <a:gd name="connsiteX67" fmla="*/ 2821614 w 3084572"/>
              <a:gd name="connsiteY67" fmla="*/ 4715027 h 5236077"/>
              <a:gd name="connsiteX68" fmla="*/ 2976161 w 3084572"/>
              <a:gd name="connsiteY68" fmla="*/ 4547601 h 5236077"/>
              <a:gd name="connsiteX69" fmla="*/ 3066313 w 3084572"/>
              <a:gd name="connsiteY69" fmla="*/ 4521843 h 5236077"/>
              <a:gd name="connsiteX70" fmla="*/ 3066313 w 3084572"/>
              <a:gd name="connsiteY70" fmla="*/ 4431691 h 5236077"/>
              <a:gd name="connsiteX71" fmla="*/ 2873130 w 3084572"/>
              <a:gd name="connsiteY71" fmla="*/ 4264266 h 5236077"/>
              <a:gd name="connsiteX72" fmla="*/ 2744341 w 3084572"/>
              <a:gd name="connsiteY72" fmla="*/ 4186993 h 5236077"/>
              <a:gd name="connsiteX73" fmla="*/ 2615552 w 3084572"/>
              <a:gd name="connsiteY73" fmla="*/ 4045325 h 5236077"/>
              <a:gd name="connsiteX74" fmla="*/ 2422369 w 3084572"/>
              <a:gd name="connsiteY74" fmla="*/ 4096841 h 5236077"/>
              <a:gd name="connsiteX75" fmla="*/ 2203428 w 3084572"/>
              <a:gd name="connsiteY75" fmla="*/ 4174114 h 5236077"/>
              <a:gd name="connsiteX76" fmla="*/ 2100397 w 3084572"/>
              <a:gd name="connsiteY76" fmla="*/ 4186993 h 5236077"/>
              <a:gd name="connsiteX77" fmla="*/ 2010245 w 3084572"/>
              <a:gd name="connsiteY77" fmla="*/ 4251387 h 5236077"/>
              <a:gd name="connsiteX78" fmla="*/ 1868578 w 3084572"/>
              <a:gd name="connsiteY78" fmla="*/ 4315781 h 5236077"/>
              <a:gd name="connsiteX79" fmla="*/ 1688274 w 3084572"/>
              <a:gd name="connsiteY79" fmla="*/ 4367296 h 5236077"/>
              <a:gd name="connsiteX80" fmla="*/ 1611000 w 3084572"/>
              <a:gd name="connsiteY80" fmla="*/ 4354418 h 5236077"/>
              <a:gd name="connsiteX81" fmla="*/ 1623879 w 3084572"/>
              <a:gd name="connsiteY81" fmla="*/ 4135477 h 5236077"/>
              <a:gd name="connsiteX82" fmla="*/ 1662516 w 3084572"/>
              <a:gd name="connsiteY82" fmla="*/ 4032446 h 5236077"/>
              <a:gd name="connsiteX83" fmla="*/ 1585242 w 3084572"/>
              <a:gd name="connsiteY83" fmla="*/ 3942294 h 5236077"/>
              <a:gd name="connsiteX84" fmla="*/ 1469333 w 3084572"/>
              <a:gd name="connsiteY84" fmla="*/ 3916536 h 5236077"/>
              <a:gd name="connsiteX85" fmla="*/ 1366302 w 3084572"/>
              <a:gd name="connsiteY85" fmla="*/ 3865021 h 5236077"/>
              <a:gd name="connsiteX86" fmla="*/ 1739789 w 3084572"/>
              <a:gd name="connsiteY86" fmla="*/ 3736232 h 5236077"/>
              <a:gd name="connsiteX87" fmla="*/ 2383733 w 3084572"/>
              <a:gd name="connsiteY87" fmla="*/ 3787748 h 5236077"/>
              <a:gd name="connsiteX88" fmla="*/ 1263271 w 3084572"/>
              <a:gd name="connsiteY88" fmla="*/ 3491534 h 5236077"/>
              <a:gd name="connsiteX89" fmla="*/ 1404938 w 3084572"/>
              <a:gd name="connsiteY89" fmla="*/ 3427139 h 5236077"/>
              <a:gd name="connsiteX90" fmla="*/ 1623879 w 3084572"/>
              <a:gd name="connsiteY90" fmla="*/ 3285472 h 5236077"/>
              <a:gd name="connsiteX91" fmla="*/ 1778426 w 3084572"/>
              <a:gd name="connsiteY91" fmla="*/ 3246835 h 5236077"/>
              <a:gd name="connsiteX92" fmla="*/ 2151913 w 3084572"/>
              <a:gd name="connsiteY92" fmla="*/ 3208198 h 5236077"/>
              <a:gd name="connsiteX93" fmla="*/ 2151913 w 3084572"/>
              <a:gd name="connsiteY93" fmla="*/ 3208198 h 5236077"/>
              <a:gd name="connsiteX94" fmla="*/ 2293580 w 3084572"/>
              <a:gd name="connsiteY94" fmla="*/ 3208198 h 5236077"/>
              <a:gd name="connsiteX95" fmla="*/ 2396611 w 3084572"/>
              <a:gd name="connsiteY95" fmla="*/ 3118046 h 5236077"/>
              <a:gd name="connsiteX96" fmla="*/ 2435248 w 3084572"/>
              <a:gd name="connsiteY96" fmla="*/ 2963500 h 5236077"/>
              <a:gd name="connsiteX97" fmla="*/ 2409490 w 3084572"/>
              <a:gd name="connsiteY97" fmla="*/ 2860469 h 5236077"/>
              <a:gd name="connsiteX98" fmla="*/ 2332217 w 3084572"/>
              <a:gd name="connsiteY98" fmla="*/ 2744559 h 5236077"/>
              <a:gd name="connsiteX99" fmla="*/ 2267823 w 3084572"/>
              <a:gd name="connsiteY99" fmla="*/ 2667286 h 5236077"/>
              <a:gd name="connsiteX100" fmla="*/ 2126155 w 3084572"/>
              <a:gd name="connsiteY100" fmla="*/ 2667286 h 5236077"/>
              <a:gd name="connsiteX0" fmla="*/ 1765547 w 3130687"/>
              <a:gd name="connsiteY0" fmla="*/ 2641528 h 5236077"/>
              <a:gd name="connsiteX1" fmla="*/ 1585242 w 3130687"/>
              <a:gd name="connsiteY1" fmla="*/ 2641528 h 5236077"/>
              <a:gd name="connsiteX2" fmla="*/ 1495090 w 3130687"/>
              <a:gd name="connsiteY2" fmla="*/ 2770317 h 5236077"/>
              <a:gd name="connsiteX3" fmla="*/ 1469333 w 3130687"/>
              <a:gd name="connsiteY3" fmla="*/ 2924863 h 5236077"/>
              <a:gd name="connsiteX4" fmla="*/ 1533727 w 3130687"/>
              <a:gd name="connsiteY4" fmla="*/ 3040773 h 5236077"/>
              <a:gd name="connsiteX5" fmla="*/ 1623879 w 3130687"/>
              <a:gd name="connsiteY5" fmla="*/ 3195319 h 5236077"/>
              <a:gd name="connsiteX6" fmla="*/ 1507969 w 3130687"/>
              <a:gd name="connsiteY6" fmla="*/ 3259714 h 5236077"/>
              <a:gd name="connsiteX7" fmla="*/ 1379180 w 3130687"/>
              <a:gd name="connsiteY7" fmla="*/ 3375624 h 5236077"/>
              <a:gd name="connsiteX8" fmla="*/ 1198876 w 3130687"/>
              <a:gd name="connsiteY8" fmla="*/ 3388503 h 5236077"/>
              <a:gd name="connsiteX9" fmla="*/ 1185997 w 3130687"/>
              <a:gd name="connsiteY9" fmla="*/ 3105167 h 5236077"/>
              <a:gd name="connsiteX10" fmla="*/ 1237513 w 3130687"/>
              <a:gd name="connsiteY10" fmla="*/ 2770317 h 5236077"/>
              <a:gd name="connsiteX11" fmla="*/ 1237513 w 3130687"/>
              <a:gd name="connsiteY11" fmla="*/ 2525618 h 5236077"/>
              <a:gd name="connsiteX12" fmla="*/ 1237513 w 3130687"/>
              <a:gd name="connsiteY12" fmla="*/ 2319556 h 5236077"/>
              <a:gd name="connsiteX13" fmla="*/ 1263270 w 3130687"/>
              <a:gd name="connsiteY13" fmla="*/ 2074858 h 5236077"/>
              <a:gd name="connsiteX14" fmla="*/ 1327665 w 3130687"/>
              <a:gd name="connsiteY14" fmla="*/ 1714249 h 5236077"/>
              <a:gd name="connsiteX15" fmla="*/ 1404939 w 3130687"/>
              <a:gd name="connsiteY15" fmla="*/ 1611217 h 5236077"/>
              <a:gd name="connsiteX16" fmla="*/ 1495090 w 3130687"/>
              <a:gd name="connsiteY16" fmla="*/ 1392277 h 5236077"/>
              <a:gd name="connsiteX17" fmla="*/ 1675395 w 3130687"/>
              <a:gd name="connsiteY17" fmla="*/ 1276367 h 5236077"/>
              <a:gd name="connsiteX18" fmla="*/ 1842820 w 3130687"/>
              <a:gd name="connsiteY18" fmla="*/ 1147579 h 5236077"/>
              <a:gd name="connsiteX19" fmla="*/ 1984488 w 3130687"/>
              <a:gd name="connsiteY19" fmla="*/ 1070305 h 5236077"/>
              <a:gd name="connsiteX20" fmla="*/ 2126155 w 3130687"/>
              <a:gd name="connsiteY20" fmla="*/ 1018790 h 5236077"/>
              <a:gd name="connsiteX21" fmla="*/ 2216307 w 3130687"/>
              <a:gd name="connsiteY21" fmla="*/ 941517 h 5236077"/>
              <a:gd name="connsiteX22" fmla="*/ 2267823 w 3130687"/>
              <a:gd name="connsiteY22" fmla="*/ 890001 h 5236077"/>
              <a:gd name="connsiteX23" fmla="*/ 2229186 w 3130687"/>
              <a:gd name="connsiteY23" fmla="*/ 774091 h 5236077"/>
              <a:gd name="connsiteX24" fmla="*/ 2087518 w 3130687"/>
              <a:gd name="connsiteY24" fmla="*/ 722576 h 5236077"/>
              <a:gd name="connsiteX25" fmla="*/ 1868578 w 3130687"/>
              <a:gd name="connsiteY25" fmla="*/ 568029 h 5236077"/>
              <a:gd name="connsiteX26" fmla="*/ 1726910 w 3130687"/>
              <a:gd name="connsiteY26" fmla="*/ 477877 h 5236077"/>
              <a:gd name="connsiteX27" fmla="*/ 1546606 w 3130687"/>
              <a:gd name="connsiteY27" fmla="*/ 387725 h 5236077"/>
              <a:gd name="connsiteX28" fmla="*/ 1379181 w 3130687"/>
              <a:gd name="connsiteY28" fmla="*/ 297573 h 5236077"/>
              <a:gd name="connsiteX29" fmla="*/ 1211755 w 3130687"/>
              <a:gd name="connsiteY29" fmla="*/ 143027 h 5236077"/>
              <a:gd name="connsiteX30" fmla="*/ 1082966 w 3130687"/>
              <a:gd name="connsiteY30" fmla="*/ 117269 h 5236077"/>
              <a:gd name="connsiteX31" fmla="*/ 915541 w 3130687"/>
              <a:gd name="connsiteY31" fmla="*/ 65753 h 5236077"/>
              <a:gd name="connsiteX32" fmla="*/ 593569 w 3130687"/>
              <a:gd name="connsiteY32" fmla="*/ 1358 h 5236077"/>
              <a:gd name="connsiteX33" fmla="*/ 451902 w 3130687"/>
              <a:gd name="connsiteY33" fmla="*/ 130148 h 5236077"/>
              <a:gd name="connsiteX34" fmla="*/ 400386 w 3130687"/>
              <a:gd name="connsiteY34" fmla="*/ 284694 h 5236077"/>
              <a:gd name="connsiteX35" fmla="*/ 400386 w 3130687"/>
              <a:gd name="connsiteY35" fmla="*/ 464998 h 5236077"/>
              <a:gd name="connsiteX36" fmla="*/ 400386 w 3130687"/>
              <a:gd name="connsiteY36" fmla="*/ 683939 h 5236077"/>
              <a:gd name="connsiteX37" fmla="*/ 348870 w 3130687"/>
              <a:gd name="connsiteY37" fmla="*/ 1044548 h 5236077"/>
              <a:gd name="connsiteX38" fmla="*/ 297355 w 3130687"/>
              <a:gd name="connsiteY38" fmla="*/ 1276367 h 5236077"/>
              <a:gd name="connsiteX39" fmla="*/ 245840 w 3130687"/>
              <a:gd name="connsiteY39" fmla="*/ 1469550 h 5236077"/>
              <a:gd name="connsiteX40" fmla="*/ 194324 w 3130687"/>
              <a:gd name="connsiteY40" fmla="*/ 1585460 h 5236077"/>
              <a:gd name="connsiteX41" fmla="*/ 142809 w 3130687"/>
              <a:gd name="connsiteY41" fmla="*/ 1727128 h 5236077"/>
              <a:gd name="connsiteX42" fmla="*/ 65535 w 3130687"/>
              <a:gd name="connsiteY42" fmla="*/ 1881674 h 5236077"/>
              <a:gd name="connsiteX43" fmla="*/ 39778 w 3130687"/>
              <a:gd name="connsiteY43" fmla="*/ 1984705 h 5236077"/>
              <a:gd name="connsiteX44" fmla="*/ 1141 w 3130687"/>
              <a:gd name="connsiteY44" fmla="*/ 2203646 h 5236077"/>
              <a:gd name="connsiteX45" fmla="*/ 14020 w 3130687"/>
              <a:gd name="connsiteY45" fmla="*/ 2358193 h 5236077"/>
              <a:gd name="connsiteX46" fmla="*/ 52657 w 3130687"/>
              <a:gd name="connsiteY46" fmla="*/ 2628649 h 5236077"/>
              <a:gd name="connsiteX47" fmla="*/ 91293 w 3130687"/>
              <a:gd name="connsiteY47" fmla="*/ 2731680 h 5236077"/>
              <a:gd name="connsiteX48" fmla="*/ 155688 w 3130687"/>
              <a:gd name="connsiteY48" fmla="*/ 3040773 h 5236077"/>
              <a:gd name="connsiteX49" fmla="*/ 168566 w 3130687"/>
              <a:gd name="connsiteY49" fmla="*/ 3092288 h 5236077"/>
              <a:gd name="connsiteX50" fmla="*/ 258718 w 3130687"/>
              <a:gd name="connsiteY50" fmla="*/ 3324108 h 5236077"/>
              <a:gd name="connsiteX51" fmla="*/ 361749 w 3130687"/>
              <a:gd name="connsiteY51" fmla="*/ 3517291 h 5236077"/>
              <a:gd name="connsiteX52" fmla="*/ 516296 w 3130687"/>
              <a:gd name="connsiteY52" fmla="*/ 3749111 h 5236077"/>
              <a:gd name="connsiteX53" fmla="*/ 722358 w 3130687"/>
              <a:gd name="connsiteY53" fmla="*/ 3929415 h 5236077"/>
              <a:gd name="connsiteX54" fmla="*/ 786752 w 3130687"/>
              <a:gd name="connsiteY54" fmla="*/ 4058204 h 5236077"/>
              <a:gd name="connsiteX55" fmla="*/ 876904 w 3130687"/>
              <a:gd name="connsiteY55" fmla="*/ 4290024 h 5236077"/>
              <a:gd name="connsiteX56" fmla="*/ 1070088 w 3130687"/>
              <a:gd name="connsiteY56" fmla="*/ 4547601 h 5236077"/>
              <a:gd name="connsiteX57" fmla="*/ 1185997 w 3130687"/>
              <a:gd name="connsiteY57" fmla="*/ 4663511 h 5236077"/>
              <a:gd name="connsiteX58" fmla="*/ 1327666 w 3130687"/>
              <a:gd name="connsiteY58" fmla="*/ 4779421 h 5236077"/>
              <a:gd name="connsiteX59" fmla="*/ 1546606 w 3130687"/>
              <a:gd name="connsiteY59" fmla="*/ 4882451 h 5236077"/>
              <a:gd name="connsiteX60" fmla="*/ 1855699 w 3130687"/>
              <a:gd name="connsiteY60" fmla="*/ 5062756 h 5236077"/>
              <a:gd name="connsiteX61" fmla="*/ 2126155 w 3130687"/>
              <a:gd name="connsiteY61" fmla="*/ 5165787 h 5236077"/>
              <a:gd name="connsiteX62" fmla="*/ 2254944 w 3130687"/>
              <a:gd name="connsiteY62" fmla="*/ 5217303 h 5236077"/>
              <a:gd name="connsiteX63" fmla="*/ 2409490 w 3130687"/>
              <a:gd name="connsiteY63" fmla="*/ 5230181 h 5236077"/>
              <a:gd name="connsiteX64" fmla="*/ 2473885 w 3130687"/>
              <a:gd name="connsiteY64" fmla="*/ 5127150 h 5236077"/>
              <a:gd name="connsiteX65" fmla="*/ 2564037 w 3130687"/>
              <a:gd name="connsiteY65" fmla="*/ 4985483 h 5236077"/>
              <a:gd name="connsiteX66" fmla="*/ 2705704 w 3130687"/>
              <a:gd name="connsiteY66" fmla="*/ 4818057 h 5236077"/>
              <a:gd name="connsiteX67" fmla="*/ 2821614 w 3130687"/>
              <a:gd name="connsiteY67" fmla="*/ 4715027 h 5236077"/>
              <a:gd name="connsiteX68" fmla="*/ 2976161 w 3130687"/>
              <a:gd name="connsiteY68" fmla="*/ 4547601 h 5236077"/>
              <a:gd name="connsiteX69" fmla="*/ 3066313 w 3130687"/>
              <a:gd name="connsiteY69" fmla="*/ 4521843 h 5236077"/>
              <a:gd name="connsiteX70" fmla="*/ 3066313 w 3130687"/>
              <a:gd name="connsiteY70" fmla="*/ 4431691 h 5236077"/>
              <a:gd name="connsiteX71" fmla="*/ 2873130 w 3130687"/>
              <a:gd name="connsiteY71" fmla="*/ 4264266 h 5236077"/>
              <a:gd name="connsiteX72" fmla="*/ 2744341 w 3130687"/>
              <a:gd name="connsiteY72" fmla="*/ 4186993 h 5236077"/>
              <a:gd name="connsiteX73" fmla="*/ 2615552 w 3130687"/>
              <a:gd name="connsiteY73" fmla="*/ 4045325 h 5236077"/>
              <a:gd name="connsiteX74" fmla="*/ 2422369 w 3130687"/>
              <a:gd name="connsiteY74" fmla="*/ 4096841 h 5236077"/>
              <a:gd name="connsiteX75" fmla="*/ 2203428 w 3130687"/>
              <a:gd name="connsiteY75" fmla="*/ 4174114 h 5236077"/>
              <a:gd name="connsiteX76" fmla="*/ 2100397 w 3130687"/>
              <a:gd name="connsiteY76" fmla="*/ 4186993 h 5236077"/>
              <a:gd name="connsiteX77" fmla="*/ 2010245 w 3130687"/>
              <a:gd name="connsiteY77" fmla="*/ 4251387 h 5236077"/>
              <a:gd name="connsiteX78" fmla="*/ 1868578 w 3130687"/>
              <a:gd name="connsiteY78" fmla="*/ 4315781 h 5236077"/>
              <a:gd name="connsiteX79" fmla="*/ 1688274 w 3130687"/>
              <a:gd name="connsiteY79" fmla="*/ 4367296 h 5236077"/>
              <a:gd name="connsiteX80" fmla="*/ 1611000 w 3130687"/>
              <a:gd name="connsiteY80" fmla="*/ 4354418 h 5236077"/>
              <a:gd name="connsiteX81" fmla="*/ 1623879 w 3130687"/>
              <a:gd name="connsiteY81" fmla="*/ 4135477 h 5236077"/>
              <a:gd name="connsiteX82" fmla="*/ 1662516 w 3130687"/>
              <a:gd name="connsiteY82" fmla="*/ 4032446 h 5236077"/>
              <a:gd name="connsiteX83" fmla="*/ 1585242 w 3130687"/>
              <a:gd name="connsiteY83" fmla="*/ 3942294 h 5236077"/>
              <a:gd name="connsiteX84" fmla="*/ 1469333 w 3130687"/>
              <a:gd name="connsiteY84" fmla="*/ 3916536 h 5236077"/>
              <a:gd name="connsiteX85" fmla="*/ 1366302 w 3130687"/>
              <a:gd name="connsiteY85" fmla="*/ 3865021 h 5236077"/>
              <a:gd name="connsiteX86" fmla="*/ 1739789 w 3130687"/>
              <a:gd name="connsiteY86" fmla="*/ 3736232 h 5236077"/>
              <a:gd name="connsiteX87" fmla="*/ 2383733 w 3130687"/>
              <a:gd name="connsiteY87" fmla="*/ 3787748 h 5236077"/>
              <a:gd name="connsiteX88" fmla="*/ 3104950 w 3130687"/>
              <a:gd name="connsiteY88" fmla="*/ 3761991 h 5236077"/>
              <a:gd name="connsiteX89" fmla="*/ 1404938 w 3130687"/>
              <a:gd name="connsiteY89" fmla="*/ 3427139 h 5236077"/>
              <a:gd name="connsiteX90" fmla="*/ 1623879 w 3130687"/>
              <a:gd name="connsiteY90" fmla="*/ 3285472 h 5236077"/>
              <a:gd name="connsiteX91" fmla="*/ 1778426 w 3130687"/>
              <a:gd name="connsiteY91" fmla="*/ 3246835 h 5236077"/>
              <a:gd name="connsiteX92" fmla="*/ 2151913 w 3130687"/>
              <a:gd name="connsiteY92" fmla="*/ 3208198 h 5236077"/>
              <a:gd name="connsiteX93" fmla="*/ 2151913 w 3130687"/>
              <a:gd name="connsiteY93" fmla="*/ 3208198 h 5236077"/>
              <a:gd name="connsiteX94" fmla="*/ 2293580 w 3130687"/>
              <a:gd name="connsiteY94" fmla="*/ 3208198 h 5236077"/>
              <a:gd name="connsiteX95" fmla="*/ 2396611 w 3130687"/>
              <a:gd name="connsiteY95" fmla="*/ 3118046 h 5236077"/>
              <a:gd name="connsiteX96" fmla="*/ 2435248 w 3130687"/>
              <a:gd name="connsiteY96" fmla="*/ 2963500 h 5236077"/>
              <a:gd name="connsiteX97" fmla="*/ 2409490 w 3130687"/>
              <a:gd name="connsiteY97" fmla="*/ 2860469 h 5236077"/>
              <a:gd name="connsiteX98" fmla="*/ 2332217 w 3130687"/>
              <a:gd name="connsiteY98" fmla="*/ 2744559 h 5236077"/>
              <a:gd name="connsiteX99" fmla="*/ 2267823 w 3130687"/>
              <a:gd name="connsiteY99" fmla="*/ 2667286 h 5236077"/>
              <a:gd name="connsiteX100" fmla="*/ 2126155 w 3130687"/>
              <a:gd name="connsiteY100" fmla="*/ 2667286 h 5236077"/>
              <a:gd name="connsiteX0" fmla="*/ 1765547 w 3646279"/>
              <a:gd name="connsiteY0" fmla="*/ 2641528 h 5236077"/>
              <a:gd name="connsiteX1" fmla="*/ 1585242 w 3646279"/>
              <a:gd name="connsiteY1" fmla="*/ 2641528 h 5236077"/>
              <a:gd name="connsiteX2" fmla="*/ 1495090 w 3646279"/>
              <a:gd name="connsiteY2" fmla="*/ 2770317 h 5236077"/>
              <a:gd name="connsiteX3" fmla="*/ 1469333 w 3646279"/>
              <a:gd name="connsiteY3" fmla="*/ 2924863 h 5236077"/>
              <a:gd name="connsiteX4" fmla="*/ 1533727 w 3646279"/>
              <a:gd name="connsiteY4" fmla="*/ 3040773 h 5236077"/>
              <a:gd name="connsiteX5" fmla="*/ 1623879 w 3646279"/>
              <a:gd name="connsiteY5" fmla="*/ 3195319 h 5236077"/>
              <a:gd name="connsiteX6" fmla="*/ 1507969 w 3646279"/>
              <a:gd name="connsiteY6" fmla="*/ 3259714 h 5236077"/>
              <a:gd name="connsiteX7" fmla="*/ 1379180 w 3646279"/>
              <a:gd name="connsiteY7" fmla="*/ 3375624 h 5236077"/>
              <a:gd name="connsiteX8" fmla="*/ 1198876 w 3646279"/>
              <a:gd name="connsiteY8" fmla="*/ 3388503 h 5236077"/>
              <a:gd name="connsiteX9" fmla="*/ 1185997 w 3646279"/>
              <a:gd name="connsiteY9" fmla="*/ 3105167 h 5236077"/>
              <a:gd name="connsiteX10" fmla="*/ 1237513 w 3646279"/>
              <a:gd name="connsiteY10" fmla="*/ 2770317 h 5236077"/>
              <a:gd name="connsiteX11" fmla="*/ 1237513 w 3646279"/>
              <a:gd name="connsiteY11" fmla="*/ 2525618 h 5236077"/>
              <a:gd name="connsiteX12" fmla="*/ 1237513 w 3646279"/>
              <a:gd name="connsiteY12" fmla="*/ 2319556 h 5236077"/>
              <a:gd name="connsiteX13" fmla="*/ 1263270 w 3646279"/>
              <a:gd name="connsiteY13" fmla="*/ 2074858 h 5236077"/>
              <a:gd name="connsiteX14" fmla="*/ 1327665 w 3646279"/>
              <a:gd name="connsiteY14" fmla="*/ 1714249 h 5236077"/>
              <a:gd name="connsiteX15" fmla="*/ 1404939 w 3646279"/>
              <a:gd name="connsiteY15" fmla="*/ 1611217 h 5236077"/>
              <a:gd name="connsiteX16" fmla="*/ 1495090 w 3646279"/>
              <a:gd name="connsiteY16" fmla="*/ 1392277 h 5236077"/>
              <a:gd name="connsiteX17" fmla="*/ 1675395 w 3646279"/>
              <a:gd name="connsiteY17" fmla="*/ 1276367 h 5236077"/>
              <a:gd name="connsiteX18" fmla="*/ 1842820 w 3646279"/>
              <a:gd name="connsiteY18" fmla="*/ 1147579 h 5236077"/>
              <a:gd name="connsiteX19" fmla="*/ 1984488 w 3646279"/>
              <a:gd name="connsiteY19" fmla="*/ 1070305 h 5236077"/>
              <a:gd name="connsiteX20" fmla="*/ 2126155 w 3646279"/>
              <a:gd name="connsiteY20" fmla="*/ 1018790 h 5236077"/>
              <a:gd name="connsiteX21" fmla="*/ 2216307 w 3646279"/>
              <a:gd name="connsiteY21" fmla="*/ 941517 h 5236077"/>
              <a:gd name="connsiteX22" fmla="*/ 2267823 w 3646279"/>
              <a:gd name="connsiteY22" fmla="*/ 890001 h 5236077"/>
              <a:gd name="connsiteX23" fmla="*/ 2229186 w 3646279"/>
              <a:gd name="connsiteY23" fmla="*/ 774091 h 5236077"/>
              <a:gd name="connsiteX24" fmla="*/ 2087518 w 3646279"/>
              <a:gd name="connsiteY24" fmla="*/ 722576 h 5236077"/>
              <a:gd name="connsiteX25" fmla="*/ 1868578 w 3646279"/>
              <a:gd name="connsiteY25" fmla="*/ 568029 h 5236077"/>
              <a:gd name="connsiteX26" fmla="*/ 1726910 w 3646279"/>
              <a:gd name="connsiteY26" fmla="*/ 477877 h 5236077"/>
              <a:gd name="connsiteX27" fmla="*/ 1546606 w 3646279"/>
              <a:gd name="connsiteY27" fmla="*/ 387725 h 5236077"/>
              <a:gd name="connsiteX28" fmla="*/ 1379181 w 3646279"/>
              <a:gd name="connsiteY28" fmla="*/ 297573 h 5236077"/>
              <a:gd name="connsiteX29" fmla="*/ 1211755 w 3646279"/>
              <a:gd name="connsiteY29" fmla="*/ 143027 h 5236077"/>
              <a:gd name="connsiteX30" fmla="*/ 1082966 w 3646279"/>
              <a:gd name="connsiteY30" fmla="*/ 117269 h 5236077"/>
              <a:gd name="connsiteX31" fmla="*/ 915541 w 3646279"/>
              <a:gd name="connsiteY31" fmla="*/ 65753 h 5236077"/>
              <a:gd name="connsiteX32" fmla="*/ 593569 w 3646279"/>
              <a:gd name="connsiteY32" fmla="*/ 1358 h 5236077"/>
              <a:gd name="connsiteX33" fmla="*/ 451902 w 3646279"/>
              <a:gd name="connsiteY33" fmla="*/ 130148 h 5236077"/>
              <a:gd name="connsiteX34" fmla="*/ 400386 w 3646279"/>
              <a:gd name="connsiteY34" fmla="*/ 284694 h 5236077"/>
              <a:gd name="connsiteX35" fmla="*/ 400386 w 3646279"/>
              <a:gd name="connsiteY35" fmla="*/ 464998 h 5236077"/>
              <a:gd name="connsiteX36" fmla="*/ 400386 w 3646279"/>
              <a:gd name="connsiteY36" fmla="*/ 683939 h 5236077"/>
              <a:gd name="connsiteX37" fmla="*/ 348870 w 3646279"/>
              <a:gd name="connsiteY37" fmla="*/ 1044548 h 5236077"/>
              <a:gd name="connsiteX38" fmla="*/ 297355 w 3646279"/>
              <a:gd name="connsiteY38" fmla="*/ 1276367 h 5236077"/>
              <a:gd name="connsiteX39" fmla="*/ 245840 w 3646279"/>
              <a:gd name="connsiteY39" fmla="*/ 1469550 h 5236077"/>
              <a:gd name="connsiteX40" fmla="*/ 194324 w 3646279"/>
              <a:gd name="connsiteY40" fmla="*/ 1585460 h 5236077"/>
              <a:gd name="connsiteX41" fmla="*/ 142809 w 3646279"/>
              <a:gd name="connsiteY41" fmla="*/ 1727128 h 5236077"/>
              <a:gd name="connsiteX42" fmla="*/ 65535 w 3646279"/>
              <a:gd name="connsiteY42" fmla="*/ 1881674 h 5236077"/>
              <a:gd name="connsiteX43" fmla="*/ 39778 w 3646279"/>
              <a:gd name="connsiteY43" fmla="*/ 1984705 h 5236077"/>
              <a:gd name="connsiteX44" fmla="*/ 1141 w 3646279"/>
              <a:gd name="connsiteY44" fmla="*/ 2203646 h 5236077"/>
              <a:gd name="connsiteX45" fmla="*/ 14020 w 3646279"/>
              <a:gd name="connsiteY45" fmla="*/ 2358193 h 5236077"/>
              <a:gd name="connsiteX46" fmla="*/ 52657 w 3646279"/>
              <a:gd name="connsiteY46" fmla="*/ 2628649 h 5236077"/>
              <a:gd name="connsiteX47" fmla="*/ 91293 w 3646279"/>
              <a:gd name="connsiteY47" fmla="*/ 2731680 h 5236077"/>
              <a:gd name="connsiteX48" fmla="*/ 155688 w 3646279"/>
              <a:gd name="connsiteY48" fmla="*/ 3040773 h 5236077"/>
              <a:gd name="connsiteX49" fmla="*/ 168566 w 3646279"/>
              <a:gd name="connsiteY49" fmla="*/ 3092288 h 5236077"/>
              <a:gd name="connsiteX50" fmla="*/ 258718 w 3646279"/>
              <a:gd name="connsiteY50" fmla="*/ 3324108 h 5236077"/>
              <a:gd name="connsiteX51" fmla="*/ 361749 w 3646279"/>
              <a:gd name="connsiteY51" fmla="*/ 3517291 h 5236077"/>
              <a:gd name="connsiteX52" fmla="*/ 516296 w 3646279"/>
              <a:gd name="connsiteY52" fmla="*/ 3749111 h 5236077"/>
              <a:gd name="connsiteX53" fmla="*/ 722358 w 3646279"/>
              <a:gd name="connsiteY53" fmla="*/ 3929415 h 5236077"/>
              <a:gd name="connsiteX54" fmla="*/ 786752 w 3646279"/>
              <a:gd name="connsiteY54" fmla="*/ 4058204 h 5236077"/>
              <a:gd name="connsiteX55" fmla="*/ 876904 w 3646279"/>
              <a:gd name="connsiteY55" fmla="*/ 4290024 h 5236077"/>
              <a:gd name="connsiteX56" fmla="*/ 1070088 w 3646279"/>
              <a:gd name="connsiteY56" fmla="*/ 4547601 h 5236077"/>
              <a:gd name="connsiteX57" fmla="*/ 1185997 w 3646279"/>
              <a:gd name="connsiteY57" fmla="*/ 4663511 h 5236077"/>
              <a:gd name="connsiteX58" fmla="*/ 1327666 w 3646279"/>
              <a:gd name="connsiteY58" fmla="*/ 4779421 h 5236077"/>
              <a:gd name="connsiteX59" fmla="*/ 1546606 w 3646279"/>
              <a:gd name="connsiteY59" fmla="*/ 4882451 h 5236077"/>
              <a:gd name="connsiteX60" fmla="*/ 1855699 w 3646279"/>
              <a:gd name="connsiteY60" fmla="*/ 5062756 h 5236077"/>
              <a:gd name="connsiteX61" fmla="*/ 2126155 w 3646279"/>
              <a:gd name="connsiteY61" fmla="*/ 5165787 h 5236077"/>
              <a:gd name="connsiteX62" fmla="*/ 2254944 w 3646279"/>
              <a:gd name="connsiteY62" fmla="*/ 5217303 h 5236077"/>
              <a:gd name="connsiteX63" fmla="*/ 2409490 w 3646279"/>
              <a:gd name="connsiteY63" fmla="*/ 5230181 h 5236077"/>
              <a:gd name="connsiteX64" fmla="*/ 2473885 w 3646279"/>
              <a:gd name="connsiteY64" fmla="*/ 5127150 h 5236077"/>
              <a:gd name="connsiteX65" fmla="*/ 2564037 w 3646279"/>
              <a:gd name="connsiteY65" fmla="*/ 4985483 h 5236077"/>
              <a:gd name="connsiteX66" fmla="*/ 2705704 w 3646279"/>
              <a:gd name="connsiteY66" fmla="*/ 4818057 h 5236077"/>
              <a:gd name="connsiteX67" fmla="*/ 2821614 w 3646279"/>
              <a:gd name="connsiteY67" fmla="*/ 4715027 h 5236077"/>
              <a:gd name="connsiteX68" fmla="*/ 2976161 w 3646279"/>
              <a:gd name="connsiteY68" fmla="*/ 4547601 h 5236077"/>
              <a:gd name="connsiteX69" fmla="*/ 3066313 w 3646279"/>
              <a:gd name="connsiteY69" fmla="*/ 4521843 h 5236077"/>
              <a:gd name="connsiteX70" fmla="*/ 3066313 w 3646279"/>
              <a:gd name="connsiteY70" fmla="*/ 4431691 h 5236077"/>
              <a:gd name="connsiteX71" fmla="*/ 2873130 w 3646279"/>
              <a:gd name="connsiteY71" fmla="*/ 4264266 h 5236077"/>
              <a:gd name="connsiteX72" fmla="*/ 2744341 w 3646279"/>
              <a:gd name="connsiteY72" fmla="*/ 4186993 h 5236077"/>
              <a:gd name="connsiteX73" fmla="*/ 2615552 w 3646279"/>
              <a:gd name="connsiteY73" fmla="*/ 4045325 h 5236077"/>
              <a:gd name="connsiteX74" fmla="*/ 2422369 w 3646279"/>
              <a:gd name="connsiteY74" fmla="*/ 4096841 h 5236077"/>
              <a:gd name="connsiteX75" fmla="*/ 2203428 w 3646279"/>
              <a:gd name="connsiteY75" fmla="*/ 4174114 h 5236077"/>
              <a:gd name="connsiteX76" fmla="*/ 2100397 w 3646279"/>
              <a:gd name="connsiteY76" fmla="*/ 4186993 h 5236077"/>
              <a:gd name="connsiteX77" fmla="*/ 2010245 w 3646279"/>
              <a:gd name="connsiteY77" fmla="*/ 4251387 h 5236077"/>
              <a:gd name="connsiteX78" fmla="*/ 1868578 w 3646279"/>
              <a:gd name="connsiteY78" fmla="*/ 4315781 h 5236077"/>
              <a:gd name="connsiteX79" fmla="*/ 1688274 w 3646279"/>
              <a:gd name="connsiteY79" fmla="*/ 4367296 h 5236077"/>
              <a:gd name="connsiteX80" fmla="*/ 1611000 w 3646279"/>
              <a:gd name="connsiteY80" fmla="*/ 4354418 h 5236077"/>
              <a:gd name="connsiteX81" fmla="*/ 1623879 w 3646279"/>
              <a:gd name="connsiteY81" fmla="*/ 4135477 h 5236077"/>
              <a:gd name="connsiteX82" fmla="*/ 1662516 w 3646279"/>
              <a:gd name="connsiteY82" fmla="*/ 4032446 h 5236077"/>
              <a:gd name="connsiteX83" fmla="*/ 1585242 w 3646279"/>
              <a:gd name="connsiteY83" fmla="*/ 3942294 h 5236077"/>
              <a:gd name="connsiteX84" fmla="*/ 1469333 w 3646279"/>
              <a:gd name="connsiteY84" fmla="*/ 3916536 h 5236077"/>
              <a:gd name="connsiteX85" fmla="*/ 1366302 w 3646279"/>
              <a:gd name="connsiteY85" fmla="*/ 3865021 h 5236077"/>
              <a:gd name="connsiteX86" fmla="*/ 1739789 w 3646279"/>
              <a:gd name="connsiteY86" fmla="*/ 3736232 h 5236077"/>
              <a:gd name="connsiteX87" fmla="*/ 2383733 w 3646279"/>
              <a:gd name="connsiteY87" fmla="*/ 3787748 h 5236077"/>
              <a:gd name="connsiteX88" fmla="*/ 3104950 w 3646279"/>
              <a:gd name="connsiteY88" fmla="*/ 3761991 h 5236077"/>
              <a:gd name="connsiteX89" fmla="*/ 3581468 w 3646279"/>
              <a:gd name="connsiteY89" fmla="*/ 3697595 h 5236077"/>
              <a:gd name="connsiteX90" fmla="*/ 1623879 w 3646279"/>
              <a:gd name="connsiteY90" fmla="*/ 3285472 h 5236077"/>
              <a:gd name="connsiteX91" fmla="*/ 1778426 w 3646279"/>
              <a:gd name="connsiteY91" fmla="*/ 3246835 h 5236077"/>
              <a:gd name="connsiteX92" fmla="*/ 2151913 w 3646279"/>
              <a:gd name="connsiteY92" fmla="*/ 3208198 h 5236077"/>
              <a:gd name="connsiteX93" fmla="*/ 2151913 w 3646279"/>
              <a:gd name="connsiteY93" fmla="*/ 3208198 h 5236077"/>
              <a:gd name="connsiteX94" fmla="*/ 2293580 w 3646279"/>
              <a:gd name="connsiteY94" fmla="*/ 3208198 h 5236077"/>
              <a:gd name="connsiteX95" fmla="*/ 2396611 w 3646279"/>
              <a:gd name="connsiteY95" fmla="*/ 3118046 h 5236077"/>
              <a:gd name="connsiteX96" fmla="*/ 2435248 w 3646279"/>
              <a:gd name="connsiteY96" fmla="*/ 2963500 h 5236077"/>
              <a:gd name="connsiteX97" fmla="*/ 2409490 w 3646279"/>
              <a:gd name="connsiteY97" fmla="*/ 2860469 h 5236077"/>
              <a:gd name="connsiteX98" fmla="*/ 2332217 w 3646279"/>
              <a:gd name="connsiteY98" fmla="*/ 2744559 h 5236077"/>
              <a:gd name="connsiteX99" fmla="*/ 2267823 w 3646279"/>
              <a:gd name="connsiteY99" fmla="*/ 2667286 h 5236077"/>
              <a:gd name="connsiteX100" fmla="*/ 2126155 w 3646279"/>
              <a:gd name="connsiteY100" fmla="*/ 2667286 h 5236077"/>
              <a:gd name="connsiteX0" fmla="*/ 1765547 w 3745787"/>
              <a:gd name="connsiteY0" fmla="*/ 2641528 h 5236077"/>
              <a:gd name="connsiteX1" fmla="*/ 1585242 w 3745787"/>
              <a:gd name="connsiteY1" fmla="*/ 2641528 h 5236077"/>
              <a:gd name="connsiteX2" fmla="*/ 1495090 w 3745787"/>
              <a:gd name="connsiteY2" fmla="*/ 2770317 h 5236077"/>
              <a:gd name="connsiteX3" fmla="*/ 1469333 w 3745787"/>
              <a:gd name="connsiteY3" fmla="*/ 2924863 h 5236077"/>
              <a:gd name="connsiteX4" fmla="*/ 1533727 w 3745787"/>
              <a:gd name="connsiteY4" fmla="*/ 3040773 h 5236077"/>
              <a:gd name="connsiteX5" fmla="*/ 1623879 w 3745787"/>
              <a:gd name="connsiteY5" fmla="*/ 3195319 h 5236077"/>
              <a:gd name="connsiteX6" fmla="*/ 1507969 w 3745787"/>
              <a:gd name="connsiteY6" fmla="*/ 3259714 h 5236077"/>
              <a:gd name="connsiteX7" fmla="*/ 1379180 w 3745787"/>
              <a:gd name="connsiteY7" fmla="*/ 3375624 h 5236077"/>
              <a:gd name="connsiteX8" fmla="*/ 1198876 w 3745787"/>
              <a:gd name="connsiteY8" fmla="*/ 3388503 h 5236077"/>
              <a:gd name="connsiteX9" fmla="*/ 1185997 w 3745787"/>
              <a:gd name="connsiteY9" fmla="*/ 3105167 h 5236077"/>
              <a:gd name="connsiteX10" fmla="*/ 1237513 w 3745787"/>
              <a:gd name="connsiteY10" fmla="*/ 2770317 h 5236077"/>
              <a:gd name="connsiteX11" fmla="*/ 1237513 w 3745787"/>
              <a:gd name="connsiteY11" fmla="*/ 2525618 h 5236077"/>
              <a:gd name="connsiteX12" fmla="*/ 1237513 w 3745787"/>
              <a:gd name="connsiteY12" fmla="*/ 2319556 h 5236077"/>
              <a:gd name="connsiteX13" fmla="*/ 1263270 w 3745787"/>
              <a:gd name="connsiteY13" fmla="*/ 2074858 h 5236077"/>
              <a:gd name="connsiteX14" fmla="*/ 1327665 w 3745787"/>
              <a:gd name="connsiteY14" fmla="*/ 1714249 h 5236077"/>
              <a:gd name="connsiteX15" fmla="*/ 1404939 w 3745787"/>
              <a:gd name="connsiteY15" fmla="*/ 1611217 h 5236077"/>
              <a:gd name="connsiteX16" fmla="*/ 1495090 w 3745787"/>
              <a:gd name="connsiteY16" fmla="*/ 1392277 h 5236077"/>
              <a:gd name="connsiteX17" fmla="*/ 1675395 w 3745787"/>
              <a:gd name="connsiteY17" fmla="*/ 1276367 h 5236077"/>
              <a:gd name="connsiteX18" fmla="*/ 1842820 w 3745787"/>
              <a:gd name="connsiteY18" fmla="*/ 1147579 h 5236077"/>
              <a:gd name="connsiteX19" fmla="*/ 1984488 w 3745787"/>
              <a:gd name="connsiteY19" fmla="*/ 1070305 h 5236077"/>
              <a:gd name="connsiteX20" fmla="*/ 2126155 w 3745787"/>
              <a:gd name="connsiteY20" fmla="*/ 1018790 h 5236077"/>
              <a:gd name="connsiteX21" fmla="*/ 2216307 w 3745787"/>
              <a:gd name="connsiteY21" fmla="*/ 941517 h 5236077"/>
              <a:gd name="connsiteX22" fmla="*/ 2267823 w 3745787"/>
              <a:gd name="connsiteY22" fmla="*/ 890001 h 5236077"/>
              <a:gd name="connsiteX23" fmla="*/ 2229186 w 3745787"/>
              <a:gd name="connsiteY23" fmla="*/ 774091 h 5236077"/>
              <a:gd name="connsiteX24" fmla="*/ 2087518 w 3745787"/>
              <a:gd name="connsiteY24" fmla="*/ 722576 h 5236077"/>
              <a:gd name="connsiteX25" fmla="*/ 1868578 w 3745787"/>
              <a:gd name="connsiteY25" fmla="*/ 568029 h 5236077"/>
              <a:gd name="connsiteX26" fmla="*/ 1726910 w 3745787"/>
              <a:gd name="connsiteY26" fmla="*/ 477877 h 5236077"/>
              <a:gd name="connsiteX27" fmla="*/ 1546606 w 3745787"/>
              <a:gd name="connsiteY27" fmla="*/ 387725 h 5236077"/>
              <a:gd name="connsiteX28" fmla="*/ 1379181 w 3745787"/>
              <a:gd name="connsiteY28" fmla="*/ 297573 h 5236077"/>
              <a:gd name="connsiteX29" fmla="*/ 1211755 w 3745787"/>
              <a:gd name="connsiteY29" fmla="*/ 143027 h 5236077"/>
              <a:gd name="connsiteX30" fmla="*/ 1082966 w 3745787"/>
              <a:gd name="connsiteY30" fmla="*/ 117269 h 5236077"/>
              <a:gd name="connsiteX31" fmla="*/ 915541 w 3745787"/>
              <a:gd name="connsiteY31" fmla="*/ 65753 h 5236077"/>
              <a:gd name="connsiteX32" fmla="*/ 593569 w 3745787"/>
              <a:gd name="connsiteY32" fmla="*/ 1358 h 5236077"/>
              <a:gd name="connsiteX33" fmla="*/ 451902 w 3745787"/>
              <a:gd name="connsiteY33" fmla="*/ 130148 h 5236077"/>
              <a:gd name="connsiteX34" fmla="*/ 400386 w 3745787"/>
              <a:gd name="connsiteY34" fmla="*/ 284694 h 5236077"/>
              <a:gd name="connsiteX35" fmla="*/ 400386 w 3745787"/>
              <a:gd name="connsiteY35" fmla="*/ 464998 h 5236077"/>
              <a:gd name="connsiteX36" fmla="*/ 400386 w 3745787"/>
              <a:gd name="connsiteY36" fmla="*/ 683939 h 5236077"/>
              <a:gd name="connsiteX37" fmla="*/ 348870 w 3745787"/>
              <a:gd name="connsiteY37" fmla="*/ 1044548 h 5236077"/>
              <a:gd name="connsiteX38" fmla="*/ 297355 w 3745787"/>
              <a:gd name="connsiteY38" fmla="*/ 1276367 h 5236077"/>
              <a:gd name="connsiteX39" fmla="*/ 245840 w 3745787"/>
              <a:gd name="connsiteY39" fmla="*/ 1469550 h 5236077"/>
              <a:gd name="connsiteX40" fmla="*/ 194324 w 3745787"/>
              <a:gd name="connsiteY40" fmla="*/ 1585460 h 5236077"/>
              <a:gd name="connsiteX41" fmla="*/ 142809 w 3745787"/>
              <a:gd name="connsiteY41" fmla="*/ 1727128 h 5236077"/>
              <a:gd name="connsiteX42" fmla="*/ 65535 w 3745787"/>
              <a:gd name="connsiteY42" fmla="*/ 1881674 h 5236077"/>
              <a:gd name="connsiteX43" fmla="*/ 39778 w 3745787"/>
              <a:gd name="connsiteY43" fmla="*/ 1984705 h 5236077"/>
              <a:gd name="connsiteX44" fmla="*/ 1141 w 3745787"/>
              <a:gd name="connsiteY44" fmla="*/ 2203646 h 5236077"/>
              <a:gd name="connsiteX45" fmla="*/ 14020 w 3745787"/>
              <a:gd name="connsiteY45" fmla="*/ 2358193 h 5236077"/>
              <a:gd name="connsiteX46" fmla="*/ 52657 w 3745787"/>
              <a:gd name="connsiteY46" fmla="*/ 2628649 h 5236077"/>
              <a:gd name="connsiteX47" fmla="*/ 91293 w 3745787"/>
              <a:gd name="connsiteY47" fmla="*/ 2731680 h 5236077"/>
              <a:gd name="connsiteX48" fmla="*/ 155688 w 3745787"/>
              <a:gd name="connsiteY48" fmla="*/ 3040773 h 5236077"/>
              <a:gd name="connsiteX49" fmla="*/ 168566 w 3745787"/>
              <a:gd name="connsiteY49" fmla="*/ 3092288 h 5236077"/>
              <a:gd name="connsiteX50" fmla="*/ 258718 w 3745787"/>
              <a:gd name="connsiteY50" fmla="*/ 3324108 h 5236077"/>
              <a:gd name="connsiteX51" fmla="*/ 361749 w 3745787"/>
              <a:gd name="connsiteY51" fmla="*/ 3517291 h 5236077"/>
              <a:gd name="connsiteX52" fmla="*/ 516296 w 3745787"/>
              <a:gd name="connsiteY52" fmla="*/ 3749111 h 5236077"/>
              <a:gd name="connsiteX53" fmla="*/ 722358 w 3745787"/>
              <a:gd name="connsiteY53" fmla="*/ 3929415 h 5236077"/>
              <a:gd name="connsiteX54" fmla="*/ 786752 w 3745787"/>
              <a:gd name="connsiteY54" fmla="*/ 4058204 h 5236077"/>
              <a:gd name="connsiteX55" fmla="*/ 876904 w 3745787"/>
              <a:gd name="connsiteY55" fmla="*/ 4290024 h 5236077"/>
              <a:gd name="connsiteX56" fmla="*/ 1070088 w 3745787"/>
              <a:gd name="connsiteY56" fmla="*/ 4547601 h 5236077"/>
              <a:gd name="connsiteX57" fmla="*/ 1185997 w 3745787"/>
              <a:gd name="connsiteY57" fmla="*/ 4663511 h 5236077"/>
              <a:gd name="connsiteX58" fmla="*/ 1327666 w 3745787"/>
              <a:gd name="connsiteY58" fmla="*/ 4779421 h 5236077"/>
              <a:gd name="connsiteX59" fmla="*/ 1546606 w 3745787"/>
              <a:gd name="connsiteY59" fmla="*/ 4882451 h 5236077"/>
              <a:gd name="connsiteX60" fmla="*/ 1855699 w 3745787"/>
              <a:gd name="connsiteY60" fmla="*/ 5062756 h 5236077"/>
              <a:gd name="connsiteX61" fmla="*/ 2126155 w 3745787"/>
              <a:gd name="connsiteY61" fmla="*/ 5165787 h 5236077"/>
              <a:gd name="connsiteX62" fmla="*/ 2254944 w 3745787"/>
              <a:gd name="connsiteY62" fmla="*/ 5217303 h 5236077"/>
              <a:gd name="connsiteX63" fmla="*/ 2409490 w 3745787"/>
              <a:gd name="connsiteY63" fmla="*/ 5230181 h 5236077"/>
              <a:gd name="connsiteX64" fmla="*/ 2473885 w 3745787"/>
              <a:gd name="connsiteY64" fmla="*/ 5127150 h 5236077"/>
              <a:gd name="connsiteX65" fmla="*/ 2564037 w 3745787"/>
              <a:gd name="connsiteY65" fmla="*/ 4985483 h 5236077"/>
              <a:gd name="connsiteX66" fmla="*/ 2705704 w 3745787"/>
              <a:gd name="connsiteY66" fmla="*/ 4818057 h 5236077"/>
              <a:gd name="connsiteX67" fmla="*/ 2821614 w 3745787"/>
              <a:gd name="connsiteY67" fmla="*/ 4715027 h 5236077"/>
              <a:gd name="connsiteX68" fmla="*/ 2976161 w 3745787"/>
              <a:gd name="connsiteY68" fmla="*/ 4547601 h 5236077"/>
              <a:gd name="connsiteX69" fmla="*/ 3066313 w 3745787"/>
              <a:gd name="connsiteY69" fmla="*/ 4521843 h 5236077"/>
              <a:gd name="connsiteX70" fmla="*/ 3066313 w 3745787"/>
              <a:gd name="connsiteY70" fmla="*/ 4431691 h 5236077"/>
              <a:gd name="connsiteX71" fmla="*/ 2873130 w 3745787"/>
              <a:gd name="connsiteY71" fmla="*/ 4264266 h 5236077"/>
              <a:gd name="connsiteX72" fmla="*/ 2744341 w 3745787"/>
              <a:gd name="connsiteY72" fmla="*/ 4186993 h 5236077"/>
              <a:gd name="connsiteX73" fmla="*/ 2615552 w 3745787"/>
              <a:gd name="connsiteY73" fmla="*/ 4045325 h 5236077"/>
              <a:gd name="connsiteX74" fmla="*/ 2422369 w 3745787"/>
              <a:gd name="connsiteY74" fmla="*/ 4096841 h 5236077"/>
              <a:gd name="connsiteX75" fmla="*/ 2203428 w 3745787"/>
              <a:gd name="connsiteY75" fmla="*/ 4174114 h 5236077"/>
              <a:gd name="connsiteX76" fmla="*/ 2100397 w 3745787"/>
              <a:gd name="connsiteY76" fmla="*/ 4186993 h 5236077"/>
              <a:gd name="connsiteX77" fmla="*/ 2010245 w 3745787"/>
              <a:gd name="connsiteY77" fmla="*/ 4251387 h 5236077"/>
              <a:gd name="connsiteX78" fmla="*/ 1868578 w 3745787"/>
              <a:gd name="connsiteY78" fmla="*/ 4315781 h 5236077"/>
              <a:gd name="connsiteX79" fmla="*/ 1688274 w 3745787"/>
              <a:gd name="connsiteY79" fmla="*/ 4367296 h 5236077"/>
              <a:gd name="connsiteX80" fmla="*/ 1611000 w 3745787"/>
              <a:gd name="connsiteY80" fmla="*/ 4354418 h 5236077"/>
              <a:gd name="connsiteX81" fmla="*/ 1623879 w 3745787"/>
              <a:gd name="connsiteY81" fmla="*/ 4135477 h 5236077"/>
              <a:gd name="connsiteX82" fmla="*/ 1662516 w 3745787"/>
              <a:gd name="connsiteY82" fmla="*/ 4032446 h 5236077"/>
              <a:gd name="connsiteX83" fmla="*/ 1585242 w 3745787"/>
              <a:gd name="connsiteY83" fmla="*/ 3942294 h 5236077"/>
              <a:gd name="connsiteX84" fmla="*/ 1469333 w 3745787"/>
              <a:gd name="connsiteY84" fmla="*/ 3916536 h 5236077"/>
              <a:gd name="connsiteX85" fmla="*/ 1366302 w 3745787"/>
              <a:gd name="connsiteY85" fmla="*/ 3865021 h 5236077"/>
              <a:gd name="connsiteX86" fmla="*/ 1739789 w 3745787"/>
              <a:gd name="connsiteY86" fmla="*/ 3736232 h 5236077"/>
              <a:gd name="connsiteX87" fmla="*/ 2383733 w 3745787"/>
              <a:gd name="connsiteY87" fmla="*/ 3787748 h 5236077"/>
              <a:gd name="connsiteX88" fmla="*/ 3104950 w 3745787"/>
              <a:gd name="connsiteY88" fmla="*/ 3761991 h 5236077"/>
              <a:gd name="connsiteX89" fmla="*/ 3581468 w 3745787"/>
              <a:gd name="connsiteY89" fmla="*/ 3697595 h 5236077"/>
              <a:gd name="connsiteX90" fmla="*/ 3581468 w 3745787"/>
              <a:gd name="connsiteY90" fmla="*/ 3697597 h 5236077"/>
              <a:gd name="connsiteX91" fmla="*/ 1623879 w 3745787"/>
              <a:gd name="connsiteY91" fmla="*/ 3285472 h 5236077"/>
              <a:gd name="connsiteX92" fmla="*/ 1778426 w 3745787"/>
              <a:gd name="connsiteY92" fmla="*/ 3246835 h 5236077"/>
              <a:gd name="connsiteX93" fmla="*/ 2151913 w 3745787"/>
              <a:gd name="connsiteY93" fmla="*/ 3208198 h 5236077"/>
              <a:gd name="connsiteX94" fmla="*/ 2151913 w 3745787"/>
              <a:gd name="connsiteY94" fmla="*/ 3208198 h 5236077"/>
              <a:gd name="connsiteX95" fmla="*/ 2293580 w 3745787"/>
              <a:gd name="connsiteY95" fmla="*/ 3208198 h 5236077"/>
              <a:gd name="connsiteX96" fmla="*/ 2396611 w 3745787"/>
              <a:gd name="connsiteY96" fmla="*/ 3118046 h 5236077"/>
              <a:gd name="connsiteX97" fmla="*/ 2435248 w 3745787"/>
              <a:gd name="connsiteY97" fmla="*/ 2963500 h 5236077"/>
              <a:gd name="connsiteX98" fmla="*/ 2409490 w 3745787"/>
              <a:gd name="connsiteY98" fmla="*/ 2860469 h 5236077"/>
              <a:gd name="connsiteX99" fmla="*/ 2332217 w 3745787"/>
              <a:gd name="connsiteY99" fmla="*/ 2744559 h 5236077"/>
              <a:gd name="connsiteX100" fmla="*/ 2267823 w 3745787"/>
              <a:gd name="connsiteY100" fmla="*/ 2667286 h 5236077"/>
              <a:gd name="connsiteX101" fmla="*/ 2126155 w 3745787"/>
              <a:gd name="connsiteY101" fmla="*/ 2667286 h 5236077"/>
              <a:gd name="connsiteX0" fmla="*/ 1765547 w 3718417"/>
              <a:gd name="connsiteY0" fmla="*/ 2641528 h 5236077"/>
              <a:gd name="connsiteX1" fmla="*/ 1585242 w 3718417"/>
              <a:gd name="connsiteY1" fmla="*/ 2641528 h 5236077"/>
              <a:gd name="connsiteX2" fmla="*/ 1495090 w 3718417"/>
              <a:gd name="connsiteY2" fmla="*/ 2770317 h 5236077"/>
              <a:gd name="connsiteX3" fmla="*/ 1469333 w 3718417"/>
              <a:gd name="connsiteY3" fmla="*/ 2924863 h 5236077"/>
              <a:gd name="connsiteX4" fmla="*/ 1533727 w 3718417"/>
              <a:gd name="connsiteY4" fmla="*/ 3040773 h 5236077"/>
              <a:gd name="connsiteX5" fmla="*/ 1623879 w 3718417"/>
              <a:gd name="connsiteY5" fmla="*/ 3195319 h 5236077"/>
              <a:gd name="connsiteX6" fmla="*/ 1507969 w 3718417"/>
              <a:gd name="connsiteY6" fmla="*/ 3259714 h 5236077"/>
              <a:gd name="connsiteX7" fmla="*/ 1379180 w 3718417"/>
              <a:gd name="connsiteY7" fmla="*/ 3375624 h 5236077"/>
              <a:gd name="connsiteX8" fmla="*/ 1198876 w 3718417"/>
              <a:gd name="connsiteY8" fmla="*/ 3388503 h 5236077"/>
              <a:gd name="connsiteX9" fmla="*/ 1185997 w 3718417"/>
              <a:gd name="connsiteY9" fmla="*/ 3105167 h 5236077"/>
              <a:gd name="connsiteX10" fmla="*/ 1237513 w 3718417"/>
              <a:gd name="connsiteY10" fmla="*/ 2770317 h 5236077"/>
              <a:gd name="connsiteX11" fmla="*/ 1237513 w 3718417"/>
              <a:gd name="connsiteY11" fmla="*/ 2525618 h 5236077"/>
              <a:gd name="connsiteX12" fmla="*/ 1237513 w 3718417"/>
              <a:gd name="connsiteY12" fmla="*/ 2319556 h 5236077"/>
              <a:gd name="connsiteX13" fmla="*/ 1263270 w 3718417"/>
              <a:gd name="connsiteY13" fmla="*/ 2074858 h 5236077"/>
              <a:gd name="connsiteX14" fmla="*/ 1327665 w 3718417"/>
              <a:gd name="connsiteY14" fmla="*/ 1714249 h 5236077"/>
              <a:gd name="connsiteX15" fmla="*/ 1404939 w 3718417"/>
              <a:gd name="connsiteY15" fmla="*/ 1611217 h 5236077"/>
              <a:gd name="connsiteX16" fmla="*/ 1495090 w 3718417"/>
              <a:gd name="connsiteY16" fmla="*/ 1392277 h 5236077"/>
              <a:gd name="connsiteX17" fmla="*/ 1675395 w 3718417"/>
              <a:gd name="connsiteY17" fmla="*/ 1276367 h 5236077"/>
              <a:gd name="connsiteX18" fmla="*/ 1842820 w 3718417"/>
              <a:gd name="connsiteY18" fmla="*/ 1147579 h 5236077"/>
              <a:gd name="connsiteX19" fmla="*/ 1984488 w 3718417"/>
              <a:gd name="connsiteY19" fmla="*/ 1070305 h 5236077"/>
              <a:gd name="connsiteX20" fmla="*/ 2126155 w 3718417"/>
              <a:gd name="connsiteY20" fmla="*/ 1018790 h 5236077"/>
              <a:gd name="connsiteX21" fmla="*/ 2216307 w 3718417"/>
              <a:gd name="connsiteY21" fmla="*/ 941517 h 5236077"/>
              <a:gd name="connsiteX22" fmla="*/ 2267823 w 3718417"/>
              <a:gd name="connsiteY22" fmla="*/ 890001 h 5236077"/>
              <a:gd name="connsiteX23" fmla="*/ 2229186 w 3718417"/>
              <a:gd name="connsiteY23" fmla="*/ 774091 h 5236077"/>
              <a:gd name="connsiteX24" fmla="*/ 2087518 w 3718417"/>
              <a:gd name="connsiteY24" fmla="*/ 722576 h 5236077"/>
              <a:gd name="connsiteX25" fmla="*/ 1868578 w 3718417"/>
              <a:gd name="connsiteY25" fmla="*/ 568029 h 5236077"/>
              <a:gd name="connsiteX26" fmla="*/ 1726910 w 3718417"/>
              <a:gd name="connsiteY26" fmla="*/ 477877 h 5236077"/>
              <a:gd name="connsiteX27" fmla="*/ 1546606 w 3718417"/>
              <a:gd name="connsiteY27" fmla="*/ 387725 h 5236077"/>
              <a:gd name="connsiteX28" fmla="*/ 1379181 w 3718417"/>
              <a:gd name="connsiteY28" fmla="*/ 297573 h 5236077"/>
              <a:gd name="connsiteX29" fmla="*/ 1211755 w 3718417"/>
              <a:gd name="connsiteY29" fmla="*/ 143027 h 5236077"/>
              <a:gd name="connsiteX30" fmla="*/ 1082966 w 3718417"/>
              <a:gd name="connsiteY30" fmla="*/ 117269 h 5236077"/>
              <a:gd name="connsiteX31" fmla="*/ 915541 w 3718417"/>
              <a:gd name="connsiteY31" fmla="*/ 65753 h 5236077"/>
              <a:gd name="connsiteX32" fmla="*/ 593569 w 3718417"/>
              <a:gd name="connsiteY32" fmla="*/ 1358 h 5236077"/>
              <a:gd name="connsiteX33" fmla="*/ 451902 w 3718417"/>
              <a:gd name="connsiteY33" fmla="*/ 130148 h 5236077"/>
              <a:gd name="connsiteX34" fmla="*/ 400386 w 3718417"/>
              <a:gd name="connsiteY34" fmla="*/ 284694 h 5236077"/>
              <a:gd name="connsiteX35" fmla="*/ 400386 w 3718417"/>
              <a:gd name="connsiteY35" fmla="*/ 464998 h 5236077"/>
              <a:gd name="connsiteX36" fmla="*/ 400386 w 3718417"/>
              <a:gd name="connsiteY36" fmla="*/ 683939 h 5236077"/>
              <a:gd name="connsiteX37" fmla="*/ 348870 w 3718417"/>
              <a:gd name="connsiteY37" fmla="*/ 1044548 h 5236077"/>
              <a:gd name="connsiteX38" fmla="*/ 297355 w 3718417"/>
              <a:gd name="connsiteY38" fmla="*/ 1276367 h 5236077"/>
              <a:gd name="connsiteX39" fmla="*/ 245840 w 3718417"/>
              <a:gd name="connsiteY39" fmla="*/ 1469550 h 5236077"/>
              <a:gd name="connsiteX40" fmla="*/ 194324 w 3718417"/>
              <a:gd name="connsiteY40" fmla="*/ 1585460 h 5236077"/>
              <a:gd name="connsiteX41" fmla="*/ 142809 w 3718417"/>
              <a:gd name="connsiteY41" fmla="*/ 1727128 h 5236077"/>
              <a:gd name="connsiteX42" fmla="*/ 65535 w 3718417"/>
              <a:gd name="connsiteY42" fmla="*/ 1881674 h 5236077"/>
              <a:gd name="connsiteX43" fmla="*/ 39778 w 3718417"/>
              <a:gd name="connsiteY43" fmla="*/ 1984705 h 5236077"/>
              <a:gd name="connsiteX44" fmla="*/ 1141 w 3718417"/>
              <a:gd name="connsiteY44" fmla="*/ 2203646 h 5236077"/>
              <a:gd name="connsiteX45" fmla="*/ 14020 w 3718417"/>
              <a:gd name="connsiteY45" fmla="*/ 2358193 h 5236077"/>
              <a:gd name="connsiteX46" fmla="*/ 52657 w 3718417"/>
              <a:gd name="connsiteY46" fmla="*/ 2628649 h 5236077"/>
              <a:gd name="connsiteX47" fmla="*/ 91293 w 3718417"/>
              <a:gd name="connsiteY47" fmla="*/ 2731680 h 5236077"/>
              <a:gd name="connsiteX48" fmla="*/ 155688 w 3718417"/>
              <a:gd name="connsiteY48" fmla="*/ 3040773 h 5236077"/>
              <a:gd name="connsiteX49" fmla="*/ 168566 w 3718417"/>
              <a:gd name="connsiteY49" fmla="*/ 3092288 h 5236077"/>
              <a:gd name="connsiteX50" fmla="*/ 258718 w 3718417"/>
              <a:gd name="connsiteY50" fmla="*/ 3324108 h 5236077"/>
              <a:gd name="connsiteX51" fmla="*/ 361749 w 3718417"/>
              <a:gd name="connsiteY51" fmla="*/ 3517291 h 5236077"/>
              <a:gd name="connsiteX52" fmla="*/ 516296 w 3718417"/>
              <a:gd name="connsiteY52" fmla="*/ 3749111 h 5236077"/>
              <a:gd name="connsiteX53" fmla="*/ 722358 w 3718417"/>
              <a:gd name="connsiteY53" fmla="*/ 3929415 h 5236077"/>
              <a:gd name="connsiteX54" fmla="*/ 786752 w 3718417"/>
              <a:gd name="connsiteY54" fmla="*/ 4058204 h 5236077"/>
              <a:gd name="connsiteX55" fmla="*/ 876904 w 3718417"/>
              <a:gd name="connsiteY55" fmla="*/ 4290024 h 5236077"/>
              <a:gd name="connsiteX56" fmla="*/ 1070088 w 3718417"/>
              <a:gd name="connsiteY56" fmla="*/ 4547601 h 5236077"/>
              <a:gd name="connsiteX57" fmla="*/ 1185997 w 3718417"/>
              <a:gd name="connsiteY57" fmla="*/ 4663511 h 5236077"/>
              <a:gd name="connsiteX58" fmla="*/ 1327666 w 3718417"/>
              <a:gd name="connsiteY58" fmla="*/ 4779421 h 5236077"/>
              <a:gd name="connsiteX59" fmla="*/ 1546606 w 3718417"/>
              <a:gd name="connsiteY59" fmla="*/ 4882451 h 5236077"/>
              <a:gd name="connsiteX60" fmla="*/ 1855699 w 3718417"/>
              <a:gd name="connsiteY60" fmla="*/ 5062756 h 5236077"/>
              <a:gd name="connsiteX61" fmla="*/ 2126155 w 3718417"/>
              <a:gd name="connsiteY61" fmla="*/ 5165787 h 5236077"/>
              <a:gd name="connsiteX62" fmla="*/ 2254944 w 3718417"/>
              <a:gd name="connsiteY62" fmla="*/ 5217303 h 5236077"/>
              <a:gd name="connsiteX63" fmla="*/ 2409490 w 3718417"/>
              <a:gd name="connsiteY63" fmla="*/ 5230181 h 5236077"/>
              <a:gd name="connsiteX64" fmla="*/ 2473885 w 3718417"/>
              <a:gd name="connsiteY64" fmla="*/ 5127150 h 5236077"/>
              <a:gd name="connsiteX65" fmla="*/ 2564037 w 3718417"/>
              <a:gd name="connsiteY65" fmla="*/ 4985483 h 5236077"/>
              <a:gd name="connsiteX66" fmla="*/ 2705704 w 3718417"/>
              <a:gd name="connsiteY66" fmla="*/ 4818057 h 5236077"/>
              <a:gd name="connsiteX67" fmla="*/ 2821614 w 3718417"/>
              <a:gd name="connsiteY67" fmla="*/ 4715027 h 5236077"/>
              <a:gd name="connsiteX68" fmla="*/ 2976161 w 3718417"/>
              <a:gd name="connsiteY68" fmla="*/ 4547601 h 5236077"/>
              <a:gd name="connsiteX69" fmla="*/ 3066313 w 3718417"/>
              <a:gd name="connsiteY69" fmla="*/ 4521843 h 5236077"/>
              <a:gd name="connsiteX70" fmla="*/ 3066313 w 3718417"/>
              <a:gd name="connsiteY70" fmla="*/ 4431691 h 5236077"/>
              <a:gd name="connsiteX71" fmla="*/ 2873130 w 3718417"/>
              <a:gd name="connsiteY71" fmla="*/ 4264266 h 5236077"/>
              <a:gd name="connsiteX72" fmla="*/ 2744341 w 3718417"/>
              <a:gd name="connsiteY72" fmla="*/ 4186993 h 5236077"/>
              <a:gd name="connsiteX73" fmla="*/ 2615552 w 3718417"/>
              <a:gd name="connsiteY73" fmla="*/ 4045325 h 5236077"/>
              <a:gd name="connsiteX74" fmla="*/ 2422369 w 3718417"/>
              <a:gd name="connsiteY74" fmla="*/ 4096841 h 5236077"/>
              <a:gd name="connsiteX75" fmla="*/ 2203428 w 3718417"/>
              <a:gd name="connsiteY75" fmla="*/ 4174114 h 5236077"/>
              <a:gd name="connsiteX76" fmla="*/ 2100397 w 3718417"/>
              <a:gd name="connsiteY76" fmla="*/ 4186993 h 5236077"/>
              <a:gd name="connsiteX77" fmla="*/ 2010245 w 3718417"/>
              <a:gd name="connsiteY77" fmla="*/ 4251387 h 5236077"/>
              <a:gd name="connsiteX78" fmla="*/ 1868578 w 3718417"/>
              <a:gd name="connsiteY78" fmla="*/ 4315781 h 5236077"/>
              <a:gd name="connsiteX79" fmla="*/ 1688274 w 3718417"/>
              <a:gd name="connsiteY79" fmla="*/ 4367296 h 5236077"/>
              <a:gd name="connsiteX80" fmla="*/ 1611000 w 3718417"/>
              <a:gd name="connsiteY80" fmla="*/ 4354418 h 5236077"/>
              <a:gd name="connsiteX81" fmla="*/ 1623879 w 3718417"/>
              <a:gd name="connsiteY81" fmla="*/ 4135477 h 5236077"/>
              <a:gd name="connsiteX82" fmla="*/ 1662516 w 3718417"/>
              <a:gd name="connsiteY82" fmla="*/ 4032446 h 5236077"/>
              <a:gd name="connsiteX83" fmla="*/ 1585242 w 3718417"/>
              <a:gd name="connsiteY83" fmla="*/ 3942294 h 5236077"/>
              <a:gd name="connsiteX84" fmla="*/ 1469333 w 3718417"/>
              <a:gd name="connsiteY84" fmla="*/ 3916536 h 5236077"/>
              <a:gd name="connsiteX85" fmla="*/ 1366302 w 3718417"/>
              <a:gd name="connsiteY85" fmla="*/ 3865021 h 5236077"/>
              <a:gd name="connsiteX86" fmla="*/ 1739789 w 3718417"/>
              <a:gd name="connsiteY86" fmla="*/ 3736232 h 5236077"/>
              <a:gd name="connsiteX87" fmla="*/ 2383733 w 3718417"/>
              <a:gd name="connsiteY87" fmla="*/ 3787748 h 5236077"/>
              <a:gd name="connsiteX88" fmla="*/ 3104950 w 3718417"/>
              <a:gd name="connsiteY88" fmla="*/ 3761991 h 5236077"/>
              <a:gd name="connsiteX89" fmla="*/ 3581468 w 3718417"/>
              <a:gd name="connsiteY89" fmla="*/ 3697595 h 5236077"/>
              <a:gd name="connsiteX90" fmla="*/ 3542831 w 3718417"/>
              <a:gd name="connsiteY90" fmla="*/ 3568808 h 5236077"/>
              <a:gd name="connsiteX91" fmla="*/ 1623879 w 3718417"/>
              <a:gd name="connsiteY91" fmla="*/ 3285472 h 5236077"/>
              <a:gd name="connsiteX92" fmla="*/ 1778426 w 3718417"/>
              <a:gd name="connsiteY92" fmla="*/ 3246835 h 5236077"/>
              <a:gd name="connsiteX93" fmla="*/ 2151913 w 3718417"/>
              <a:gd name="connsiteY93" fmla="*/ 3208198 h 5236077"/>
              <a:gd name="connsiteX94" fmla="*/ 2151913 w 3718417"/>
              <a:gd name="connsiteY94" fmla="*/ 3208198 h 5236077"/>
              <a:gd name="connsiteX95" fmla="*/ 2293580 w 3718417"/>
              <a:gd name="connsiteY95" fmla="*/ 3208198 h 5236077"/>
              <a:gd name="connsiteX96" fmla="*/ 2396611 w 3718417"/>
              <a:gd name="connsiteY96" fmla="*/ 3118046 h 5236077"/>
              <a:gd name="connsiteX97" fmla="*/ 2435248 w 3718417"/>
              <a:gd name="connsiteY97" fmla="*/ 2963500 h 5236077"/>
              <a:gd name="connsiteX98" fmla="*/ 2409490 w 3718417"/>
              <a:gd name="connsiteY98" fmla="*/ 2860469 h 5236077"/>
              <a:gd name="connsiteX99" fmla="*/ 2332217 w 3718417"/>
              <a:gd name="connsiteY99" fmla="*/ 2744559 h 5236077"/>
              <a:gd name="connsiteX100" fmla="*/ 2267823 w 3718417"/>
              <a:gd name="connsiteY100" fmla="*/ 2667286 h 5236077"/>
              <a:gd name="connsiteX101" fmla="*/ 2126155 w 3718417"/>
              <a:gd name="connsiteY101" fmla="*/ 2667286 h 5236077"/>
              <a:gd name="connsiteX0" fmla="*/ 1765547 w 3718417"/>
              <a:gd name="connsiteY0" fmla="*/ 2641528 h 5236077"/>
              <a:gd name="connsiteX1" fmla="*/ 1585242 w 3718417"/>
              <a:gd name="connsiteY1" fmla="*/ 2641528 h 5236077"/>
              <a:gd name="connsiteX2" fmla="*/ 1495090 w 3718417"/>
              <a:gd name="connsiteY2" fmla="*/ 2770317 h 5236077"/>
              <a:gd name="connsiteX3" fmla="*/ 1469333 w 3718417"/>
              <a:gd name="connsiteY3" fmla="*/ 2924863 h 5236077"/>
              <a:gd name="connsiteX4" fmla="*/ 1533727 w 3718417"/>
              <a:gd name="connsiteY4" fmla="*/ 3040773 h 5236077"/>
              <a:gd name="connsiteX5" fmla="*/ 1623879 w 3718417"/>
              <a:gd name="connsiteY5" fmla="*/ 3195319 h 5236077"/>
              <a:gd name="connsiteX6" fmla="*/ 1507969 w 3718417"/>
              <a:gd name="connsiteY6" fmla="*/ 3259714 h 5236077"/>
              <a:gd name="connsiteX7" fmla="*/ 1379180 w 3718417"/>
              <a:gd name="connsiteY7" fmla="*/ 3375624 h 5236077"/>
              <a:gd name="connsiteX8" fmla="*/ 1198876 w 3718417"/>
              <a:gd name="connsiteY8" fmla="*/ 3388503 h 5236077"/>
              <a:gd name="connsiteX9" fmla="*/ 1185997 w 3718417"/>
              <a:gd name="connsiteY9" fmla="*/ 3105167 h 5236077"/>
              <a:gd name="connsiteX10" fmla="*/ 1237513 w 3718417"/>
              <a:gd name="connsiteY10" fmla="*/ 2770317 h 5236077"/>
              <a:gd name="connsiteX11" fmla="*/ 1237513 w 3718417"/>
              <a:gd name="connsiteY11" fmla="*/ 2525618 h 5236077"/>
              <a:gd name="connsiteX12" fmla="*/ 1237513 w 3718417"/>
              <a:gd name="connsiteY12" fmla="*/ 2319556 h 5236077"/>
              <a:gd name="connsiteX13" fmla="*/ 1263270 w 3718417"/>
              <a:gd name="connsiteY13" fmla="*/ 2074858 h 5236077"/>
              <a:gd name="connsiteX14" fmla="*/ 1327665 w 3718417"/>
              <a:gd name="connsiteY14" fmla="*/ 1714249 h 5236077"/>
              <a:gd name="connsiteX15" fmla="*/ 1404939 w 3718417"/>
              <a:gd name="connsiteY15" fmla="*/ 1611217 h 5236077"/>
              <a:gd name="connsiteX16" fmla="*/ 1495090 w 3718417"/>
              <a:gd name="connsiteY16" fmla="*/ 1392277 h 5236077"/>
              <a:gd name="connsiteX17" fmla="*/ 1675395 w 3718417"/>
              <a:gd name="connsiteY17" fmla="*/ 1276367 h 5236077"/>
              <a:gd name="connsiteX18" fmla="*/ 1842820 w 3718417"/>
              <a:gd name="connsiteY18" fmla="*/ 1147579 h 5236077"/>
              <a:gd name="connsiteX19" fmla="*/ 1984488 w 3718417"/>
              <a:gd name="connsiteY19" fmla="*/ 1070305 h 5236077"/>
              <a:gd name="connsiteX20" fmla="*/ 2126155 w 3718417"/>
              <a:gd name="connsiteY20" fmla="*/ 1018790 h 5236077"/>
              <a:gd name="connsiteX21" fmla="*/ 2216307 w 3718417"/>
              <a:gd name="connsiteY21" fmla="*/ 941517 h 5236077"/>
              <a:gd name="connsiteX22" fmla="*/ 2267823 w 3718417"/>
              <a:gd name="connsiteY22" fmla="*/ 890001 h 5236077"/>
              <a:gd name="connsiteX23" fmla="*/ 2229186 w 3718417"/>
              <a:gd name="connsiteY23" fmla="*/ 774091 h 5236077"/>
              <a:gd name="connsiteX24" fmla="*/ 2087518 w 3718417"/>
              <a:gd name="connsiteY24" fmla="*/ 722576 h 5236077"/>
              <a:gd name="connsiteX25" fmla="*/ 1868578 w 3718417"/>
              <a:gd name="connsiteY25" fmla="*/ 568029 h 5236077"/>
              <a:gd name="connsiteX26" fmla="*/ 1726910 w 3718417"/>
              <a:gd name="connsiteY26" fmla="*/ 477877 h 5236077"/>
              <a:gd name="connsiteX27" fmla="*/ 1546606 w 3718417"/>
              <a:gd name="connsiteY27" fmla="*/ 387725 h 5236077"/>
              <a:gd name="connsiteX28" fmla="*/ 1379181 w 3718417"/>
              <a:gd name="connsiteY28" fmla="*/ 297573 h 5236077"/>
              <a:gd name="connsiteX29" fmla="*/ 1211755 w 3718417"/>
              <a:gd name="connsiteY29" fmla="*/ 143027 h 5236077"/>
              <a:gd name="connsiteX30" fmla="*/ 1082966 w 3718417"/>
              <a:gd name="connsiteY30" fmla="*/ 117269 h 5236077"/>
              <a:gd name="connsiteX31" fmla="*/ 915541 w 3718417"/>
              <a:gd name="connsiteY31" fmla="*/ 65753 h 5236077"/>
              <a:gd name="connsiteX32" fmla="*/ 593569 w 3718417"/>
              <a:gd name="connsiteY32" fmla="*/ 1358 h 5236077"/>
              <a:gd name="connsiteX33" fmla="*/ 451902 w 3718417"/>
              <a:gd name="connsiteY33" fmla="*/ 130148 h 5236077"/>
              <a:gd name="connsiteX34" fmla="*/ 400386 w 3718417"/>
              <a:gd name="connsiteY34" fmla="*/ 284694 h 5236077"/>
              <a:gd name="connsiteX35" fmla="*/ 400386 w 3718417"/>
              <a:gd name="connsiteY35" fmla="*/ 464998 h 5236077"/>
              <a:gd name="connsiteX36" fmla="*/ 400386 w 3718417"/>
              <a:gd name="connsiteY36" fmla="*/ 683939 h 5236077"/>
              <a:gd name="connsiteX37" fmla="*/ 348870 w 3718417"/>
              <a:gd name="connsiteY37" fmla="*/ 1044548 h 5236077"/>
              <a:gd name="connsiteX38" fmla="*/ 297355 w 3718417"/>
              <a:gd name="connsiteY38" fmla="*/ 1276367 h 5236077"/>
              <a:gd name="connsiteX39" fmla="*/ 245840 w 3718417"/>
              <a:gd name="connsiteY39" fmla="*/ 1469550 h 5236077"/>
              <a:gd name="connsiteX40" fmla="*/ 194324 w 3718417"/>
              <a:gd name="connsiteY40" fmla="*/ 1585460 h 5236077"/>
              <a:gd name="connsiteX41" fmla="*/ 142809 w 3718417"/>
              <a:gd name="connsiteY41" fmla="*/ 1727128 h 5236077"/>
              <a:gd name="connsiteX42" fmla="*/ 65535 w 3718417"/>
              <a:gd name="connsiteY42" fmla="*/ 1881674 h 5236077"/>
              <a:gd name="connsiteX43" fmla="*/ 39778 w 3718417"/>
              <a:gd name="connsiteY43" fmla="*/ 1984705 h 5236077"/>
              <a:gd name="connsiteX44" fmla="*/ 1141 w 3718417"/>
              <a:gd name="connsiteY44" fmla="*/ 2203646 h 5236077"/>
              <a:gd name="connsiteX45" fmla="*/ 14020 w 3718417"/>
              <a:gd name="connsiteY45" fmla="*/ 2358193 h 5236077"/>
              <a:gd name="connsiteX46" fmla="*/ 52657 w 3718417"/>
              <a:gd name="connsiteY46" fmla="*/ 2628649 h 5236077"/>
              <a:gd name="connsiteX47" fmla="*/ 91293 w 3718417"/>
              <a:gd name="connsiteY47" fmla="*/ 2731680 h 5236077"/>
              <a:gd name="connsiteX48" fmla="*/ 155688 w 3718417"/>
              <a:gd name="connsiteY48" fmla="*/ 3040773 h 5236077"/>
              <a:gd name="connsiteX49" fmla="*/ 168566 w 3718417"/>
              <a:gd name="connsiteY49" fmla="*/ 3092288 h 5236077"/>
              <a:gd name="connsiteX50" fmla="*/ 258718 w 3718417"/>
              <a:gd name="connsiteY50" fmla="*/ 3324108 h 5236077"/>
              <a:gd name="connsiteX51" fmla="*/ 361749 w 3718417"/>
              <a:gd name="connsiteY51" fmla="*/ 3517291 h 5236077"/>
              <a:gd name="connsiteX52" fmla="*/ 516296 w 3718417"/>
              <a:gd name="connsiteY52" fmla="*/ 3749111 h 5236077"/>
              <a:gd name="connsiteX53" fmla="*/ 722358 w 3718417"/>
              <a:gd name="connsiteY53" fmla="*/ 3929415 h 5236077"/>
              <a:gd name="connsiteX54" fmla="*/ 786752 w 3718417"/>
              <a:gd name="connsiteY54" fmla="*/ 4058204 h 5236077"/>
              <a:gd name="connsiteX55" fmla="*/ 876904 w 3718417"/>
              <a:gd name="connsiteY55" fmla="*/ 4290024 h 5236077"/>
              <a:gd name="connsiteX56" fmla="*/ 1070088 w 3718417"/>
              <a:gd name="connsiteY56" fmla="*/ 4547601 h 5236077"/>
              <a:gd name="connsiteX57" fmla="*/ 1185997 w 3718417"/>
              <a:gd name="connsiteY57" fmla="*/ 4663511 h 5236077"/>
              <a:gd name="connsiteX58" fmla="*/ 1327666 w 3718417"/>
              <a:gd name="connsiteY58" fmla="*/ 4779421 h 5236077"/>
              <a:gd name="connsiteX59" fmla="*/ 1546606 w 3718417"/>
              <a:gd name="connsiteY59" fmla="*/ 4882451 h 5236077"/>
              <a:gd name="connsiteX60" fmla="*/ 1855699 w 3718417"/>
              <a:gd name="connsiteY60" fmla="*/ 5062756 h 5236077"/>
              <a:gd name="connsiteX61" fmla="*/ 2126155 w 3718417"/>
              <a:gd name="connsiteY61" fmla="*/ 5165787 h 5236077"/>
              <a:gd name="connsiteX62" fmla="*/ 2254944 w 3718417"/>
              <a:gd name="connsiteY62" fmla="*/ 5217303 h 5236077"/>
              <a:gd name="connsiteX63" fmla="*/ 2409490 w 3718417"/>
              <a:gd name="connsiteY63" fmla="*/ 5230181 h 5236077"/>
              <a:gd name="connsiteX64" fmla="*/ 2473885 w 3718417"/>
              <a:gd name="connsiteY64" fmla="*/ 5127150 h 5236077"/>
              <a:gd name="connsiteX65" fmla="*/ 2564037 w 3718417"/>
              <a:gd name="connsiteY65" fmla="*/ 4985483 h 5236077"/>
              <a:gd name="connsiteX66" fmla="*/ 2705704 w 3718417"/>
              <a:gd name="connsiteY66" fmla="*/ 4818057 h 5236077"/>
              <a:gd name="connsiteX67" fmla="*/ 2821614 w 3718417"/>
              <a:gd name="connsiteY67" fmla="*/ 4715027 h 5236077"/>
              <a:gd name="connsiteX68" fmla="*/ 2976161 w 3718417"/>
              <a:gd name="connsiteY68" fmla="*/ 4547601 h 5236077"/>
              <a:gd name="connsiteX69" fmla="*/ 3066313 w 3718417"/>
              <a:gd name="connsiteY69" fmla="*/ 4521843 h 5236077"/>
              <a:gd name="connsiteX70" fmla="*/ 3066313 w 3718417"/>
              <a:gd name="connsiteY70" fmla="*/ 4431691 h 5236077"/>
              <a:gd name="connsiteX71" fmla="*/ 2873130 w 3718417"/>
              <a:gd name="connsiteY71" fmla="*/ 4264266 h 5236077"/>
              <a:gd name="connsiteX72" fmla="*/ 2744341 w 3718417"/>
              <a:gd name="connsiteY72" fmla="*/ 4186993 h 5236077"/>
              <a:gd name="connsiteX73" fmla="*/ 2615552 w 3718417"/>
              <a:gd name="connsiteY73" fmla="*/ 4045325 h 5236077"/>
              <a:gd name="connsiteX74" fmla="*/ 2422369 w 3718417"/>
              <a:gd name="connsiteY74" fmla="*/ 4096841 h 5236077"/>
              <a:gd name="connsiteX75" fmla="*/ 2203428 w 3718417"/>
              <a:gd name="connsiteY75" fmla="*/ 4174114 h 5236077"/>
              <a:gd name="connsiteX76" fmla="*/ 2100397 w 3718417"/>
              <a:gd name="connsiteY76" fmla="*/ 4186993 h 5236077"/>
              <a:gd name="connsiteX77" fmla="*/ 2010245 w 3718417"/>
              <a:gd name="connsiteY77" fmla="*/ 4251387 h 5236077"/>
              <a:gd name="connsiteX78" fmla="*/ 1868578 w 3718417"/>
              <a:gd name="connsiteY78" fmla="*/ 4315781 h 5236077"/>
              <a:gd name="connsiteX79" fmla="*/ 1688274 w 3718417"/>
              <a:gd name="connsiteY79" fmla="*/ 4367296 h 5236077"/>
              <a:gd name="connsiteX80" fmla="*/ 1611000 w 3718417"/>
              <a:gd name="connsiteY80" fmla="*/ 4354418 h 5236077"/>
              <a:gd name="connsiteX81" fmla="*/ 1623879 w 3718417"/>
              <a:gd name="connsiteY81" fmla="*/ 4135477 h 5236077"/>
              <a:gd name="connsiteX82" fmla="*/ 1662516 w 3718417"/>
              <a:gd name="connsiteY82" fmla="*/ 4032446 h 5236077"/>
              <a:gd name="connsiteX83" fmla="*/ 1585242 w 3718417"/>
              <a:gd name="connsiteY83" fmla="*/ 3942294 h 5236077"/>
              <a:gd name="connsiteX84" fmla="*/ 1469333 w 3718417"/>
              <a:gd name="connsiteY84" fmla="*/ 3916536 h 5236077"/>
              <a:gd name="connsiteX85" fmla="*/ 1366302 w 3718417"/>
              <a:gd name="connsiteY85" fmla="*/ 3865021 h 5236077"/>
              <a:gd name="connsiteX86" fmla="*/ 1739789 w 3718417"/>
              <a:gd name="connsiteY86" fmla="*/ 3736232 h 5236077"/>
              <a:gd name="connsiteX87" fmla="*/ 2383733 w 3718417"/>
              <a:gd name="connsiteY87" fmla="*/ 3787748 h 5236077"/>
              <a:gd name="connsiteX88" fmla="*/ 3104950 w 3718417"/>
              <a:gd name="connsiteY88" fmla="*/ 3761991 h 5236077"/>
              <a:gd name="connsiteX89" fmla="*/ 3581468 w 3718417"/>
              <a:gd name="connsiteY89" fmla="*/ 3697595 h 5236077"/>
              <a:gd name="connsiteX90" fmla="*/ 3542831 w 3718417"/>
              <a:gd name="connsiteY90" fmla="*/ 3568808 h 5236077"/>
              <a:gd name="connsiteX91" fmla="*/ 1623879 w 3718417"/>
              <a:gd name="connsiteY91" fmla="*/ 3285472 h 5236077"/>
              <a:gd name="connsiteX92" fmla="*/ 1778426 w 3718417"/>
              <a:gd name="connsiteY92" fmla="*/ 3246835 h 5236077"/>
              <a:gd name="connsiteX93" fmla="*/ 2151913 w 3718417"/>
              <a:gd name="connsiteY93" fmla="*/ 3208198 h 5236077"/>
              <a:gd name="connsiteX94" fmla="*/ 2151913 w 3718417"/>
              <a:gd name="connsiteY94" fmla="*/ 3208198 h 5236077"/>
              <a:gd name="connsiteX95" fmla="*/ 2293580 w 3718417"/>
              <a:gd name="connsiteY95" fmla="*/ 3208198 h 5236077"/>
              <a:gd name="connsiteX96" fmla="*/ 2396611 w 3718417"/>
              <a:gd name="connsiteY96" fmla="*/ 3118046 h 5236077"/>
              <a:gd name="connsiteX97" fmla="*/ 2435248 w 3718417"/>
              <a:gd name="connsiteY97" fmla="*/ 2963500 h 5236077"/>
              <a:gd name="connsiteX98" fmla="*/ 2409490 w 3718417"/>
              <a:gd name="connsiteY98" fmla="*/ 2860469 h 5236077"/>
              <a:gd name="connsiteX99" fmla="*/ 2332217 w 3718417"/>
              <a:gd name="connsiteY99" fmla="*/ 2744559 h 5236077"/>
              <a:gd name="connsiteX100" fmla="*/ 2267823 w 3718417"/>
              <a:gd name="connsiteY100" fmla="*/ 2667286 h 5236077"/>
              <a:gd name="connsiteX101" fmla="*/ 2126155 w 3718417"/>
              <a:gd name="connsiteY101" fmla="*/ 2667286 h 5236077"/>
              <a:gd name="connsiteX0" fmla="*/ 1765547 w 3718417"/>
              <a:gd name="connsiteY0" fmla="*/ 2641528 h 5236077"/>
              <a:gd name="connsiteX1" fmla="*/ 1585242 w 3718417"/>
              <a:gd name="connsiteY1" fmla="*/ 2641528 h 5236077"/>
              <a:gd name="connsiteX2" fmla="*/ 1495090 w 3718417"/>
              <a:gd name="connsiteY2" fmla="*/ 2770317 h 5236077"/>
              <a:gd name="connsiteX3" fmla="*/ 1469333 w 3718417"/>
              <a:gd name="connsiteY3" fmla="*/ 2924863 h 5236077"/>
              <a:gd name="connsiteX4" fmla="*/ 1533727 w 3718417"/>
              <a:gd name="connsiteY4" fmla="*/ 3040773 h 5236077"/>
              <a:gd name="connsiteX5" fmla="*/ 1623879 w 3718417"/>
              <a:gd name="connsiteY5" fmla="*/ 3195319 h 5236077"/>
              <a:gd name="connsiteX6" fmla="*/ 1507969 w 3718417"/>
              <a:gd name="connsiteY6" fmla="*/ 3259714 h 5236077"/>
              <a:gd name="connsiteX7" fmla="*/ 1379180 w 3718417"/>
              <a:gd name="connsiteY7" fmla="*/ 3375624 h 5236077"/>
              <a:gd name="connsiteX8" fmla="*/ 1198876 w 3718417"/>
              <a:gd name="connsiteY8" fmla="*/ 3388503 h 5236077"/>
              <a:gd name="connsiteX9" fmla="*/ 1185997 w 3718417"/>
              <a:gd name="connsiteY9" fmla="*/ 3105167 h 5236077"/>
              <a:gd name="connsiteX10" fmla="*/ 1237513 w 3718417"/>
              <a:gd name="connsiteY10" fmla="*/ 2770317 h 5236077"/>
              <a:gd name="connsiteX11" fmla="*/ 1237513 w 3718417"/>
              <a:gd name="connsiteY11" fmla="*/ 2525618 h 5236077"/>
              <a:gd name="connsiteX12" fmla="*/ 1237513 w 3718417"/>
              <a:gd name="connsiteY12" fmla="*/ 2319556 h 5236077"/>
              <a:gd name="connsiteX13" fmla="*/ 1263270 w 3718417"/>
              <a:gd name="connsiteY13" fmla="*/ 2074858 h 5236077"/>
              <a:gd name="connsiteX14" fmla="*/ 1327665 w 3718417"/>
              <a:gd name="connsiteY14" fmla="*/ 1714249 h 5236077"/>
              <a:gd name="connsiteX15" fmla="*/ 1404939 w 3718417"/>
              <a:gd name="connsiteY15" fmla="*/ 1611217 h 5236077"/>
              <a:gd name="connsiteX16" fmla="*/ 1495090 w 3718417"/>
              <a:gd name="connsiteY16" fmla="*/ 1392277 h 5236077"/>
              <a:gd name="connsiteX17" fmla="*/ 1675395 w 3718417"/>
              <a:gd name="connsiteY17" fmla="*/ 1276367 h 5236077"/>
              <a:gd name="connsiteX18" fmla="*/ 1842820 w 3718417"/>
              <a:gd name="connsiteY18" fmla="*/ 1147579 h 5236077"/>
              <a:gd name="connsiteX19" fmla="*/ 1984488 w 3718417"/>
              <a:gd name="connsiteY19" fmla="*/ 1070305 h 5236077"/>
              <a:gd name="connsiteX20" fmla="*/ 2126155 w 3718417"/>
              <a:gd name="connsiteY20" fmla="*/ 1018790 h 5236077"/>
              <a:gd name="connsiteX21" fmla="*/ 2216307 w 3718417"/>
              <a:gd name="connsiteY21" fmla="*/ 941517 h 5236077"/>
              <a:gd name="connsiteX22" fmla="*/ 2267823 w 3718417"/>
              <a:gd name="connsiteY22" fmla="*/ 890001 h 5236077"/>
              <a:gd name="connsiteX23" fmla="*/ 2229186 w 3718417"/>
              <a:gd name="connsiteY23" fmla="*/ 774091 h 5236077"/>
              <a:gd name="connsiteX24" fmla="*/ 2087518 w 3718417"/>
              <a:gd name="connsiteY24" fmla="*/ 722576 h 5236077"/>
              <a:gd name="connsiteX25" fmla="*/ 1868578 w 3718417"/>
              <a:gd name="connsiteY25" fmla="*/ 568029 h 5236077"/>
              <a:gd name="connsiteX26" fmla="*/ 1726910 w 3718417"/>
              <a:gd name="connsiteY26" fmla="*/ 477877 h 5236077"/>
              <a:gd name="connsiteX27" fmla="*/ 1546606 w 3718417"/>
              <a:gd name="connsiteY27" fmla="*/ 387725 h 5236077"/>
              <a:gd name="connsiteX28" fmla="*/ 1379181 w 3718417"/>
              <a:gd name="connsiteY28" fmla="*/ 297573 h 5236077"/>
              <a:gd name="connsiteX29" fmla="*/ 1211755 w 3718417"/>
              <a:gd name="connsiteY29" fmla="*/ 143027 h 5236077"/>
              <a:gd name="connsiteX30" fmla="*/ 1082966 w 3718417"/>
              <a:gd name="connsiteY30" fmla="*/ 117269 h 5236077"/>
              <a:gd name="connsiteX31" fmla="*/ 915541 w 3718417"/>
              <a:gd name="connsiteY31" fmla="*/ 65753 h 5236077"/>
              <a:gd name="connsiteX32" fmla="*/ 593569 w 3718417"/>
              <a:gd name="connsiteY32" fmla="*/ 1358 h 5236077"/>
              <a:gd name="connsiteX33" fmla="*/ 451902 w 3718417"/>
              <a:gd name="connsiteY33" fmla="*/ 130148 h 5236077"/>
              <a:gd name="connsiteX34" fmla="*/ 400386 w 3718417"/>
              <a:gd name="connsiteY34" fmla="*/ 284694 h 5236077"/>
              <a:gd name="connsiteX35" fmla="*/ 400386 w 3718417"/>
              <a:gd name="connsiteY35" fmla="*/ 464998 h 5236077"/>
              <a:gd name="connsiteX36" fmla="*/ 400386 w 3718417"/>
              <a:gd name="connsiteY36" fmla="*/ 683939 h 5236077"/>
              <a:gd name="connsiteX37" fmla="*/ 348870 w 3718417"/>
              <a:gd name="connsiteY37" fmla="*/ 1044548 h 5236077"/>
              <a:gd name="connsiteX38" fmla="*/ 297355 w 3718417"/>
              <a:gd name="connsiteY38" fmla="*/ 1276367 h 5236077"/>
              <a:gd name="connsiteX39" fmla="*/ 245840 w 3718417"/>
              <a:gd name="connsiteY39" fmla="*/ 1469550 h 5236077"/>
              <a:gd name="connsiteX40" fmla="*/ 194324 w 3718417"/>
              <a:gd name="connsiteY40" fmla="*/ 1585460 h 5236077"/>
              <a:gd name="connsiteX41" fmla="*/ 142809 w 3718417"/>
              <a:gd name="connsiteY41" fmla="*/ 1727128 h 5236077"/>
              <a:gd name="connsiteX42" fmla="*/ 65535 w 3718417"/>
              <a:gd name="connsiteY42" fmla="*/ 1881674 h 5236077"/>
              <a:gd name="connsiteX43" fmla="*/ 39778 w 3718417"/>
              <a:gd name="connsiteY43" fmla="*/ 1984705 h 5236077"/>
              <a:gd name="connsiteX44" fmla="*/ 1141 w 3718417"/>
              <a:gd name="connsiteY44" fmla="*/ 2203646 h 5236077"/>
              <a:gd name="connsiteX45" fmla="*/ 14020 w 3718417"/>
              <a:gd name="connsiteY45" fmla="*/ 2358193 h 5236077"/>
              <a:gd name="connsiteX46" fmla="*/ 52657 w 3718417"/>
              <a:gd name="connsiteY46" fmla="*/ 2628649 h 5236077"/>
              <a:gd name="connsiteX47" fmla="*/ 91293 w 3718417"/>
              <a:gd name="connsiteY47" fmla="*/ 2731680 h 5236077"/>
              <a:gd name="connsiteX48" fmla="*/ 155688 w 3718417"/>
              <a:gd name="connsiteY48" fmla="*/ 3040773 h 5236077"/>
              <a:gd name="connsiteX49" fmla="*/ 168566 w 3718417"/>
              <a:gd name="connsiteY49" fmla="*/ 3092288 h 5236077"/>
              <a:gd name="connsiteX50" fmla="*/ 258718 w 3718417"/>
              <a:gd name="connsiteY50" fmla="*/ 3324108 h 5236077"/>
              <a:gd name="connsiteX51" fmla="*/ 361749 w 3718417"/>
              <a:gd name="connsiteY51" fmla="*/ 3517291 h 5236077"/>
              <a:gd name="connsiteX52" fmla="*/ 516296 w 3718417"/>
              <a:gd name="connsiteY52" fmla="*/ 3749111 h 5236077"/>
              <a:gd name="connsiteX53" fmla="*/ 722358 w 3718417"/>
              <a:gd name="connsiteY53" fmla="*/ 3929415 h 5236077"/>
              <a:gd name="connsiteX54" fmla="*/ 786752 w 3718417"/>
              <a:gd name="connsiteY54" fmla="*/ 4058204 h 5236077"/>
              <a:gd name="connsiteX55" fmla="*/ 876904 w 3718417"/>
              <a:gd name="connsiteY55" fmla="*/ 4290024 h 5236077"/>
              <a:gd name="connsiteX56" fmla="*/ 1070088 w 3718417"/>
              <a:gd name="connsiteY56" fmla="*/ 4547601 h 5236077"/>
              <a:gd name="connsiteX57" fmla="*/ 1185997 w 3718417"/>
              <a:gd name="connsiteY57" fmla="*/ 4663511 h 5236077"/>
              <a:gd name="connsiteX58" fmla="*/ 1327666 w 3718417"/>
              <a:gd name="connsiteY58" fmla="*/ 4779421 h 5236077"/>
              <a:gd name="connsiteX59" fmla="*/ 1546606 w 3718417"/>
              <a:gd name="connsiteY59" fmla="*/ 4882451 h 5236077"/>
              <a:gd name="connsiteX60" fmla="*/ 1855699 w 3718417"/>
              <a:gd name="connsiteY60" fmla="*/ 5062756 h 5236077"/>
              <a:gd name="connsiteX61" fmla="*/ 2126155 w 3718417"/>
              <a:gd name="connsiteY61" fmla="*/ 5165787 h 5236077"/>
              <a:gd name="connsiteX62" fmla="*/ 2254944 w 3718417"/>
              <a:gd name="connsiteY62" fmla="*/ 5217303 h 5236077"/>
              <a:gd name="connsiteX63" fmla="*/ 2409490 w 3718417"/>
              <a:gd name="connsiteY63" fmla="*/ 5230181 h 5236077"/>
              <a:gd name="connsiteX64" fmla="*/ 2473885 w 3718417"/>
              <a:gd name="connsiteY64" fmla="*/ 5127150 h 5236077"/>
              <a:gd name="connsiteX65" fmla="*/ 2564037 w 3718417"/>
              <a:gd name="connsiteY65" fmla="*/ 4985483 h 5236077"/>
              <a:gd name="connsiteX66" fmla="*/ 2705704 w 3718417"/>
              <a:gd name="connsiteY66" fmla="*/ 4818057 h 5236077"/>
              <a:gd name="connsiteX67" fmla="*/ 2821614 w 3718417"/>
              <a:gd name="connsiteY67" fmla="*/ 4715027 h 5236077"/>
              <a:gd name="connsiteX68" fmla="*/ 2976161 w 3718417"/>
              <a:gd name="connsiteY68" fmla="*/ 4547601 h 5236077"/>
              <a:gd name="connsiteX69" fmla="*/ 3066313 w 3718417"/>
              <a:gd name="connsiteY69" fmla="*/ 4521843 h 5236077"/>
              <a:gd name="connsiteX70" fmla="*/ 3066313 w 3718417"/>
              <a:gd name="connsiteY70" fmla="*/ 4431691 h 5236077"/>
              <a:gd name="connsiteX71" fmla="*/ 2873130 w 3718417"/>
              <a:gd name="connsiteY71" fmla="*/ 4264266 h 5236077"/>
              <a:gd name="connsiteX72" fmla="*/ 2744341 w 3718417"/>
              <a:gd name="connsiteY72" fmla="*/ 4186993 h 5236077"/>
              <a:gd name="connsiteX73" fmla="*/ 2615552 w 3718417"/>
              <a:gd name="connsiteY73" fmla="*/ 4045325 h 5236077"/>
              <a:gd name="connsiteX74" fmla="*/ 2422369 w 3718417"/>
              <a:gd name="connsiteY74" fmla="*/ 4096841 h 5236077"/>
              <a:gd name="connsiteX75" fmla="*/ 2203428 w 3718417"/>
              <a:gd name="connsiteY75" fmla="*/ 4174114 h 5236077"/>
              <a:gd name="connsiteX76" fmla="*/ 2100397 w 3718417"/>
              <a:gd name="connsiteY76" fmla="*/ 4186993 h 5236077"/>
              <a:gd name="connsiteX77" fmla="*/ 2010245 w 3718417"/>
              <a:gd name="connsiteY77" fmla="*/ 4251387 h 5236077"/>
              <a:gd name="connsiteX78" fmla="*/ 1868578 w 3718417"/>
              <a:gd name="connsiteY78" fmla="*/ 4315781 h 5236077"/>
              <a:gd name="connsiteX79" fmla="*/ 1688274 w 3718417"/>
              <a:gd name="connsiteY79" fmla="*/ 4367296 h 5236077"/>
              <a:gd name="connsiteX80" fmla="*/ 1611000 w 3718417"/>
              <a:gd name="connsiteY80" fmla="*/ 4354418 h 5236077"/>
              <a:gd name="connsiteX81" fmla="*/ 1623879 w 3718417"/>
              <a:gd name="connsiteY81" fmla="*/ 4135477 h 5236077"/>
              <a:gd name="connsiteX82" fmla="*/ 1662516 w 3718417"/>
              <a:gd name="connsiteY82" fmla="*/ 4032446 h 5236077"/>
              <a:gd name="connsiteX83" fmla="*/ 1585242 w 3718417"/>
              <a:gd name="connsiteY83" fmla="*/ 3942294 h 5236077"/>
              <a:gd name="connsiteX84" fmla="*/ 1469333 w 3718417"/>
              <a:gd name="connsiteY84" fmla="*/ 3916536 h 5236077"/>
              <a:gd name="connsiteX85" fmla="*/ 1366302 w 3718417"/>
              <a:gd name="connsiteY85" fmla="*/ 3865021 h 5236077"/>
              <a:gd name="connsiteX86" fmla="*/ 1739789 w 3718417"/>
              <a:gd name="connsiteY86" fmla="*/ 3736232 h 5236077"/>
              <a:gd name="connsiteX87" fmla="*/ 2383733 w 3718417"/>
              <a:gd name="connsiteY87" fmla="*/ 3787748 h 5236077"/>
              <a:gd name="connsiteX88" fmla="*/ 3104950 w 3718417"/>
              <a:gd name="connsiteY88" fmla="*/ 3761991 h 5236077"/>
              <a:gd name="connsiteX89" fmla="*/ 3581468 w 3718417"/>
              <a:gd name="connsiteY89" fmla="*/ 3697595 h 5236077"/>
              <a:gd name="connsiteX90" fmla="*/ 3542831 w 3718417"/>
              <a:gd name="connsiteY90" fmla="*/ 3568808 h 5236077"/>
              <a:gd name="connsiteX91" fmla="*/ 1623879 w 3718417"/>
              <a:gd name="connsiteY91" fmla="*/ 3285472 h 5236077"/>
              <a:gd name="connsiteX92" fmla="*/ 2898888 w 3718417"/>
              <a:gd name="connsiteY92" fmla="*/ 3465777 h 5236077"/>
              <a:gd name="connsiteX93" fmla="*/ 1778426 w 3718417"/>
              <a:gd name="connsiteY93" fmla="*/ 3246835 h 5236077"/>
              <a:gd name="connsiteX94" fmla="*/ 2151913 w 3718417"/>
              <a:gd name="connsiteY94" fmla="*/ 3208198 h 5236077"/>
              <a:gd name="connsiteX95" fmla="*/ 2151913 w 3718417"/>
              <a:gd name="connsiteY95" fmla="*/ 3208198 h 5236077"/>
              <a:gd name="connsiteX96" fmla="*/ 2293580 w 3718417"/>
              <a:gd name="connsiteY96" fmla="*/ 3208198 h 5236077"/>
              <a:gd name="connsiteX97" fmla="*/ 2396611 w 3718417"/>
              <a:gd name="connsiteY97" fmla="*/ 3118046 h 5236077"/>
              <a:gd name="connsiteX98" fmla="*/ 2435248 w 3718417"/>
              <a:gd name="connsiteY98" fmla="*/ 2963500 h 5236077"/>
              <a:gd name="connsiteX99" fmla="*/ 2409490 w 3718417"/>
              <a:gd name="connsiteY99" fmla="*/ 2860469 h 5236077"/>
              <a:gd name="connsiteX100" fmla="*/ 2332217 w 3718417"/>
              <a:gd name="connsiteY100" fmla="*/ 2744559 h 5236077"/>
              <a:gd name="connsiteX101" fmla="*/ 2267823 w 3718417"/>
              <a:gd name="connsiteY101" fmla="*/ 2667286 h 5236077"/>
              <a:gd name="connsiteX102" fmla="*/ 2126155 w 3718417"/>
              <a:gd name="connsiteY102" fmla="*/ 2667286 h 5236077"/>
              <a:gd name="connsiteX0" fmla="*/ 1765547 w 3718417"/>
              <a:gd name="connsiteY0" fmla="*/ 2641528 h 5236077"/>
              <a:gd name="connsiteX1" fmla="*/ 1585242 w 3718417"/>
              <a:gd name="connsiteY1" fmla="*/ 2641528 h 5236077"/>
              <a:gd name="connsiteX2" fmla="*/ 1495090 w 3718417"/>
              <a:gd name="connsiteY2" fmla="*/ 2770317 h 5236077"/>
              <a:gd name="connsiteX3" fmla="*/ 1469333 w 3718417"/>
              <a:gd name="connsiteY3" fmla="*/ 2924863 h 5236077"/>
              <a:gd name="connsiteX4" fmla="*/ 1533727 w 3718417"/>
              <a:gd name="connsiteY4" fmla="*/ 3040773 h 5236077"/>
              <a:gd name="connsiteX5" fmla="*/ 1623879 w 3718417"/>
              <a:gd name="connsiteY5" fmla="*/ 3195319 h 5236077"/>
              <a:gd name="connsiteX6" fmla="*/ 1507969 w 3718417"/>
              <a:gd name="connsiteY6" fmla="*/ 3259714 h 5236077"/>
              <a:gd name="connsiteX7" fmla="*/ 1379180 w 3718417"/>
              <a:gd name="connsiteY7" fmla="*/ 3375624 h 5236077"/>
              <a:gd name="connsiteX8" fmla="*/ 1198876 w 3718417"/>
              <a:gd name="connsiteY8" fmla="*/ 3388503 h 5236077"/>
              <a:gd name="connsiteX9" fmla="*/ 1185997 w 3718417"/>
              <a:gd name="connsiteY9" fmla="*/ 3105167 h 5236077"/>
              <a:gd name="connsiteX10" fmla="*/ 1237513 w 3718417"/>
              <a:gd name="connsiteY10" fmla="*/ 2770317 h 5236077"/>
              <a:gd name="connsiteX11" fmla="*/ 1237513 w 3718417"/>
              <a:gd name="connsiteY11" fmla="*/ 2525618 h 5236077"/>
              <a:gd name="connsiteX12" fmla="*/ 1237513 w 3718417"/>
              <a:gd name="connsiteY12" fmla="*/ 2319556 h 5236077"/>
              <a:gd name="connsiteX13" fmla="*/ 1263270 w 3718417"/>
              <a:gd name="connsiteY13" fmla="*/ 2074858 h 5236077"/>
              <a:gd name="connsiteX14" fmla="*/ 1327665 w 3718417"/>
              <a:gd name="connsiteY14" fmla="*/ 1714249 h 5236077"/>
              <a:gd name="connsiteX15" fmla="*/ 1404939 w 3718417"/>
              <a:gd name="connsiteY15" fmla="*/ 1611217 h 5236077"/>
              <a:gd name="connsiteX16" fmla="*/ 1495090 w 3718417"/>
              <a:gd name="connsiteY16" fmla="*/ 1392277 h 5236077"/>
              <a:gd name="connsiteX17" fmla="*/ 1675395 w 3718417"/>
              <a:gd name="connsiteY17" fmla="*/ 1276367 h 5236077"/>
              <a:gd name="connsiteX18" fmla="*/ 1842820 w 3718417"/>
              <a:gd name="connsiteY18" fmla="*/ 1147579 h 5236077"/>
              <a:gd name="connsiteX19" fmla="*/ 1984488 w 3718417"/>
              <a:gd name="connsiteY19" fmla="*/ 1070305 h 5236077"/>
              <a:gd name="connsiteX20" fmla="*/ 2126155 w 3718417"/>
              <a:gd name="connsiteY20" fmla="*/ 1018790 h 5236077"/>
              <a:gd name="connsiteX21" fmla="*/ 2216307 w 3718417"/>
              <a:gd name="connsiteY21" fmla="*/ 941517 h 5236077"/>
              <a:gd name="connsiteX22" fmla="*/ 2267823 w 3718417"/>
              <a:gd name="connsiteY22" fmla="*/ 890001 h 5236077"/>
              <a:gd name="connsiteX23" fmla="*/ 2229186 w 3718417"/>
              <a:gd name="connsiteY23" fmla="*/ 774091 h 5236077"/>
              <a:gd name="connsiteX24" fmla="*/ 2087518 w 3718417"/>
              <a:gd name="connsiteY24" fmla="*/ 722576 h 5236077"/>
              <a:gd name="connsiteX25" fmla="*/ 1868578 w 3718417"/>
              <a:gd name="connsiteY25" fmla="*/ 568029 h 5236077"/>
              <a:gd name="connsiteX26" fmla="*/ 1726910 w 3718417"/>
              <a:gd name="connsiteY26" fmla="*/ 477877 h 5236077"/>
              <a:gd name="connsiteX27" fmla="*/ 1546606 w 3718417"/>
              <a:gd name="connsiteY27" fmla="*/ 387725 h 5236077"/>
              <a:gd name="connsiteX28" fmla="*/ 1379181 w 3718417"/>
              <a:gd name="connsiteY28" fmla="*/ 297573 h 5236077"/>
              <a:gd name="connsiteX29" fmla="*/ 1211755 w 3718417"/>
              <a:gd name="connsiteY29" fmla="*/ 143027 h 5236077"/>
              <a:gd name="connsiteX30" fmla="*/ 1082966 w 3718417"/>
              <a:gd name="connsiteY30" fmla="*/ 117269 h 5236077"/>
              <a:gd name="connsiteX31" fmla="*/ 915541 w 3718417"/>
              <a:gd name="connsiteY31" fmla="*/ 65753 h 5236077"/>
              <a:gd name="connsiteX32" fmla="*/ 593569 w 3718417"/>
              <a:gd name="connsiteY32" fmla="*/ 1358 h 5236077"/>
              <a:gd name="connsiteX33" fmla="*/ 451902 w 3718417"/>
              <a:gd name="connsiteY33" fmla="*/ 130148 h 5236077"/>
              <a:gd name="connsiteX34" fmla="*/ 400386 w 3718417"/>
              <a:gd name="connsiteY34" fmla="*/ 284694 h 5236077"/>
              <a:gd name="connsiteX35" fmla="*/ 400386 w 3718417"/>
              <a:gd name="connsiteY35" fmla="*/ 464998 h 5236077"/>
              <a:gd name="connsiteX36" fmla="*/ 400386 w 3718417"/>
              <a:gd name="connsiteY36" fmla="*/ 683939 h 5236077"/>
              <a:gd name="connsiteX37" fmla="*/ 348870 w 3718417"/>
              <a:gd name="connsiteY37" fmla="*/ 1044548 h 5236077"/>
              <a:gd name="connsiteX38" fmla="*/ 297355 w 3718417"/>
              <a:gd name="connsiteY38" fmla="*/ 1276367 h 5236077"/>
              <a:gd name="connsiteX39" fmla="*/ 245840 w 3718417"/>
              <a:gd name="connsiteY39" fmla="*/ 1469550 h 5236077"/>
              <a:gd name="connsiteX40" fmla="*/ 194324 w 3718417"/>
              <a:gd name="connsiteY40" fmla="*/ 1585460 h 5236077"/>
              <a:gd name="connsiteX41" fmla="*/ 142809 w 3718417"/>
              <a:gd name="connsiteY41" fmla="*/ 1727128 h 5236077"/>
              <a:gd name="connsiteX42" fmla="*/ 65535 w 3718417"/>
              <a:gd name="connsiteY42" fmla="*/ 1881674 h 5236077"/>
              <a:gd name="connsiteX43" fmla="*/ 39778 w 3718417"/>
              <a:gd name="connsiteY43" fmla="*/ 1984705 h 5236077"/>
              <a:gd name="connsiteX44" fmla="*/ 1141 w 3718417"/>
              <a:gd name="connsiteY44" fmla="*/ 2203646 h 5236077"/>
              <a:gd name="connsiteX45" fmla="*/ 14020 w 3718417"/>
              <a:gd name="connsiteY45" fmla="*/ 2358193 h 5236077"/>
              <a:gd name="connsiteX46" fmla="*/ 52657 w 3718417"/>
              <a:gd name="connsiteY46" fmla="*/ 2628649 h 5236077"/>
              <a:gd name="connsiteX47" fmla="*/ 91293 w 3718417"/>
              <a:gd name="connsiteY47" fmla="*/ 2731680 h 5236077"/>
              <a:gd name="connsiteX48" fmla="*/ 155688 w 3718417"/>
              <a:gd name="connsiteY48" fmla="*/ 3040773 h 5236077"/>
              <a:gd name="connsiteX49" fmla="*/ 168566 w 3718417"/>
              <a:gd name="connsiteY49" fmla="*/ 3092288 h 5236077"/>
              <a:gd name="connsiteX50" fmla="*/ 258718 w 3718417"/>
              <a:gd name="connsiteY50" fmla="*/ 3324108 h 5236077"/>
              <a:gd name="connsiteX51" fmla="*/ 361749 w 3718417"/>
              <a:gd name="connsiteY51" fmla="*/ 3517291 h 5236077"/>
              <a:gd name="connsiteX52" fmla="*/ 516296 w 3718417"/>
              <a:gd name="connsiteY52" fmla="*/ 3749111 h 5236077"/>
              <a:gd name="connsiteX53" fmla="*/ 722358 w 3718417"/>
              <a:gd name="connsiteY53" fmla="*/ 3929415 h 5236077"/>
              <a:gd name="connsiteX54" fmla="*/ 786752 w 3718417"/>
              <a:gd name="connsiteY54" fmla="*/ 4058204 h 5236077"/>
              <a:gd name="connsiteX55" fmla="*/ 876904 w 3718417"/>
              <a:gd name="connsiteY55" fmla="*/ 4290024 h 5236077"/>
              <a:gd name="connsiteX56" fmla="*/ 1070088 w 3718417"/>
              <a:gd name="connsiteY56" fmla="*/ 4547601 h 5236077"/>
              <a:gd name="connsiteX57" fmla="*/ 1185997 w 3718417"/>
              <a:gd name="connsiteY57" fmla="*/ 4663511 h 5236077"/>
              <a:gd name="connsiteX58" fmla="*/ 1327666 w 3718417"/>
              <a:gd name="connsiteY58" fmla="*/ 4779421 h 5236077"/>
              <a:gd name="connsiteX59" fmla="*/ 1546606 w 3718417"/>
              <a:gd name="connsiteY59" fmla="*/ 4882451 h 5236077"/>
              <a:gd name="connsiteX60" fmla="*/ 1855699 w 3718417"/>
              <a:gd name="connsiteY60" fmla="*/ 5062756 h 5236077"/>
              <a:gd name="connsiteX61" fmla="*/ 2126155 w 3718417"/>
              <a:gd name="connsiteY61" fmla="*/ 5165787 h 5236077"/>
              <a:gd name="connsiteX62" fmla="*/ 2254944 w 3718417"/>
              <a:gd name="connsiteY62" fmla="*/ 5217303 h 5236077"/>
              <a:gd name="connsiteX63" fmla="*/ 2409490 w 3718417"/>
              <a:gd name="connsiteY63" fmla="*/ 5230181 h 5236077"/>
              <a:gd name="connsiteX64" fmla="*/ 2473885 w 3718417"/>
              <a:gd name="connsiteY64" fmla="*/ 5127150 h 5236077"/>
              <a:gd name="connsiteX65" fmla="*/ 2564037 w 3718417"/>
              <a:gd name="connsiteY65" fmla="*/ 4985483 h 5236077"/>
              <a:gd name="connsiteX66" fmla="*/ 2705704 w 3718417"/>
              <a:gd name="connsiteY66" fmla="*/ 4818057 h 5236077"/>
              <a:gd name="connsiteX67" fmla="*/ 2821614 w 3718417"/>
              <a:gd name="connsiteY67" fmla="*/ 4715027 h 5236077"/>
              <a:gd name="connsiteX68" fmla="*/ 2976161 w 3718417"/>
              <a:gd name="connsiteY68" fmla="*/ 4547601 h 5236077"/>
              <a:gd name="connsiteX69" fmla="*/ 3066313 w 3718417"/>
              <a:gd name="connsiteY69" fmla="*/ 4521843 h 5236077"/>
              <a:gd name="connsiteX70" fmla="*/ 3066313 w 3718417"/>
              <a:gd name="connsiteY70" fmla="*/ 4431691 h 5236077"/>
              <a:gd name="connsiteX71" fmla="*/ 2873130 w 3718417"/>
              <a:gd name="connsiteY71" fmla="*/ 4264266 h 5236077"/>
              <a:gd name="connsiteX72" fmla="*/ 2744341 w 3718417"/>
              <a:gd name="connsiteY72" fmla="*/ 4186993 h 5236077"/>
              <a:gd name="connsiteX73" fmla="*/ 2615552 w 3718417"/>
              <a:gd name="connsiteY73" fmla="*/ 4045325 h 5236077"/>
              <a:gd name="connsiteX74" fmla="*/ 2422369 w 3718417"/>
              <a:gd name="connsiteY74" fmla="*/ 4096841 h 5236077"/>
              <a:gd name="connsiteX75" fmla="*/ 2203428 w 3718417"/>
              <a:gd name="connsiteY75" fmla="*/ 4174114 h 5236077"/>
              <a:gd name="connsiteX76" fmla="*/ 2100397 w 3718417"/>
              <a:gd name="connsiteY76" fmla="*/ 4186993 h 5236077"/>
              <a:gd name="connsiteX77" fmla="*/ 2010245 w 3718417"/>
              <a:gd name="connsiteY77" fmla="*/ 4251387 h 5236077"/>
              <a:gd name="connsiteX78" fmla="*/ 1868578 w 3718417"/>
              <a:gd name="connsiteY78" fmla="*/ 4315781 h 5236077"/>
              <a:gd name="connsiteX79" fmla="*/ 1688274 w 3718417"/>
              <a:gd name="connsiteY79" fmla="*/ 4367296 h 5236077"/>
              <a:gd name="connsiteX80" fmla="*/ 1611000 w 3718417"/>
              <a:gd name="connsiteY80" fmla="*/ 4354418 h 5236077"/>
              <a:gd name="connsiteX81" fmla="*/ 1623879 w 3718417"/>
              <a:gd name="connsiteY81" fmla="*/ 4135477 h 5236077"/>
              <a:gd name="connsiteX82" fmla="*/ 1662516 w 3718417"/>
              <a:gd name="connsiteY82" fmla="*/ 4032446 h 5236077"/>
              <a:gd name="connsiteX83" fmla="*/ 1585242 w 3718417"/>
              <a:gd name="connsiteY83" fmla="*/ 3942294 h 5236077"/>
              <a:gd name="connsiteX84" fmla="*/ 1469333 w 3718417"/>
              <a:gd name="connsiteY84" fmla="*/ 3916536 h 5236077"/>
              <a:gd name="connsiteX85" fmla="*/ 1366302 w 3718417"/>
              <a:gd name="connsiteY85" fmla="*/ 3865021 h 5236077"/>
              <a:gd name="connsiteX86" fmla="*/ 1739789 w 3718417"/>
              <a:gd name="connsiteY86" fmla="*/ 3736232 h 5236077"/>
              <a:gd name="connsiteX87" fmla="*/ 2383733 w 3718417"/>
              <a:gd name="connsiteY87" fmla="*/ 3787748 h 5236077"/>
              <a:gd name="connsiteX88" fmla="*/ 3104950 w 3718417"/>
              <a:gd name="connsiteY88" fmla="*/ 3761991 h 5236077"/>
              <a:gd name="connsiteX89" fmla="*/ 3581468 w 3718417"/>
              <a:gd name="connsiteY89" fmla="*/ 3697595 h 5236077"/>
              <a:gd name="connsiteX90" fmla="*/ 3542831 w 3718417"/>
              <a:gd name="connsiteY90" fmla="*/ 3568808 h 5236077"/>
              <a:gd name="connsiteX91" fmla="*/ 1623879 w 3718417"/>
              <a:gd name="connsiteY91" fmla="*/ 3285472 h 5236077"/>
              <a:gd name="connsiteX92" fmla="*/ 2898888 w 3718417"/>
              <a:gd name="connsiteY92" fmla="*/ 3465777 h 5236077"/>
              <a:gd name="connsiteX93" fmla="*/ 1778426 w 3718417"/>
              <a:gd name="connsiteY93" fmla="*/ 3246835 h 5236077"/>
              <a:gd name="connsiteX94" fmla="*/ 2151913 w 3718417"/>
              <a:gd name="connsiteY94" fmla="*/ 3208198 h 5236077"/>
              <a:gd name="connsiteX95" fmla="*/ 2151913 w 3718417"/>
              <a:gd name="connsiteY95" fmla="*/ 3208198 h 5236077"/>
              <a:gd name="connsiteX96" fmla="*/ 2293580 w 3718417"/>
              <a:gd name="connsiteY96" fmla="*/ 3208198 h 5236077"/>
              <a:gd name="connsiteX97" fmla="*/ 2396611 w 3718417"/>
              <a:gd name="connsiteY97" fmla="*/ 3118046 h 5236077"/>
              <a:gd name="connsiteX98" fmla="*/ 2435248 w 3718417"/>
              <a:gd name="connsiteY98" fmla="*/ 2963500 h 5236077"/>
              <a:gd name="connsiteX99" fmla="*/ 2409490 w 3718417"/>
              <a:gd name="connsiteY99" fmla="*/ 2860469 h 5236077"/>
              <a:gd name="connsiteX100" fmla="*/ 2332217 w 3718417"/>
              <a:gd name="connsiteY100" fmla="*/ 2744559 h 5236077"/>
              <a:gd name="connsiteX101" fmla="*/ 2267823 w 3718417"/>
              <a:gd name="connsiteY101" fmla="*/ 2667286 h 5236077"/>
              <a:gd name="connsiteX102" fmla="*/ 2126155 w 3718417"/>
              <a:gd name="connsiteY102" fmla="*/ 2667286 h 5236077"/>
              <a:gd name="connsiteX0" fmla="*/ 1765547 w 3718417"/>
              <a:gd name="connsiteY0" fmla="*/ 2641528 h 5236077"/>
              <a:gd name="connsiteX1" fmla="*/ 1585242 w 3718417"/>
              <a:gd name="connsiteY1" fmla="*/ 2641528 h 5236077"/>
              <a:gd name="connsiteX2" fmla="*/ 1495090 w 3718417"/>
              <a:gd name="connsiteY2" fmla="*/ 2770317 h 5236077"/>
              <a:gd name="connsiteX3" fmla="*/ 1469333 w 3718417"/>
              <a:gd name="connsiteY3" fmla="*/ 2924863 h 5236077"/>
              <a:gd name="connsiteX4" fmla="*/ 1533727 w 3718417"/>
              <a:gd name="connsiteY4" fmla="*/ 3040773 h 5236077"/>
              <a:gd name="connsiteX5" fmla="*/ 1623879 w 3718417"/>
              <a:gd name="connsiteY5" fmla="*/ 3195319 h 5236077"/>
              <a:gd name="connsiteX6" fmla="*/ 1507969 w 3718417"/>
              <a:gd name="connsiteY6" fmla="*/ 3259714 h 5236077"/>
              <a:gd name="connsiteX7" fmla="*/ 1379180 w 3718417"/>
              <a:gd name="connsiteY7" fmla="*/ 3375624 h 5236077"/>
              <a:gd name="connsiteX8" fmla="*/ 1198876 w 3718417"/>
              <a:gd name="connsiteY8" fmla="*/ 3388503 h 5236077"/>
              <a:gd name="connsiteX9" fmla="*/ 1185997 w 3718417"/>
              <a:gd name="connsiteY9" fmla="*/ 3105167 h 5236077"/>
              <a:gd name="connsiteX10" fmla="*/ 1237513 w 3718417"/>
              <a:gd name="connsiteY10" fmla="*/ 2770317 h 5236077"/>
              <a:gd name="connsiteX11" fmla="*/ 1237513 w 3718417"/>
              <a:gd name="connsiteY11" fmla="*/ 2525618 h 5236077"/>
              <a:gd name="connsiteX12" fmla="*/ 1237513 w 3718417"/>
              <a:gd name="connsiteY12" fmla="*/ 2319556 h 5236077"/>
              <a:gd name="connsiteX13" fmla="*/ 1263270 w 3718417"/>
              <a:gd name="connsiteY13" fmla="*/ 2074858 h 5236077"/>
              <a:gd name="connsiteX14" fmla="*/ 1327665 w 3718417"/>
              <a:gd name="connsiteY14" fmla="*/ 1714249 h 5236077"/>
              <a:gd name="connsiteX15" fmla="*/ 1404939 w 3718417"/>
              <a:gd name="connsiteY15" fmla="*/ 1611217 h 5236077"/>
              <a:gd name="connsiteX16" fmla="*/ 1495090 w 3718417"/>
              <a:gd name="connsiteY16" fmla="*/ 1392277 h 5236077"/>
              <a:gd name="connsiteX17" fmla="*/ 1675395 w 3718417"/>
              <a:gd name="connsiteY17" fmla="*/ 1276367 h 5236077"/>
              <a:gd name="connsiteX18" fmla="*/ 1842820 w 3718417"/>
              <a:gd name="connsiteY18" fmla="*/ 1147579 h 5236077"/>
              <a:gd name="connsiteX19" fmla="*/ 1984488 w 3718417"/>
              <a:gd name="connsiteY19" fmla="*/ 1070305 h 5236077"/>
              <a:gd name="connsiteX20" fmla="*/ 2126155 w 3718417"/>
              <a:gd name="connsiteY20" fmla="*/ 1018790 h 5236077"/>
              <a:gd name="connsiteX21" fmla="*/ 2216307 w 3718417"/>
              <a:gd name="connsiteY21" fmla="*/ 941517 h 5236077"/>
              <a:gd name="connsiteX22" fmla="*/ 2267823 w 3718417"/>
              <a:gd name="connsiteY22" fmla="*/ 890001 h 5236077"/>
              <a:gd name="connsiteX23" fmla="*/ 2229186 w 3718417"/>
              <a:gd name="connsiteY23" fmla="*/ 774091 h 5236077"/>
              <a:gd name="connsiteX24" fmla="*/ 2087518 w 3718417"/>
              <a:gd name="connsiteY24" fmla="*/ 722576 h 5236077"/>
              <a:gd name="connsiteX25" fmla="*/ 1868578 w 3718417"/>
              <a:gd name="connsiteY25" fmla="*/ 568029 h 5236077"/>
              <a:gd name="connsiteX26" fmla="*/ 1726910 w 3718417"/>
              <a:gd name="connsiteY26" fmla="*/ 477877 h 5236077"/>
              <a:gd name="connsiteX27" fmla="*/ 1546606 w 3718417"/>
              <a:gd name="connsiteY27" fmla="*/ 387725 h 5236077"/>
              <a:gd name="connsiteX28" fmla="*/ 1379181 w 3718417"/>
              <a:gd name="connsiteY28" fmla="*/ 297573 h 5236077"/>
              <a:gd name="connsiteX29" fmla="*/ 1211755 w 3718417"/>
              <a:gd name="connsiteY29" fmla="*/ 143027 h 5236077"/>
              <a:gd name="connsiteX30" fmla="*/ 1082966 w 3718417"/>
              <a:gd name="connsiteY30" fmla="*/ 117269 h 5236077"/>
              <a:gd name="connsiteX31" fmla="*/ 915541 w 3718417"/>
              <a:gd name="connsiteY31" fmla="*/ 65753 h 5236077"/>
              <a:gd name="connsiteX32" fmla="*/ 593569 w 3718417"/>
              <a:gd name="connsiteY32" fmla="*/ 1358 h 5236077"/>
              <a:gd name="connsiteX33" fmla="*/ 451902 w 3718417"/>
              <a:gd name="connsiteY33" fmla="*/ 130148 h 5236077"/>
              <a:gd name="connsiteX34" fmla="*/ 400386 w 3718417"/>
              <a:gd name="connsiteY34" fmla="*/ 284694 h 5236077"/>
              <a:gd name="connsiteX35" fmla="*/ 400386 w 3718417"/>
              <a:gd name="connsiteY35" fmla="*/ 464998 h 5236077"/>
              <a:gd name="connsiteX36" fmla="*/ 400386 w 3718417"/>
              <a:gd name="connsiteY36" fmla="*/ 683939 h 5236077"/>
              <a:gd name="connsiteX37" fmla="*/ 348870 w 3718417"/>
              <a:gd name="connsiteY37" fmla="*/ 1044548 h 5236077"/>
              <a:gd name="connsiteX38" fmla="*/ 297355 w 3718417"/>
              <a:gd name="connsiteY38" fmla="*/ 1276367 h 5236077"/>
              <a:gd name="connsiteX39" fmla="*/ 245840 w 3718417"/>
              <a:gd name="connsiteY39" fmla="*/ 1469550 h 5236077"/>
              <a:gd name="connsiteX40" fmla="*/ 194324 w 3718417"/>
              <a:gd name="connsiteY40" fmla="*/ 1585460 h 5236077"/>
              <a:gd name="connsiteX41" fmla="*/ 142809 w 3718417"/>
              <a:gd name="connsiteY41" fmla="*/ 1727128 h 5236077"/>
              <a:gd name="connsiteX42" fmla="*/ 65535 w 3718417"/>
              <a:gd name="connsiteY42" fmla="*/ 1881674 h 5236077"/>
              <a:gd name="connsiteX43" fmla="*/ 39778 w 3718417"/>
              <a:gd name="connsiteY43" fmla="*/ 1984705 h 5236077"/>
              <a:gd name="connsiteX44" fmla="*/ 1141 w 3718417"/>
              <a:gd name="connsiteY44" fmla="*/ 2203646 h 5236077"/>
              <a:gd name="connsiteX45" fmla="*/ 14020 w 3718417"/>
              <a:gd name="connsiteY45" fmla="*/ 2358193 h 5236077"/>
              <a:gd name="connsiteX46" fmla="*/ 52657 w 3718417"/>
              <a:gd name="connsiteY46" fmla="*/ 2628649 h 5236077"/>
              <a:gd name="connsiteX47" fmla="*/ 91293 w 3718417"/>
              <a:gd name="connsiteY47" fmla="*/ 2731680 h 5236077"/>
              <a:gd name="connsiteX48" fmla="*/ 155688 w 3718417"/>
              <a:gd name="connsiteY48" fmla="*/ 3040773 h 5236077"/>
              <a:gd name="connsiteX49" fmla="*/ 168566 w 3718417"/>
              <a:gd name="connsiteY49" fmla="*/ 3092288 h 5236077"/>
              <a:gd name="connsiteX50" fmla="*/ 258718 w 3718417"/>
              <a:gd name="connsiteY50" fmla="*/ 3324108 h 5236077"/>
              <a:gd name="connsiteX51" fmla="*/ 361749 w 3718417"/>
              <a:gd name="connsiteY51" fmla="*/ 3517291 h 5236077"/>
              <a:gd name="connsiteX52" fmla="*/ 516296 w 3718417"/>
              <a:gd name="connsiteY52" fmla="*/ 3749111 h 5236077"/>
              <a:gd name="connsiteX53" fmla="*/ 722358 w 3718417"/>
              <a:gd name="connsiteY53" fmla="*/ 3929415 h 5236077"/>
              <a:gd name="connsiteX54" fmla="*/ 786752 w 3718417"/>
              <a:gd name="connsiteY54" fmla="*/ 4058204 h 5236077"/>
              <a:gd name="connsiteX55" fmla="*/ 876904 w 3718417"/>
              <a:gd name="connsiteY55" fmla="*/ 4290024 h 5236077"/>
              <a:gd name="connsiteX56" fmla="*/ 1070088 w 3718417"/>
              <a:gd name="connsiteY56" fmla="*/ 4547601 h 5236077"/>
              <a:gd name="connsiteX57" fmla="*/ 1185997 w 3718417"/>
              <a:gd name="connsiteY57" fmla="*/ 4663511 h 5236077"/>
              <a:gd name="connsiteX58" fmla="*/ 1327666 w 3718417"/>
              <a:gd name="connsiteY58" fmla="*/ 4779421 h 5236077"/>
              <a:gd name="connsiteX59" fmla="*/ 1546606 w 3718417"/>
              <a:gd name="connsiteY59" fmla="*/ 4882451 h 5236077"/>
              <a:gd name="connsiteX60" fmla="*/ 1855699 w 3718417"/>
              <a:gd name="connsiteY60" fmla="*/ 5062756 h 5236077"/>
              <a:gd name="connsiteX61" fmla="*/ 2126155 w 3718417"/>
              <a:gd name="connsiteY61" fmla="*/ 5165787 h 5236077"/>
              <a:gd name="connsiteX62" fmla="*/ 2254944 w 3718417"/>
              <a:gd name="connsiteY62" fmla="*/ 5217303 h 5236077"/>
              <a:gd name="connsiteX63" fmla="*/ 2409490 w 3718417"/>
              <a:gd name="connsiteY63" fmla="*/ 5230181 h 5236077"/>
              <a:gd name="connsiteX64" fmla="*/ 2473885 w 3718417"/>
              <a:gd name="connsiteY64" fmla="*/ 5127150 h 5236077"/>
              <a:gd name="connsiteX65" fmla="*/ 2564037 w 3718417"/>
              <a:gd name="connsiteY65" fmla="*/ 4985483 h 5236077"/>
              <a:gd name="connsiteX66" fmla="*/ 2705704 w 3718417"/>
              <a:gd name="connsiteY66" fmla="*/ 4818057 h 5236077"/>
              <a:gd name="connsiteX67" fmla="*/ 2821614 w 3718417"/>
              <a:gd name="connsiteY67" fmla="*/ 4715027 h 5236077"/>
              <a:gd name="connsiteX68" fmla="*/ 2976161 w 3718417"/>
              <a:gd name="connsiteY68" fmla="*/ 4547601 h 5236077"/>
              <a:gd name="connsiteX69" fmla="*/ 3066313 w 3718417"/>
              <a:gd name="connsiteY69" fmla="*/ 4521843 h 5236077"/>
              <a:gd name="connsiteX70" fmla="*/ 3066313 w 3718417"/>
              <a:gd name="connsiteY70" fmla="*/ 4431691 h 5236077"/>
              <a:gd name="connsiteX71" fmla="*/ 2873130 w 3718417"/>
              <a:gd name="connsiteY71" fmla="*/ 4264266 h 5236077"/>
              <a:gd name="connsiteX72" fmla="*/ 2744341 w 3718417"/>
              <a:gd name="connsiteY72" fmla="*/ 4186993 h 5236077"/>
              <a:gd name="connsiteX73" fmla="*/ 2615552 w 3718417"/>
              <a:gd name="connsiteY73" fmla="*/ 4045325 h 5236077"/>
              <a:gd name="connsiteX74" fmla="*/ 2422369 w 3718417"/>
              <a:gd name="connsiteY74" fmla="*/ 4096841 h 5236077"/>
              <a:gd name="connsiteX75" fmla="*/ 2203428 w 3718417"/>
              <a:gd name="connsiteY75" fmla="*/ 4174114 h 5236077"/>
              <a:gd name="connsiteX76" fmla="*/ 2100397 w 3718417"/>
              <a:gd name="connsiteY76" fmla="*/ 4186993 h 5236077"/>
              <a:gd name="connsiteX77" fmla="*/ 2010245 w 3718417"/>
              <a:gd name="connsiteY77" fmla="*/ 4251387 h 5236077"/>
              <a:gd name="connsiteX78" fmla="*/ 1868578 w 3718417"/>
              <a:gd name="connsiteY78" fmla="*/ 4315781 h 5236077"/>
              <a:gd name="connsiteX79" fmla="*/ 1688274 w 3718417"/>
              <a:gd name="connsiteY79" fmla="*/ 4367296 h 5236077"/>
              <a:gd name="connsiteX80" fmla="*/ 1611000 w 3718417"/>
              <a:gd name="connsiteY80" fmla="*/ 4354418 h 5236077"/>
              <a:gd name="connsiteX81" fmla="*/ 1623879 w 3718417"/>
              <a:gd name="connsiteY81" fmla="*/ 4135477 h 5236077"/>
              <a:gd name="connsiteX82" fmla="*/ 1662516 w 3718417"/>
              <a:gd name="connsiteY82" fmla="*/ 4032446 h 5236077"/>
              <a:gd name="connsiteX83" fmla="*/ 1585242 w 3718417"/>
              <a:gd name="connsiteY83" fmla="*/ 3942294 h 5236077"/>
              <a:gd name="connsiteX84" fmla="*/ 1469333 w 3718417"/>
              <a:gd name="connsiteY84" fmla="*/ 3916536 h 5236077"/>
              <a:gd name="connsiteX85" fmla="*/ 1366302 w 3718417"/>
              <a:gd name="connsiteY85" fmla="*/ 3865021 h 5236077"/>
              <a:gd name="connsiteX86" fmla="*/ 1739789 w 3718417"/>
              <a:gd name="connsiteY86" fmla="*/ 3736232 h 5236077"/>
              <a:gd name="connsiteX87" fmla="*/ 2383733 w 3718417"/>
              <a:gd name="connsiteY87" fmla="*/ 3787748 h 5236077"/>
              <a:gd name="connsiteX88" fmla="*/ 3104950 w 3718417"/>
              <a:gd name="connsiteY88" fmla="*/ 3761991 h 5236077"/>
              <a:gd name="connsiteX89" fmla="*/ 3581468 w 3718417"/>
              <a:gd name="connsiteY89" fmla="*/ 3697595 h 5236077"/>
              <a:gd name="connsiteX90" fmla="*/ 3542831 w 3718417"/>
              <a:gd name="connsiteY90" fmla="*/ 3568808 h 5236077"/>
              <a:gd name="connsiteX91" fmla="*/ 1623879 w 3718417"/>
              <a:gd name="connsiteY91" fmla="*/ 3285472 h 5236077"/>
              <a:gd name="connsiteX92" fmla="*/ 2898888 w 3718417"/>
              <a:gd name="connsiteY92" fmla="*/ 3465777 h 5236077"/>
              <a:gd name="connsiteX93" fmla="*/ 1778426 w 3718417"/>
              <a:gd name="connsiteY93" fmla="*/ 3246835 h 5236077"/>
              <a:gd name="connsiteX94" fmla="*/ 2151913 w 3718417"/>
              <a:gd name="connsiteY94" fmla="*/ 3208198 h 5236077"/>
              <a:gd name="connsiteX95" fmla="*/ 2151913 w 3718417"/>
              <a:gd name="connsiteY95" fmla="*/ 3208198 h 5236077"/>
              <a:gd name="connsiteX96" fmla="*/ 2293580 w 3718417"/>
              <a:gd name="connsiteY96" fmla="*/ 3208198 h 5236077"/>
              <a:gd name="connsiteX97" fmla="*/ 2396611 w 3718417"/>
              <a:gd name="connsiteY97" fmla="*/ 3118046 h 5236077"/>
              <a:gd name="connsiteX98" fmla="*/ 2435248 w 3718417"/>
              <a:gd name="connsiteY98" fmla="*/ 2963500 h 5236077"/>
              <a:gd name="connsiteX99" fmla="*/ 2409490 w 3718417"/>
              <a:gd name="connsiteY99" fmla="*/ 2860469 h 5236077"/>
              <a:gd name="connsiteX100" fmla="*/ 2332217 w 3718417"/>
              <a:gd name="connsiteY100" fmla="*/ 2744559 h 5236077"/>
              <a:gd name="connsiteX101" fmla="*/ 2267823 w 3718417"/>
              <a:gd name="connsiteY101" fmla="*/ 2667286 h 5236077"/>
              <a:gd name="connsiteX102" fmla="*/ 2126155 w 3718417"/>
              <a:gd name="connsiteY102" fmla="*/ 2667286 h 5236077"/>
              <a:gd name="connsiteX0" fmla="*/ 1765547 w 3718417"/>
              <a:gd name="connsiteY0" fmla="*/ 2641528 h 5236077"/>
              <a:gd name="connsiteX1" fmla="*/ 1585242 w 3718417"/>
              <a:gd name="connsiteY1" fmla="*/ 2641528 h 5236077"/>
              <a:gd name="connsiteX2" fmla="*/ 1495090 w 3718417"/>
              <a:gd name="connsiteY2" fmla="*/ 2770317 h 5236077"/>
              <a:gd name="connsiteX3" fmla="*/ 1469333 w 3718417"/>
              <a:gd name="connsiteY3" fmla="*/ 2924863 h 5236077"/>
              <a:gd name="connsiteX4" fmla="*/ 1533727 w 3718417"/>
              <a:gd name="connsiteY4" fmla="*/ 3040773 h 5236077"/>
              <a:gd name="connsiteX5" fmla="*/ 1623879 w 3718417"/>
              <a:gd name="connsiteY5" fmla="*/ 3195319 h 5236077"/>
              <a:gd name="connsiteX6" fmla="*/ 1507969 w 3718417"/>
              <a:gd name="connsiteY6" fmla="*/ 3259714 h 5236077"/>
              <a:gd name="connsiteX7" fmla="*/ 1379180 w 3718417"/>
              <a:gd name="connsiteY7" fmla="*/ 3375624 h 5236077"/>
              <a:gd name="connsiteX8" fmla="*/ 1198876 w 3718417"/>
              <a:gd name="connsiteY8" fmla="*/ 3388503 h 5236077"/>
              <a:gd name="connsiteX9" fmla="*/ 1185997 w 3718417"/>
              <a:gd name="connsiteY9" fmla="*/ 3105167 h 5236077"/>
              <a:gd name="connsiteX10" fmla="*/ 1237513 w 3718417"/>
              <a:gd name="connsiteY10" fmla="*/ 2770317 h 5236077"/>
              <a:gd name="connsiteX11" fmla="*/ 1237513 w 3718417"/>
              <a:gd name="connsiteY11" fmla="*/ 2525618 h 5236077"/>
              <a:gd name="connsiteX12" fmla="*/ 1237513 w 3718417"/>
              <a:gd name="connsiteY12" fmla="*/ 2319556 h 5236077"/>
              <a:gd name="connsiteX13" fmla="*/ 1263270 w 3718417"/>
              <a:gd name="connsiteY13" fmla="*/ 2074858 h 5236077"/>
              <a:gd name="connsiteX14" fmla="*/ 1327665 w 3718417"/>
              <a:gd name="connsiteY14" fmla="*/ 1714249 h 5236077"/>
              <a:gd name="connsiteX15" fmla="*/ 1404939 w 3718417"/>
              <a:gd name="connsiteY15" fmla="*/ 1611217 h 5236077"/>
              <a:gd name="connsiteX16" fmla="*/ 1495090 w 3718417"/>
              <a:gd name="connsiteY16" fmla="*/ 1392277 h 5236077"/>
              <a:gd name="connsiteX17" fmla="*/ 1675395 w 3718417"/>
              <a:gd name="connsiteY17" fmla="*/ 1276367 h 5236077"/>
              <a:gd name="connsiteX18" fmla="*/ 1842820 w 3718417"/>
              <a:gd name="connsiteY18" fmla="*/ 1147579 h 5236077"/>
              <a:gd name="connsiteX19" fmla="*/ 1984488 w 3718417"/>
              <a:gd name="connsiteY19" fmla="*/ 1070305 h 5236077"/>
              <a:gd name="connsiteX20" fmla="*/ 2126155 w 3718417"/>
              <a:gd name="connsiteY20" fmla="*/ 1018790 h 5236077"/>
              <a:gd name="connsiteX21" fmla="*/ 2216307 w 3718417"/>
              <a:gd name="connsiteY21" fmla="*/ 941517 h 5236077"/>
              <a:gd name="connsiteX22" fmla="*/ 2267823 w 3718417"/>
              <a:gd name="connsiteY22" fmla="*/ 890001 h 5236077"/>
              <a:gd name="connsiteX23" fmla="*/ 2229186 w 3718417"/>
              <a:gd name="connsiteY23" fmla="*/ 774091 h 5236077"/>
              <a:gd name="connsiteX24" fmla="*/ 2087518 w 3718417"/>
              <a:gd name="connsiteY24" fmla="*/ 722576 h 5236077"/>
              <a:gd name="connsiteX25" fmla="*/ 1868578 w 3718417"/>
              <a:gd name="connsiteY25" fmla="*/ 568029 h 5236077"/>
              <a:gd name="connsiteX26" fmla="*/ 1726910 w 3718417"/>
              <a:gd name="connsiteY26" fmla="*/ 477877 h 5236077"/>
              <a:gd name="connsiteX27" fmla="*/ 1546606 w 3718417"/>
              <a:gd name="connsiteY27" fmla="*/ 387725 h 5236077"/>
              <a:gd name="connsiteX28" fmla="*/ 1379181 w 3718417"/>
              <a:gd name="connsiteY28" fmla="*/ 297573 h 5236077"/>
              <a:gd name="connsiteX29" fmla="*/ 1211755 w 3718417"/>
              <a:gd name="connsiteY29" fmla="*/ 143027 h 5236077"/>
              <a:gd name="connsiteX30" fmla="*/ 1082966 w 3718417"/>
              <a:gd name="connsiteY30" fmla="*/ 117269 h 5236077"/>
              <a:gd name="connsiteX31" fmla="*/ 915541 w 3718417"/>
              <a:gd name="connsiteY31" fmla="*/ 65753 h 5236077"/>
              <a:gd name="connsiteX32" fmla="*/ 593569 w 3718417"/>
              <a:gd name="connsiteY32" fmla="*/ 1358 h 5236077"/>
              <a:gd name="connsiteX33" fmla="*/ 451902 w 3718417"/>
              <a:gd name="connsiteY33" fmla="*/ 130148 h 5236077"/>
              <a:gd name="connsiteX34" fmla="*/ 400386 w 3718417"/>
              <a:gd name="connsiteY34" fmla="*/ 284694 h 5236077"/>
              <a:gd name="connsiteX35" fmla="*/ 400386 w 3718417"/>
              <a:gd name="connsiteY35" fmla="*/ 464998 h 5236077"/>
              <a:gd name="connsiteX36" fmla="*/ 400386 w 3718417"/>
              <a:gd name="connsiteY36" fmla="*/ 683939 h 5236077"/>
              <a:gd name="connsiteX37" fmla="*/ 348870 w 3718417"/>
              <a:gd name="connsiteY37" fmla="*/ 1044548 h 5236077"/>
              <a:gd name="connsiteX38" fmla="*/ 297355 w 3718417"/>
              <a:gd name="connsiteY38" fmla="*/ 1276367 h 5236077"/>
              <a:gd name="connsiteX39" fmla="*/ 245840 w 3718417"/>
              <a:gd name="connsiteY39" fmla="*/ 1469550 h 5236077"/>
              <a:gd name="connsiteX40" fmla="*/ 194324 w 3718417"/>
              <a:gd name="connsiteY40" fmla="*/ 1585460 h 5236077"/>
              <a:gd name="connsiteX41" fmla="*/ 142809 w 3718417"/>
              <a:gd name="connsiteY41" fmla="*/ 1727128 h 5236077"/>
              <a:gd name="connsiteX42" fmla="*/ 65535 w 3718417"/>
              <a:gd name="connsiteY42" fmla="*/ 1881674 h 5236077"/>
              <a:gd name="connsiteX43" fmla="*/ 39778 w 3718417"/>
              <a:gd name="connsiteY43" fmla="*/ 1984705 h 5236077"/>
              <a:gd name="connsiteX44" fmla="*/ 1141 w 3718417"/>
              <a:gd name="connsiteY44" fmla="*/ 2203646 h 5236077"/>
              <a:gd name="connsiteX45" fmla="*/ 14020 w 3718417"/>
              <a:gd name="connsiteY45" fmla="*/ 2358193 h 5236077"/>
              <a:gd name="connsiteX46" fmla="*/ 52657 w 3718417"/>
              <a:gd name="connsiteY46" fmla="*/ 2628649 h 5236077"/>
              <a:gd name="connsiteX47" fmla="*/ 91293 w 3718417"/>
              <a:gd name="connsiteY47" fmla="*/ 2731680 h 5236077"/>
              <a:gd name="connsiteX48" fmla="*/ 155688 w 3718417"/>
              <a:gd name="connsiteY48" fmla="*/ 3040773 h 5236077"/>
              <a:gd name="connsiteX49" fmla="*/ 168566 w 3718417"/>
              <a:gd name="connsiteY49" fmla="*/ 3092288 h 5236077"/>
              <a:gd name="connsiteX50" fmla="*/ 258718 w 3718417"/>
              <a:gd name="connsiteY50" fmla="*/ 3324108 h 5236077"/>
              <a:gd name="connsiteX51" fmla="*/ 361749 w 3718417"/>
              <a:gd name="connsiteY51" fmla="*/ 3517291 h 5236077"/>
              <a:gd name="connsiteX52" fmla="*/ 516296 w 3718417"/>
              <a:gd name="connsiteY52" fmla="*/ 3749111 h 5236077"/>
              <a:gd name="connsiteX53" fmla="*/ 722358 w 3718417"/>
              <a:gd name="connsiteY53" fmla="*/ 3929415 h 5236077"/>
              <a:gd name="connsiteX54" fmla="*/ 786752 w 3718417"/>
              <a:gd name="connsiteY54" fmla="*/ 4058204 h 5236077"/>
              <a:gd name="connsiteX55" fmla="*/ 876904 w 3718417"/>
              <a:gd name="connsiteY55" fmla="*/ 4290024 h 5236077"/>
              <a:gd name="connsiteX56" fmla="*/ 1070088 w 3718417"/>
              <a:gd name="connsiteY56" fmla="*/ 4547601 h 5236077"/>
              <a:gd name="connsiteX57" fmla="*/ 1185997 w 3718417"/>
              <a:gd name="connsiteY57" fmla="*/ 4663511 h 5236077"/>
              <a:gd name="connsiteX58" fmla="*/ 1327666 w 3718417"/>
              <a:gd name="connsiteY58" fmla="*/ 4779421 h 5236077"/>
              <a:gd name="connsiteX59" fmla="*/ 1546606 w 3718417"/>
              <a:gd name="connsiteY59" fmla="*/ 4882451 h 5236077"/>
              <a:gd name="connsiteX60" fmla="*/ 1855699 w 3718417"/>
              <a:gd name="connsiteY60" fmla="*/ 5062756 h 5236077"/>
              <a:gd name="connsiteX61" fmla="*/ 2126155 w 3718417"/>
              <a:gd name="connsiteY61" fmla="*/ 5165787 h 5236077"/>
              <a:gd name="connsiteX62" fmla="*/ 2254944 w 3718417"/>
              <a:gd name="connsiteY62" fmla="*/ 5217303 h 5236077"/>
              <a:gd name="connsiteX63" fmla="*/ 2409490 w 3718417"/>
              <a:gd name="connsiteY63" fmla="*/ 5230181 h 5236077"/>
              <a:gd name="connsiteX64" fmla="*/ 2473885 w 3718417"/>
              <a:gd name="connsiteY64" fmla="*/ 5127150 h 5236077"/>
              <a:gd name="connsiteX65" fmla="*/ 2564037 w 3718417"/>
              <a:gd name="connsiteY65" fmla="*/ 4985483 h 5236077"/>
              <a:gd name="connsiteX66" fmla="*/ 2705704 w 3718417"/>
              <a:gd name="connsiteY66" fmla="*/ 4818057 h 5236077"/>
              <a:gd name="connsiteX67" fmla="*/ 2821614 w 3718417"/>
              <a:gd name="connsiteY67" fmla="*/ 4715027 h 5236077"/>
              <a:gd name="connsiteX68" fmla="*/ 2976161 w 3718417"/>
              <a:gd name="connsiteY68" fmla="*/ 4547601 h 5236077"/>
              <a:gd name="connsiteX69" fmla="*/ 3066313 w 3718417"/>
              <a:gd name="connsiteY69" fmla="*/ 4521843 h 5236077"/>
              <a:gd name="connsiteX70" fmla="*/ 3066313 w 3718417"/>
              <a:gd name="connsiteY70" fmla="*/ 4431691 h 5236077"/>
              <a:gd name="connsiteX71" fmla="*/ 2873130 w 3718417"/>
              <a:gd name="connsiteY71" fmla="*/ 4264266 h 5236077"/>
              <a:gd name="connsiteX72" fmla="*/ 2744341 w 3718417"/>
              <a:gd name="connsiteY72" fmla="*/ 4186993 h 5236077"/>
              <a:gd name="connsiteX73" fmla="*/ 2615552 w 3718417"/>
              <a:gd name="connsiteY73" fmla="*/ 4045325 h 5236077"/>
              <a:gd name="connsiteX74" fmla="*/ 2422369 w 3718417"/>
              <a:gd name="connsiteY74" fmla="*/ 4096841 h 5236077"/>
              <a:gd name="connsiteX75" fmla="*/ 2203428 w 3718417"/>
              <a:gd name="connsiteY75" fmla="*/ 4174114 h 5236077"/>
              <a:gd name="connsiteX76" fmla="*/ 2100397 w 3718417"/>
              <a:gd name="connsiteY76" fmla="*/ 4186993 h 5236077"/>
              <a:gd name="connsiteX77" fmla="*/ 2010245 w 3718417"/>
              <a:gd name="connsiteY77" fmla="*/ 4251387 h 5236077"/>
              <a:gd name="connsiteX78" fmla="*/ 1868578 w 3718417"/>
              <a:gd name="connsiteY78" fmla="*/ 4315781 h 5236077"/>
              <a:gd name="connsiteX79" fmla="*/ 1688274 w 3718417"/>
              <a:gd name="connsiteY79" fmla="*/ 4367296 h 5236077"/>
              <a:gd name="connsiteX80" fmla="*/ 1611000 w 3718417"/>
              <a:gd name="connsiteY80" fmla="*/ 4354418 h 5236077"/>
              <a:gd name="connsiteX81" fmla="*/ 1623879 w 3718417"/>
              <a:gd name="connsiteY81" fmla="*/ 4135477 h 5236077"/>
              <a:gd name="connsiteX82" fmla="*/ 1662516 w 3718417"/>
              <a:gd name="connsiteY82" fmla="*/ 4032446 h 5236077"/>
              <a:gd name="connsiteX83" fmla="*/ 1585242 w 3718417"/>
              <a:gd name="connsiteY83" fmla="*/ 3942294 h 5236077"/>
              <a:gd name="connsiteX84" fmla="*/ 1469333 w 3718417"/>
              <a:gd name="connsiteY84" fmla="*/ 3916536 h 5236077"/>
              <a:gd name="connsiteX85" fmla="*/ 1366302 w 3718417"/>
              <a:gd name="connsiteY85" fmla="*/ 3865021 h 5236077"/>
              <a:gd name="connsiteX86" fmla="*/ 1739789 w 3718417"/>
              <a:gd name="connsiteY86" fmla="*/ 3736232 h 5236077"/>
              <a:gd name="connsiteX87" fmla="*/ 2383733 w 3718417"/>
              <a:gd name="connsiteY87" fmla="*/ 3787748 h 5236077"/>
              <a:gd name="connsiteX88" fmla="*/ 3104950 w 3718417"/>
              <a:gd name="connsiteY88" fmla="*/ 3761991 h 5236077"/>
              <a:gd name="connsiteX89" fmla="*/ 3581468 w 3718417"/>
              <a:gd name="connsiteY89" fmla="*/ 3697595 h 5236077"/>
              <a:gd name="connsiteX90" fmla="*/ 3542831 w 3718417"/>
              <a:gd name="connsiteY90" fmla="*/ 3568808 h 5236077"/>
              <a:gd name="connsiteX91" fmla="*/ 1714031 w 3718417"/>
              <a:gd name="connsiteY91" fmla="*/ 3440018 h 5236077"/>
              <a:gd name="connsiteX92" fmla="*/ 2898888 w 3718417"/>
              <a:gd name="connsiteY92" fmla="*/ 3465777 h 5236077"/>
              <a:gd name="connsiteX93" fmla="*/ 1778426 w 3718417"/>
              <a:gd name="connsiteY93" fmla="*/ 3246835 h 5236077"/>
              <a:gd name="connsiteX94" fmla="*/ 2151913 w 3718417"/>
              <a:gd name="connsiteY94" fmla="*/ 3208198 h 5236077"/>
              <a:gd name="connsiteX95" fmla="*/ 2151913 w 3718417"/>
              <a:gd name="connsiteY95" fmla="*/ 3208198 h 5236077"/>
              <a:gd name="connsiteX96" fmla="*/ 2293580 w 3718417"/>
              <a:gd name="connsiteY96" fmla="*/ 3208198 h 5236077"/>
              <a:gd name="connsiteX97" fmla="*/ 2396611 w 3718417"/>
              <a:gd name="connsiteY97" fmla="*/ 3118046 h 5236077"/>
              <a:gd name="connsiteX98" fmla="*/ 2435248 w 3718417"/>
              <a:gd name="connsiteY98" fmla="*/ 2963500 h 5236077"/>
              <a:gd name="connsiteX99" fmla="*/ 2409490 w 3718417"/>
              <a:gd name="connsiteY99" fmla="*/ 2860469 h 5236077"/>
              <a:gd name="connsiteX100" fmla="*/ 2332217 w 3718417"/>
              <a:gd name="connsiteY100" fmla="*/ 2744559 h 5236077"/>
              <a:gd name="connsiteX101" fmla="*/ 2267823 w 3718417"/>
              <a:gd name="connsiteY101" fmla="*/ 2667286 h 5236077"/>
              <a:gd name="connsiteX102" fmla="*/ 2126155 w 3718417"/>
              <a:gd name="connsiteY102" fmla="*/ 2667286 h 5236077"/>
              <a:gd name="connsiteX0" fmla="*/ 1765547 w 3718417"/>
              <a:gd name="connsiteY0" fmla="*/ 2641528 h 5236077"/>
              <a:gd name="connsiteX1" fmla="*/ 1585242 w 3718417"/>
              <a:gd name="connsiteY1" fmla="*/ 2641528 h 5236077"/>
              <a:gd name="connsiteX2" fmla="*/ 1495090 w 3718417"/>
              <a:gd name="connsiteY2" fmla="*/ 2770317 h 5236077"/>
              <a:gd name="connsiteX3" fmla="*/ 1469333 w 3718417"/>
              <a:gd name="connsiteY3" fmla="*/ 2924863 h 5236077"/>
              <a:gd name="connsiteX4" fmla="*/ 1533727 w 3718417"/>
              <a:gd name="connsiteY4" fmla="*/ 3040773 h 5236077"/>
              <a:gd name="connsiteX5" fmla="*/ 1623879 w 3718417"/>
              <a:gd name="connsiteY5" fmla="*/ 3195319 h 5236077"/>
              <a:gd name="connsiteX6" fmla="*/ 1507969 w 3718417"/>
              <a:gd name="connsiteY6" fmla="*/ 3259714 h 5236077"/>
              <a:gd name="connsiteX7" fmla="*/ 1379180 w 3718417"/>
              <a:gd name="connsiteY7" fmla="*/ 3375624 h 5236077"/>
              <a:gd name="connsiteX8" fmla="*/ 1198876 w 3718417"/>
              <a:gd name="connsiteY8" fmla="*/ 3388503 h 5236077"/>
              <a:gd name="connsiteX9" fmla="*/ 1185997 w 3718417"/>
              <a:gd name="connsiteY9" fmla="*/ 3105167 h 5236077"/>
              <a:gd name="connsiteX10" fmla="*/ 1237513 w 3718417"/>
              <a:gd name="connsiteY10" fmla="*/ 2770317 h 5236077"/>
              <a:gd name="connsiteX11" fmla="*/ 1237513 w 3718417"/>
              <a:gd name="connsiteY11" fmla="*/ 2525618 h 5236077"/>
              <a:gd name="connsiteX12" fmla="*/ 1237513 w 3718417"/>
              <a:gd name="connsiteY12" fmla="*/ 2319556 h 5236077"/>
              <a:gd name="connsiteX13" fmla="*/ 1263270 w 3718417"/>
              <a:gd name="connsiteY13" fmla="*/ 2074858 h 5236077"/>
              <a:gd name="connsiteX14" fmla="*/ 1327665 w 3718417"/>
              <a:gd name="connsiteY14" fmla="*/ 1714249 h 5236077"/>
              <a:gd name="connsiteX15" fmla="*/ 1404939 w 3718417"/>
              <a:gd name="connsiteY15" fmla="*/ 1611217 h 5236077"/>
              <a:gd name="connsiteX16" fmla="*/ 1495090 w 3718417"/>
              <a:gd name="connsiteY16" fmla="*/ 1392277 h 5236077"/>
              <a:gd name="connsiteX17" fmla="*/ 1675395 w 3718417"/>
              <a:gd name="connsiteY17" fmla="*/ 1276367 h 5236077"/>
              <a:gd name="connsiteX18" fmla="*/ 1842820 w 3718417"/>
              <a:gd name="connsiteY18" fmla="*/ 1147579 h 5236077"/>
              <a:gd name="connsiteX19" fmla="*/ 1984488 w 3718417"/>
              <a:gd name="connsiteY19" fmla="*/ 1070305 h 5236077"/>
              <a:gd name="connsiteX20" fmla="*/ 2126155 w 3718417"/>
              <a:gd name="connsiteY20" fmla="*/ 1018790 h 5236077"/>
              <a:gd name="connsiteX21" fmla="*/ 2216307 w 3718417"/>
              <a:gd name="connsiteY21" fmla="*/ 941517 h 5236077"/>
              <a:gd name="connsiteX22" fmla="*/ 2267823 w 3718417"/>
              <a:gd name="connsiteY22" fmla="*/ 890001 h 5236077"/>
              <a:gd name="connsiteX23" fmla="*/ 2229186 w 3718417"/>
              <a:gd name="connsiteY23" fmla="*/ 774091 h 5236077"/>
              <a:gd name="connsiteX24" fmla="*/ 2087518 w 3718417"/>
              <a:gd name="connsiteY24" fmla="*/ 722576 h 5236077"/>
              <a:gd name="connsiteX25" fmla="*/ 1868578 w 3718417"/>
              <a:gd name="connsiteY25" fmla="*/ 568029 h 5236077"/>
              <a:gd name="connsiteX26" fmla="*/ 1726910 w 3718417"/>
              <a:gd name="connsiteY26" fmla="*/ 477877 h 5236077"/>
              <a:gd name="connsiteX27" fmla="*/ 1546606 w 3718417"/>
              <a:gd name="connsiteY27" fmla="*/ 387725 h 5236077"/>
              <a:gd name="connsiteX28" fmla="*/ 1379181 w 3718417"/>
              <a:gd name="connsiteY28" fmla="*/ 297573 h 5236077"/>
              <a:gd name="connsiteX29" fmla="*/ 1211755 w 3718417"/>
              <a:gd name="connsiteY29" fmla="*/ 143027 h 5236077"/>
              <a:gd name="connsiteX30" fmla="*/ 1082966 w 3718417"/>
              <a:gd name="connsiteY30" fmla="*/ 117269 h 5236077"/>
              <a:gd name="connsiteX31" fmla="*/ 915541 w 3718417"/>
              <a:gd name="connsiteY31" fmla="*/ 65753 h 5236077"/>
              <a:gd name="connsiteX32" fmla="*/ 593569 w 3718417"/>
              <a:gd name="connsiteY32" fmla="*/ 1358 h 5236077"/>
              <a:gd name="connsiteX33" fmla="*/ 451902 w 3718417"/>
              <a:gd name="connsiteY33" fmla="*/ 130148 h 5236077"/>
              <a:gd name="connsiteX34" fmla="*/ 400386 w 3718417"/>
              <a:gd name="connsiteY34" fmla="*/ 284694 h 5236077"/>
              <a:gd name="connsiteX35" fmla="*/ 400386 w 3718417"/>
              <a:gd name="connsiteY35" fmla="*/ 464998 h 5236077"/>
              <a:gd name="connsiteX36" fmla="*/ 400386 w 3718417"/>
              <a:gd name="connsiteY36" fmla="*/ 683939 h 5236077"/>
              <a:gd name="connsiteX37" fmla="*/ 348870 w 3718417"/>
              <a:gd name="connsiteY37" fmla="*/ 1044548 h 5236077"/>
              <a:gd name="connsiteX38" fmla="*/ 297355 w 3718417"/>
              <a:gd name="connsiteY38" fmla="*/ 1276367 h 5236077"/>
              <a:gd name="connsiteX39" fmla="*/ 245840 w 3718417"/>
              <a:gd name="connsiteY39" fmla="*/ 1469550 h 5236077"/>
              <a:gd name="connsiteX40" fmla="*/ 194324 w 3718417"/>
              <a:gd name="connsiteY40" fmla="*/ 1585460 h 5236077"/>
              <a:gd name="connsiteX41" fmla="*/ 142809 w 3718417"/>
              <a:gd name="connsiteY41" fmla="*/ 1727128 h 5236077"/>
              <a:gd name="connsiteX42" fmla="*/ 65535 w 3718417"/>
              <a:gd name="connsiteY42" fmla="*/ 1881674 h 5236077"/>
              <a:gd name="connsiteX43" fmla="*/ 39778 w 3718417"/>
              <a:gd name="connsiteY43" fmla="*/ 1984705 h 5236077"/>
              <a:gd name="connsiteX44" fmla="*/ 1141 w 3718417"/>
              <a:gd name="connsiteY44" fmla="*/ 2203646 h 5236077"/>
              <a:gd name="connsiteX45" fmla="*/ 14020 w 3718417"/>
              <a:gd name="connsiteY45" fmla="*/ 2358193 h 5236077"/>
              <a:gd name="connsiteX46" fmla="*/ 52657 w 3718417"/>
              <a:gd name="connsiteY46" fmla="*/ 2628649 h 5236077"/>
              <a:gd name="connsiteX47" fmla="*/ 91293 w 3718417"/>
              <a:gd name="connsiteY47" fmla="*/ 2731680 h 5236077"/>
              <a:gd name="connsiteX48" fmla="*/ 155688 w 3718417"/>
              <a:gd name="connsiteY48" fmla="*/ 3040773 h 5236077"/>
              <a:gd name="connsiteX49" fmla="*/ 168566 w 3718417"/>
              <a:gd name="connsiteY49" fmla="*/ 3092288 h 5236077"/>
              <a:gd name="connsiteX50" fmla="*/ 258718 w 3718417"/>
              <a:gd name="connsiteY50" fmla="*/ 3324108 h 5236077"/>
              <a:gd name="connsiteX51" fmla="*/ 361749 w 3718417"/>
              <a:gd name="connsiteY51" fmla="*/ 3517291 h 5236077"/>
              <a:gd name="connsiteX52" fmla="*/ 516296 w 3718417"/>
              <a:gd name="connsiteY52" fmla="*/ 3749111 h 5236077"/>
              <a:gd name="connsiteX53" fmla="*/ 722358 w 3718417"/>
              <a:gd name="connsiteY53" fmla="*/ 3929415 h 5236077"/>
              <a:gd name="connsiteX54" fmla="*/ 786752 w 3718417"/>
              <a:gd name="connsiteY54" fmla="*/ 4058204 h 5236077"/>
              <a:gd name="connsiteX55" fmla="*/ 876904 w 3718417"/>
              <a:gd name="connsiteY55" fmla="*/ 4290024 h 5236077"/>
              <a:gd name="connsiteX56" fmla="*/ 1070088 w 3718417"/>
              <a:gd name="connsiteY56" fmla="*/ 4547601 h 5236077"/>
              <a:gd name="connsiteX57" fmla="*/ 1185997 w 3718417"/>
              <a:gd name="connsiteY57" fmla="*/ 4663511 h 5236077"/>
              <a:gd name="connsiteX58" fmla="*/ 1327666 w 3718417"/>
              <a:gd name="connsiteY58" fmla="*/ 4779421 h 5236077"/>
              <a:gd name="connsiteX59" fmla="*/ 1546606 w 3718417"/>
              <a:gd name="connsiteY59" fmla="*/ 4882451 h 5236077"/>
              <a:gd name="connsiteX60" fmla="*/ 1855699 w 3718417"/>
              <a:gd name="connsiteY60" fmla="*/ 5062756 h 5236077"/>
              <a:gd name="connsiteX61" fmla="*/ 2126155 w 3718417"/>
              <a:gd name="connsiteY61" fmla="*/ 5165787 h 5236077"/>
              <a:gd name="connsiteX62" fmla="*/ 2254944 w 3718417"/>
              <a:gd name="connsiteY62" fmla="*/ 5217303 h 5236077"/>
              <a:gd name="connsiteX63" fmla="*/ 2409490 w 3718417"/>
              <a:gd name="connsiteY63" fmla="*/ 5230181 h 5236077"/>
              <a:gd name="connsiteX64" fmla="*/ 2473885 w 3718417"/>
              <a:gd name="connsiteY64" fmla="*/ 5127150 h 5236077"/>
              <a:gd name="connsiteX65" fmla="*/ 2564037 w 3718417"/>
              <a:gd name="connsiteY65" fmla="*/ 4985483 h 5236077"/>
              <a:gd name="connsiteX66" fmla="*/ 2705704 w 3718417"/>
              <a:gd name="connsiteY66" fmla="*/ 4818057 h 5236077"/>
              <a:gd name="connsiteX67" fmla="*/ 2821614 w 3718417"/>
              <a:gd name="connsiteY67" fmla="*/ 4715027 h 5236077"/>
              <a:gd name="connsiteX68" fmla="*/ 2976161 w 3718417"/>
              <a:gd name="connsiteY68" fmla="*/ 4547601 h 5236077"/>
              <a:gd name="connsiteX69" fmla="*/ 3066313 w 3718417"/>
              <a:gd name="connsiteY69" fmla="*/ 4521843 h 5236077"/>
              <a:gd name="connsiteX70" fmla="*/ 3066313 w 3718417"/>
              <a:gd name="connsiteY70" fmla="*/ 4431691 h 5236077"/>
              <a:gd name="connsiteX71" fmla="*/ 2873130 w 3718417"/>
              <a:gd name="connsiteY71" fmla="*/ 4264266 h 5236077"/>
              <a:gd name="connsiteX72" fmla="*/ 2744341 w 3718417"/>
              <a:gd name="connsiteY72" fmla="*/ 4186993 h 5236077"/>
              <a:gd name="connsiteX73" fmla="*/ 2615552 w 3718417"/>
              <a:gd name="connsiteY73" fmla="*/ 4045325 h 5236077"/>
              <a:gd name="connsiteX74" fmla="*/ 2422369 w 3718417"/>
              <a:gd name="connsiteY74" fmla="*/ 4096841 h 5236077"/>
              <a:gd name="connsiteX75" fmla="*/ 2203428 w 3718417"/>
              <a:gd name="connsiteY75" fmla="*/ 4174114 h 5236077"/>
              <a:gd name="connsiteX76" fmla="*/ 2100397 w 3718417"/>
              <a:gd name="connsiteY76" fmla="*/ 4186993 h 5236077"/>
              <a:gd name="connsiteX77" fmla="*/ 2010245 w 3718417"/>
              <a:gd name="connsiteY77" fmla="*/ 4251387 h 5236077"/>
              <a:gd name="connsiteX78" fmla="*/ 1868578 w 3718417"/>
              <a:gd name="connsiteY78" fmla="*/ 4315781 h 5236077"/>
              <a:gd name="connsiteX79" fmla="*/ 1688274 w 3718417"/>
              <a:gd name="connsiteY79" fmla="*/ 4367296 h 5236077"/>
              <a:gd name="connsiteX80" fmla="*/ 1611000 w 3718417"/>
              <a:gd name="connsiteY80" fmla="*/ 4354418 h 5236077"/>
              <a:gd name="connsiteX81" fmla="*/ 1623879 w 3718417"/>
              <a:gd name="connsiteY81" fmla="*/ 4135477 h 5236077"/>
              <a:gd name="connsiteX82" fmla="*/ 1662516 w 3718417"/>
              <a:gd name="connsiteY82" fmla="*/ 4032446 h 5236077"/>
              <a:gd name="connsiteX83" fmla="*/ 1585242 w 3718417"/>
              <a:gd name="connsiteY83" fmla="*/ 3942294 h 5236077"/>
              <a:gd name="connsiteX84" fmla="*/ 1469333 w 3718417"/>
              <a:gd name="connsiteY84" fmla="*/ 3916536 h 5236077"/>
              <a:gd name="connsiteX85" fmla="*/ 1366302 w 3718417"/>
              <a:gd name="connsiteY85" fmla="*/ 3865021 h 5236077"/>
              <a:gd name="connsiteX86" fmla="*/ 1739789 w 3718417"/>
              <a:gd name="connsiteY86" fmla="*/ 3736232 h 5236077"/>
              <a:gd name="connsiteX87" fmla="*/ 2383733 w 3718417"/>
              <a:gd name="connsiteY87" fmla="*/ 3787748 h 5236077"/>
              <a:gd name="connsiteX88" fmla="*/ 3104950 w 3718417"/>
              <a:gd name="connsiteY88" fmla="*/ 3761991 h 5236077"/>
              <a:gd name="connsiteX89" fmla="*/ 3581468 w 3718417"/>
              <a:gd name="connsiteY89" fmla="*/ 3697595 h 5236077"/>
              <a:gd name="connsiteX90" fmla="*/ 3542831 w 3718417"/>
              <a:gd name="connsiteY90" fmla="*/ 3568808 h 5236077"/>
              <a:gd name="connsiteX91" fmla="*/ 1817062 w 3718417"/>
              <a:gd name="connsiteY91" fmla="*/ 3594564 h 5236077"/>
              <a:gd name="connsiteX92" fmla="*/ 2898888 w 3718417"/>
              <a:gd name="connsiteY92" fmla="*/ 3465777 h 5236077"/>
              <a:gd name="connsiteX93" fmla="*/ 1778426 w 3718417"/>
              <a:gd name="connsiteY93" fmla="*/ 3246835 h 5236077"/>
              <a:gd name="connsiteX94" fmla="*/ 2151913 w 3718417"/>
              <a:gd name="connsiteY94" fmla="*/ 3208198 h 5236077"/>
              <a:gd name="connsiteX95" fmla="*/ 2151913 w 3718417"/>
              <a:gd name="connsiteY95" fmla="*/ 3208198 h 5236077"/>
              <a:gd name="connsiteX96" fmla="*/ 2293580 w 3718417"/>
              <a:gd name="connsiteY96" fmla="*/ 3208198 h 5236077"/>
              <a:gd name="connsiteX97" fmla="*/ 2396611 w 3718417"/>
              <a:gd name="connsiteY97" fmla="*/ 3118046 h 5236077"/>
              <a:gd name="connsiteX98" fmla="*/ 2435248 w 3718417"/>
              <a:gd name="connsiteY98" fmla="*/ 2963500 h 5236077"/>
              <a:gd name="connsiteX99" fmla="*/ 2409490 w 3718417"/>
              <a:gd name="connsiteY99" fmla="*/ 2860469 h 5236077"/>
              <a:gd name="connsiteX100" fmla="*/ 2332217 w 3718417"/>
              <a:gd name="connsiteY100" fmla="*/ 2744559 h 5236077"/>
              <a:gd name="connsiteX101" fmla="*/ 2267823 w 3718417"/>
              <a:gd name="connsiteY101" fmla="*/ 2667286 h 5236077"/>
              <a:gd name="connsiteX102" fmla="*/ 2126155 w 3718417"/>
              <a:gd name="connsiteY102" fmla="*/ 2667286 h 5236077"/>
              <a:gd name="connsiteX0" fmla="*/ 1765547 w 3718417"/>
              <a:gd name="connsiteY0" fmla="*/ 2641528 h 5236077"/>
              <a:gd name="connsiteX1" fmla="*/ 1585242 w 3718417"/>
              <a:gd name="connsiteY1" fmla="*/ 2641528 h 5236077"/>
              <a:gd name="connsiteX2" fmla="*/ 1495090 w 3718417"/>
              <a:gd name="connsiteY2" fmla="*/ 2770317 h 5236077"/>
              <a:gd name="connsiteX3" fmla="*/ 1469333 w 3718417"/>
              <a:gd name="connsiteY3" fmla="*/ 2924863 h 5236077"/>
              <a:gd name="connsiteX4" fmla="*/ 1533727 w 3718417"/>
              <a:gd name="connsiteY4" fmla="*/ 3040773 h 5236077"/>
              <a:gd name="connsiteX5" fmla="*/ 1623879 w 3718417"/>
              <a:gd name="connsiteY5" fmla="*/ 3195319 h 5236077"/>
              <a:gd name="connsiteX6" fmla="*/ 1507969 w 3718417"/>
              <a:gd name="connsiteY6" fmla="*/ 3259714 h 5236077"/>
              <a:gd name="connsiteX7" fmla="*/ 1379180 w 3718417"/>
              <a:gd name="connsiteY7" fmla="*/ 3375624 h 5236077"/>
              <a:gd name="connsiteX8" fmla="*/ 1198876 w 3718417"/>
              <a:gd name="connsiteY8" fmla="*/ 3388503 h 5236077"/>
              <a:gd name="connsiteX9" fmla="*/ 1185997 w 3718417"/>
              <a:gd name="connsiteY9" fmla="*/ 3105167 h 5236077"/>
              <a:gd name="connsiteX10" fmla="*/ 1237513 w 3718417"/>
              <a:gd name="connsiteY10" fmla="*/ 2770317 h 5236077"/>
              <a:gd name="connsiteX11" fmla="*/ 1237513 w 3718417"/>
              <a:gd name="connsiteY11" fmla="*/ 2525618 h 5236077"/>
              <a:gd name="connsiteX12" fmla="*/ 1237513 w 3718417"/>
              <a:gd name="connsiteY12" fmla="*/ 2319556 h 5236077"/>
              <a:gd name="connsiteX13" fmla="*/ 1263270 w 3718417"/>
              <a:gd name="connsiteY13" fmla="*/ 2074858 h 5236077"/>
              <a:gd name="connsiteX14" fmla="*/ 1327665 w 3718417"/>
              <a:gd name="connsiteY14" fmla="*/ 1714249 h 5236077"/>
              <a:gd name="connsiteX15" fmla="*/ 1404939 w 3718417"/>
              <a:gd name="connsiteY15" fmla="*/ 1611217 h 5236077"/>
              <a:gd name="connsiteX16" fmla="*/ 1495090 w 3718417"/>
              <a:gd name="connsiteY16" fmla="*/ 1392277 h 5236077"/>
              <a:gd name="connsiteX17" fmla="*/ 1675395 w 3718417"/>
              <a:gd name="connsiteY17" fmla="*/ 1276367 h 5236077"/>
              <a:gd name="connsiteX18" fmla="*/ 1842820 w 3718417"/>
              <a:gd name="connsiteY18" fmla="*/ 1147579 h 5236077"/>
              <a:gd name="connsiteX19" fmla="*/ 1984488 w 3718417"/>
              <a:gd name="connsiteY19" fmla="*/ 1070305 h 5236077"/>
              <a:gd name="connsiteX20" fmla="*/ 2126155 w 3718417"/>
              <a:gd name="connsiteY20" fmla="*/ 1018790 h 5236077"/>
              <a:gd name="connsiteX21" fmla="*/ 2216307 w 3718417"/>
              <a:gd name="connsiteY21" fmla="*/ 941517 h 5236077"/>
              <a:gd name="connsiteX22" fmla="*/ 2267823 w 3718417"/>
              <a:gd name="connsiteY22" fmla="*/ 890001 h 5236077"/>
              <a:gd name="connsiteX23" fmla="*/ 2229186 w 3718417"/>
              <a:gd name="connsiteY23" fmla="*/ 774091 h 5236077"/>
              <a:gd name="connsiteX24" fmla="*/ 2087518 w 3718417"/>
              <a:gd name="connsiteY24" fmla="*/ 722576 h 5236077"/>
              <a:gd name="connsiteX25" fmla="*/ 1868578 w 3718417"/>
              <a:gd name="connsiteY25" fmla="*/ 568029 h 5236077"/>
              <a:gd name="connsiteX26" fmla="*/ 1726910 w 3718417"/>
              <a:gd name="connsiteY26" fmla="*/ 477877 h 5236077"/>
              <a:gd name="connsiteX27" fmla="*/ 1546606 w 3718417"/>
              <a:gd name="connsiteY27" fmla="*/ 387725 h 5236077"/>
              <a:gd name="connsiteX28" fmla="*/ 1379181 w 3718417"/>
              <a:gd name="connsiteY28" fmla="*/ 297573 h 5236077"/>
              <a:gd name="connsiteX29" fmla="*/ 1211755 w 3718417"/>
              <a:gd name="connsiteY29" fmla="*/ 143027 h 5236077"/>
              <a:gd name="connsiteX30" fmla="*/ 1082966 w 3718417"/>
              <a:gd name="connsiteY30" fmla="*/ 117269 h 5236077"/>
              <a:gd name="connsiteX31" fmla="*/ 915541 w 3718417"/>
              <a:gd name="connsiteY31" fmla="*/ 65753 h 5236077"/>
              <a:gd name="connsiteX32" fmla="*/ 593569 w 3718417"/>
              <a:gd name="connsiteY32" fmla="*/ 1358 h 5236077"/>
              <a:gd name="connsiteX33" fmla="*/ 451902 w 3718417"/>
              <a:gd name="connsiteY33" fmla="*/ 130148 h 5236077"/>
              <a:gd name="connsiteX34" fmla="*/ 400386 w 3718417"/>
              <a:gd name="connsiteY34" fmla="*/ 284694 h 5236077"/>
              <a:gd name="connsiteX35" fmla="*/ 400386 w 3718417"/>
              <a:gd name="connsiteY35" fmla="*/ 464998 h 5236077"/>
              <a:gd name="connsiteX36" fmla="*/ 400386 w 3718417"/>
              <a:gd name="connsiteY36" fmla="*/ 683939 h 5236077"/>
              <a:gd name="connsiteX37" fmla="*/ 348870 w 3718417"/>
              <a:gd name="connsiteY37" fmla="*/ 1044548 h 5236077"/>
              <a:gd name="connsiteX38" fmla="*/ 297355 w 3718417"/>
              <a:gd name="connsiteY38" fmla="*/ 1276367 h 5236077"/>
              <a:gd name="connsiteX39" fmla="*/ 245840 w 3718417"/>
              <a:gd name="connsiteY39" fmla="*/ 1469550 h 5236077"/>
              <a:gd name="connsiteX40" fmla="*/ 194324 w 3718417"/>
              <a:gd name="connsiteY40" fmla="*/ 1585460 h 5236077"/>
              <a:gd name="connsiteX41" fmla="*/ 142809 w 3718417"/>
              <a:gd name="connsiteY41" fmla="*/ 1727128 h 5236077"/>
              <a:gd name="connsiteX42" fmla="*/ 65535 w 3718417"/>
              <a:gd name="connsiteY42" fmla="*/ 1881674 h 5236077"/>
              <a:gd name="connsiteX43" fmla="*/ 39778 w 3718417"/>
              <a:gd name="connsiteY43" fmla="*/ 1984705 h 5236077"/>
              <a:gd name="connsiteX44" fmla="*/ 1141 w 3718417"/>
              <a:gd name="connsiteY44" fmla="*/ 2203646 h 5236077"/>
              <a:gd name="connsiteX45" fmla="*/ 14020 w 3718417"/>
              <a:gd name="connsiteY45" fmla="*/ 2358193 h 5236077"/>
              <a:gd name="connsiteX46" fmla="*/ 52657 w 3718417"/>
              <a:gd name="connsiteY46" fmla="*/ 2628649 h 5236077"/>
              <a:gd name="connsiteX47" fmla="*/ 91293 w 3718417"/>
              <a:gd name="connsiteY47" fmla="*/ 2731680 h 5236077"/>
              <a:gd name="connsiteX48" fmla="*/ 155688 w 3718417"/>
              <a:gd name="connsiteY48" fmla="*/ 3040773 h 5236077"/>
              <a:gd name="connsiteX49" fmla="*/ 168566 w 3718417"/>
              <a:gd name="connsiteY49" fmla="*/ 3092288 h 5236077"/>
              <a:gd name="connsiteX50" fmla="*/ 258718 w 3718417"/>
              <a:gd name="connsiteY50" fmla="*/ 3324108 h 5236077"/>
              <a:gd name="connsiteX51" fmla="*/ 361749 w 3718417"/>
              <a:gd name="connsiteY51" fmla="*/ 3517291 h 5236077"/>
              <a:gd name="connsiteX52" fmla="*/ 516296 w 3718417"/>
              <a:gd name="connsiteY52" fmla="*/ 3749111 h 5236077"/>
              <a:gd name="connsiteX53" fmla="*/ 722358 w 3718417"/>
              <a:gd name="connsiteY53" fmla="*/ 3929415 h 5236077"/>
              <a:gd name="connsiteX54" fmla="*/ 786752 w 3718417"/>
              <a:gd name="connsiteY54" fmla="*/ 4058204 h 5236077"/>
              <a:gd name="connsiteX55" fmla="*/ 876904 w 3718417"/>
              <a:gd name="connsiteY55" fmla="*/ 4290024 h 5236077"/>
              <a:gd name="connsiteX56" fmla="*/ 1070088 w 3718417"/>
              <a:gd name="connsiteY56" fmla="*/ 4547601 h 5236077"/>
              <a:gd name="connsiteX57" fmla="*/ 1185997 w 3718417"/>
              <a:gd name="connsiteY57" fmla="*/ 4663511 h 5236077"/>
              <a:gd name="connsiteX58" fmla="*/ 1327666 w 3718417"/>
              <a:gd name="connsiteY58" fmla="*/ 4779421 h 5236077"/>
              <a:gd name="connsiteX59" fmla="*/ 1546606 w 3718417"/>
              <a:gd name="connsiteY59" fmla="*/ 4882451 h 5236077"/>
              <a:gd name="connsiteX60" fmla="*/ 1855699 w 3718417"/>
              <a:gd name="connsiteY60" fmla="*/ 5062756 h 5236077"/>
              <a:gd name="connsiteX61" fmla="*/ 2126155 w 3718417"/>
              <a:gd name="connsiteY61" fmla="*/ 5165787 h 5236077"/>
              <a:gd name="connsiteX62" fmla="*/ 2254944 w 3718417"/>
              <a:gd name="connsiteY62" fmla="*/ 5217303 h 5236077"/>
              <a:gd name="connsiteX63" fmla="*/ 2409490 w 3718417"/>
              <a:gd name="connsiteY63" fmla="*/ 5230181 h 5236077"/>
              <a:gd name="connsiteX64" fmla="*/ 2473885 w 3718417"/>
              <a:gd name="connsiteY64" fmla="*/ 5127150 h 5236077"/>
              <a:gd name="connsiteX65" fmla="*/ 2564037 w 3718417"/>
              <a:gd name="connsiteY65" fmla="*/ 4985483 h 5236077"/>
              <a:gd name="connsiteX66" fmla="*/ 2705704 w 3718417"/>
              <a:gd name="connsiteY66" fmla="*/ 4818057 h 5236077"/>
              <a:gd name="connsiteX67" fmla="*/ 2821614 w 3718417"/>
              <a:gd name="connsiteY67" fmla="*/ 4715027 h 5236077"/>
              <a:gd name="connsiteX68" fmla="*/ 2976161 w 3718417"/>
              <a:gd name="connsiteY68" fmla="*/ 4547601 h 5236077"/>
              <a:gd name="connsiteX69" fmla="*/ 3066313 w 3718417"/>
              <a:gd name="connsiteY69" fmla="*/ 4521843 h 5236077"/>
              <a:gd name="connsiteX70" fmla="*/ 3066313 w 3718417"/>
              <a:gd name="connsiteY70" fmla="*/ 4431691 h 5236077"/>
              <a:gd name="connsiteX71" fmla="*/ 2873130 w 3718417"/>
              <a:gd name="connsiteY71" fmla="*/ 4264266 h 5236077"/>
              <a:gd name="connsiteX72" fmla="*/ 2744341 w 3718417"/>
              <a:gd name="connsiteY72" fmla="*/ 4186993 h 5236077"/>
              <a:gd name="connsiteX73" fmla="*/ 2615552 w 3718417"/>
              <a:gd name="connsiteY73" fmla="*/ 4045325 h 5236077"/>
              <a:gd name="connsiteX74" fmla="*/ 2422369 w 3718417"/>
              <a:gd name="connsiteY74" fmla="*/ 4096841 h 5236077"/>
              <a:gd name="connsiteX75" fmla="*/ 2203428 w 3718417"/>
              <a:gd name="connsiteY75" fmla="*/ 4174114 h 5236077"/>
              <a:gd name="connsiteX76" fmla="*/ 2100397 w 3718417"/>
              <a:gd name="connsiteY76" fmla="*/ 4186993 h 5236077"/>
              <a:gd name="connsiteX77" fmla="*/ 2010245 w 3718417"/>
              <a:gd name="connsiteY77" fmla="*/ 4251387 h 5236077"/>
              <a:gd name="connsiteX78" fmla="*/ 1868578 w 3718417"/>
              <a:gd name="connsiteY78" fmla="*/ 4315781 h 5236077"/>
              <a:gd name="connsiteX79" fmla="*/ 1688274 w 3718417"/>
              <a:gd name="connsiteY79" fmla="*/ 4367296 h 5236077"/>
              <a:gd name="connsiteX80" fmla="*/ 1611000 w 3718417"/>
              <a:gd name="connsiteY80" fmla="*/ 4354418 h 5236077"/>
              <a:gd name="connsiteX81" fmla="*/ 1623879 w 3718417"/>
              <a:gd name="connsiteY81" fmla="*/ 4135477 h 5236077"/>
              <a:gd name="connsiteX82" fmla="*/ 1662516 w 3718417"/>
              <a:gd name="connsiteY82" fmla="*/ 4032446 h 5236077"/>
              <a:gd name="connsiteX83" fmla="*/ 1585242 w 3718417"/>
              <a:gd name="connsiteY83" fmla="*/ 3942294 h 5236077"/>
              <a:gd name="connsiteX84" fmla="*/ 1469333 w 3718417"/>
              <a:gd name="connsiteY84" fmla="*/ 3916536 h 5236077"/>
              <a:gd name="connsiteX85" fmla="*/ 1366302 w 3718417"/>
              <a:gd name="connsiteY85" fmla="*/ 3865021 h 5236077"/>
              <a:gd name="connsiteX86" fmla="*/ 1739789 w 3718417"/>
              <a:gd name="connsiteY86" fmla="*/ 3736232 h 5236077"/>
              <a:gd name="connsiteX87" fmla="*/ 2383733 w 3718417"/>
              <a:gd name="connsiteY87" fmla="*/ 3787748 h 5236077"/>
              <a:gd name="connsiteX88" fmla="*/ 3104950 w 3718417"/>
              <a:gd name="connsiteY88" fmla="*/ 3761991 h 5236077"/>
              <a:gd name="connsiteX89" fmla="*/ 3581468 w 3718417"/>
              <a:gd name="connsiteY89" fmla="*/ 3697595 h 5236077"/>
              <a:gd name="connsiteX90" fmla="*/ 3542831 w 3718417"/>
              <a:gd name="connsiteY90" fmla="*/ 3568808 h 5236077"/>
              <a:gd name="connsiteX91" fmla="*/ 1817062 w 3718417"/>
              <a:gd name="connsiteY91" fmla="*/ 3594564 h 5236077"/>
              <a:gd name="connsiteX92" fmla="*/ 1469333 w 3718417"/>
              <a:gd name="connsiteY92" fmla="*/ 3620323 h 5236077"/>
              <a:gd name="connsiteX93" fmla="*/ 2898888 w 3718417"/>
              <a:gd name="connsiteY93" fmla="*/ 3465777 h 5236077"/>
              <a:gd name="connsiteX94" fmla="*/ 1778426 w 3718417"/>
              <a:gd name="connsiteY94" fmla="*/ 3246835 h 5236077"/>
              <a:gd name="connsiteX95" fmla="*/ 2151913 w 3718417"/>
              <a:gd name="connsiteY95" fmla="*/ 3208198 h 5236077"/>
              <a:gd name="connsiteX96" fmla="*/ 2151913 w 3718417"/>
              <a:gd name="connsiteY96" fmla="*/ 3208198 h 5236077"/>
              <a:gd name="connsiteX97" fmla="*/ 2293580 w 3718417"/>
              <a:gd name="connsiteY97" fmla="*/ 3208198 h 5236077"/>
              <a:gd name="connsiteX98" fmla="*/ 2396611 w 3718417"/>
              <a:gd name="connsiteY98" fmla="*/ 3118046 h 5236077"/>
              <a:gd name="connsiteX99" fmla="*/ 2435248 w 3718417"/>
              <a:gd name="connsiteY99" fmla="*/ 2963500 h 5236077"/>
              <a:gd name="connsiteX100" fmla="*/ 2409490 w 3718417"/>
              <a:gd name="connsiteY100" fmla="*/ 2860469 h 5236077"/>
              <a:gd name="connsiteX101" fmla="*/ 2332217 w 3718417"/>
              <a:gd name="connsiteY101" fmla="*/ 2744559 h 5236077"/>
              <a:gd name="connsiteX102" fmla="*/ 2267823 w 3718417"/>
              <a:gd name="connsiteY102" fmla="*/ 2667286 h 5236077"/>
              <a:gd name="connsiteX103" fmla="*/ 2126155 w 3718417"/>
              <a:gd name="connsiteY103" fmla="*/ 2667286 h 5236077"/>
              <a:gd name="connsiteX0" fmla="*/ 1765547 w 3718417"/>
              <a:gd name="connsiteY0" fmla="*/ 2641528 h 5236077"/>
              <a:gd name="connsiteX1" fmla="*/ 1585242 w 3718417"/>
              <a:gd name="connsiteY1" fmla="*/ 2641528 h 5236077"/>
              <a:gd name="connsiteX2" fmla="*/ 1495090 w 3718417"/>
              <a:gd name="connsiteY2" fmla="*/ 2770317 h 5236077"/>
              <a:gd name="connsiteX3" fmla="*/ 1469333 w 3718417"/>
              <a:gd name="connsiteY3" fmla="*/ 2924863 h 5236077"/>
              <a:gd name="connsiteX4" fmla="*/ 1533727 w 3718417"/>
              <a:gd name="connsiteY4" fmla="*/ 3040773 h 5236077"/>
              <a:gd name="connsiteX5" fmla="*/ 1623879 w 3718417"/>
              <a:gd name="connsiteY5" fmla="*/ 3195319 h 5236077"/>
              <a:gd name="connsiteX6" fmla="*/ 1507969 w 3718417"/>
              <a:gd name="connsiteY6" fmla="*/ 3259714 h 5236077"/>
              <a:gd name="connsiteX7" fmla="*/ 1379180 w 3718417"/>
              <a:gd name="connsiteY7" fmla="*/ 3375624 h 5236077"/>
              <a:gd name="connsiteX8" fmla="*/ 1198876 w 3718417"/>
              <a:gd name="connsiteY8" fmla="*/ 3388503 h 5236077"/>
              <a:gd name="connsiteX9" fmla="*/ 1185997 w 3718417"/>
              <a:gd name="connsiteY9" fmla="*/ 3105167 h 5236077"/>
              <a:gd name="connsiteX10" fmla="*/ 1237513 w 3718417"/>
              <a:gd name="connsiteY10" fmla="*/ 2770317 h 5236077"/>
              <a:gd name="connsiteX11" fmla="*/ 1237513 w 3718417"/>
              <a:gd name="connsiteY11" fmla="*/ 2525618 h 5236077"/>
              <a:gd name="connsiteX12" fmla="*/ 1237513 w 3718417"/>
              <a:gd name="connsiteY12" fmla="*/ 2319556 h 5236077"/>
              <a:gd name="connsiteX13" fmla="*/ 1263270 w 3718417"/>
              <a:gd name="connsiteY13" fmla="*/ 2074858 h 5236077"/>
              <a:gd name="connsiteX14" fmla="*/ 1327665 w 3718417"/>
              <a:gd name="connsiteY14" fmla="*/ 1714249 h 5236077"/>
              <a:gd name="connsiteX15" fmla="*/ 1404939 w 3718417"/>
              <a:gd name="connsiteY15" fmla="*/ 1611217 h 5236077"/>
              <a:gd name="connsiteX16" fmla="*/ 1495090 w 3718417"/>
              <a:gd name="connsiteY16" fmla="*/ 1392277 h 5236077"/>
              <a:gd name="connsiteX17" fmla="*/ 1675395 w 3718417"/>
              <a:gd name="connsiteY17" fmla="*/ 1276367 h 5236077"/>
              <a:gd name="connsiteX18" fmla="*/ 1842820 w 3718417"/>
              <a:gd name="connsiteY18" fmla="*/ 1147579 h 5236077"/>
              <a:gd name="connsiteX19" fmla="*/ 1984488 w 3718417"/>
              <a:gd name="connsiteY19" fmla="*/ 1070305 h 5236077"/>
              <a:gd name="connsiteX20" fmla="*/ 2126155 w 3718417"/>
              <a:gd name="connsiteY20" fmla="*/ 1018790 h 5236077"/>
              <a:gd name="connsiteX21" fmla="*/ 2216307 w 3718417"/>
              <a:gd name="connsiteY21" fmla="*/ 941517 h 5236077"/>
              <a:gd name="connsiteX22" fmla="*/ 2267823 w 3718417"/>
              <a:gd name="connsiteY22" fmla="*/ 890001 h 5236077"/>
              <a:gd name="connsiteX23" fmla="*/ 2229186 w 3718417"/>
              <a:gd name="connsiteY23" fmla="*/ 774091 h 5236077"/>
              <a:gd name="connsiteX24" fmla="*/ 2087518 w 3718417"/>
              <a:gd name="connsiteY24" fmla="*/ 722576 h 5236077"/>
              <a:gd name="connsiteX25" fmla="*/ 1868578 w 3718417"/>
              <a:gd name="connsiteY25" fmla="*/ 568029 h 5236077"/>
              <a:gd name="connsiteX26" fmla="*/ 1726910 w 3718417"/>
              <a:gd name="connsiteY26" fmla="*/ 477877 h 5236077"/>
              <a:gd name="connsiteX27" fmla="*/ 1546606 w 3718417"/>
              <a:gd name="connsiteY27" fmla="*/ 387725 h 5236077"/>
              <a:gd name="connsiteX28" fmla="*/ 1379181 w 3718417"/>
              <a:gd name="connsiteY28" fmla="*/ 297573 h 5236077"/>
              <a:gd name="connsiteX29" fmla="*/ 1211755 w 3718417"/>
              <a:gd name="connsiteY29" fmla="*/ 143027 h 5236077"/>
              <a:gd name="connsiteX30" fmla="*/ 1082966 w 3718417"/>
              <a:gd name="connsiteY30" fmla="*/ 117269 h 5236077"/>
              <a:gd name="connsiteX31" fmla="*/ 915541 w 3718417"/>
              <a:gd name="connsiteY31" fmla="*/ 65753 h 5236077"/>
              <a:gd name="connsiteX32" fmla="*/ 593569 w 3718417"/>
              <a:gd name="connsiteY32" fmla="*/ 1358 h 5236077"/>
              <a:gd name="connsiteX33" fmla="*/ 451902 w 3718417"/>
              <a:gd name="connsiteY33" fmla="*/ 130148 h 5236077"/>
              <a:gd name="connsiteX34" fmla="*/ 400386 w 3718417"/>
              <a:gd name="connsiteY34" fmla="*/ 284694 h 5236077"/>
              <a:gd name="connsiteX35" fmla="*/ 400386 w 3718417"/>
              <a:gd name="connsiteY35" fmla="*/ 464998 h 5236077"/>
              <a:gd name="connsiteX36" fmla="*/ 400386 w 3718417"/>
              <a:gd name="connsiteY36" fmla="*/ 683939 h 5236077"/>
              <a:gd name="connsiteX37" fmla="*/ 348870 w 3718417"/>
              <a:gd name="connsiteY37" fmla="*/ 1044548 h 5236077"/>
              <a:gd name="connsiteX38" fmla="*/ 297355 w 3718417"/>
              <a:gd name="connsiteY38" fmla="*/ 1276367 h 5236077"/>
              <a:gd name="connsiteX39" fmla="*/ 245840 w 3718417"/>
              <a:gd name="connsiteY39" fmla="*/ 1469550 h 5236077"/>
              <a:gd name="connsiteX40" fmla="*/ 194324 w 3718417"/>
              <a:gd name="connsiteY40" fmla="*/ 1585460 h 5236077"/>
              <a:gd name="connsiteX41" fmla="*/ 142809 w 3718417"/>
              <a:gd name="connsiteY41" fmla="*/ 1727128 h 5236077"/>
              <a:gd name="connsiteX42" fmla="*/ 65535 w 3718417"/>
              <a:gd name="connsiteY42" fmla="*/ 1881674 h 5236077"/>
              <a:gd name="connsiteX43" fmla="*/ 39778 w 3718417"/>
              <a:gd name="connsiteY43" fmla="*/ 1984705 h 5236077"/>
              <a:gd name="connsiteX44" fmla="*/ 1141 w 3718417"/>
              <a:gd name="connsiteY44" fmla="*/ 2203646 h 5236077"/>
              <a:gd name="connsiteX45" fmla="*/ 14020 w 3718417"/>
              <a:gd name="connsiteY45" fmla="*/ 2358193 h 5236077"/>
              <a:gd name="connsiteX46" fmla="*/ 52657 w 3718417"/>
              <a:gd name="connsiteY46" fmla="*/ 2628649 h 5236077"/>
              <a:gd name="connsiteX47" fmla="*/ 91293 w 3718417"/>
              <a:gd name="connsiteY47" fmla="*/ 2731680 h 5236077"/>
              <a:gd name="connsiteX48" fmla="*/ 155688 w 3718417"/>
              <a:gd name="connsiteY48" fmla="*/ 3040773 h 5236077"/>
              <a:gd name="connsiteX49" fmla="*/ 168566 w 3718417"/>
              <a:gd name="connsiteY49" fmla="*/ 3092288 h 5236077"/>
              <a:gd name="connsiteX50" fmla="*/ 258718 w 3718417"/>
              <a:gd name="connsiteY50" fmla="*/ 3324108 h 5236077"/>
              <a:gd name="connsiteX51" fmla="*/ 361749 w 3718417"/>
              <a:gd name="connsiteY51" fmla="*/ 3517291 h 5236077"/>
              <a:gd name="connsiteX52" fmla="*/ 516296 w 3718417"/>
              <a:gd name="connsiteY52" fmla="*/ 3749111 h 5236077"/>
              <a:gd name="connsiteX53" fmla="*/ 722358 w 3718417"/>
              <a:gd name="connsiteY53" fmla="*/ 3929415 h 5236077"/>
              <a:gd name="connsiteX54" fmla="*/ 786752 w 3718417"/>
              <a:gd name="connsiteY54" fmla="*/ 4058204 h 5236077"/>
              <a:gd name="connsiteX55" fmla="*/ 876904 w 3718417"/>
              <a:gd name="connsiteY55" fmla="*/ 4290024 h 5236077"/>
              <a:gd name="connsiteX56" fmla="*/ 1070088 w 3718417"/>
              <a:gd name="connsiteY56" fmla="*/ 4547601 h 5236077"/>
              <a:gd name="connsiteX57" fmla="*/ 1185997 w 3718417"/>
              <a:gd name="connsiteY57" fmla="*/ 4663511 h 5236077"/>
              <a:gd name="connsiteX58" fmla="*/ 1327666 w 3718417"/>
              <a:gd name="connsiteY58" fmla="*/ 4779421 h 5236077"/>
              <a:gd name="connsiteX59" fmla="*/ 1546606 w 3718417"/>
              <a:gd name="connsiteY59" fmla="*/ 4882451 h 5236077"/>
              <a:gd name="connsiteX60" fmla="*/ 1855699 w 3718417"/>
              <a:gd name="connsiteY60" fmla="*/ 5062756 h 5236077"/>
              <a:gd name="connsiteX61" fmla="*/ 2126155 w 3718417"/>
              <a:gd name="connsiteY61" fmla="*/ 5165787 h 5236077"/>
              <a:gd name="connsiteX62" fmla="*/ 2254944 w 3718417"/>
              <a:gd name="connsiteY62" fmla="*/ 5217303 h 5236077"/>
              <a:gd name="connsiteX63" fmla="*/ 2409490 w 3718417"/>
              <a:gd name="connsiteY63" fmla="*/ 5230181 h 5236077"/>
              <a:gd name="connsiteX64" fmla="*/ 2473885 w 3718417"/>
              <a:gd name="connsiteY64" fmla="*/ 5127150 h 5236077"/>
              <a:gd name="connsiteX65" fmla="*/ 2564037 w 3718417"/>
              <a:gd name="connsiteY65" fmla="*/ 4985483 h 5236077"/>
              <a:gd name="connsiteX66" fmla="*/ 2705704 w 3718417"/>
              <a:gd name="connsiteY66" fmla="*/ 4818057 h 5236077"/>
              <a:gd name="connsiteX67" fmla="*/ 2821614 w 3718417"/>
              <a:gd name="connsiteY67" fmla="*/ 4715027 h 5236077"/>
              <a:gd name="connsiteX68" fmla="*/ 2976161 w 3718417"/>
              <a:gd name="connsiteY68" fmla="*/ 4547601 h 5236077"/>
              <a:gd name="connsiteX69" fmla="*/ 3066313 w 3718417"/>
              <a:gd name="connsiteY69" fmla="*/ 4521843 h 5236077"/>
              <a:gd name="connsiteX70" fmla="*/ 3066313 w 3718417"/>
              <a:gd name="connsiteY70" fmla="*/ 4431691 h 5236077"/>
              <a:gd name="connsiteX71" fmla="*/ 2873130 w 3718417"/>
              <a:gd name="connsiteY71" fmla="*/ 4264266 h 5236077"/>
              <a:gd name="connsiteX72" fmla="*/ 2744341 w 3718417"/>
              <a:gd name="connsiteY72" fmla="*/ 4186993 h 5236077"/>
              <a:gd name="connsiteX73" fmla="*/ 2615552 w 3718417"/>
              <a:gd name="connsiteY73" fmla="*/ 4045325 h 5236077"/>
              <a:gd name="connsiteX74" fmla="*/ 2422369 w 3718417"/>
              <a:gd name="connsiteY74" fmla="*/ 4096841 h 5236077"/>
              <a:gd name="connsiteX75" fmla="*/ 2203428 w 3718417"/>
              <a:gd name="connsiteY75" fmla="*/ 4174114 h 5236077"/>
              <a:gd name="connsiteX76" fmla="*/ 2100397 w 3718417"/>
              <a:gd name="connsiteY76" fmla="*/ 4186993 h 5236077"/>
              <a:gd name="connsiteX77" fmla="*/ 2010245 w 3718417"/>
              <a:gd name="connsiteY77" fmla="*/ 4251387 h 5236077"/>
              <a:gd name="connsiteX78" fmla="*/ 1868578 w 3718417"/>
              <a:gd name="connsiteY78" fmla="*/ 4315781 h 5236077"/>
              <a:gd name="connsiteX79" fmla="*/ 1688274 w 3718417"/>
              <a:gd name="connsiteY79" fmla="*/ 4367296 h 5236077"/>
              <a:gd name="connsiteX80" fmla="*/ 1611000 w 3718417"/>
              <a:gd name="connsiteY80" fmla="*/ 4354418 h 5236077"/>
              <a:gd name="connsiteX81" fmla="*/ 1623879 w 3718417"/>
              <a:gd name="connsiteY81" fmla="*/ 4135477 h 5236077"/>
              <a:gd name="connsiteX82" fmla="*/ 1662516 w 3718417"/>
              <a:gd name="connsiteY82" fmla="*/ 4032446 h 5236077"/>
              <a:gd name="connsiteX83" fmla="*/ 1585242 w 3718417"/>
              <a:gd name="connsiteY83" fmla="*/ 3942294 h 5236077"/>
              <a:gd name="connsiteX84" fmla="*/ 1469333 w 3718417"/>
              <a:gd name="connsiteY84" fmla="*/ 3916536 h 5236077"/>
              <a:gd name="connsiteX85" fmla="*/ 1366302 w 3718417"/>
              <a:gd name="connsiteY85" fmla="*/ 3865021 h 5236077"/>
              <a:gd name="connsiteX86" fmla="*/ 1739789 w 3718417"/>
              <a:gd name="connsiteY86" fmla="*/ 3736232 h 5236077"/>
              <a:gd name="connsiteX87" fmla="*/ 2383733 w 3718417"/>
              <a:gd name="connsiteY87" fmla="*/ 3787748 h 5236077"/>
              <a:gd name="connsiteX88" fmla="*/ 3104950 w 3718417"/>
              <a:gd name="connsiteY88" fmla="*/ 3761991 h 5236077"/>
              <a:gd name="connsiteX89" fmla="*/ 3581468 w 3718417"/>
              <a:gd name="connsiteY89" fmla="*/ 3697595 h 5236077"/>
              <a:gd name="connsiteX90" fmla="*/ 3542831 w 3718417"/>
              <a:gd name="connsiteY90" fmla="*/ 3568808 h 5236077"/>
              <a:gd name="connsiteX91" fmla="*/ 1817062 w 3718417"/>
              <a:gd name="connsiteY91" fmla="*/ 3594564 h 5236077"/>
              <a:gd name="connsiteX92" fmla="*/ 1469333 w 3718417"/>
              <a:gd name="connsiteY92" fmla="*/ 3620323 h 5236077"/>
              <a:gd name="connsiteX93" fmla="*/ 1469333 w 3718417"/>
              <a:gd name="connsiteY93" fmla="*/ 3646081 h 5236077"/>
              <a:gd name="connsiteX94" fmla="*/ 2898888 w 3718417"/>
              <a:gd name="connsiteY94" fmla="*/ 3465777 h 5236077"/>
              <a:gd name="connsiteX95" fmla="*/ 1778426 w 3718417"/>
              <a:gd name="connsiteY95" fmla="*/ 3246835 h 5236077"/>
              <a:gd name="connsiteX96" fmla="*/ 2151913 w 3718417"/>
              <a:gd name="connsiteY96" fmla="*/ 3208198 h 5236077"/>
              <a:gd name="connsiteX97" fmla="*/ 2151913 w 3718417"/>
              <a:gd name="connsiteY97" fmla="*/ 3208198 h 5236077"/>
              <a:gd name="connsiteX98" fmla="*/ 2293580 w 3718417"/>
              <a:gd name="connsiteY98" fmla="*/ 3208198 h 5236077"/>
              <a:gd name="connsiteX99" fmla="*/ 2396611 w 3718417"/>
              <a:gd name="connsiteY99" fmla="*/ 3118046 h 5236077"/>
              <a:gd name="connsiteX100" fmla="*/ 2435248 w 3718417"/>
              <a:gd name="connsiteY100" fmla="*/ 2963500 h 5236077"/>
              <a:gd name="connsiteX101" fmla="*/ 2409490 w 3718417"/>
              <a:gd name="connsiteY101" fmla="*/ 2860469 h 5236077"/>
              <a:gd name="connsiteX102" fmla="*/ 2332217 w 3718417"/>
              <a:gd name="connsiteY102" fmla="*/ 2744559 h 5236077"/>
              <a:gd name="connsiteX103" fmla="*/ 2267823 w 3718417"/>
              <a:gd name="connsiteY103" fmla="*/ 2667286 h 5236077"/>
              <a:gd name="connsiteX104" fmla="*/ 2126155 w 3718417"/>
              <a:gd name="connsiteY104" fmla="*/ 2667286 h 5236077"/>
              <a:gd name="connsiteX0" fmla="*/ 1765547 w 3718417"/>
              <a:gd name="connsiteY0" fmla="*/ 2641528 h 5236077"/>
              <a:gd name="connsiteX1" fmla="*/ 1585242 w 3718417"/>
              <a:gd name="connsiteY1" fmla="*/ 2641528 h 5236077"/>
              <a:gd name="connsiteX2" fmla="*/ 1495090 w 3718417"/>
              <a:gd name="connsiteY2" fmla="*/ 2770317 h 5236077"/>
              <a:gd name="connsiteX3" fmla="*/ 1469333 w 3718417"/>
              <a:gd name="connsiteY3" fmla="*/ 2924863 h 5236077"/>
              <a:gd name="connsiteX4" fmla="*/ 1533727 w 3718417"/>
              <a:gd name="connsiteY4" fmla="*/ 3040773 h 5236077"/>
              <a:gd name="connsiteX5" fmla="*/ 1623879 w 3718417"/>
              <a:gd name="connsiteY5" fmla="*/ 3195319 h 5236077"/>
              <a:gd name="connsiteX6" fmla="*/ 1507969 w 3718417"/>
              <a:gd name="connsiteY6" fmla="*/ 3259714 h 5236077"/>
              <a:gd name="connsiteX7" fmla="*/ 1379180 w 3718417"/>
              <a:gd name="connsiteY7" fmla="*/ 3375624 h 5236077"/>
              <a:gd name="connsiteX8" fmla="*/ 1198876 w 3718417"/>
              <a:gd name="connsiteY8" fmla="*/ 3388503 h 5236077"/>
              <a:gd name="connsiteX9" fmla="*/ 1185997 w 3718417"/>
              <a:gd name="connsiteY9" fmla="*/ 3105167 h 5236077"/>
              <a:gd name="connsiteX10" fmla="*/ 1237513 w 3718417"/>
              <a:gd name="connsiteY10" fmla="*/ 2770317 h 5236077"/>
              <a:gd name="connsiteX11" fmla="*/ 1237513 w 3718417"/>
              <a:gd name="connsiteY11" fmla="*/ 2525618 h 5236077"/>
              <a:gd name="connsiteX12" fmla="*/ 1237513 w 3718417"/>
              <a:gd name="connsiteY12" fmla="*/ 2319556 h 5236077"/>
              <a:gd name="connsiteX13" fmla="*/ 1263270 w 3718417"/>
              <a:gd name="connsiteY13" fmla="*/ 2074858 h 5236077"/>
              <a:gd name="connsiteX14" fmla="*/ 1327665 w 3718417"/>
              <a:gd name="connsiteY14" fmla="*/ 1714249 h 5236077"/>
              <a:gd name="connsiteX15" fmla="*/ 1404939 w 3718417"/>
              <a:gd name="connsiteY15" fmla="*/ 1611217 h 5236077"/>
              <a:gd name="connsiteX16" fmla="*/ 1495090 w 3718417"/>
              <a:gd name="connsiteY16" fmla="*/ 1392277 h 5236077"/>
              <a:gd name="connsiteX17" fmla="*/ 1675395 w 3718417"/>
              <a:gd name="connsiteY17" fmla="*/ 1276367 h 5236077"/>
              <a:gd name="connsiteX18" fmla="*/ 1842820 w 3718417"/>
              <a:gd name="connsiteY18" fmla="*/ 1147579 h 5236077"/>
              <a:gd name="connsiteX19" fmla="*/ 1984488 w 3718417"/>
              <a:gd name="connsiteY19" fmla="*/ 1070305 h 5236077"/>
              <a:gd name="connsiteX20" fmla="*/ 2126155 w 3718417"/>
              <a:gd name="connsiteY20" fmla="*/ 1018790 h 5236077"/>
              <a:gd name="connsiteX21" fmla="*/ 2216307 w 3718417"/>
              <a:gd name="connsiteY21" fmla="*/ 941517 h 5236077"/>
              <a:gd name="connsiteX22" fmla="*/ 2267823 w 3718417"/>
              <a:gd name="connsiteY22" fmla="*/ 890001 h 5236077"/>
              <a:gd name="connsiteX23" fmla="*/ 2229186 w 3718417"/>
              <a:gd name="connsiteY23" fmla="*/ 774091 h 5236077"/>
              <a:gd name="connsiteX24" fmla="*/ 2087518 w 3718417"/>
              <a:gd name="connsiteY24" fmla="*/ 722576 h 5236077"/>
              <a:gd name="connsiteX25" fmla="*/ 1868578 w 3718417"/>
              <a:gd name="connsiteY25" fmla="*/ 568029 h 5236077"/>
              <a:gd name="connsiteX26" fmla="*/ 1726910 w 3718417"/>
              <a:gd name="connsiteY26" fmla="*/ 477877 h 5236077"/>
              <a:gd name="connsiteX27" fmla="*/ 1546606 w 3718417"/>
              <a:gd name="connsiteY27" fmla="*/ 387725 h 5236077"/>
              <a:gd name="connsiteX28" fmla="*/ 1379181 w 3718417"/>
              <a:gd name="connsiteY28" fmla="*/ 297573 h 5236077"/>
              <a:gd name="connsiteX29" fmla="*/ 1211755 w 3718417"/>
              <a:gd name="connsiteY29" fmla="*/ 143027 h 5236077"/>
              <a:gd name="connsiteX30" fmla="*/ 1082966 w 3718417"/>
              <a:gd name="connsiteY30" fmla="*/ 117269 h 5236077"/>
              <a:gd name="connsiteX31" fmla="*/ 915541 w 3718417"/>
              <a:gd name="connsiteY31" fmla="*/ 65753 h 5236077"/>
              <a:gd name="connsiteX32" fmla="*/ 593569 w 3718417"/>
              <a:gd name="connsiteY32" fmla="*/ 1358 h 5236077"/>
              <a:gd name="connsiteX33" fmla="*/ 451902 w 3718417"/>
              <a:gd name="connsiteY33" fmla="*/ 130148 h 5236077"/>
              <a:gd name="connsiteX34" fmla="*/ 400386 w 3718417"/>
              <a:gd name="connsiteY34" fmla="*/ 284694 h 5236077"/>
              <a:gd name="connsiteX35" fmla="*/ 400386 w 3718417"/>
              <a:gd name="connsiteY35" fmla="*/ 464998 h 5236077"/>
              <a:gd name="connsiteX36" fmla="*/ 400386 w 3718417"/>
              <a:gd name="connsiteY36" fmla="*/ 683939 h 5236077"/>
              <a:gd name="connsiteX37" fmla="*/ 348870 w 3718417"/>
              <a:gd name="connsiteY37" fmla="*/ 1044548 h 5236077"/>
              <a:gd name="connsiteX38" fmla="*/ 297355 w 3718417"/>
              <a:gd name="connsiteY38" fmla="*/ 1276367 h 5236077"/>
              <a:gd name="connsiteX39" fmla="*/ 245840 w 3718417"/>
              <a:gd name="connsiteY39" fmla="*/ 1469550 h 5236077"/>
              <a:gd name="connsiteX40" fmla="*/ 194324 w 3718417"/>
              <a:gd name="connsiteY40" fmla="*/ 1585460 h 5236077"/>
              <a:gd name="connsiteX41" fmla="*/ 142809 w 3718417"/>
              <a:gd name="connsiteY41" fmla="*/ 1727128 h 5236077"/>
              <a:gd name="connsiteX42" fmla="*/ 65535 w 3718417"/>
              <a:gd name="connsiteY42" fmla="*/ 1881674 h 5236077"/>
              <a:gd name="connsiteX43" fmla="*/ 39778 w 3718417"/>
              <a:gd name="connsiteY43" fmla="*/ 1984705 h 5236077"/>
              <a:gd name="connsiteX44" fmla="*/ 1141 w 3718417"/>
              <a:gd name="connsiteY44" fmla="*/ 2203646 h 5236077"/>
              <a:gd name="connsiteX45" fmla="*/ 14020 w 3718417"/>
              <a:gd name="connsiteY45" fmla="*/ 2358193 h 5236077"/>
              <a:gd name="connsiteX46" fmla="*/ 52657 w 3718417"/>
              <a:gd name="connsiteY46" fmla="*/ 2628649 h 5236077"/>
              <a:gd name="connsiteX47" fmla="*/ 91293 w 3718417"/>
              <a:gd name="connsiteY47" fmla="*/ 2731680 h 5236077"/>
              <a:gd name="connsiteX48" fmla="*/ 155688 w 3718417"/>
              <a:gd name="connsiteY48" fmla="*/ 3040773 h 5236077"/>
              <a:gd name="connsiteX49" fmla="*/ 168566 w 3718417"/>
              <a:gd name="connsiteY49" fmla="*/ 3092288 h 5236077"/>
              <a:gd name="connsiteX50" fmla="*/ 258718 w 3718417"/>
              <a:gd name="connsiteY50" fmla="*/ 3324108 h 5236077"/>
              <a:gd name="connsiteX51" fmla="*/ 361749 w 3718417"/>
              <a:gd name="connsiteY51" fmla="*/ 3517291 h 5236077"/>
              <a:gd name="connsiteX52" fmla="*/ 516296 w 3718417"/>
              <a:gd name="connsiteY52" fmla="*/ 3749111 h 5236077"/>
              <a:gd name="connsiteX53" fmla="*/ 722358 w 3718417"/>
              <a:gd name="connsiteY53" fmla="*/ 3929415 h 5236077"/>
              <a:gd name="connsiteX54" fmla="*/ 786752 w 3718417"/>
              <a:gd name="connsiteY54" fmla="*/ 4058204 h 5236077"/>
              <a:gd name="connsiteX55" fmla="*/ 876904 w 3718417"/>
              <a:gd name="connsiteY55" fmla="*/ 4290024 h 5236077"/>
              <a:gd name="connsiteX56" fmla="*/ 1070088 w 3718417"/>
              <a:gd name="connsiteY56" fmla="*/ 4547601 h 5236077"/>
              <a:gd name="connsiteX57" fmla="*/ 1185997 w 3718417"/>
              <a:gd name="connsiteY57" fmla="*/ 4663511 h 5236077"/>
              <a:gd name="connsiteX58" fmla="*/ 1327666 w 3718417"/>
              <a:gd name="connsiteY58" fmla="*/ 4779421 h 5236077"/>
              <a:gd name="connsiteX59" fmla="*/ 1546606 w 3718417"/>
              <a:gd name="connsiteY59" fmla="*/ 4882451 h 5236077"/>
              <a:gd name="connsiteX60" fmla="*/ 1855699 w 3718417"/>
              <a:gd name="connsiteY60" fmla="*/ 5062756 h 5236077"/>
              <a:gd name="connsiteX61" fmla="*/ 2126155 w 3718417"/>
              <a:gd name="connsiteY61" fmla="*/ 5165787 h 5236077"/>
              <a:gd name="connsiteX62" fmla="*/ 2254944 w 3718417"/>
              <a:gd name="connsiteY62" fmla="*/ 5217303 h 5236077"/>
              <a:gd name="connsiteX63" fmla="*/ 2409490 w 3718417"/>
              <a:gd name="connsiteY63" fmla="*/ 5230181 h 5236077"/>
              <a:gd name="connsiteX64" fmla="*/ 2473885 w 3718417"/>
              <a:gd name="connsiteY64" fmla="*/ 5127150 h 5236077"/>
              <a:gd name="connsiteX65" fmla="*/ 2564037 w 3718417"/>
              <a:gd name="connsiteY65" fmla="*/ 4985483 h 5236077"/>
              <a:gd name="connsiteX66" fmla="*/ 2705704 w 3718417"/>
              <a:gd name="connsiteY66" fmla="*/ 4818057 h 5236077"/>
              <a:gd name="connsiteX67" fmla="*/ 2821614 w 3718417"/>
              <a:gd name="connsiteY67" fmla="*/ 4715027 h 5236077"/>
              <a:gd name="connsiteX68" fmla="*/ 2976161 w 3718417"/>
              <a:gd name="connsiteY68" fmla="*/ 4547601 h 5236077"/>
              <a:gd name="connsiteX69" fmla="*/ 3066313 w 3718417"/>
              <a:gd name="connsiteY69" fmla="*/ 4521843 h 5236077"/>
              <a:gd name="connsiteX70" fmla="*/ 3066313 w 3718417"/>
              <a:gd name="connsiteY70" fmla="*/ 4431691 h 5236077"/>
              <a:gd name="connsiteX71" fmla="*/ 2873130 w 3718417"/>
              <a:gd name="connsiteY71" fmla="*/ 4264266 h 5236077"/>
              <a:gd name="connsiteX72" fmla="*/ 2744341 w 3718417"/>
              <a:gd name="connsiteY72" fmla="*/ 4186993 h 5236077"/>
              <a:gd name="connsiteX73" fmla="*/ 2615552 w 3718417"/>
              <a:gd name="connsiteY73" fmla="*/ 4045325 h 5236077"/>
              <a:gd name="connsiteX74" fmla="*/ 2422369 w 3718417"/>
              <a:gd name="connsiteY74" fmla="*/ 4096841 h 5236077"/>
              <a:gd name="connsiteX75" fmla="*/ 2203428 w 3718417"/>
              <a:gd name="connsiteY75" fmla="*/ 4174114 h 5236077"/>
              <a:gd name="connsiteX76" fmla="*/ 2100397 w 3718417"/>
              <a:gd name="connsiteY76" fmla="*/ 4186993 h 5236077"/>
              <a:gd name="connsiteX77" fmla="*/ 2010245 w 3718417"/>
              <a:gd name="connsiteY77" fmla="*/ 4251387 h 5236077"/>
              <a:gd name="connsiteX78" fmla="*/ 1868578 w 3718417"/>
              <a:gd name="connsiteY78" fmla="*/ 4315781 h 5236077"/>
              <a:gd name="connsiteX79" fmla="*/ 1688274 w 3718417"/>
              <a:gd name="connsiteY79" fmla="*/ 4367296 h 5236077"/>
              <a:gd name="connsiteX80" fmla="*/ 1611000 w 3718417"/>
              <a:gd name="connsiteY80" fmla="*/ 4354418 h 5236077"/>
              <a:gd name="connsiteX81" fmla="*/ 1623879 w 3718417"/>
              <a:gd name="connsiteY81" fmla="*/ 4135477 h 5236077"/>
              <a:gd name="connsiteX82" fmla="*/ 1662516 w 3718417"/>
              <a:gd name="connsiteY82" fmla="*/ 4032446 h 5236077"/>
              <a:gd name="connsiteX83" fmla="*/ 1585242 w 3718417"/>
              <a:gd name="connsiteY83" fmla="*/ 3942294 h 5236077"/>
              <a:gd name="connsiteX84" fmla="*/ 1469333 w 3718417"/>
              <a:gd name="connsiteY84" fmla="*/ 3916536 h 5236077"/>
              <a:gd name="connsiteX85" fmla="*/ 1366302 w 3718417"/>
              <a:gd name="connsiteY85" fmla="*/ 3865021 h 5236077"/>
              <a:gd name="connsiteX86" fmla="*/ 1739789 w 3718417"/>
              <a:gd name="connsiteY86" fmla="*/ 3736232 h 5236077"/>
              <a:gd name="connsiteX87" fmla="*/ 2383733 w 3718417"/>
              <a:gd name="connsiteY87" fmla="*/ 3787748 h 5236077"/>
              <a:gd name="connsiteX88" fmla="*/ 3104950 w 3718417"/>
              <a:gd name="connsiteY88" fmla="*/ 3761991 h 5236077"/>
              <a:gd name="connsiteX89" fmla="*/ 3581468 w 3718417"/>
              <a:gd name="connsiteY89" fmla="*/ 3697595 h 5236077"/>
              <a:gd name="connsiteX90" fmla="*/ 3542831 w 3718417"/>
              <a:gd name="connsiteY90" fmla="*/ 3568808 h 5236077"/>
              <a:gd name="connsiteX91" fmla="*/ 1817062 w 3718417"/>
              <a:gd name="connsiteY91" fmla="*/ 3594564 h 5236077"/>
              <a:gd name="connsiteX92" fmla="*/ 1469333 w 3718417"/>
              <a:gd name="connsiteY92" fmla="*/ 3620323 h 5236077"/>
              <a:gd name="connsiteX93" fmla="*/ 1495090 w 3718417"/>
              <a:gd name="connsiteY93" fmla="*/ 3530171 h 5236077"/>
              <a:gd name="connsiteX94" fmla="*/ 2898888 w 3718417"/>
              <a:gd name="connsiteY94" fmla="*/ 3465777 h 5236077"/>
              <a:gd name="connsiteX95" fmla="*/ 1778426 w 3718417"/>
              <a:gd name="connsiteY95" fmla="*/ 3246835 h 5236077"/>
              <a:gd name="connsiteX96" fmla="*/ 2151913 w 3718417"/>
              <a:gd name="connsiteY96" fmla="*/ 3208198 h 5236077"/>
              <a:gd name="connsiteX97" fmla="*/ 2151913 w 3718417"/>
              <a:gd name="connsiteY97" fmla="*/ 3208198 h 5236077"/>
              <a:gd name="connsiteX98" fmla="*/ 2293580 w 3718417"/>
              <a:gd name="connsiteY98" fmla="*/ 3208198 h 5236077"/>
              <a:gd name="connsiteX99" fmla="*/ 2396611 w 3718417"/>
              <a:gd name="connsiteY99" fmla="*/ 3118046 h 5236077"/>
              <a:gd name="connsiteX100" fmla="*/ 2435248 w 3718417"/>
              <a:gd name="connsiteY100" fmla="*/ 2963500 h 5236077"/>
              <a:gd name="connsiteX101" fmla="*/ 2409490 w 3718417"/>
              <a:gd name="connsiteY101" fmla="*/ 2860469 h 5236077"/>
              <a:gd name="connsiteX102" fmla="*/ 2332217 w 3718417"/>
              <a:gd name="connsiteY102" fmla="*/ 2744559 h 5236077"/>
              <a:gd name="connsiteX103" fmla="*/ 2267823 w 3718417"/>
              <a:gd name="connsiteY103" fmla="*/ 2667286 h 5236077"/>
              <a:gd name="connsiteX104" fmla="*/ 2126155 w 3718417"/>
              <a:gd name="connsiteY104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17062 w 3623506"/>
              <a:gd name="connsiteY92" fmla="*/ 3594564 h 5236077"/>
              <a:gd name="connsiteX93" fmla="*/ 1469333 w 3623506"/>
              <a:gd name="connsiteY93" fmla="*/ 3620323 h 5236077"/>
              <a:gd name="connsiteX94" fmla="*/ 1495090 w 3623506"/>
              <a:gd name="connsiteY94" fmla="*/ 3530171 h 5236077"/>
              <a:gd name="connsiteX95" fmla="*/ 2898888 w 3623506"/>
              <a:gd name="connsiteY95" fmla="*/ 3465777 h 5236077"/>
              <a:gd name="connsiteX96" fmla="*/ 1778426 w 3623506"/>
              <a:gd name="connsiteY96" fmla="*/ 3246835 h 5236077"/>
              <a:gd name="connsiteX97" fmla="*/ 2151913 w 3623506"/>
              <a:gd name="connsiteY97" fmla="*/ 3208198 h 5236077"/>
              <a:gd name="connsiteX98" fmla="*/ 2151913 w 3623506"/>
              <a:gd name="connsiteY98" fmla="*/ 3208198 h 5236077"/>
              <a:gd name="connsiteX99" fmla="*/ 2293580 w 3623506"/>
              <a:gd name="connsiteY99" fmla="*/ 3208198 h 5236077"/>
              <a:gd name="connsiteX100" fmla="*/ 2396611 w 3623506"/>
              <a:gd name="connsiteY100" fmla="*/ 3118046 h 5236077"/>
              <a:gd name="connsiteX101" fmla="*/ 2435248 w 3623506"/>
              <a:gd name="connsiteY101" fmla="*/ 2963500 h 5236077"/>
              <a:gd name="connsiteX102" fmla="*/ 2409490 w 3623506"/>
              <a:gd name="connsiteY102" fmla="*/ 2860469 h 5236077"/>
              <a:gd name="connsiteX103" fmla="*/ 2332217 w 3623506"/>
              <a:gd name="connsiteY103" fmla="*/ 2744559 h 5236077"/>
              <a:gd name="connsiteX104" fmla="*/ 2267823 w 3623506"/>
              <a:gd name="connsiteY104" fmla="*/ 2667286 h 5236077"/>
              <a:gd name="connsiteX105" fmla="*/ 2126155 w 3623506"/>
              <a:gd name="connsiteY105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17062 w 3623506"/>
              <a:gd name="connsiteY92" fmla="*/ 3594564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2898888 w 3623506"/>
              <a:gd name="connsiteY95" fmla="*/ 3465777 h 5236077"/>
              <a:gd name="connsiteX96" fmla="*/ 1778426 w 3623506"/>
              <a:gd name="connsiteY96" fmla="*/ 3246835 h 5236077"/>
              <a:gd name="connsiteX97" fmla="*/ 2151913 w 3623506"/>
              <a:gd name="connsiteY97" fmla="*/ 3208198 h 5236077"/>
              <a:gd name="connsiteX98" fmla="*/ 2151913 w 3623506"/>
              <a:gd name="connsiteY98" fmla="*/ 3208198 h 5236077"/>
              <a:gd name="connsiteX99" fmla="*/ 2293580 w 3623506"/>
              <a:gd name="connsiteY99" fmla="*/ 3208198 h 5236077"/>
              <a:gd name="connsiteX100" fmla="*/ 2396611 w 3623506"/>
              <a:gd name="connsiteY100" fmla="*/ 3118046 h 5236077"/>
              <a:gd name="connsiteX101" fmla="*/ 2435248 w 3623506"/>
              <a:gd name="connsiteY101" fmla="*/ 2963500 h 5236077"/>
              <a:gd name="connsiteX102" fmla="*/ 2409490 w 3623506"/>
              <a:gd name="connsiteY102" fmla="*/ 2860469 h 5236077"/>
              <a:gd name="connsiteX103" fmla="*/ 2332217 w 3623506"/>
              <a:gd name="connsiteY103" fmla="*/ 2744559 h 5236077"/>
              <a:gd name="connsiteX104" fmla="*/ 2267823 w 3623506"/>
              <a:gd name="connsiteY104" fmla="*/ 2667286 h 5236077"/>
              <a:gd name="connsiteX105" fmla="*/ 2126155 w 3623506"/>
              <a:gd name="connsiteY105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2898888 w 3623506"/>
              <a:gd name="connsiteY95" fmla="*/ 3465777 h 5236077"/>
              <a:gd name="connsiteX96" fmla="*/ 1778426 w 3623506"/>
              <a:gd name="connsiteY96" fmla="*/ 3246835 h 5236077"/>
              <a:gd name="connsiteX97" fmla="*/ 2151913 w 3623506"/>
              <a:gd name="connsiteY97" fmla="*/ 3208198 h 5236077"/>
              <a:gd name="connsiteX98" fmla="*/ 2151913 w 3623506"/>
              <a:gd name="connsiteY98" fmla="*/ 3208198 h 5236077"/>
              <a:gd name="connsiteX99" fmla="*/ 2293580 w 3623506"/>
              <a:gd name="connsiteY99" fmla="*/ 3208198 h 5236077"/>
              <a:gd name="connsiteX100" fmla="*/ 2396611 w 3623506"/>
              <a:gd name="connsiteY100" fmla="*/ 3118046 h 5236077"/>
              <a:gd name="connsiteX101" fmla="*/ 2435248 w 3623506"/>
              <a:gd name="connsiteY101" fmla="*/ 2963500 h 5236077"/>
              <a:gd name="connsiteX102" fmla="*/ 2409490 w 3623506"/>
              <a:gd name="connsiteY102" fmla="*/ 2860469 h 5236077"/>
              <a:gd name="connsiteX103" fmla="*/ 2332217 w 3623506"/>
              <a:gd name="connsiteY103" fmla="*/ 2744559 h 5236077"/>
              <a:gd name="connsiteX104" fmla="*/ 2267823 w 3623506"/>
              <a:gd name="connsiteY104" fmla="*/ 2667286 h 5236077"/>
              <a:gd name="connsiteX105" fmla="*/ 2126155 w 3623506"/>
              <a:gd name="connsiteY105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33739 w 3623506"/>
              <a:gd name="connsiteY95" fmla="*/ 3504413 h 5236077"/>
              <a:gd name="connsiteX96" fmla="*/ 1778426 w 3623506"/>
              <a:gd name="connsiteY96" fmla="*/ 3246835 h 5236077"/>
              <a:gd name="connsiteX97" fmla="*/ 2151913 w 3623506"/>
              <a:gd name="connsiteY97" fmla="*/ 3208198 h 5236077"/>
              <a:gd name="connsiteX98" fmla="*/ 2151913 w 3623506"/>
              <a:gd name="connsiteY98" fmla="*/ 3208198 h 5236077"/>
              <a:gd name="connsiteX99" fmla="*/ 2293580 w 3623506"/>
              <a:gd name="connsiteY99" fmla="*/ 3208198 h 5236077"/>
              <a:gd name="connsiteX100" fmla="*/ 2396611 w 3623506"/>
              <a:gd name="connsiteY100" fmla="*/ 3118046 h 5236077"/>
              <a:gd name="connsiteX101" fmla="*/ 2435248 w 3623506"/>
              <a:gd name="connsiteY101" fmla="*/ 2963500 h 5236077"/>
              <a:gd name="connsiteX102" fmla="*/ 2409490 w 3623506"/>
              <a:gd name="connsiteY102" fmla="*/ 2860469 h 5236077"/>
              <a:gd name="connsiteX103" fmla="*/ 2332217 w 3623506"/>
              <a:gd name="connsiteY103" fmla="*/ 2744559 h 5236077"/>
              <a:gd name="connsiteX104" fmla="*/ 2267823 w 3623506"/>
              <a:gd name="connsiteY104" fmla="*/ 2667286 h 5236077"/>
              <a:gd name="connsiteX105" fmla="*/ 2126155 w 3623506"/>
              <a:gd name="connsiteY105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33739 w 3623506"/>
              <a:gd name="connsiteY95" fmla="*/ 3504413 h 5236077"/>
              <a:gd name="connsiteX96" fmla="*/ 3246617 w 3623506"/>
              <a:gd name="connsiteY96" fmla="*/ 3504413 h 5236077"/>
              <a:gd name="connsiteX97" fmla="*/ 1778426 w 3623506"/>
              <a:gd name="connsiteY97" fmla="*/ 3246835 h 5236077"/>
              <a:gd name="connsiteX98" fmla="*/ 2151913 w 3623506"/>
              <a:gd name="connsiteY98" fmla="*/ 3208198 h 5236077"/>
              <a:gd name="connsiteX99" fmla="*/ 2151913 w 3623506"/>
              <a:gd name="connsiteY99" fmla="*/ 3208198 h 5236077"/>
              <a:gd name="connsiteX100" fmla="*/ 2293580 w 3623506"/>
              <a:gd name="connsiteY100" fmla="*/ 3208198 h 5236077"/>
              <a:gd name="connsiteX101" fmla="*/ 2396611 w 3623506"/>
              <a:gd name="connsiteY101" fmla="*/ 3118046 h 5236077"/>
              <a:gd name="connsiteX102" fmla="*/ 2435248 w 3623506"/>
              <a:gd name="connsiteY102" fmla="*/ 2963500 h 5236077"/>
              <a:gd name="connsiteX103" fmla="*/ 2409490 w 3623506"/>
              <a:gd name="connsiteY103" fmla="*/ 2860469 h 5236077"/>
              <a:gd name="connsiteX104" fmla="*/ 2332217 w 3623506"/>
              <a:gd name="connsiteY104" fmla="*/ 2744559 h 5236077"/>
              <a:gd name="connsiteX105" fmla="*/ 2267823 w 3623506"/>
              <a:gd name="connsiteY105" fmla="*/ 2667286 h 5236077"/>
              <a:gd name="connsiteX106" fmla="*/ 2126155 w 3623506"/>
              <a:gd name="connsiteY106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33739 w 3623506"/>
              <a:gd name="connsiteY95" fmla="*/ 3504413 h 5236077"/>
              <a:gd name="connsiteX96" fmla="*/ 3323890 w 3623506"/>
              <a:gd name="connsiteY96" fmla="*/ 3311229 h 5236077"/>
              <a:gd name="connsiteX97" fmla="*/ 1778426 w 3623506"/>
              <a:gd name="connsiteY97" fmla="*/ 3246835 h 5236077"/>
              <a:gd name="connsiteX98" fmla="*/ 2151913 w 3623506"/>
              <a:gd name="connsiteY98" fmla="*/ 3208198 h 5236077"/>
              <a:gd name="connsiteX99" fmla="*/ 2151913 w 3623506"/>
              <a:gd name="connsiteY99" fmla="*/ 3208198 h 5236077"/>
              <a:gd name="connsiteX100" fmla="*/ 2293580 w 3623506"/>
              <a:gd name="connsiteY100" fmla="*/ 3208198 h 5236077"/>
              <a:gd name="connsiteX101" fmla="*/ 2396611 w 3623506"/>
              <a:gd name="connsiteY101" fmla="*/ 3118046 h 5236077"/>
              <a:gd name="connsiteX102" fmla="*/ 2435248 w 3623506"/>
              <a:gd name="connsiteY102" fmla="*/ 2963500 h 5236077"/>
              <a:gd name="connsiteX103" fmla="*/ 2409490 w 3623506"/>
              <a:gd name="connsiteY103" fmla="*/ 2860469 h 5236077"/>
              <a:gd name="connsiteX104" fmla="*/ 2332217 w 3623506"/>
              <a:gd name="connsiteY104" fmla="*/ 2744559 h 5236077"/>
              <a:gd name="connsiteX105" fmla="*/ 2267823 w 3623506"/>
              <a:gd name="connsiteY105" fmla="*/ 2667286 h 5236077"/>
              <a:gd name="connsiteX106" fmla="*/ 2126155 w 3623506"/>
              <a:gd name="connsiteY106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323890 w 3623506"/>
              <a:gd name="connsiteY96" fmla="*/ 3311229 h 5236077"/>
              <a:gd name="connsiteX97" fmla="*/ 1778426 w 3623506"/>
              <a:gd name="connsiteY97" fmla="*/ 3246835 h 5236077"/>
              <a:gd name="connsiteX98" fmla="*/ 2151913 w 3623506"/>
              <a:gd name="connsiteY98" fmla="*/ 3208198 h 5236077"/>
              <a:gd name="connsiteX99" fmla="*/ 2151913 w 3623506"/>
              <a:gd name="connsiteY99" fmla="*/ 3208198 h 5236077"/>
              <a:gd name="connsiteX100" fmla="*/ 2293580 w 3623506"/>
              <a:gd name="connsiteY100" fmla="*/ 3208198 h 5236077"/>
              <a:gd name="connsiteX101" fmla="*/ 2396611 w 3623506"/>
              <a:gd name="connsiteY101" fmla="*/ 3118046 h 5236077"/>
              <a:gd name="connsiteX102" fmla="*/ 2435248 w 3623506"/>
              <a:gd name="connsiteY102" fmla="*/ 2963500 h 5236077"/>
              <a:gd name="connsiteX103" fmla="*/ 2409490 w 3623506"/>
              <a:gd name="connsiteY103" fmla="*/ 2860469 h 5236077"/>
              <a:gd name="connsiteX104" fmla="*/ 2332217 w 3623506"/>
              <a:gd name="connsiteY104" fmla="*/ 2744559 h 5236077"/>
              <a:gd name="connsiteX105" fmla="*/ 2267823 w 3623506"/>
              <a:gd name="connsiteY105" fmla="*/ 2667286 h 5236077"/>
              <a:gd name="connsiteX106" fmla="*/ 2126155 w 3623506"/>
              <a:gd name="connsiteY106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778426 w 3623506"/>
              <a:gd name="connsiteY97" fmla="*/ 3246835 h 5236077"/>
              <a:gd name="connsiteX98" fmla="*/ 2151913 w 3623506"/>
              <a:gd name="connsiteY98" fmla="*/ 3208198 h 5236077"/>
              <a:gd name="connsiteX99" fmla="*/ 2151913 w 3623506"/>
              <a:gd name="connsiteY99" fmla="*/ 3208198 h 5236077"/>
              <a:gd name="connsiteX100" fmla="*/ 2293580 w 3623506"/>
              <a:gd name="connsiteY100" fmla="*/ 3208198 h 5236077"/>
              <a:gd name="connsiteX101" fmla="*/ 2396611 w 3623506"/>
              <a:gd name="connsiteY101" fmla="*/ 3118046 h 5236077"/>
              <a:gd name="connsiteX102" fmla="*/ 2435248 w 3623506"/>
              <a:gd name="connsiteY102" fmla="*/ 2963500 h 5236077"/>
              <a:gd name="connsiteX103" fmla="*/ 2409490 w 3623506"/>
              <a:gd name="connsiteY103" fmla="*/ 2860469 h 5236077"/>
              <a:gd name="connsiteX104" fmla="*/ 2332217 w 3623506"/>
              <a:gd name="connsiteY104" fmla="*/ 2744559 h 5236077"/>
              <a:gd name="connsiteX105" fmla="*/ 2267823 w 3623506"/>
              <a:gd name="connsiteY105" fmla="*/ 2667286 h 5236077"/>
              <a:gd name="connsiteX106" fmla="*/ 2126155 w 3623506"/>
              <a:gd name="connsiteY106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791305 w 3623506"/>
              <a:gd name="connsiteY97" fmla="*/ 3401381 h 5236077"/>
              <a:gd name="connsiteX98" fmla="*/ 2151913 w 3623506"/>
              <a:gd name="connsiteY98" fmla="*/ 3208198 h 5236077"/>
              <a:gd name="connsiteX99" fmla="*/ 2151913 w 3623506"/>
              <a:gd name="connsiteY99" fmla="*/ 3208198 h 5236077"/>
              <a:gd name="connsiteX100" fmla="*/ 2293580 w 3623506"/>
              <a:gd name="connsiteY100" fmla="*/ 3208198 h 5236077"/>
              <a:gd name="connsiteX101" fmla="*/ 2396611 w 3623506"/>
              <a:gd name="connsiteY101" fmla="*/ 3118046 h 5236077"/>
              <a:gd name="connsiteX102" fmla="*/ 2435248 w 3623506"/>
              <a:gd name="connsiteY102" fmla="*/ 2963500 h 5236077"/>
              <a:gd name="connsiteX103" fmla="*/ 2409490 w 3623506"/>
              <a:gd name="connsiteY103" fmla="*/ 2860469 h 5236077"/>
              <a:gd name="connsiteX104" fmla="*/ 2332217 w 3623506"/>
              <a:gd name="connsiteY104" fmla="*/ 2744559 h 5236077"/>
              <a:gd name="connsiteX105" fmla="*/ 2267823 w 3623506"/>
              <a:gd name="connsiteY105" fmla="*/ 2667286 h 5236077"/>
              <a:gd name="connsiteX106" fmla="*/ 2126155 w 3623506"/>
              <a:gd name="connsiteY106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51913 w 3623506"/>
              <a:gd name="connsiteY98" fmla="*/ 3208198 h 5236077"/>
              <a:gd name="connsiteX99" fmla="*/ 2151913 w 3623506"/>
              <a:gd name="connsiteY99" fmla="*/ 3208198 h 5236077"/>
              <a:gd name="connsiteX100" fmla="*/ 2293580 w 3623506"/>
              <a:gd name="connsiteY100" fmla="*/ 3208198 h 5236077"/>
              <a:gd name="connsiteX101" fmla="*/ 2396611 w 3623506"/>
              <a:gd name="connsiteY101" fmla="*/ 3118046 h 5236077"/>
              <a:gd name="connsiteX102" fmla="*/ 2435248 w 3623506"/>
              <a:gd name="connsiteY102" fmla="*/ 2963500 h 5236077"/>
              <a:gd name="connsiteX103" fmla="*/ 2409490 w 3623506"/>
              <a:gd name="connsiteY103" fmla="*/ 2860469 h 5236077"/>
              <a:gd name="connsiteX104" fmla="*/ 2332217 w 3623506"/>
              <a:gd name="connsiteY104" fmla="*/ 2744559 h 5236077"/>
              <a:gd name="connsiteX105" fmla="*/ 2267823 w 3623506"/>
              <a:gd name="connsiteY105" fmla="*/ 2667286 h 5236077"/>
              <a:gd name="connsiteX106" fmla="*/ 2126155 w 3623506"/>
              <a:gd name="connsiteY106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51913 w 3623506"/>
              <a:gd name="connsiteY98" fmla="*/ 3208198 h 5236077"/>
              <a:gd name="connsiteX99" fmla="*/ 2628431 w 3623506"/>
              <a:gd name="connsiteY99" fmla="*/ 3285471 h 5236077"/>
              <a:gd name="connsiteX100" fmla="*/ 2293580 w 3623506"/>
              <a:gd name="connsiteY100" fmla="*/ 3208198 h 5236077"/>
              <a:gd name="connsiteX101" fmla="*/ 2396611 w 3623506"/>
              <a:gd name="connsiteY101" fmla="*/ 3118046 h 5236077"/>
              <a:gd name="connsiteX102" fmla="*/ 2435248 w 3623506"/>
              <a:gd name="connsiteY102" fmla="*/ 2963500 h 5236077"/>
              <a:gd name="connsiteX103" fmla="*/ 2409490 w 3623506"/>
              <a:gd name="connsiteY103" fmla="*/ 2860469 h 5236077"/>
              <a:gd name="connsiteX104" fmla="*/ 2332217 w 3623506"/>
              <a:gd name="connsiteY104" fmla="*/ 2744559 h 5236077"/>
              <a:gd name="connsiteX105" fmla="*/ 2267823 w 3623506"/>
              <a:gd name="connsiteY105" fmla="*/ 2667286 h 5236077"/>
              <a:gd name="connsiteX106" fmla="*/ 2126155 w 3623506"/>
              <a:gd name="connsiteY106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628431 w 3623506"/>
              <a:gd name="connsiteY99" fmla="*/ 3285471 h 5236077"/>
              <a:gd name="connsiteX100" fmla="*/ 2293580 w 3623506"/>
              <a:gd name="connsiteY100" fmla="*/ 3208198 h 5236077"/>
              <a:gd name="connsiteX101" fmla="*/ 2396611 w 3623506"/>
              <a:gd name="connsiteY101" fmla="*/ 3118046 h 5236077"/>
              <a:gd name="connsiteX102" fmla="*/ 2435248 w 3623506"/>
              <a:gd name="connsiteY102" fmla="*/ 2963500 h 5236077"/>
              <a:gd name="connsiteX103" fmla="*/ 2409490 w 3623506"/>
              <a:gd name="connsiteY103" fmla="*/ 2860469 h 5236077"/>
              <a:gd name="connsiteX104" fmla="*/ 2332217 w 3623506"/>
              <a:gd name="connsiteY104" fmla="*/ 2744559 h 5236077"/>
              <a:gd name="connsiteX105" fmla="*/ 2267823 w 3623506"/>
              <a:gd name="connsiteY105" fmla="*/ 2667286 h 5236077"/>
              <a:gd name="connsiteX106" fmla="*/ 2126155 w 3623506"/>
              <a:gd name="connsiteY106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628431 w 3623506"/>
              <a:gd name="connsiteY99" fmla="*/ 3285471 h 5236077"/>
              <a:gd name="connsiteX100" fmla="*/ 2654189 w 3623506"/>
              <a:gd name="connsiteY100" fmla="*/ 3272594 h 5236077"/>
              <a:gd name="connsiteX101" fmla="*/ 2293580 w 3623506"/>
              <a:gd name="connsiteY101" fmla="*/ 3208198 h 5236077"/>
              <a:gd name="connsiteX102" fmla="*/ 2396611 w 3623506"/>
              <a:gd name="connsiteY102" fmla="*/ 3118046 h 5236077"/>
              <a:gd name="connsiteX103" fmla="*/ 2435248 w 3623506"/>
              <a:gd name="connsiteY103" fmla="*/ 2963500 h 5236077"/>
              <a:gd name="connsiteX104" fmla="*/ 2409490 w 3623506"/>
              <a:gd name="connsiteY104" fmla="*/ 2860469 h 5236077"/>
              <a:gd name="connsiteX105" fmla="*/ 2332217 w 3623506"/>
              <a:gd name="connsiteY105" fmla="*/ 2744559 h 5236077"/>
              <a:gd name="connsiteX106" fmla="*/ 2267823 w 3623506"/>
              <a:gd name="connsiteY106" fmla="*/ 2667286 h 5236077"/>
              <a:gd name="connsiteX107" fmla="*/ 2126155 w 3623506"/>
              <a:gd name="connsiteY107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628431 w 3623506"/>
              <a:gd name="connsiteY99" fmla="*/ 3285471 h 5236077"/>
              <a:gd name="connsiteX100" fmla="*/ 3143586 w 3623506"/>
              <a:gd name="connsiteY100" fmla="*/ 3233957 h 5236077"/>
              <a:gd name="connsiteX101" fmla="*/ 2293580 w 3623506"/>
              <a:gd name="connsiteY101" fmla="*/ 3208198 h 5236077"/>
              <a:gd name="connsiteX102" fmla="*/ 2396611 w 3623506"/>
              <a:gd name="connsiteY102" fmla="*/ 3118046 h 5236077"/>
              <a:gd name="connsiteX103" fmla="*/ 2435248 w 3623506"/>
              <a:gd name="connsiteY103" fmla="*/ 2963500 h 5236077"/>
              <a:gd name="connsiteX104" fmla="*/ 2409490 w 3623506"/>
              <a:gd name="connsiteY104" fmla="*/ 2860469 h 5236077"/>
              <a:gd name="connsiteX105" fmla="*/ 2332217 w 3623506"/>
              <a:gd name="connsiteY105" fmla="*/ 2744559 h 5236077"/>
              <a:gd name="connsiteX106" fmla="*/ 2267823 w 3623506"/>
              <a:gd name="connsiteY106" fmla="*/ 2667286 h 5236077"/>
              <a:gd name="connsiteX107" fmla="*/ 2126155 w 3623506"/>
              <a:gd name="connsiteY107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628431 w 3623506"/>
              <a:gd name="connsiteY99" fmla="*/ 3285471 h 5236077"/>
              <a:gd name="connsiteX100" fmla="*/ 3143586 w 3623506"/>
              <a:gd name="connsiteY100" fmla="*/ 3233957 h 5236077"/>
              <a:gd name="connsiteX101" fmla="*/ 1817062 w 3623506"/>
              <a:gd name="connsiteY101" fmla="*/ 3221077 h 5236077"/>
              <a:gd name="connsiteX102" fmla="*/ 2396611 w 3623506"/>
              <a:gd name="connsiteY102" fmla="*/ 3118046 h 5236077"/>
              <a:gd name="connsiteX103" fmla="*/ 2435248 w 3623506"/>
              <a:gd name="connsiteY103" fmla="*/ 2963500 h 5236077"/>
              <a:gd name="connsiteX104" fmla="*/ 2409490 w 3623506"/>
              <a:gd name="connsiteY104" fmla="*/ 2860469 h 5236077"/>
              <a:gd name="connsiteX105" fmla="*/ 2332217 w 3623506"/>
              <a:gd name="connsiteY105" fmla="*/ 2744559 h 5236077"/>
              <a:gd name="connsiteX106" fmla="*/ 2267823 w 3623506"/>
              <a:gd name="connsiteY106" fmla="*/ 2667286 h 5236077"/>
              <a:gd name="connsiteX107" fmla="*/ 2126155 w 3623506"/>
              <a:gd name="connsiteY107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628431 w 3623506"/>
              <a:gd name="connsiteY99" fmla="*/ 3285471 h 5236077"/>
              <a:gd name="connsiteX100" fmla="*/ 3143586 w 3623506"/>
              <a:gd name="connsiteY100" fmla="*/ 3233957 h 5236077"/>
              <a:gd name="connsiteX101" fmla="*/ 1817062 w 3623506"/>
              <a:gd name="connsiteY101" fmla="*/ 3221077 h 5236077"/>
              <a:gd name="connsiteX102" fmla="*/ 2396611 w 3623506"/>
              <a:gd name="connsiteY102" fmla="*/ 3118046 h 5236077"/>
              <a:gd name="connsiteX103" fmla="*/ 2435248 w 3623506"/>
              <a:gd name="connsiteY103" fmla="*/ 2963500 h 5236077"/>
              <a:gd name="connsiteX104" fmla="*/ 2409490 w 3623506"/>
              <a:gd name="connsiteY104" fmla="*/ 2860469 h 5236077"/>
              <a:gd name="connsiteX105" fmla="*/ 2332217 w 3623506"/>
              <a:gd name="connsiteY105" fmla="*/ 2744559 h 5236077"/>
              <a:gd name="connsiteX106" fmla="*/ 2267823 w 3623506"/>
              <a:gd name="connsiteY106" fmla="*/ 2667286 h 5236077"/>
              <a:gd name="connsiteX107" fmla="*/ 2126155 w 3623506"/>
              <a:gd name="connsiteY107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628431 w 3623506"/>
              <a:gd name="connsiteY99" fmla="*/ 3285471 h 5236077"/>
              <a:gd name="connsiteX100" fmla="*/ 3104949 w 3623506"/>
              <a:gd name="connsiteY100" fmla="*/ 3233957 h 5236077"/>
              <a:gd name="connsiteX101" fmla="*/ 1817062 w 3623506"/>
              <a:gd name="connsiteY101" fmla="*/ 3221077 h 5236077"/>
              <a:gd name="connsiteX102" fmla="*/ 2396611 w 3623506"/>
              <a:gd name="connsiteY102" fmla="*/ 3118046 h 5236077"/>
              <a:gd name="connsiteX103" fmla="*/ 2435248 w 3623506"/>
              <a:gd name="connsiteY103" fmla="*/ 2963500 h 5236077"/>
              <a:gd name="connsiteX104" fmla="*/ 2409490 w 3623506"/>
              <a:gd name="connsiteY104" fmla="*/ 2860469 h 5236077"/>
              <a:gd name="connsiteX105" fmla="*/ 2332217 w 3623506"/>
              <a:gd name="connsiteY105" fmla="*/ 2744559 h 5236077"/>
              <a:gd name="connsiteX106" fmla="*/ 2267823 w 3623506"/>
              <a:gd name="connsiteY106" fmla="*/ 2667286 h 5236077"/>
              <a:gd name="connsiteX107" fmla="*/ 2126155 w 3623506"/>
              <a:gd name="connsiteY107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628431 w 3623506"/>
              <a:gd name="connsiteY99" fmla="*/ 3285471 h 5236077"/>
              <a:gd name="connsiteX100" fmla="*/ 3104949 w 3623506"/>
              <a:gd name="connsiteY100" fmla="*/ 3233957 h 5236077"/>
              <a:gd name="connsiteX101" fmla="*/ 1817062 w 3623506"/>
              <a:gd name="connsiteY101" fmla="*/ 3221077 h 5236077"/>
              <a:gd name="connsiteX102" fmla="*/ 2396611 w 3623506"/>
              <a:gd name="connsiteY102" fmla="*/ 3118046 h 5236077"/>
              <a:gd name="connsiteX103" fmla="*/ 2435248 w 3623506"/>
              <a:gd name="connsiteY103" fmla="*/ 2963500 h 5236077"/>
              <a:gd name="connsiteX104" fmla="*/ 2409490 w 3623506"/>
              <a:gd name="connsiteY104" fmla="*/ 2860469 h 5236077"/>
              <a:gd name="connsiteX105" fmla="*/ 2332217 w 3623506"/>
              <a:gd name="connsiteY105" fmla="*/ 2744559 h 5236077"/>
              <a:gd name="connsiteX106" fmla="*/ 2267823 w 3623506"/>
              <a:gd name="connsiteY106" fmla="*/ 2667286 h 5236077"/>
              <a:gd name="connsiteX107" fmla="*/ 2126155 w 3623506"/>
              <a:gd name="connsiteY107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628431 w 3623506"/>
              <a:gd name="connsiteY99" fmla="*/ 3285471 h 5236077"/>
              <a:gd name="connsiteX100" fmla="*/ 3104949 w 3623506"/>
              <a:gd name="connsiteY100" fmla="*/ 3233957 h 5236077"/>
              <a:gd name="connsiteX101" fmla="*/ 3169344 w 3623506"/>
              <a:gd name="connsiteY101" fmla="*/ 3208199 h 5236077"/>
              <a:gd name="connsiteX102" fmla="*/ 1817062 w 3623506"/>
              <a:gd name="connsiteY102" fmla="*/ 3221077 h 5236077"/>
              <a:gd name="connsiteX103" fmla="*/ 2396611 w 3623506"/>
              <a:gd name="connsiteY103" fmla="*/ 3118046 h 5236077"/>
              <a:gd name="connsiteX104" fmla="*/ 2435248 w 3623506"/>
              <a:gd name="connsiteY104" fmla="*/ 2963500 h 5236077"/>
              <a:gd name="connsiteX105" fmla="*/ 2409490 w 3623506"/>
              <a:gd name="connsiteY105" fmla="*/ 2860469 h 5236077"/>
              <a:gd name="connsiteX106" fmla="*/ 2332217 w 3623506"/>
              <a:gd name="connsiteY106" fmla="*/ 2744559 h 5236077"/>
              <a:gd name="connsiteX107" fmla="*/ 2267823 w 3623506"/>
              <a:gd name="connsiteY107" fmla="*/ 2667286 h 5236077"/>
              <a:gd name="connsiteX108" fmla="*/ 2126155 w 3623506"/>
              <a:gd name="connsiteY108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628431 w 3623506"/>
              <a:gd name="connsiteY99" fmla="*/ 3285471 h 5236077"/>
              <a:gd name="connsiteX100" fmla="*/ 3104949 w 3623506"/>
              <a:gd name="connsiteY100" fmla="*/ 3233957 h 5236077"/>
              <a:gd name="connsiteX101" fmla="*/ 3259496 w 3623506"/>
              <a:gd name="connsiteY101" fmla="*/ 3259714 h 5236077"/>
              <a:gd name="connsiteX102" fmla="*/ 1817062 w 3623506"/>
              <a:gd name="connsiteY102" fmla="*/ 3221077 h 5236077"/>
              <a:gd name="connsiteX103" fmla="*/ 2396611 w 3623506"/>
              <a:gd name="connsiteY103" fmla="*/ 3118046 h 5236077"/>
              <a:gd name="connsiteX104" fmla="*/ 2435248 w 3623506"/>
              <a:gd name="connsiteY104" fmla="*/ 2963500 h 5236077"/>
              <a:gd name="connsiteX105" fmla="*/ 2409490 w 3623506"/>
              <a:gd name="connsiteY105" fmla="*/ 2860469 h 5236077"/>
              <a:gd name="connsiteX106" fmla="*/ 2332217 w 3623506"/>
              <a:gd name="connsiteY106" fmla="*/ 2744559 h 5236077"/>
              <a:gd name="connsiteX107" fmla="*/ 2267823 w 3623506"/>
              <a:gd name="connsiteY107" fmla="*/ 2667286 h 5236077"/>
              <a:gd name="connsiteX108" fmla="*/ 2126155 w 3623506"/>
              <a:gd name="connsiteY108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628431 w 3623506"/>
              <a:gd name="connsiteY99" fmla="*/ 3285471 h 5236077"/>
              <a:gd name="connsiteX100" fmla="*/ 3079191 w 3623506"/>
              <a:gd name="connsiteY100" fmla="*/ 3130926 h 5236077"/>
              <a:gd name="connsiteX101" fmla="*/ 3259496 w 3623506"/>
              <a:gd name="connsiteY101" fmla="*/ 3259714 h 5236077"/>
              <a:gd name="connsiteX102" fmla="*/ 1817062 w 3623506"/>
              <a:gd name="connsiteY102" fmla="*/ 3221077 h 5236077"/>
              <a:gd name="connsiteX103" fmla="*/ 2396611 w 3623506"/>
              <a:gd name="connsiteY103" fmla="*/ 3118046 h 5236077"/>
              <a:gd name="connsiteX104" fmla="*/ 2435248 w 3623506"/>
              <a:gd name="connsiteY104" fmla="*/ 2963500 h 5236077"/>
              <a:gd name="connsiteX105" fmla="*/ 2409490 w 3623506"/>
              <a:gd name="connsiteY105" fmla="*/ 2860469 h 5236077"/>
              <a:gd name="connsiteX106" fmla="*/ 2332217 w 3623506"/>
              <a:gd name="connsiteY106" fmla="*/ 2744559 h 5236077"/>
              <a:gd name="connsiteX107" fmla="*/ 2267823 w 3623506"/>
              <a:gd name="connsiteY107" fmla="*/ 2667286 h 5236077"/>
              <a:gd name="connsiteX108" fmla="*/ 2126155 w 3623506"/>
              <a:gd name="connsiteY108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628431 w 3623506"/>
              <a:gd name="connsiteY99" fmla="*/ 3285471 h 5236077"/>
              <a:gd name="connsiteX100" fmla="*/ 3040555 w 3623506"/>
              <a:gd name="connsiteY100" fmla="*/ 3336988 h 5236077"/>
              <a:gd name="connsiteX101" fmla="*/ 3259496 w 3623506"/>
              <a:gd name="connsiteY101" fmla="*/ 3259714 h 5236077"/>
              <a:gd name="connsiteX102" fmla="*/ 1817062 w 3623506"/>
              <a:gd name="connsiteY102" fmla="*/ 3221077 h 5236077"/>
              <a:gd name="connsiteX103" fmla="*/ 2396611 w 3623506"/>
              <a:gd name="connsiteY103" fmla="*/ 3118046 h 5236077"/>
              <a:gd name="connsiteX104" fmla="*/ 2435248 w 3623506"/>
              <a:gd name="connsiteY104" fmla="*/ 2963500 h 5236077"/>
              <a:gd name="connsiteX105" fmla="*/ 2409490 w 3623506"/>
              <a:gd name="connsiteY105" fmla="*/ 2860469 h 5236077"/>
              <a:gd name="connsiteX106" fmla="*/ 2332217 w 3623506"/>
              <a:gd name="connsiteY106" fmla="*/ 2744559 h 5236077"/>
              <a:gd name="connsiteX107" fmla="*/ 2267823 w 3623506"/>
              <a:gd name="connsiteY107" fmla="*/ 2667286 h 5236077"/>
              <a:gd name="connsiteX108" fmla="*/ 2126155 w 3623506"/>
              <a:gd name="connsiteY108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628431 w 3623506"/>
              <a:gd name="connsiteY99" fmla="*/ 3285471 h 5236077"/>
              <a:gd name="connsiteX100" fmla="*/ 3040555 w 3623506"/>
              <a:gd name="connsiteY100" fmla="*/ 3336988 h 5236077"/>
              <a:gd name="connsiteX101" fmla="*/ 3027676 w 3623506"/>
              <a:gd name="connsiteY101" fmla="*/ 3208198 h 5236077"/>
              <a:gd name="connsiteX102" fmla="*/ 1817062 w 3623506"/>
              <a:gd name="connsiteY102" fmla="*/ 3221077 h 5236077"/>
              <a:gd name="connsiteX103" fmla="*/ 2396611 w 3623506"/>
              <a:gd name="connsiteY103" fmla="*/ 3118046 h 5236077"/>
              <a:gd name="connsiteX104" fmla="*/ 2435248 w 3623506"/>
              <a:gd name="connsiteY104" fmla="*/ 2963500 h 5236077"/>
              <a:gd name="connsiteX105" fmla="*/ 2409490 w 3623506"/>
              <a:gd name="connsiteY105" fmla="*/ 2860469 h 5236077"/>
              <a:gd name="connsiteX106" fmla="*/ 2332217 w 3623506"/>
              <a:gd name="connsiteY106" fmla="*/ 2744559 h 5236077"/>
              <a:gd name="connsiteX107" fmla="*/ 2267823 w 3623506"/>
              <a:gd name="connsiteY107" fmla="*/ 2667286 h 5236077"/>
              <a:gd name="connsiteX108" fmla="*/ 2126155 w 3623506"/>
              <a:gd name="connsiteY108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628431 w 3623506"/>
              <a:gd name="connsiteY99" fmla="*/ 3285471 h 5236077"/>
              <a:gd name="connsiteX100" fmla="*/ 3040555 w 3623506"/>
              <a:gd name="connsiteY100" fmla="*/ 3336988 h 5236077"/>
              <a:gd name="connsiteX101" fmla="*/ 3027676 w 3623506"/>
              <a:gd name="connsiteY101" fmla="*/ 3208198 h 5236077"/>
              <a:gd name="connsiteX102" fmla="*/ 1817062 w 3623506"/>
              <a:gd name="connsiteY102" fmla="*/ 3221077 h 5236077"/>
              <a:gd name="connsiteX103" fmla="*/ 2396611 w 3623506"/>
              <a:gd name="connsiteY103" fmla="*/ 3118046 h 5236077"/>
              <a:gd name="connsiteX104" fmla="*/ 2435248 w 3623506"/>
              <a:gd name="connsiteY104" fmla="*/ 2963500 h 5236077"/>
              <a:gd name="connsiteX105" fmla="*/ 2409490 w 3623506"/>
              <a:gd name="connsiteY105" fmla="*/ 2860469 h 5236077"/>
              <a:gd name="connsiteX106" fmla="*/ 2332217 w 3623506"/>
              <a:gd name="connsiteY106" fmla="*/ 2744559 h 5236077"/>
              <a:gd name="connsiteX107" fmla="*/ 2267823 w 3623506"/>
              <a:gd name="connsiteY107" fmla="*/ 2667286 h 5236077"/>
              <a:gd name="connsiteX108" fmla="*/ 2126155 w 3623506"/>
              <a:gd name="connsiteY108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628431 w 3623506"/>
              <a:gd name="connsiteY99" fmla="*/ 3285471 h 5236077"/>
              <a:gd name="connsiteX100" fmla="*/ 2989039 w 3623506"/>
              <a:gd name="connsiteY100" fmla="*/ 3298352 h 5236077"/>
              <a:gd name="connsiteX101" fmla="*/ 3027676 w 3623506"/>
              <a:gd name="connsiteY101" fmla="*/ 3208198 h 5236077"/>
              <a:gd name="connsiteX102" fmla="*/ 1817062 w 3623506"/>
              <a:gd name="connsiteY102" fmla="*/ 3221077 h 5236077"/>
              <a:gd name="connsiteX103" fmla="*/ 2396611 w 3623506"/>
              <a:gd name="connsiteY103" fmla="*/ 3118046 h 5236077"/>
              <a:gd name="connsiteX104" fmla="*/ 2435248 w 3623506"/>
              <a:gd name="connsiteY104" fmla="*/ 2963500 h 5236077"/>
              <a:gd name="connsiteX105" fmla="*/ 2409490 w 3623506"/>
              <a:gd name="connsiteY105" fmla="*/ 2860469 h 5236077"/>
              <a:gd name="connsiteX106" fmla="*/ 2332217 w 3623506"/>
              <a:gd name="connsiteY106" fmla="*/ 2744559 h 5236077"/>
              <a:gd name="connsiteX107" fmla="*/ 2267823 w 3623506"/>
              <a:gd name="connsiteY107" fmla="*/ 2667286 h 5236077"/>
              <a:gd name="connsiteX108" fmla="*/ 2126155 w 3623506"/>
              <a:gd name="connsiteY108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49638 w 3623506"/>
              <a:gd name="connsiteY97" fmla="*/ 3452896 h 5236077"/>
              <a:gd name="connsiteX98" fmla="*/ 2100397 w 3623506"/>
              <a:gd name="connsiteY98" fmla="*/ 3298350 h 5236077"/>
              <a:gd name="connsiteX99" fmla="*/ 2538279 w 3623506"/>
              <a:gd name="connsiteY99" fmla="*/ 3311229 h 5236077"/>
              <a:gd name="connsiteX100" fmla="*/ 2989039 w 3623506"/>
              <a:gd name="connsiteY100" fmla="*/ 3298352 h 5236077"/>
              <a:gd name="connsiteX101" fmla="*/ 3027676 w 3623506"/>
              <a:gd name="connsiteY101" fmla="*/ 3208198 h 5236077"/>
              <a:gd name="connsiteX102" fmla="*/ 1817062 w 3623506"/>
              <a:gd name="connsiteY102" fmla="*/ 3221077 h 5236077"/>
              <a:gd name="connsiteX103" fmla="*/ 2396611 w 3623506"/>
              <a:gd name="connsiteY103" fmla="*/ 3118046 h 5236077"/>
              <a:gd name="connsiteX104" fmla="*/ 2435248 w 3623506"/>
              <a:gd name="connsiteY104" fmla="*/ 2963500 h 5236077"/>
              <a:gd name="connsiteX105" fmla="*/ 2409490 w 3623506"/>
              <a:gd name="connsiteY105" fmla="*/ 2860469 h 5236077"/>
              <a:gd name="connsiteX106" fmla="*/ 2332217 w 3623506"/>
              <a:gd name="connsiteY106" fmla="*/ 2744559 h 5236077"/>
              <a:gd name="connsiteX107" fmla="*/ 2267823 w 3623506"/>
              <a:gd name="connsiteY107" fmla="*/ 2667286 h 5236077"/>
              <a:gd name="connsiteX108" fmla="*/ 2126155 w 3623506"/>
              <a:gd name="connsiteY108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23880 w 3623506"/>
              <a:gd name="connsiteY97" fmla="*/ 3427138 h 5236077"/>
              <a:gd name="connsiteX98" fmla="*/ 2100397 w 3623506"/>
              <a:gd name="connsiteY98" fmla="*/ 3298350 h 5236077"/>
              <a:gd name="connsiteX99" fmla="*/ 2538279 w 3623506"/>
              <a:gd name="connsiteY99" fmla="*/ 3311229 h 5236077"/>
              <a:gd name="connsiteX100" fmla="*/ 2989039 w 3623506"/>
              <a:gd name="connsiteY100" fmla="*/ 3298352 h 5236077"/>
              <a:gd name="connsiteX101" fmla="*/ 3027676 w 3623506"/>
              <a:gd name="connsiteY101" fmla="*/ 3208198 h 5236077"/>
              <a:gd name="connsiteX102" fmla="*/ 1817062 w 3623506"/>
              <a:gd name="connsiteY102" fmla="*/ 3221077 h 5236077"/>
              <a:gd name="connsiteX103" fmla="*/ 2396611 w 3623506"/>
              <a:gd name="connsiteY103" fmla="*/ 3118046 h 5236077"/>
              <a:gd name="connsiteX104" fmla="*/ 2435248 w 3623506"/>
              <a:gd name="connsiteY104" fmla="*/ 2963500 h 5236077"/>
              <a:gd name="connsiteX105" fmla="*/ 2409490 w 3623506"/>
              <a:gd name="connsiteY105" fmla="*/ 2860469 h 5236077"/>
              <a:gd name="connsiteX106" fmla="*/ 2332217 w 3623506"/>
              <a:gd name="connsiteY106" fmla="*/ 2744559 h 5236077"/>
              <a:gd name="connsiteX107" fmla="*/ 2267823 w 3623506"/>
              <a:gd name="connsiteY107" fmla="*/ 2667286 h 5236077"/>
              <a:gd name="connsiteX108" fmla="*/ 2126155 w 3623506"/>
              <a:gd name="connsiteY108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23880 w 3623506"/>
              <a:gd name="connsiteY97" fmla="*/ 3427138 h 5236077"/>
              <a:gd name="connsiteX98" fmla="*/ 2100397 w 3623506"/>
              <a:gd name="connsiteY98" fmla="*/ 3298350 h 5236077"/>
              <a:gd name="connsiteX99" fmla="*/ 2538279 w 3623506"/>
              <a:gd name="connsiteY99" fmla="*/ 3311229 h 5236077"/>
              <a:gd name="connsiteX100" fmla="*/ 2989039 w 3623506"/>
              <a:gd name="connsiteY100" fmla="*/ 3298352 h 5236077"/>
              <a:gd name="connsiteX101" fmla="*/ 3027676 w 3623506"/>
              <a:gd name="connsiteY101" fmla="*/ 3208198 h 5236077"/>
              <a:gd name="connsiteX102" fmla="*/ 1817062 w 3623506"/>
              <a:gd name="connsiteY102" fmla="*/ 3221077 h 5236077"/>
              <a:gd name="connsiteX103" fmla="*/ 1598121 w 3623506"/>
              <a:gd name="connsiteY103" fmla="*/ 3027894 h 5236077"/>
              <a:gd name="connsiteX104" fmla="*/ 2435248 w 3623506"/>
              <a:gd name="connsiteY104" fmla="*/ 2963500 h 5236077"/>
              <a:gd name="connsiteX105" fmla="*/ 2409490 w 3623506"/>
              <a:gd name="connsiteY105" fmla="*/ 2860469 h 5236077"/>
              <a:gd name="connsiteX106" fmla="*/ 2332217 w 3623506"/>
              <a:gd name="connsiteY106" fmla="*/ 2744559 h 5236077"/>
              <a:gd name="connsiteX107" fmla="*/ 2267823 w 3623506"/>
              <a:gd name="connsiteY107" fmla="*/ 2667286 h 5236077"/>
              <a:gd name="connsiteX108" fmla="*/ 2126155 w 3623506"/>
              <a:gd name="connsiteY108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23880 w 3623506"/>
              <a:gd name="connsiteY97" fmla="*/ 3427138 h 5236077"/>
              <a:gd name="connsiteX98" fmla="*/ 2100397 w 3623506"/>
              <a:gd name="connsiteY98" fmla="*/ 3298350 h 5236077"/>
              <a:gd name="connsiteX99" fmla="*/ 2538279 w 3623506"/>
              <a:gd name="connsiteY99" fmla="*/ 3311229 h 5236077"/>
              <a:gd name="connsiteX100" fmla="*/ 2989039 w 3623506"/>
              <a:gd name="connsiteY100" fmla="*/ 3298352 h 5236077"/>
              <a:gd name="connsiteX101" fmla="*/ 3027676 w 3623506"/>
              <a:gd name="connsiteY101" fmla="*/ 3208198 h 5236077"/>
              <a:gd name="connsiteX102" fmla="*/ 1817062 w 3623506"/>
              <a:gd name="connsiteY102" fmla="*/ 3221077 h 5236077"/>
              <a:gd name="connsiteX103" fmla="*/ 1598121 w 3623506"/>
              <a:gd name="connsiteY103" fmla="*/ 3027894 h 5236077"/>
              <a:gd name="connsiteX104" fmla="*/ 2435248 w 3623506"/>
              <a:gd name="connsiteY104" fmla="*/ 2963500 h 5236077"/>
              <a:gd name="connsiteX105" fmla="*/ 1572363 w 3623506"/>
              <a:gd name="connsiteY105" fmla="*/ 2757438 h 5236077"/>
              <a:gd name="connsiteX106" fmla="*/ 2332217 w 3623506"/>
              <a:gd name="connsiteY106" fmla="*/ 2744559 h 5236077"/>
              <a:gd name="connsiteX107" fmla="*/ 2267823 w 3623506"/>
              <a:gd name="connsiteY107" fmla="*/ 2667286 h 5236077"/>
              <a:gd name="connsiteX108" fmla="*/ 2126155 w 3623506"/>
              <a:gd name="connsiteY108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23880 w 3623506"/>
              <a:gd name="connsiteY97" fmla="*/ 3427138 h 5236077"/>
              <a:gd name="connsiteX98" fmla="*/ 2100397 w 3623506"/>
              <a:gd name="connsiteY98" fmla="*/ 3298350 h 5236077"/>
              <a:gd name="connsiteX99" fmla="*/ 2538279 w 3623506"/>
              <a:gd name="connsiteY99" fmla="*/ 3311229 h 5236077"/>
              <a:gd name="connsiteX100" fmla="*/ 2989039 w 3623506"/>
              <a:gd name="connsiteY100" fmla="*/ 3298352 h 5236077"/>
              <a:gd name="connsiteX101" fmla="*/ 3027676 w 3623506"/>
              <a:gd name="connsiteY101" fmla="*/ 3208198 h 5236077"/>
              <a:gd name="connsiteX102" fmla="*/ 1817062 w 3623506"/>
              <a:gd name="connsiteY102" fmla="*/ 3221077 h 5236077"/>
              <a:gd name="connsiteX103" fmla="*/ 1598121 w 3623506"/>
              <a:gd name="connsiteY103" fmla="*/ 3027894 h 5236077"/>
              <a:gd name="connsiteX104" fmla="*/ 1623879 w 3623506"/>
              <a:gd name="connsiteY104" fmla="*/ 2873348 h 5236077"/>
              <a:gd name="connsiteX105" fmla="*/ 1572363 w 3623506"/>
              <a:gd name="connsiteY105" fmla="*/ 2757438 h 5236077"/>
              <a:gd name="connsiteX106" fmla="*/ 2332217 w 3623506"/>
              <a:gd name="connsiteY106" fmla="*/ 2744559 h 5236077"/>
              <a:gd name="connsiteX107" fmla="*/ 2267823 w 3623506"/>
              <a:gd name="connsiteY107" fmla="*/ 2667286 h 5236077"/>
              <a:gd name="connsiteX108" fmla="*/ 2126155 w 3623506"/>
              <a:gd name="connsiteY108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23880 w 3623506"/>
              <a:gd name="connsiteY97" fmla="*/ 3427138 h 5236077"/>
              <a:gd name="connsiteX98" fmla="*/ 2100397 w 3623506"/>
              <a:gd name="connsiteY98" fmla="*/ 3298350 h 5236077"/>
              <a:gd name="connsiteX99" fmla="*/ 2538279 w 3623506"/>
              <a:gd name="connsiteY99" fmla="*/ 3311229 h 5236077"/>
              <a:gd name="connsiteX100" fmla="*/ 2989039 w 3623506"/>
              <a:gd name="connsiteY100" fmla="*/ 3298352 h 5236077"/>
              <a:gd name="connsiteX101" fmla="*/ 3027676 w 3623506"/>
              <a:gd name="connsiteY101" fmla="*/ 3208198 h 5236077"/>
              <a:gd name="connsiteX102" fmla="*/ 1817062 w 3623506"/>
              <a:gd name="connsiteY102" fmla="*/ 3221077 h 5236077"/>
              <a:gd name="connsiteX103" fmla="*/ 1598121 w 3623506"/>
              <a:gd name="connsiteY103" fmla="*/ 3027894 h 5236077"/>
              <a:gd name="connsiteX104" fmla="*/ 1623879 w 3623506"/>
              <a:gd name="connsiteY104" fmla="*/ 2873348 h 5236077"/>
              <a:gd name="connsiteX105" fmla="*/ 1572363 w 3623506"/>
              <a:gd name="connsiteY105" fmla="*/ 2757438 h 5236077"/>
              <a:gd name="connsiteX106" fmla="*/ 1379180 w 3623506"/>
              <a:gd name="connsiteY106" fmla="*/ 2422587 h 5236077"/>
              <a:gd name="connsiteX107" fmla="*/ 2267823 w 3623506"/>
              <a:gd name="connsiteY107" fmla="*/ 2667286 h 5236077"/>
              <a:gd name="connsiteX108" fmla="*/ 2126155 w 3623506"/>
              <a:gd name="connsiteY108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23880 w 3623506"/>
              <a:gd name="connsiteY97" fmla="*/ 3427138 h 5236077"/>
              <a:gd name="connsiteX98" fmla="*/ 2100397 w 3623506"/>
              <a:gd name="connsiteY98" fmla="*/ 3298350 h 5236077"/>
              <a:gd name="connsiteX99" fmla="*/ 2538279 w 3623506"/>
              <a:gd name="connsiteY99" fmla="*/ 3311229 h 5236077"/>
              <a:gd name="connsiteX100" fmla="*/ 2989039 w 3623506"/>
              <a:gd name="connsiteY100" fmla="*/ 3298352 h 5236077"/>
              <a:gd name="connsiteX101" fmla="*/ 3027676 w 3623506"/>
              <a:gd name="connsiteY101" fmla="*/ 3208198 h 5236077"/>
              <a:gd name="connsiteX102" fmla="*/ 1817062 w 3623506"/>
              <a:gd name="connsiteY102" fmla="*/ 3221077 h 5236077"/>
              <a:gd name="connsiteX103" fmla="*/ 1598121 w 3623506"/>
              <a:gd name="connsiteY103" fmla="*/ 3027894 h 5236077"/>
              <a:gd name="connsiteX104" fmla="*/ 1623879 w 3623506"/>
              <a:gd name="connsiteY104" fmla="*/ 2873348 h 5236077"/>
              <a:gd name="connsiteX105" fmla="*/ 1572363 w 3623506"/>
              <a:gd name="connsiteY105" fmla="*/ 2757438 h 5236077"/>
              <a:gd name="connsiteX106" fmla="*/ 1379180 w 3623506"/>
              <a:gd name="connsiteY106" fmla="*/ 2422587 h 5236077"/>
              <a:gd name="connsiteX107" fmla="*/ 2267823 w 3623506"/>
              <a:gd name="connsiteY107" fmla="*/ 2667286 h 5236077"/>
              <a:gd name="connsiteX108" fmla="*/ 2126155 w 3623506"/>
              <a:gd name="connsiteY108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23880 w 3623506"/>
              <a:gd name="connsiteY97" fmla="*/ 3427138 h 5236077"/>
              <a:gd name="connsiteX98" fmla="*/ 2100397 w 3623506"/>
              <a:gd name="connsiteY98" fmla="*/ 3298350 h 5236077"/>
              <a:gd name="connsiteX99" fmla="*/ 2538279 w 3623506"/>
              <a:gd name="connsiteY99" fmla="*/ 3311229 h 5236077"/>
              <a:gd name="connsiteX100" fmla="*/ 2989039 w 3623506"/>
              <a:gd name="connsiteY100" fmla="*/ 3298352 h 5236077"/>
              <a:gd name="connsiteX101" fmla="*/ 3027676 w 3623506"/>
              <a:gd name="connsiteY101" fmla="*/ 3208198 h 5236077"/>
              <a:gd name="connsiteX102" fmla="*/ 1817062 w 3623506"/>
              <a:gd name="connsiteY102" fmla="*/ 3221077 h 5236077"/>
              <a:gd name="connsiteX103" fmla="*/ 1598121 w 3623506"/>
              <a:gd name="connsiteY103" fmla="*/ 3027894 h 5236077"/>
              <a:gd name="connsiteX104" fmla="*/ 1623879 w 3623506"/>
              <a:gd name="connsiteY104" fmla="*/ 2873348 h 5236077"/>
              <a:gd name="connsiteX105" fmla="*/ 1572363 w 3623506"/>
              <a:gd name="connsiteY105" fmla="*/ 2757438 h 5236077"/>
              <a:gd name="connsiteX106" fmla="*/ 1379180 w 3623506"/>
              <a:gd name="connsiteY106" fmla="*/ 2422587 h 5236077"/>
              <a:gd name="connsiteX107" fmla="*/ 2126155 w 3623506"/>
              <a:gd name="connsiteY107" fmla="*/ 266728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23880 w 3623506"/>
              <a:gd name="connsiteY97" fmla="*/ 3427138 h 5236077"/>
              <a:gd name="connsiteX98" fmla="*/ 2100397 w 3623506"/>
              <a:gd name="connsiteY98" fmla="*/ 3298350 h 5236077"/>
              <a:gd name="connsiteX99" fmla="*/ 2538279 w 3623506"/>
              <a:gd name="connsiteY99" fmla="*/ 3311229 h 5236077"/>
              <a:gd name="connsiteX100" fmla="*/ 2989039 w 3623506"/>
              <a:gd name="connsiteY100" fmla="*/ 3298352 h 5236077"/>
              <a:gd name="connsiteX101" fmla="*/ 3027676 w 3623506"/>
              <a:gd name="connsiteY101" fmla="*/ 3208198 h 5236077"/>
              <a:gd name="connsiteX102" fmla="*/ 1817062 w 3623506"/>
              <a:gd name="connsiteY102" fmla="*/ 3221077 h 5236077"/>
              <a:gd name="connsiteX103" fmla="*/ 1598121 w 3623506"/>
              <a:gd name="connsiteY103" fmla="*/ 3027894 h 5236077"/>
              <a:gd name="connsiteX104" fmla="*/ 1623879 w 3623506"/>
              <a:gd name="connsiteY104" fmla="*/ 2873348 h 5236077"/>
              <a:gd name="connsiteX105" fmla="*/ 1572363 w 3623506"/>
              <a:gd name="connsiteY105" fmla="*/ 2757438 h 5236077"/>
              <a:gd name="connsiteX106" fmla="*/ 1379180 w 3623506"/>
              <a:gd name="connsiteY106" fmla="*/ 2422587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23880 w 3623506"/>
              <a:gd name="connsiteY97" fmla="*/ 3427138 h 5236077"/>
              <a:gd name="connsiteX98" fmla="*/ 2100397 w 3623506"/>
              <a:gd name="connsiteY98" fmla="*/ 3298350 h 5236077"/>
              <a:gd name="connsiteX99" fmla="*/ 2538279 w 3623506"/>
              <a:gd name="connsiteY99" fmla="*/ 3311229 h 5236077"/>
              <a:gd name="connsiteX100" fmla="*/ 2989039 w 3623506"/>
              <a:gd name="connsiteY100" fmla="*/ 3298352 h 5236077"/>
              <a:gd name="connsiteX101" fmla="*/ 3027676 w 3623506"/>
              <a:gd name="connsiteY101" fmla="*/ 3208198 h 5236077"/>
              <a:gd name="connsiteX102" fmla="*/ 1817062 w 3623506"/>
              <a:gd name="connsiteY102" fmla="*/ 3221077 h 5236077"/>
              <a:gd name="connsiteX103" fmla="*/ 1598121 w 3623506"/>
              <a:gd name="connsiteY103" fmla="*/ 3027894 h 5236077"/>
              <a:gd name="connsiteX104" fmla="*/ 1623879 w 3623506"/>
              <a:gd name="connsiteY104" fmla="*/ 2873348 h 5236077"/>
              <a:gd name="connsiteX105" fmla="*/ 1572363 w 3623506"/>
              <a:gd name="connsiteY105" fmla="*/ 2757438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23880 w 3623506"/>
              <a:gd name="connsiteY97" fmla="*/ 3427138 h 5236077"/>
              <a:gd name="connsiteX98" fmla="*/ 2100397 w 3623506"/>
              <a:gd name="connsiteY98" fmla="*/ 3298350 h 5236077"/>
              <a:gd name="connsiteX99" fmla="*/ 2538279 w 3623506"/>
              <a:gd name="connsiteY99" fmla="*/ 3311229 h 5236077"/>
              <a:gd name="connsiteX100" fmla="*/ 2989039 w 3623506"/>
              <a:gd name="connsiteY100" fmla="*/ 3298352 h 5236077"/>
              <a:gd name="connsiteX101" fmla="*/ 3027676 w 3623506"/>
              <a:gd name="connsiteY101" fmla="*/ 3208198 h 5236077"/>
              <a:gd name="connsiteX102" fmla="*/ 1817062 w 3623506"/>
              <a:gd name="connsiteY102" fmla="*/ 3221077 h 5236077"/>
              <a:gd name="connsiteX103" fmla="*/ 1598121 w 3623506"/>
              <a:gd name="connsiteY103" fmla="*/ 3027894 h 5236077"/>
              <a:gd name="connsiteX104" fmla="*/ 1572363 w 3623506"/>
              <a:gd name="connsiteY104" fmla="*/ 2757438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23880 w 3623506"/>
              <a:gd name="connsiteY97" fmla="*/ 3427138 h 5236077"/>
              <a:gd name="connsiteX98" fmla="*/ 2100397 w 3623506"/>
              <a:gd name="connsiteY98" fmla="*/ 3298350 h 5236077"/>
              <a:gd name="connsiteX99" fmla="*/ 2538279 w 3623506"/>
              <a:gd name="connsiteY99" fmla="*/ 3311229 h 5236077"/>
              <a:gd name="connsiteX100" fmla="*/ 2989039 w 3623506"/>
              <a:gd name="connsiteY100" fmla="*/ 3298352 h 5236077"/>
              <a:gd name="connsiteX101" fmla="*/ 3027676 w 3623506"/>
              <a:gd name="connsiteY101" fmla="*/ 3208198 h 5236077"/>
              <a:gd name="connsiteX102" fmla="*/ 1817062 w 3623506"/>
              <a:gd name="connsiteY102" fmla="*/ 3221077 h 5236077"/>
              <a:gd name="connsiteX103" fmla="*/ 1598121 w 3623506"/>
              <a:gd name="connsiteY103" fmla="*/ 3027894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23880 w 3623506"/>
              <a:gd name="connsiteY97" fmla="*/ 3427138 h 5236077"/>
              <a:gd name="connsiteX98" fmla="*/ 2100397 w 3623506"/>
              <a:gd name="connsiteY98" fmla="*/ 3298350 h 5236077"/>
              <a:gd name="connsiteX99" fmla="*/ 2538279 w 3623506"/>
              <a:gd name="connsiteY99" fmla="*/ 3311229 h 5236077"/>
              <a:gd name="connsiteX100" fmla="*/ 2989039 w 3623506"/>
              <a:gd name="connsiteY100" fmla="*/ 3298352 h 5236077"/>
              <a:gd name="connsiteX101" fmla="*/ 3027676 w 3623506"/>
              <a:gd name="connsiteY101" fmla="*/ 3208198 h 5236077"/>
              <a:gd name="connsiteX102" fmla="*/ 1817062 w 3623506"/>
              <a:gd name="connsiteY102" fmla="*/ 3221077 h 5236077"/>
              <a:gd name="connsiteX103" fmla="*/ 1868578 w 3623506"/>
              <a:gd name="connsiteY103" fmla="*/ 3002136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23880 w 3623506"/>
              <a:gd name="connsiteY97" fmla="*/ 3427138 h 5236077"/>
              <a:gd name="connsiteX98" fmla="*/ 2100397 w 3623506"/>
              <a:gd name="connsiteY98" fmla="*/ 3298350 h 5236077"/>
              <a:gd name="connsiteX99" fmla="*/ 2538279 w 3623506"/>
              <a:gd name="connsiteY99" fmla="*/ 3311229 h 5236077"/>
              <a:gd name="connsiteX100" fmla="*/ 2989039 w 3623506"/>
              <a:gd name="connsiteY100" fmla="*/ 3298352 h 5236077"/>
              <a:gd name="connsiteX101" fmla="*/ 3027676 w 3623506"/>
              <a:gd name="connsiteY101" fmla="*/ 3208198 h 5236077"/>
              <a:gd name="connsiteX102" fmla="*/ 1817062 w 3623506"/>
              <a:gd name="connsiteY102" fmla="*/ 3221077 h 5236077"/>
              <a:gd name="connsiteX103" fmla="*/ 1198876 w 3623506"/>
              <a:gd name="connsiteY103" fmla="*/ 3491533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23880 w 3623506"/>
              <a:gd name="connsiteY97" fmla="*/ 3427138 h 5236077"/>
              <a:gd name="connsiteX98" fmla="*/ 2100397 w 3623506"/>
              <a:gd name="connsiteY98" fmla="*/ 3298350 h 5236077"/>
              <a:gd name="connsiteX99" fmla="*/ 2538279 w 3623506"/>
              <a:gd name="connsiteY99" fmla="*/ 3311229 h 5236077"/>
              <a:gd name="connsiteX100" fmla="*/ 2989039 w 3623506"/>
              <a:gd name="connsiteY100" fmla="*/ 3298352 h 5236077"/>
              <a:gd name="connsiteX101" fmla="*/ 3027676 w 3623506"/>
              <a:gd name="connsiteY101" fmla="*/ 3208198 h 5236077"/>
              <a:gd name="connsiteX102" fmla="*/ 1778426 w 3623506"/>
              <a:gd name="connsiteY102" fmla="*/ 3246835 h 5236077"/>
              <a:gd name="connsiteX103" fmla="*/ 1198876 w 3623506"/>
              <a:gd name="connsiteY103" fmla="*/ 3491533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23880 w 3623506"/>
              <a:gd name="connsiteY97" fmla="*/ 3427138 h 5236077"/>
              <a:gd name="connsiteX98" fmla="*/ 2100397 w 3623506"/>
              <a:gd name="connsiteY98" fmla="*/ 3298350 h 5236077"/>
              <a:gd name="connsiteX99" fmla="*/ 2538279 w 3623506"/>
              <a:gd name="connsiteY99" fmla="*/ 3311229 h 5236077"/>
              <a:gd name="connsiteX100" fmla="*/ 2989039 w 3623506"/>
              <a:gd name="connsiteY100" fmla="*/ 3298352 h 5236077"/>
              <a:gd name="connsiteX101" fmla="*/ 3027676 w 3623506"/>
              <a:gd name="connsiteY101" fmla="*/ 3208198 h 5236077"/>
              <a:gd name="connsiteX102" fmla="*/ 1778426 w 3623506"/>
              <a:gd name="connsiteY102" fmla="*/ 3246835 h 5236077"/>
              <a:gd name="connsiteX103" fmla="*/ 1173118 w 3623506"/>
              <a:gd name="connsiteY103" fmla="*/ 3568807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23880 w 3623506"/>
              <a:gd name="connsiteY97" fmla="*/ 3427138 h 5236077"/>
              <a:gd name="connsiteX98" fmla="*/ 2100397 w 3623506"/>
              <a:gd name="connsiteY98" fmla="*/ 3298350 h 5236077"/>
              <a:gd name="connsiteX99" fmla="*/ 2538279 w 3623506"/>
              <a:gd name="connsiteY99" fmla="*/ 3311229 h 5236077"/>
              <a:gd name="connsiteX100" fmla="*/ 2989039 w 3623506"/>
              <a:gd name="connsiteY100" fmla="*/ 3298352 h 5236077"/>
              <a:gd name="connsiteX101" fmla="*/ 3027676 w 3623506"/>
              <a:gd name="connsiteY101" fmla="*/ 3208198 h 5236077"/>
              <a:gd name="connsiteX102" fmla="*/ 1778426 w 3623506"/>
              <a:gd name="connsiteY102" fmla="*/ 3246835 h 5236077"/>
              <a:gd name="connsiteX103" fmla="*/ 1173118 w 3623506"/>
              <a:gd name="connsiteY103" fmla="*/ 3568807 h 5236077"/>
              <a:gd name="connsiteX104" fmla="*/ 1185997 w 3623506"/>
              <a:gd name="connsiteY104" fmla="*/ 3607444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23880 w 3623506"/>
              <a:gd name="connsiteY97" fmla="*/ 3427138 h 5236077"/>
              <a:gd name="connsiteX98" fmla="*/ 2100397 w 3623506"/>
              <a:gd name="connsiteY98" fmla="*/ 3298350 h 5236077"/>
              <a:gd name="connsiteX99" fmla="*/ 2538279 w 3623506"/>
              <a:gd name="connsiteY99" fmla="*/ 3311229 h 5236077"/>
              <a:gd name="connsiteX100" fmla="*/ 2989039 w 3623506"/>
              <a:gd name="connsiteY100" fmla="*/ 3298352 h 5236077"/>
              <a:gd name="connsiteX101" fmla="*/ 3027676 w 3623506"/>
              <a:gd name="connsiteY101" fmla="*/ 3208198 h 5236077"/>
              <a:gd name="connsiteX102" fmla="*/ 1778426 w 3623506"/>
              <a:gd name="connsiteY102" fmla="*/ 3246835 h 5236077"/>
              <a:gd name="connsiteX103" fmla="*/ 1173118 w 3623506"/>
              <a:gd name="connsiteY103" fmla="*/ 3568807 h 5236077"/>
              <a:gd name="connsiteX104" fmla="*/ 1070087 w 3623506"/>
              <a:gd name="connsiteY104" fmla="*/ 3311229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23880 w 3623506"/>
              <a:gd name="connsiteY97" fmla="*/ 3427138 h 5236077"/>
              <a:gd name="connsiteX98" fmla="*/ 2100397 w 3623506"/>
              <a:gd name="connsiteY98" fmla="*/ 3298350 h 5236077"/>
              <a:gd name="connsiteX99" fmla="*/ 2538279 w 3623506"/>
              <a:gd name="connsiteY99" fmla="*/ 3311229 h 5236077"/>
              <a:gd name="connsiteX100" fmla="*/ 2989039 w 3623506"/>
              <a:gd name="connsiteY100" fmla="*/ 3298352 h 5236077"/>
              <a:gd name="connsiteX101" fmla="*/ 3027676 w 3623506"/>
              <a:gd name="connsiteY101" fmla="*/ 3208198 h 5236077"/>
              <a:gd name="connsiteX102" fmla="*/ 1778426 w 3623506"/>
              <a:gd name="connsiteY102" fmla="*/ 3246835 h 5236077"/>
              <a:gd name="connsiteX103" fmla="*/ 1224634 w 3623506"/>
              <a:gd name="connsiteY103" fmla="*/ 3568807 h 5236077"/>
              <a:gd name="connsiteX104" fmla="*/ 1070087 w 3623506"/>
              <a:gd name="connsiteY104" fmla="*/ 3311229 h 5236077"/>
              <a:gd name="connsiteX0" fmla="*/ 1765547 w 3623506"/>
              <a:gd name="connsiteY0" fmla="*/ 2641528 h 5236077"/>
              <a:gd name="connsiteX1" fmla="*/ 1585242 w 3623506"/>
              <a:gd name="connsiteY1" fmla="*/ 2641528 h 5236077"/>
              <a:gd name="connsiteX2" fmla="*/ 1495090 w 3623506"/>
              <a:gd name="connsiteY2" fmla="*/ 2770317 h 5236077"/>
              <a:gd name="connsiteX3" fmla="*/ 1469333 w 3623506"/>
              <a:gd name="connsiteY3" fmla="*/ 2924863 h 5236077"/>
              <a:gd name="connsiteX4" fmla="*/ 1533727 w 3623506"/>
              <a:gd name="connsiteY4" fmla="*/ 3040773 h 5236077"/>
              <a:gd name="connsiteX5" fmla="*/ 1623879 w 3623506"/>
              <a:gd name="connsiteY5" fmla="*/ 3195319 h 5236077"/>
              <a:gd name="connsiteX6" fmla="*/ 1507969 w 3623506"/>
              <a:gd name="connsiteY6" fmla="*/ 3259714 h 5236077"/>
              <a:gd name="connsiteX7" fmla="*/ 1379180 w 3623506"/>
              <a:gd name="connsiteY7" fmla="*/ 3375624 h 5236077"/>
              <a:gd name="connsiteX8" fmla="*/ 1198876 w 3623506"/>
              <a:gd name="connsiteY8" fmla="*/ 3388503 h 5236077"/>
              <a:gd name="connsiteX9" fmla="*/ 1185997 w 3623506"/>
              <a:gd name="connsiteY9" fmla="*/ 3105167 h 5236077"/>
              <a:gd name="connsiteX10" fmla="*/ 1237513 w 3623506"/>
              <a:gd name="connsiteY10" fmla="*/ 2770317 h 5236077"/>
              <a:gd name="connsiteX11" fmla="*/ 1237513 w 3623506"/>
              <a:gd name="connsiteY11" fmla="*/ 2525618 h 5236077"/>
              <a:gd name="connsiteX12" fmla="*/ 1237513 w 3623506"/>
              <a:gd name="connsiteY12" fmla="*/ 2319556 h 5236077"/>
              <a:gd name="connsiteX13" fmla="*/ 1263270 w 3623506"/>
              <a:gd name="connsiteY13" fmla="*/ 2074858 h 5236077"/>
              <a:gd name="connsiteX14" fmla="*/ 1327665 w 3623506"/>
              <a:gd name="connsiteY14" fmla="*/ 1714249 h 5236077"/>
              <a:gd name="connsiteX15" fmla="*/ 1404939 w 3623506"/>
              <a:gd name="connsiteY15" fmla="*/ 1611217 h 5236077"/>
              <a:gd name="connsiteX16" fmla="*/ 1495090 w 3623506"/>
              <a:gd name="connsiteY16" fmla="*/ 1392277 h 5236077"/>
              <a:gd name="connsiteX17" fmla="*/ 1675395 w 3623506"/>
              <a:gd name="connsiteY17" fmla="*/ 1276367 h 5236077"/>
              <a:gd name="connsiteX18" fmla="*/ 1842820 w 3623506"/>
              <a:gd name="connsiteY18" fmla="*/ 1147579 h 5236077"/>
              <a:gd name="connsiteX19" fmla="*/ 1984488 w 3623506"/>
              <a:gd name="connsiteY19" fmla="*/ 1070305 h 5236077"/>
              <a:gd name="connsiteX20" fmla="*/ 2126155 w 3623506"/>
              <a:gd name="connsiteY20" fmla="*/ 1018790 h 5236077"/>
              <a:gd name="connsiteX21" fmla="*/ 2216307 w 3623506"/>
              <a:gd name="connsiteY21" fmla="*/ 941517 h 5236077"/>
              <a:gd name="connsiteX22" fmla="*/ 2267823 w 3623506"/>
              <a:gd name="connsiteY22" fmla="*/ 890001 h 5236077"/>
              <a:gd name="connsiteX23" fmla="*/ 2229186 w 3623506"/>
              <a:gd name="connsiteY23" fmla="*/ 774091 h 5236077"/>
              <a:gd name="connsiteX24" fmla="*/ 2087518 w 3623506"/>
              <a:gd name="connsiteY24" fmla="*/ 722576 h 5236077"/>
              <a:gd name="connsiteX25" fmla="*/ 1868578 w 3623506"/>
              <a:gd name="connsiteY25" fmla="*/ 568029 h 5236077"/>
              <a:gd name="connsiteX26" fmla="*/ 1726910 w 3623506"/>
              <a:gd name="connsiteY26" fmla="*/ 477877 h 5236077"/>
              <a:gd name="connsiteX27" fmla="*/ 1546606 w 3623506"/>
              <a:gd name="connsiteY27" fmla="*/ 387725 h 5236077"/>
              <a:gd name="connsiteX28" fmla="*/ 1379181 w 3623506"/>
              <a:gd name="connsiteY28" fmla="*/ 297573 h 5236077"/>
              <a:gd name="connsiteX29" fmla="*/ 1211755 w 3623506"/>
              <a:gd name="connsiteY29" fmla="*/ 143027 h 5236077"/>
              <a:gd name="connsiteX30" fmla="*/ 1082966 w 3623506"/>
              <a:gd name="connsiteY30" fmla="*/ 117269 h 5236077"/>
              <a:gd name="connsiteX31" fmla="*/ 915541 w 3623506"/>
              <a:gd name="connsiteY31" fmla="*/ 65753 h 5236077"/>
              <a:gd name="connsiteX32" fmla="*/ 593569 w 3623506"/>
              <a:gd name="connsiteY32" fmla="*/ 1358 h 5236077"/>
              <a:gd name="connsiteX33" fmla="*/ 451902 w 3623506"/>
              <a:gd name="connsiteY33" fmla="*/ 130148 h 5236077"/>
              <a:gd name="connsiteX34" fmla="*/ 400386 w 3623506"/>
              <a:gd name="connsiteY34" fmla="*/ 284694 h 5236077"/>
              <a:gd name="connsiteX35" fmla="*/ 400386 w 3623506"/>
              <a:gd name="connsiteY35" fmla="*/ 464998 h 5236077"/>
              <a:gd name="connsiteX36" fmla="*/ 400386 w 3623506"/>
              <a:gd name="connsiteY36" fmla="*/ 683939 h 5236077"/>
              <a:gd name="connsiteX37" fmla="*/ 348870 w 3623506"/>
              <a:gd name="connsiteY37" fmla="*/ 1044548 h 5236077"/>
              <a:gd name="connsiteX38" fmla="*/ 297355 w 3623506"/>
              <a:gd name="connsiteY38" fmla="*/ 1276367 h 5236077"/>
              <a:gd name="connsiteX39" fmla="*/ 245840 w 3623506"/>
              <a:gd name="connsiteY39" fmla="*/ 1469550 h 5236077"/>
              <a:gd name="connsiteX40" fmla="*/ 194324 w 3623506"/>
              <a:gd name="connsiteY40" fmla="*/ 1585460 h 5236077"/>
              <a:gd name="connsiteX41" fmla="*/ 142809 w 3623506"/>
              <a:gd name="connsiteY41" fmla="*/ 1727128 h 5236077"/>
              <a:gd name="connsiteX42" fmla="*/ 65535 w 3623506"/>
              <a:gd name="connsiteY42" fmla="*/ 1881674 h 5236077"/>
              <a:gd name="connsiteX43" fmla="*/ 39778 w 3623506"/>
              <a:gd name="connsiteY43" fmla="*/ 1984705 h 5236077"/>
              <a:gd name="connsiteX44" fmla="*/ 1141 w 3623506"/>
              <a:gd name="connsiteY44" fmla="*/ 2203646 h 5236077"/>
              <a:gd name="connsiteX45" fmla="*/ 14020 w 3623506"/>
              <a:gd name="connsiteY45" fmla="*/ 2358193 h 5236077"/>
              <a:gd name="connsiteX46" fmla="*/ 52657 w 3623506"/>
              <a:gd name="connsiteY46" fmla="*/ 2628649 h 5236077"/>
              <a:gd name="connsiteX47" fmla="*/ 91293 w 3623506"/>
              <a:gd name="connsiteY47" fmla="*/ 2731680 h 5236077"/>
              <a:gd name="connsiteX48" fmla="*/ 155688 w 3623506"/>
              <a:gd name="connsiteY48" fmla="*/ 3040773 h 5236077"/>
              <a:gd name="connsiteX49" fmla="*/ 168566 w 3623506"/>
              <a:gd name="connsiteY49" fmla="*/ 3092288 h 5236077"/>
              <a:gd name="connsiteX50" fmla="*/ 258718 w 3623506"/>
              <a:gd name="connsiteY50" fmla="*/ 3324108 h 5236077"/>
              <a:gd name="connsiteX51" fmla="*/ 361749 w 3623506"/>
              <a:gd name="connsiteY51" fmla="*/ 3517291 h 5236077"/>
              <a:gd name="connsiteX52" fmla="*/ 516296 w 3623506"/>
              <a:gd name="connsiteY52" fmla="*/ 3749111 h 5236077"/>
              <a:gd name="connsiteX53" fmla="*/ 722358 w 3623506"/>
              <a:gd name="connsiteY53" fmla="*/ 3929415 h 5236077"/>
              <a:gd name="connsiteX54" fmla="*/ 786752 w 3623506"/>
              <a:gd name="connsiteY54" fmla="*/ 4058204 h 5236077"/>
              <a:gd name="connsiteX55" fmla="*/ 876904 w 3623506"/>
              <a:gd name="connsiteY55" fmla="*/ 4290024 h 5236077"/>
              <a:gd name="connsiteX56" fmla="*/ 1070088 w 3623506"/>
              <a:gd name="connsiteY56" fmla="*/ 4547601 h 5236077"/>
              <a:gd name="connsiteX57" fmla="*/ 1185997 w 3623506"/>
              <a:gd name="connsiteY57" fmla="*/ 4663511 h 5236077"/>
              <a:gd name="connsiteX58" fmla="*/ 1327666 w 3623506"/>
              <a:gd name="connsiteY58" fmla="*/ 4779421 h 5236077"/>
              <a:gd name="connsiteX59" fmla="*/ 1546606 w 3623506"/>
              <a:gd name="connsiteY59" fmla="*/ 4882451 h 5236077"/>
              <a:gd name="connsiteX60" fmla="*/ 1855699 w 3623506"/>
              <a:gd name="connsiteY60" fmla="*/ 5062756 h 5236077"/>
              <a:gd name="connsiteX61" fmla="*/ 2126155 w 3623506"/>
              <a:gd name="connsiteY61" fmla="*/ 5165787 h 5236077"/>
              <a:gd name="connsiteX62" fmla="*/ 2254944 w 3623506"/>
              <a:gd name="connsiteY62" fmla="*/ 5217303 h 5236077"/>
              <a:gd name="connsiteX63" fmla="*/ 2409490 w 3623506"/>
              <a:gd name="connsiteY63" fmla="*/ 5230181 h 5236077"/>
              <a:gd name="connsiteX64" fmla="*/ 2473885 w 3623506"/>
              <a:gd name="connsiteY64" fmla="*/ 5127150 h 5236077"/>
              <a:gd name="connsiteX65" fmla="*/ 2564037 w 3623506"/>
              <a:gd name="connsiteY65" fmla="*/ 4985483 h 5236077"/>
              <a:gd name="connsiteX66" fmla="*/ 2705704 w 3623506"/>
              <a:gd name="connsiteY66" fmla="*/ 4818057 h 5236077"/>
              <a:gd name="connsiteX67" fmla="*/ 2821614 w 3623506"/>
              <a:gd name="connsiteY67" fmla="*/ 4715027 h 5236077"/>
              <a:gd name="connsiteX68" fmla="*/ 2976161 w 3623506"/>
              <a:gd name="connsiteY68" fmla="*/ 4547601 h 5236077"/>
              <a:gd name="connsiteX69" fmla="*/ 3066313 w 3623506"/>
              <a:gd name="connsiteY69" fmla="*/ 4521843 h 5236077"/>
              <a:gd name="connsiteX70" fmla="*/ 3066313 w 3623506"/>
              <a:gd name="connsiteY70" fmla="*/ 4431691 h 5236077"/>
              <a:gd name="connsiteX71" fmla="*/ 2873130 w 3623506"/>
              <a:gd name="connsiteY71" fmla="*/ 4264266 h 5236077"/>
              <a:gd name="connsiteX72" fmla="*/ 2744341 w 3623506"/>
              <a:gd name="connsiteY72" fmla="*/ 4186993 h 5236077"/>
              <a:gd name="connsiteX73" fmla="*/ 2615552 w 3623506"/>
              <a:gd name="connsiteY73" fmla="*/ 4045325 h 5236077"/>
              <a:gd name="connsiteX74" fmla="*/ 2422369 w 3623506"/>
              <a:gd name="connsiteY74" fmla="*/ 4096841 h 5236077"/>
              <a:gd name="connsiteX75" fmla="*/ 2203428 w 3623506"/>
              <a:gd name="connsiteY75" fmla="*/ 4174114 h 5236077"/>
              <a:gd name="connsiteX76" fmla="*/ 2100397 w 3623506"/>
              <a:gd name="connsiteY76" fmla="*/ 4186993 h 5236077"/>
              <a:gd name="connsiteX77" fmla="*/ 2010245 w 3623506"/>
              <a:gd name="connsiteY77" fmla="*/ 4251387 h 5236077"/>
              <a:gd name="connsiteX78" fmla="*/ 1868578 w 3623506"/>
              <a:gd name="connsiteY78" fmla="*/ 4315781 h 5236077"/>
              <a:gd name="connsiteX79" fmla="*/ 1688274 w 3623506"/>
              <a:gd name="connsiteY79" fmla="*/ 4367296 h 5236077"/>
              <a:gd name="connsiteX80" fmla="*/ 1611000 w 3623506"/>
              <a:gd name="connsiteY80" fmla="*/ 4354418 h 5236077"/>
              <a:gd name="connsiteX81" fmla="*/ 1623879 w 3623506"/>
              <a:gd name="connsiteY81" fmla="*/ 4135477 h 5236077"/>
              <a:gd name="connsiteX82" fmla="*/ 1662516 w 3623506"/>
              <a:gd name="connsiteY82" fmla="*/ 4032446 h 5236077"/>
              <a:gd name="connsiteX83" fmla="*/ 1585242 w 3623506"/>
              <a:gd name="connsiteY83" fmla="*/ 3942294 h 5236077"/>
              <a:gd name="connsiteX84" fmla="*/ 1469333 w 3623506"/>
              <a:gd name="connsiteY84" fmla="*/ 3916536 h 5236077"/>
              <a:gd name="connsiteX85" fmla="*/ 1366302 w 3623506"/>
              <a:gd name="connsiteY85" fmla="*/ 3865021 h 5236077"/>
              <a:gd name="connsiteX86" fmla="*/ 1739789 w 3623506"/>
              <a:gd name="connsiteY86" fmla="*/ 3736232 h 5236077"/>
              <a:gd name="connsiteX87" fmla="*/ 2383733 w 3623506"/>
              <a:gd name="connsiteY87" fmla="*/ 3787748 h 5236077"/>
              <a:gd name="connsiteX88" fmla="*/ 3104950 w 3623506"/>
              <a:gd name="connsiteY88" fmla="*/ 3761991 h 5236077"/>
              <a:gd name="connsiteX89" fmla="*/ 3581468 w 3623506"/>
              <a:gd name="connsiteY89" fmla="*/ 3697595 h 5236077"/>
              <a:gd name="connsiteX90" fmla="*/ 3542831 w 3623506"/>
              <a:gd name="connsiteY90" fmla="*/ 3568808 h 5236077"/>
              <a:gd name="connsiteX91" fmla="*/ 3027676 w 3623506"/>
              <a:gd name="connsiteY91" fmla="*/ 3658960 h 5236077"/>
              <a:gd name="connsiteX92" fmla="*/ 1855699 w 3623506"/>
              <a:gd name="connsiteY92" fmla="*/ 3646079 h 5236077"/>
              <a:gd name="connsiteX93" fmla="*/ 1469333 w 3623506"/>
              <a:gd name="connsiteY93" fmla="*/ 3723354 h 5236077"/>
              <a:gd name="connsiteX94" fmla="*/ 1495090 w 3623506"/>
              <a:gd name="connsiteY94" fmla="*/ 3530171 h 5236077"/>
              <a:gd name="connsiteX95" fmla="*/ 3220860 w 3623506"/>
              <a:gd name="connsiteY95" fmla="*/ 3517292 h 5236077"/>
              <a:gd name="connsiteX96" fmla="*/ 3182222 w 3623506"/>
              <a:gd name="connsiteY96" fmla="*/ 3375623 h 5236077"/>
              <a:gd name="connsiteX97" fmla="*/ 1623880 w 3623506"/>
              <a:gd name="connsiteY97" fmla="*/ 3427138 h 5236077"/>
              <a:gd name="connsiteX98" fmla="*/ 2100397 w 3623506"/>
              <a:gd name="connsiteY98" fmla="*/ 3298350 h 5236077"/>
              <a:gd name="connsiteX99" fmla="*/ 2538279 w 3623506"/>
              <a:gd name="connsiteY99" fmla="*/ 3311229 h 5236077"/>
              <a:gd name="connsiteX100" fmla="*/ 2989039 w 3623506"/>
              <a:gd name="connsiteY100" fmla="*/ 3298352 h 5236077"/>
              <a:gd name="connsiteX101" fmla="*/ 3027676 w 3623506"/>
              <a:gd name="connsiteY101" fmla="*/ 3208198 h 5236077"/>
              <a:gd name="connsiteX102" fmla="*/ 1778426 w 3623506"/>
              <a:gd name="connsiteY102" fmla="*/ 3285472 h 5236077"/>
              <a:gd name="connsiteX103" fmla="*/ 1224634 w 3623506"/>
              <a:gd name="connsiteY103" fmla="*/ 3568807 h 5236077"/>
              <a:gd name="connsiteX104" fmla="*/ 1070087 w 3623506"/>
              <a:gd name="connsiteY104" fmla="*/ 3311229 h 5236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3623506" h="5236077">
                <a:moveTo>
                  <a:pt x="1765547" y="2641528"/>
                </a:moveTo>
                <a:cubicBezTo>
                  <a:pt x="1697932" y="2630795"/>
                  <a:pt x="1630318" y="2620063"/>
                  <a:pt x="1585242" y="2641528"/>
                </a:cubicBezTo>
                <a:cubicBezTo>
                  <a:pt x="1540166" y="2662993"/>
                  <a:pt x="1514408" y="2723094"/>
                  <a:pt x="1495090" y="2770317"/>
                </a:cubicBezTo>
                <a:cubicBezTo>
                  <a:pt x="1475772" y="2817540"/>
                  <a:pt x="1462893" y="2879787"/>
                  <a:pt x="1469333" y="2924863"/>
                </a:cubicBezTo>
                <a:cubicBezTo>
                  <a:pt x="1475773" y="2969939"/>
                  <a:pt x="1507969" y="2995697"/>
                  <a:pt x="1533727" y="3040773"/>
                </a:cubicBezTo>
                <a:cubicBezTo>
                  <a:pt x="1559485" y="3085849"/>
                  <a:pt x="1628172" y="3158829"/>
                  <a:pt x="1623879" y="3195319"/>
                </a:cubicBezTo>
                <a:cubicBezTo>
                  <a:pt x="1619586" y="3231809"/>
                  <a:pt x="1548752" y="3229663"/>
                  <a:pt x="1507969" y="3259714"/>
                </a:cubicBezTo>
                <a:cubicBezTo>
                  <a:pt x="1467186" y="3289765"/>
                  <a:pt x="1430695" y="3354159"/>
                  <a:pt x="1379180" y="3375624"/>
                </a:cubicBezTo>
                <a:cubicBezTo>
                  <a:pt x="1327665" y="3397089"/>
                  <a:pt x="1231073" y="3433579"/>
                  <a:pt x="1198876" y="3388503"/>
                </a:cubicBezTo>
                <a:cubicBezTo>
                  <a:pt x="1166679" y="3343427"/>
                  <a:pt x="1179558" y="3208198"/>
                  <a:pt x="1185997" y="3105167"/>
                </a:cubicBezTo>
                <a:cubicBezTo>
                  <a:pt x="1192436" y="3002136"/>
                  <a:pt x="1228927" y="2866908"/>
                  <a:pt x="1237513" y="2770317"/>
                </a:cubicBezTo>
                <a:cubicBezTo>
                  <a:pt x="1246099" y="2673726"/>
                  <a:pt x="1237513" y="2600745"/>
                  <a:pt x="1237513" y="2525618"/>
                </a:cubicBezTo>
                <a:cubicBezTo>
                  <a:pt x="1237513" y="2450491"/>
                  <a:pt x="1233220" y="2394683"/>
                  <a:pt x="1237513" y="2319556"/>
                </a:cubicBezTo>
                <a:cubicBezTo>
                  <a:pt x="1241806" y="2244429"/>
                  <a:pt x="1248245" y="2175743"/>
                  <a:pt x="1263270" y="2074858"/>
                </a:cubicBezTo>
                <a:cubicBezTo>
                  <a:pt x="1278295" y="1973974"/>
                  <a:pt x="1304054" y="1791522"/>
                  <a:pt x="1327665" y="1714249"/>
                </a:cubicBezTo>
                <a:cubicBezTo>
                  <a:pt x="1351276" y="1636976"/>
                  <a:pt x="1377035" y="1664879"/>
                  <a:pt x="1404939" y="1611217"/>
                </a:cubicBezTo>
                <a:cubicBezTo>
                  <a:pt x="1432843" y="1557555"/>
                  <a:pt x="1450014" y="1448085"/>
                  <a:pt x="1495090" y="1392277"/>
                </a:cubicBezTo>
                <a:cubicBezTo>
                  <a:pt x="1540166" y="1336469"/>
                  <a:pt x="1617440" y="1317150"/>
                  <a:pt x="1675395" y="1276367"/>
                </a:cubicBezTo>
                <a:cubicBezTo>
                  <a:pt x="1733350" y="1235584"/>
                  <a:pt x="1791305" y="1181923"/>
                  <a:pt x="1842820" y="1147579"/>
                </a:cubicBezTo>
                <a:cubicBezTo>
                  <a:pt x="1894335" y="1113235"/>
                  <a:pt x="1937266" y="1091770"/>
                  <a:pt x="1984488" y="1070305"/>
                </a:cubicBezTo>
                <a:cubicBezTo>
                  <a:pt x="2031710" y="1048840"/>
                  <a:pt x="2087518" y="1040255"/>
                  <a:pt x="2126155" y="1018790"/>
                </a:cubicBezTo>
                <a:cubicBezTo>
                  <a:pt x="2164792" y="997325"/>
                  <a:pt x="2192696" y="962982"/>
                  <a:pt x="2216307" y="941517"/>
                </a:cubicBezTo>
                <a:cubicBezTo>
                  <a:pt x="2239918" y="920052"/>
                  <a:pt x="2265677" y="917905"/>
                  <a:pt x="2267823" y="890001"/>
                </a:cubicBezTo>
                <a:cubicBezTo>
                  <a:pt x="2269969" y="862097"/>
                  <a:pt x="2259237" y="801995"/>
                  <a:pt x="2229186" y="774091"/>
                </a:cubicBezTo>
                <a:cubicBezTo>
                  <a:pt x="2199135" y="746187"/>
                  <a:pt x="2147619" y="756920"/>
                  <a:pt x="2087518" y="722576"/>
                </a:cubicBezTo>
                <a:cubicBezTo>
                  <a:pt x="2027417" y="688232"/>
                  <a:pt x="1928679" y="608812"/>
                  <a:pt x="1868578" y="568029"/>
                </a:cubicBezTo>
                <a:cubicBezTo>
                  <a:pt x="1808477" y="527246"/>
                  <a:pt x="1780572" y="507928"/>
                  <a:pt x="1726910" y="477877"/>
                </a:cubicBezTo>
                <a:cubicBezTo>
                  <a:pt x="1673248" y="447826"/>
                  <a:pt x="1604561" y="417776"/>
                  <a:pt x="1546606" y="387725"/>
                </a:cubicBezTo>
                <a:cubicBezTo>
                  <a:pt x="1488651" y="357674"/>
                  <a:pt x="1434989" y="338356"/>
                  <a:pt x="1379181" y="297573"/>
                </a:cubicBezTo>
                <a:cubicBezTo>
                  <a:pt x="1323372" y="256790"/>
                  <a:pt x="1261124" y="173078"/>
                  <a:pt x="1211755" y="143027"/>
                </a:cubicBezTo>
                <a:cubicBezTo>
                  <a:pt x="1162386" y="112976"/>
                  <a:pt x="1132335" y="130148"/>
                  <a:pt x="1082966" y="117269"/>
                </a:cubicBezTo>
                <a:cubicBezTo>
                  <a:pt x="1033597" y="104390"/>
                  <a:pt x="997107" y="85072"/>
                  <a:pt x="915541" y="65753"/>
                </a:cubicBezTo>
                <a:cubicBezTo>
                  <a:pt x="833975" y="46435"/>
                  <a:pt x="670842" y="-9375"/>
                  <a:pt x="593569" y="1358"/>
                </a:cubicBezTo>
                <a:cubicBezTo>
                  <a:pt x="516296" y="12090"/>
                  <a:pt x="484099" y="82925"/>
                  <a:pt x="451902" y="130148"/>
                </a:cubicBezTo>
                <a:cubicBezTo>
                  <a:pt x="419705" y="177371"/>
                  <a:pt x="408972" y="228886"/>
                  <a:pt x="400386" y="284694"/>
                </a:cubicBezTo>
                <a:cubicBezTo>
                  <a:pt x="391800" y="340502"/>
                  <a:pt x="400386" y="464998"/>
                  <a:pt x="400386" y="464998"/>
                </a:cubicBezTo>
                <a:cubicBezTo>
                  <a:pt x="400386" y="531539"/>
                  <a:pt x="408972" y="587347"/>
                  <a:pt x="400386" y="683939"/>
                </a:cubicBezTo>
                <a:cubicBezTo>
                  <a:pt x="391800" y="780531"/>
                  <a:pt x="366042" y="945810"/>
                  <a:pt x="348870" y="1044548"/>
                </a:cubicBezTo>
                <a:cubicBezTo>
                  <a:pt x="331698" y="1143286"/>
                  <a:pt x="314527" y="1205533"/>
                  <a:pt x="297355" y="1276367"/>
                </a:cubicBezTo>
                <a:cubicBezTo>
                  <a:pt x="280183" y="1347201"/>
                  <a:pt x="263012" y="1418034"/>
                  <a:pt x="245840" y="1469550"/>
                </a:cubicBezTo>
                <a:cubicBezTo>
                  <a:pt x="228668" y="1521066"/>
                  <a:pt x="211496" y="1542530"/>
                  <a:pt x="194324" y="1585460"/>
                </a:cubicBezTo>
                <a:cubicBezTo>
                  <a:pt x="177152" y="1628390"/>
                  <a:pt x="164274" y="1677759"/>
                  <a:pt x="142809" y="1727128"/>
                </a:cubicBezTo>
                <a:cubicBezTo>
                  <a:pt x="121344" y="1776497"/>
                  <a:pt x="82707" y="1838744"/>
                  <a:pt x="65535" y="1881674"/>
                </a:cubicBezTo>
                <a:cubicBezTo>
                  <a:pt x="48363" y="1924604"/>
                  <a:pt x="50510" y="1931043"/>
                  <a:pt x="39778" y="1984705"/>
                </a:cubicBezTo>
                <a:cubicBezTo>
                  <a:pt x="29046" y="2038367"/>
                  <a:pt x="5434" y="2141398"/>
                  <a:pt x="1141" y="2203646"/>
                </a:cubicBezTo>
                <a:cubicBezTo>
                  <a:pt x="-3152" y="2265894"/>
                  <a:pt x="5434" y="2287359"/>
                  <a:pt x="14020" y="2358193"/>
                </a:cubicBezTo>
                <a:cubicBezTo>
                  <a:pt x="22606" y="2429027"/>
                  <a:pt x="39778" y="2566401"/>
                  <a:pt x="52657" y="2628649"/>
                </a:cubicBezTo>
                <a:cubicBezTo>
                  <a:pt x="65536" y="2690897"/>
                  <a:pt x="74121" y="2662993"/>
                  <a:pt x="91293" y="2731680"/>
                </a:cubicBezTo>
                <a:cubicBezTo>
                  <a:pt x="108465" y="2800367"/>
                  <a:pt x="142809" y="2980672"/>
                  <a:pt x="155688" y="3040773"/>
                </a:cubicBezTo>
                <a:cubicBezTo>
                  <a:pt x="168567" y="3100874"/>
                  <a:pt x="151394" y="3045065"/>
                  <a:pt x="168566" y="3092288"/>
                </a:cubicBezTo>
                <a:cubicBezTo>
                  <a:pt x="185738" y="3139511"/>
                  <a:pt x="226521" y="3253274"/>
                  <a:pt x="258718" y="3324108"/>
                </a:cubicBezTo>
                <a:cubicBezTo>
                  <a:pt x="290915" y="3394942"/>
                  <a:pt x="318819" y="3446457"/>
                  <a:pt x="361749" y="3517291"/>
                </a:cubicBezTo>
                <a:cubicBezTo>
                  <a:pt x="404679" y="3588125"/>
                  <a:pt x="456195" y="3680424"/>
                  <a:pt x="516296" y="3749111"/>
                </a:cubicBezTo>
                <a:cubicBezTo>
                  <a:pt x="576397" y="3817798"/>
                  <a:pt x="677282" y="3877900"/>
                  <a:pt x="722358" y="3929415"/>
                </a:cubicBezTo>
                <a:cubicBezTo>
                  <a:pt x="767434" y="3980931"/>
                  <a:pt x="760994" y="3998103"/>
                  <a:pt x="786752" y="4058204"/>
                </a:cubicBezTo>
                <a:cubicBezTo>
                  <a:pt x="812510" y="4118305"/>
                  <a:pt x="829681" y="4208458"/>
                  <a:pt x="876904" y="4290024"/>
                </a:cubicBezTo>
                <a:cubicBezTo>
                  <a:pt x="924127" y="4371590"/>
                  <a:pt x="1018573" y="4485353"/>
                  <a:pt x="1070088" y="4547601"/>
                </a:cubicBezTo>
                <a:cubicBezTo>
                  <a:pt x="1121604" y="4609849"/>
                  <a:pt x="1143067" y="4624874"/>
                  <a:pt x="1185997" y="4663511"/>
                </a:cubicBezTo>
                <a:cubicBezTo>
                  <a:pt x="1228927" y="4702148"/>
                  <a:pt x="1267565" y="4742931"/>
                  <a:pt x="1327666" y="4779421"/>
                </a:cubicBezTo>
                <a:cubicBezTo>
                  <a:pt x="1387767" y="4815911"/>
                  <a:pt x="1458601" y="4835229"/>
                  <a:pt x="1546606" y="4882451"/>
                </a:cubicBezTo>
                <a:cubicBezTo>
                  <a:pt x="1634611" y="4929673"/>
                  <a:pt x="1759108" y="5015533"/>
                  <a:pt x="1855699" y="5062756"/>
                </a:cubicBezTo>
                <a:cubicBezTo>
                  <a:pt x="1952291" y="5109979"/>
                  <a:pt x="2036003" y="5131443"/>
                  <a:pt x="2126155" y="5165787"/>
                </a:cubicBezTo>
                <a:cubicBezTo>
                  <a:pt x="2192696" y="5191545"/>
                  <a:pt x="2207722" y="5206571"/>
                  <a:pt x="2254944" y="5217303"/>
                </a:cubicBezTo>
                <a:cubicBezTo>
                  <a:pt x="2302166" y="5228035"/>
                  <a:pt x="2373000" y="5245206"/>
                  <a:pt x="2409490" y="5230181"/>
                </a:cubicBezTo>
                <a:cubicBezTo>
                  <a:pt x="2445980" y="5215156"/>
                  <a:pt x="2448127" y="5167933"/>
                  <a:pt x="2473885" y="5127150"/>
                </a:cubicBezTo>
                <a:cubicBezTo>
                  <a:pt x="2499643" y="5086367"/>
                  <a:pt x="2525401" y="5036998"/>
                  <a:pt x="2564037" y="4985483"/>
                </a:cubicBezTo>
                <a:cubicBezTo>
                  <a:pt x="2602673" y="4933968"/>
                  <a:pt x="2662775" y="4863133"/>
                  <a:pt x="2705704" y="4818057"/>
                </a:cubicBezTo>
                <a:cubicBezTo>
                  <a:pt x="2748633" y="4772981"/>
                  <a:pt x="2776538" y="4760103"/>
                  <a:pt x="2821614" y="4715027"/>
                </a:cubicBezTo>
                <a:cubicBezTo>
                  <a:pt x="2866690" y="4669951"/>
                  <a:pt x="2935378" y="4579798"/>
                  <a:pt x="2976161" y="4547601"/>
                </a:cubicBezTo>
                <a:cubicBezTo>
                  <a:pt x="3016944" y="4515404"/>
                  <a:pt x="3051288" y="4541161"/>
                  <a:pt x="3066313" y="4521843"/>
                </a:cubicBezTo>
                <a:cubicBezTo>
                  <a:pt x="3081338" y="4502525"/>
                  <a:pt x="3098510" y="4474620"/>
                  <a:pt x="3066313" y="4431691"/>
                </a:cubicBezTo>
                <a:cubicBezTo>
                  <a:pt x="3034116" y="4388762"/>
                  <a:pt x="2926792" y="4305049"/>
                  <a:pt x="2873130" y="4264266"/>
                </a:cubicBezTo>
                <a:cubicBezTo>
                  <a:pt x="2819468" y="4223483"/>
                  <a:pt x="2787271" y="4223483"/>
                  <a:pt x="2744341" y="4186993"/>
                </a:cubicBezTo>
                <a:cubicBezTo>
                  <a:pt x="2701411" y="4150503"/>
                  <a:pt x="2669214" y="4060350"/>
                  <a:pt x="2615552" y="4045325"/>
                </a:cubicBezTo>
                <a:cubicBezTo>
                  <a:pt x="2561890" y="4030300"/>
                  <a:pt x="2491056" y="4075376"/>
                  <a:pt x="2422369" y="4096841"/>
                </a:cubicBezTo>
                <a:cubicBezTo>
                  <a:pt x="2353682" y="4118306"/>
                  <a:pt x="2257090" y="4159089"/>
                  <a:pt x="2203428" y="4174114"/>
                </a:cubicBezTo>
                <a:cubicBezTo>
                  <a:pt x="2149766" y="4189139"/>
                  <a:pt x="2132594" y="4174114"/>
                  <a:pt x="2100397" y="4186993"/>
                </a:cubicBezTo>
                <a:cubicBezTo>
                  <a:pt x="2068200" y="4199872"/>
                  <a:pt x="2048882" y="4229922"/>
                  <a:pt x="2010245" y="4251387"/>
                </a:cubicBezTo>
                <a:cubicBezTo>
                  <a:pt x="1971608" y="4272852"/>
                  <a:pt x="1922240" y="4296463"/>
                  <a:pt x="1868578" y="4315781"/>
                </a:cubicBezTo>
                <a:cubicBezTo>
                  <a:pt x="1814916" y="4335099"/>
                  <a:pt x="1731204" y="4360857"/>
                  <a:pt x="1688274" y="4367296"/>
                </a:cubicBezTo>
                <a:cubicBezTo>
                  <a:pt x="1645344" y="4373736"/>
                  <a:pt x="1621733" y="4393055"/>
                  <a:pt x="1611000" y="4354418"/>
                </a:cubicBezTo>
                <a:cubicBezTo>
                  <a:pt x="1600268" y="4315782"/>
                  <a:pt x="1615293" y="4189139"/>
                  <a:pt x="1623879" y="4135477"/>
                </a:cubicBezTo>
                <a:cubicBezTo>
                  <a:pt x="1632465" y="4081815"/>
                  <a:pt x="1668955" y="4064643"/>
                  <a:pt x="1662516" y="4032446"/>
                </a:cubicBezTo>
                <a:cubicBezTo>
                  <a:pt x="1656077" y="4000249"/>
                  <a:pt x="1617439" y="3961612"/>
                  <a:pt x="1585242" y="3942294"/>
                </a:cubicBezTo>
                <a:cubicBezTo>
                  <a:pt x="1553045" y="3922976"/>
                  <a:pt x="1505823" y="3929415"/>
                  <a:pt x="1469333" y="3916536"/>
                </a:cubicBezTo>
                <a:cubicBezTo>
                  <a:pt x="1432843" y="3903657"/>
                  <a:pt x="1321226" y="3895072"/>
                  <a:pt x="1366302" y="3865021"/>
                </a:cubicBezTo>
                <a:cubicBezTo>
                  <a:pt x="1411378" y="3834970"/>
                  <a:pt x="1570217" y="3749111"/>
                  <a:pt x="1739789" y="3736232"/>
                </a:cubicBezTo>
                <a:cubicBezTo>
                  <a:pt x="1909361" y="3723353"/>
                  <a:pt x="2156206" y="3783455"/>
                  <a:pt x="2383733" y="3787748"/>
                </a:cubicBezTo>
                <a:cubicBezTo>
                  <a:pt x="2611260" y="3792041"/>
                  <a:pt x="2905328" y="3777016"/>
                  <a:pt x="3104950" y="3761991"/>
                </a:cubicBezTo>
                <a:cubicBezTo>
                  <a:pt x="3304572" y="3746966"/>
                  <a:pt x="3508488" y="3729792"/>
                  <a:pt x="3581468" y="3697595"/>
                </a:cubicBezTo>
                <a:cubicBezTo>
                  <a:pt x="3654448" y="3665398"/>
                  <a:pt x="3626544" y="3598859"/>
                  <a:pt x="3542831" y="3568808"/>
                </a:cubicBezTo>
                <a:cubicBezTo>
                  <a:pt x="3459118" y="3538758"/>
                  <a:pt x="3315304" y="3654667"/>
                  <a:pt x="3027676" y="3658960"/>
                </a:cubicBezTo>
                <a:cubicBezTo>
                  <a:pt x="2740048" y="3663253"/>
                  <a:pt x="2115423" y="3635347"/>
                  <a:pt x="1855699" y="3646079"/>
                </a:cubicBezTo>
                <a:cubicBezTo>
                  <a:pt x="1595975" y="3656811"/>
                  <a:pt x="1527288" y="3714768"/>
                  <a:pt x="1469333" y="3723354"/>
                </a:cubicBezTo>
                <a:cubicBezTo>
                  <a:pt x="1411378" y="3731940"/>
                  <a:pt x="1256831" y="3555929"/>
                  <a:pt x="1495090" y="3530171"/>
                </a:cubicBezTo>
                <a:cubicBezTo>
                  <a:pt x="1733349" y="3504413"/>
                  <a:pt x="2928939" y="3521585"/>
                  <a:pt x="3220860" y="3517292"/>
                </a:cubicBezTo>
                <a:cubicBezTo>
                  <a:pt x="3512781" y="3512999"/>
                  <a:pt x="3424774" y="3418553"/>
                  <a:pt x="3182222" y="3375623"/>
                </a:cubicBezTo>
                <a:cubicBezTo>
                  <a:pt x="2939670" y="3332693"/>
                  <a:pt x="1804184" y="3440017"/>
                  <a:pt x="1623880" y="3427138"/>
                </a:cubicBezTo>
                <a:cubicBezTo>
                  <a:pt x="1443576" y="3414259"/>
                  <a:pt x="1947997" y="3317668"/>
                  <a:pt x="2100397" y="3298350"/>
                </a:cubicBezTo>
                <a:cubicBezTo>
                  <a:pt x="2252797" y="3279032"/>
                  <a:pt x="2392318" y="3306936"/>
                  <a:pt x="2538279" y="3311229"/>
                </a:cubicBezTo>
                <a:cubicBezTo>
                  <a:pt x="2686386" y="3311229"/>
                  <a:pt x="2898887" y="3311231"/>
                  <a:pt x="2989039" y="3298352"/>
                </a:cubicBezTo>
                <a:cubicBezTo>
                  <a:pt x="3079191" y="3285473"/>
                  <a:pt x="3229445" y="3210345"/>
                  <a:pt x="3027676" y="3208198"/>
                </a:cubicBezTo>
                <a:cubicBezTo>
                  <a:pt x="2825907" y="3206051"/>
                  <a:pt x="2078933" y="3225371"/>
                  <a:pt x="1778426" y="3285472"/>
                </a:cubicBezTo>
                <a:cubicBezTo>
                  <a:pt x="1477919" y="3345573"/>
                  <a:pt x="1342690" y="3564514"/>
                  <a:pt x="1224634" y="3568807"/>
                </a:cubicBezTo>
                <a:cubicBezTo>
                  <a:pt x="1106578" y="3573100"/>
                  <a:pt x="1067404" y="3303180"/>
                  <a:pt x="1070087" y="331122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AutoShape 56"/>
          <p:cNvSpPr>
            <a:spLocks noChangeArrowheads="1"/>
          </p:cNvSpPr>
          <p:nvPr/>
        </p:nvSpPr>
        <p:spPr bwMode="auto">
          <a:xfrm rot="20250172">
            <a:off x="5299288" y="5446640"/>
            <a:ext cx="561826" cy="186213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1" name="Forma livre 10"/>
          <p:cNvSpPr/>
          <p:nvPr/>
        </p:nvSpPr>
        <p:spPr>
          <a:xfrm rot="20505729">
            <a:off x="5096730" y="4211035"/>
            <a:ext cx="540913" cy="218941"/>
          </a:xfrm>
          <a:custGeom>
            <a:avLst/>
            <a:gdLst>
              <a:gd name="connsiteX0" fmla="*/ 540913 w 540913"/>
              <a:gd name="connsiteY0" fmla="*/ 218941 h 218941"/>
              <a:gd name="connsiteX1" fmla="*/ 115910 w 540913"/>
              <a:gd name="connsiteY1" fmla="*/ 64394 h 218941"/>
              <a:gd name="connsiteX2" fmla="*/ 0 w 540913"/>
              <a:gd name="connsiteY2" fmla="*/ 0 h 21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0913" h="218941">
                <a:moveTo>
                  <a:pt x="540913" y="218941"/>
                </a:moveTo>
                <a:cubicBezTo>
                  <a:pt x="373487" y="159912"/>
                  <a:pt x="206062" y="100884"/>
                  <a:pt x="115910" y="64394"/>
                </a:cubicBezTo>
                <a:cubicBezTo>
                  <a:pt x="25758" y="27904"/>
                  <a:pt x="12879" y="13952"/>
                  <a:pt x="0" y="0"/>
                </a:cubicBezTo>
              </a:path>
            </a:pathLst>
          </a:cu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820333" y="4653136"/>
            <a:ext cx="1607651" cy="26161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100" dirty="0" smtClean="0">
                <a:solidFill>
                  <a:schemeClr val="bg1"/>
                </a:solidFill>
              </a:rPr>
              <a:t>Início da 2ª e 3ª voltas</a:t>
            </a:r>
            <a:endParaRPr lang="pt-PT" altLang="pt-PT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109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52"/>
          <p:cNvSpPr txBox="1">
            <a:spLocks noChangeArrowheads="1"/>
          </p:cNvSpPr>
          <p:nvPr/>
        </p:nvSpPr>
        <p:spPr bwMode="auto">
          <a:xfrm>
            <a:off x="366579" y="246155"/>
            <a:ext cx="3197309" cy="584775"/>
          </a:xfrm>
          <a:prstGeom prst="rect">
            <a:avLst/>
          </a:prstGeom>
          <a:solidFill>
            <a:srgbClr val="FFFF00"/>
          </a:solidFill>
          <a:ln w="19050" cap="rnd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BTT</a:t>
            </a:r>
          </a:p>
          <a:p>
            <a:pPr algn="ctr" eaLnBrk="1" hangingPunct="1">
              <a:defRPr/>
            </a:pP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Pormenor na pista de </a:t>
            </a:r>
            <a:r>
              <a:rPr lang="pt-PT" sz="1600" b="1" dirty="0" smtClean="0">
                <a:solidFill>
                  <a:schemeClr val="tx2"/>
                </a:solidFill>
                <a:latin typeface="Arial" charset="0"/>
              </a:rPr>
              <a:t>cross</a:t>
            </a:r>
            <a:endParaRPr lang="pt-PT" sz="1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7" name="Text Box 55"/>
          <p:cNvSpPr txBox="1">
            <a:spLocks noChangeArrowheads="1"/>
          </p:cNvSpPr>
          <p:nvPr/>
        </p:nvSpPr>
        <p:spPr bwMode="auto">
          <a:xfrm>
            <a:off x="4963284" y="4149080"/>
            <a:ext cx="760844" cy="18466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600" b="1" i="1" dirty="0" smtClean="0">
                <a:latin typeface="Verdana" panose="020B0604030504040204" pitchFamily="34" charset="0"/>
              </a:rPr>
              <a:t>TRANSIÇÃO</a:t>
            </a:r>
            <a:endParaRPr lang="pt-PT" altLang="pt-PT" sz="600" b="1" i="1" dirty="0">
              <a:latin typeface="Verdana" panose="020B0604030504040204" pitchFamily="34" charset="0"/>
            </a:endParaRPr>
          </a:p>
        </p:txBody>
      </p:sp>
      <p:sp>
        <p:nvSpPr>
          <p:cNvPr id="28" name="AutoShape 56"/>
          <p:cNvSpPr>
            <a:spLocks noChangeArrowheads="1"/>
          </p:cNvSpPr>
          <p:nvPr/>
        </p:nvSpPr>
        <p:spPr bwMode="auto">
          <a:xfrm rot="6160644">
            <a:off x="4564202" y="3470059"/>
            <a:ext cx="561826" cy="186213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8" name="AutoShape 56"/>
          <p:cNvSpPr>
            <a:spLocks noChangeArrowheads="1"/>
          </p:cNvSpPr>
          <p:nvPr/>
        </p:nvSpPr>
        <p:spPr bwMode="auto">
          <a:xfrm rot="10800000">
            <a:off x="3683823" y="518166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-22766" y="5490714"/>
            <a:ext cx="4138613" cy="1341906"/>
          </a:xfrm>
          <a:prstGeom prst="rect">
            <a:avLst/>
          </a:prstGeom>
          <a:solidFill>
            <a:srgbClr val="CCFFCC">
              <a:alpha val="79999"/>
            </a:srgbClr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  <a:defRPr/>
            </a:pPr>
            <a:r>
              <a:rPr lang="pt-PT" sz="1400" b="1" dirty="0">
                <a:solidFill>
                  <a:schemeClr val="tx2"/>
                </a:solidFill>
                <a:latin typeface="+mj-lt"/>
              </a:rPr>
              <a:t>BENJ</a:t>
            </a:r>
            <a:r>
              <a:rPr lang="pt-PT" sz="1400" dirty="0">
                <a:latin typeface="+mj-lt"/>
              </a:rPr>
              <a:t> (</a:t>
            </a:r>
            <a:r>
              <a:rPr lang="pt-PT" sz="1400" dirty="0" err="1">
                <a:latin typeface="+mj-lt"/>
              </a:rPr>
              <a:t>Nasc</a:t>
            </a:r>
            <a:r>
              <a:rPr lang="pt-PT" sz="1400" dirty="0">
                <a:latin typeface="+mj-lt"/>
              </a:rPr>
              <a:t>. 2008 e 2010) - 250/900/ 250</a:t>
            </a:r>
          </a:p>
          <a:p>
            <a:pPr>
              <a:buFontTx/>
              <a:buNone/>
              <a:defRPr/>
            </a:pPr>
            <a:r>
              <a:rPr lang="pt-PT" sz="1400" b="1" dirty="0">
                <a:solidFill>
                  <a:schemeClr val="tx2"/>
                </a:solidFill>
                <a:latin typeface="+mj-lt"/>
              </a:rPr>
              <a:t>INF</a:t>
            </a:r>
            <a:r>
              <a:rPr lang="pt-PT" sz="1400" dirty="0">
                <a:latin typeface="+mj-lt"/>
              </a:rPr>
              <a:t> (Nascidos em 2006 e 2007) - 400/ 1950/ 400</a:t>
            </a:r>
          </a:p>
          <a:p>
            <a:pPr>
              <a:buFontTx/>
              <a:buNone/>
              <a:defRPr/>
            </a:pPr>
            <a:r>
              <a:rPr lang="pt-PT" sz="1400" b="1" dirty="0" smtClean="0">
                <a:latin typeface="+mn-lt"/>
              </a:rPr>
              <a:t>INIC</a:t>
            </a:r>
            <a:r>
              <a:rPr lang="pt-PT" sz="1400" dirty="0" smtClean="0">
                <a:latin typeface="+mn-lt"/>
              </a:rPr>
              <a:t> (</a:t>
            </a:r>
            <a:r>
              <a:rPr lang="pt-PT" sz="1400" dirty="0" err="1" smtClean="0">
                <a:latin typeface="+mn-lt"/>
              </a:rPr>
              <a:t>Nasc</a:t>
            </a:r>
            <a:r>
              <a:rPr lang="pt-PT" sz="1400" dirty="0" smtClean="0">
                <a:latin typeface="+mn-lt"/>
              </a:rPr>
              <a:t>. 2004 e 2005) - 400/ 3100/ 670</a:t>
            </a:r>
          </a:p>
          <a:p>
            <a:pPr>
              <a:buFontTx/>
              <a:buNone/>
              <a:defRPr/>
            </a:pPr>
            <a:r>
              <a:rPr lang="pt-PT" sz="1400" b="1" dirty="0" smtClean="0">
                <a:latin typeface="+mn-lt"/>
              </a:rPr>
              <a:t>JUV</a:t>
            </a:r>
            <a:r>
              <a:rPr lang="pt-PT" sz="1400" dirty="0" smtClean="0">
                <a:latin typeface="+mn-lt"/>
              </a:rPr>
              <a:t> (</a:t>
            </a:r>
            <a:r>
              <a:rPr lang="pt-PT" sz="1400" dirty="0" err="1" smtClean="0">
                <a:latin typeface="+mn-lt"/>
              </a:rPr>
              <a:t>Nasc</a:t>
            </a:r>
            <a:r>
              <a:rPr lang="pt-PT" sz="1400" dirty="0" smtClean="0">
                <a:latin typeface="+mn-lt"/>
              </a:rPr>
              <a:t>. 2002 e 2003) - 790/ 5660/ 990</a:t>
            </a:r>
          </a:p>
          <a:p>
            <a:pPr>
              <a:buFontTx/>
              <a:buNone/>
              <a:defRPr/>
            </a:pPr>
            <a:r>
              <a:rPr lang="pt-PT" sz="1400" b="1" dirty="0" smtClean="0">
                <a:latin typeface="+mn-lt"/>
              </a:rPr>
              <a:t>Tudo 1 volta</a:t>
            </a:r>
          </a:p>
        </p:txBody>
      </p:sp>
      <p:sp>
        <p:nvSpPr>
          <p:cNvPr id="7" name="Forma livre 6"/>
          <p:cNvSpPr/>
          <p:nvPr/>
        </p:nvSpPr>
        <p:spPr>
          <a:xfrm>
            <a:off x="3450397" y="1531226"/>
            <a:ext cx="3084572" cy="5236077"/>
          </a:xfrm>
          <a:custGeom>
            <a:avLst/>
            <a:gdLst>
              <a:gd name="connsiteX0" fmla="*/ 1765547 w 3079720"/>
              <a:gd name="connsiteY0" fmla="*/ 2591642 h 5186191"/>
              <a:gd name="connsiteX1" fmla="*/ 1585242 w 3079720"/>
              <a:gd name="connsiteY1" fmla="*/ 2591642 h 5186191"/>
              <a:gd name="connsiteX2" fmla="*/ 1495090 w 3079720"/>
              <a:gd name="connsiteY2" fmla="*/ 2720431 h 5186191"/>
              <a:gd name="connsiteX3" fmla="*/ 1469333 w 3079720"/>
              <a:gd name="connsiteY3" fmla="*/ 2874977 h 5186191"/>
              <a:gd name="connsiteX4" fmla="*/ 1533727 w 3079720"/>
              <a:gd name="connsiteY4" fmla="*/ 2990887 h 5186191"/>
              <a:gd name="connsiteX5" fmla="*/ 1623879 w 3079720"/>
              <a:gd name="connsiteY5" fmla="*/ 3145433 h 5186191"/>
              <a:gd name="connsiteX6" fmla="*/ 1507969 w 3079720"/>
              <a:gd name="connsiteY6" fmla="*/ 3209828 h 5186191"/>
              <a:gd name="connsiteX7" fmla="*/ 1379180 w 3079720"/>
              <a:gd name="connsiteY7" fmla="*/ 3325738 h 5186191"/>
              <a:gd name="connsiteX8" fmla="*/ 1147361 w 3079720"/>
              <a:gd name="connsiteY8" fmla="*/ 3325738 h 5186191"/>
              <a:gd name="connsiteX9" fmla="*/ 1185997 w 3079720"/>
              <a:gd name="connsiteY9" fmla="*/ 3055281 h 5186191"/>
              <a:gd name="connsiteX10" fmla="*/ 1237513 w 3079720"/>
              <a:gd name="connsiteY10" fmla="*/ 2720431 h 5186191"/>
              <a:gd name="connsiteX11" fmla="*/ 1237513 w 3079720"/>
              <a:gd name="connsiteY11" fmla="*/ 2475732 h 5186191"/>
              <a:gd name="connsiteX12" fmla="*/ 1289028 w 3079720"/>
              <a:gd name="connsiteY12" fmla="*/ 2256791 h 5186191"/>
              <a:gd name="connsiteX13" fmla="*/ 1198876 w 3079720"/>
              <a:gd name="connsiteY13" fmla="*/ 2012093 h 5186191"/>
              <a:gd name="connsiteX14" fmla="*/ 1327665 w 3079720"/>
              <a:gd name="connsiteY14" fmla="*/ 1664363 h 5186191"/>
              <a:gd name="connsiteX15" fmla="*/ 1366302 w 3079720"/>
              <a:gd name="connsiteY15" fmla="*/ 1522695 h 5186191"/>
              <a:gd name="connsiteX16" fmla="*/ 1520848 w 3079720"/>
              <a:gd name="connsiteY16" fmla="*/ 1406786 h 5186191"/>
              <a:gd name="connsiteX17" fmla="*/ 1675395 w 3079720"/>
              <a:gd name="connsiteY17" fmla="*/ 1226481 h 5186191"/>
              <a:gd name="connsiteX18" fmla="*/ 1842820 w 3079720"/>
              <a:gd name="connsiteY18" fmla="*/ 1097693 h 5186191"/>
              <a:gd name="connsiteX19" fmla="*/ 1984488 w 3079720"/>
              <a:gd name="connsiteY19" fmla="*/ 1020419 h 5186191"/>
              <a:gd name="connsiteX20" fmla="*/ 2126155 w 3079720"/>
              <a:gd name="connsiteY20" fmla="*/ 968904 h 5186191"/>
              <a:gd name="connsiteX21" fmla="*/ 2216307 w 3079720"/>
              <a:gd name="connsiteY21" fmla="*/ 891631 h 5186191"/>
              <a:gd name="connsiteX22" fmla="*/ 2267823 w 3079720"/>
              <a:gd name="connsiteY22" fmla="*/ 840115 h 5186191"/>
              <a:gd name="connsiteX23" fmla="*/ 2229186 w 3079720"/>
              <a:gd name="connsiteY23" fmla="*/ 724205 h 5186191"/>
              <a:gd name="connsiteX24" fmla="*/ 2087518 w 3079720"/>
              <a:gd name="connsiteY24" fmla="*/ 672690 h 5186191"/>
              <a:gd name="connsiteX25" fmla="*/ 1868578 w 3079720"/>
              <a:gd name="connsiteY25" fmla="*/ 518143 h 5186191"/>
              <a:gd name="connsiteX26" fmla="*/ 1726910 w 3079720"/>
              <a:gd name="connsiteY26" fmla="*/ 427991 h 5186191"/>
              <a:gd name="connsiteX27" fmla="*/ 1546606 w 3079720"/>
              <a:gd name="connsiteY27" fmla="*/ 337839 h 5186191"/>
              <a:gd name="connsiteX28" fmla="*/ 1327665 w 3079720"/>
              <a:gd name="connsiteY28" fmla="*/ 286324 h 5186191"/>
              <a:gd name="connsiteX29" fmla="*/ 1211755 w 3079720"/>
              <a:gd name="connsiteY29" fmla="*/ 93141 h 5186191"/>
              <a:gd name="connsiteX30" fmla="*/ 1095845 w 3079720"/>
              <a:gd name="connsiteY30" fmla="*/ 15867 h 5186191"/>
              <a:gd name="connsiteX31" fmla="*/ 915541 w 3079720"/>
              <a:gd name="connsiteY31" fmla="*/ 15867 h 5186191"/>
              <a:gd name="connsiteX32" fmla="*/ 670842 w 3079720"/>
              <a:gd name="connsiteY32" fmla="*/ 2988 h 5186191"/>
              <a:gd name="connsiteX33" fmla="*/ 451902 w 3079720"/>
              <a:gd name="connsiteY33" fmla="*/ 80262 h 5186191"/>
              <a:gd name="connsiteX34" fmla="*/ 400386 w 3079720"/>
              <a:gd name="connsiteY34" fmla="*/ 234808 h 5186191"/>
              <a:gd name="connsiteX35" fmla="*/ 400386 w 3079720"/>
              <a:gd name="connsiteY35" fmla="*/ 415112 h 5186191"/>
              <a:gd name="connsiteX36" fmla="*/ 400386 w 3079720"/>
              <a:gd name="connsiteY36" fmla="*/ 634053 h 5186191"/>
              <a:gd name="connsiteX37" fmla="*/ 323113 w 3079720"/>
              <a:gd name="connsiteY37" fmla="*/ 827236 h 5186191"/>
              <a:gd name="connsiteX38" fmla="*/ 297355 w 3079720"/>
              <a:gd name="connsiteY38" fmla="*/ 1226481 h 5186191"/>
              <a:gd name="connsiteX39" fmla="*/ 245840 w 3079720"/>
              <a:gd name="connsiteY39" fmla="*/ 1419664 h 5186191"/>
              <a:gd name="connsiteX40" fmla="*/ 194324 w 3079720"/>
              <a:gd name="connsiteY40" fmla="*/ 1535574 h 5186191"/>
              <a:gd name="connsiteX41" fmla="*/ 142809 w 3079720"/>
              <a:gd name="connsiteY41" fmla="*/ 1677242 h 5186191"/>
              <a:gd name="connsiteX42" fmla="*/ 65535 w 3079720"/>
              <a:gd name="connsiteY42" fmla="*/ 1831788 h 5186191"/>
              <a:gd name="connsiteX43" fmla="*/ 39778 w 3079720"/>
              <a:gd name="connsiteY43" fmla="*/ 1934819 h 5186191"/>
              <a:gd name="connsiteX44" fmla="*/ 1141 w 3079720"/>
              <a:gd name="connsiteY44" fmla="*/ 2153760 h 5186191"/>
              <a:gd name="connsiteX45" fmla="*/ 14020 w 3079720"/>
              <a:gd name="connsiteY45" fmla="*/ 2308307 h 5186191"/>
              <a:gd name="connsiteX46" fmla="*/ 52657 w 3079720"/>
              <a:gd name="connsiteY46" fmla="*/ 2578763 h 5186191"/>
              <a:gd name="connsiteX47" fmla="*/ 91293 w 3079720"/>
              <a:gd name="connsiteY47" fmla="*/ 2681794 h 5186191"/>
              <a:gd name="connsiteX48" fmla="*/ 155688 w 3079720"/>
              <a:gd name="connsiteY48" fmla="*/ 2990887 h 5186191"/>
              <a:gd name="connsiteX49" fmla="*/ 168566 w 3079720"/>
              <a:gd name="connsiteY49" fmla="*/ 3042402 h 5186191"/>
              <a:gd name="connsiteX50" fmla="*/ 258718 w 3079720"/>
              <a:gd name="connsiteY50" fmla="*/ 3274222 h 5186191"/>
              <a:gd name="connsiteX51" fmla="*/ 361749 w 3079720"/>
              <a:gd name="connsiteY51" fmla="*/ 3467405 h 5186191"/>
              <a:gd name="connsiteX52" fmla="*/ 516296 w 3079720"/>
              <a:gd name="connsiteY52" fmla="*/ 3699225 h 5186191"/>
              <a:gd name="connsiteX53" fmla="*/ 670842 w 3079720"/>
              <a:gd name="connsiteY53" fmla="*/ 3840893 h 5186191"/>
              <a:gd name="connsiteX54" fmla="*/ 683721 w 3079720"/>
              <a:gd name="connsiteY54" fmla="*/ 3866650 h 5186191"/>
              <a:gd name="connsiteX55" fmla="*/ 760995 w 3079720"/>
              <a:gd name="connsiteY55" fmla="*/ 4021197 h 5186191"/>
              <a:gd name="connsiteX56" fmla="*/ 876904 w 3079720"/>
              <a:gd name="connsiteY56" fmla="*/ 4240138 h 5186191"/>
              <a:gd name="connsiteX57" fmla="*/ 1018572 w 3079720"/>
              <a:gd name="connsiteY57" fmla="*/ 4549231 h 5186191"/>
              <a:gd name="connsiteX58" fmla="*/ 1121603 w 3079720"/>
              <a:gd name="connsiteY58" fmla="*/ 4639383 h 5186191"/>
              <a:gd name="connsiteX59" fmla="*/ 1263271 w 3079720"/>
              <a:gd name="connsiteY59" fmla="*/ 4781050 h 5186191"/>
              <a:gd name="connsiteX60" fmla="*/ 1495090 w 3079720"/>
              <a:gd name="connsiteY60" fmla="*/ 4871202 h 5186191"/>
              <a:gd name="connsiteX61" fmla="*/ 1855699 w 3079720"/>
              <a:gd name="connsiteY61" fmla="*/ 5012870 h 5186191"/>
              <a:gd name="connsiteX62" fmla="*/ 2126155 w 3079720"/>
              <a:gd name="connsiteY62" fmla="*/ 5115901 h 5186191"/>
              <a:gd name="connsiteX63" fmla="*/ 2254944 w 3079720"/>
              <a:gd name="connsiteY63" fmla="*/ 5167417 h 5186191"/>
              <a:gd name="connsiteX64" fmla="*/ 2409490 w 3079720"/>
              <a:gd name="connsiteY64" fmla="*/ 5180295 h 5186191"/>
              <a:gd name="connsiteX65" fmla="*/ 2473885 w 3079720"/>
              <a:gd name="connsiteY65" fmla="*/ 5077264 h 5186191"/>
              <a:gd name="connsiteX66" fmla="*/ 2564037 w 3079720"/>
              <a:gd name="connsiteY66" fmla="*/ 4935597 h 5186191"/>
              <a:gd name="connsiteX67" fmla="*/ 2705704 w 3079720"/>
              <a:gd name="connsiteY67" fmla="*/ 4793929 h 5186191"/>
              <a:gd name="connsiteX68" fmla="*/ 2821614 w 3079720"/>
              <a:gd name="connsiteY68" fmla="*/ 4665141 h 5186191"/>
              <a:gd name="connsiteX69" fmla="*/ 2989040 w 3079720"/>
              <a:gd name="connsiteY69" fmla="*/ 4536352 h 5186191"/>
              <a:gd name="connsiteX70" fmla="*/ 3079192 w 3079720"/>
              <a:gd name="connsiteY70" fmla="*/ 4471957 h 5186191"/>
              <a:gd name="connsiteX71" fmla="*/ 2950403 w 3079720"/>
              <a:gd name="connsiteY71" fmla="*/ 4381805 h 5186191"/>
              <a:gd name="connsiteX72" fmla="*/ 2873130 w 3079720"/>
              <a:gd name="connsiteY72" fmla="*/ 4214380 h 5186191"/>
              <a:gd name="connsiteX73" fmla="*/ 2757220 w 3079720"/>
              <a:gd name="connsiteY73" fmla="*/ 4046955 h 5186191"/>
              <a:gd name="connsiteX74" fmla="*/ 2615552 w 3079720"/>
              <a:gd name="connsiteY74" fmla="*/ 3995439 h 5186191"/>
              <a:gd name="connsiteX75" fmla="*/ 2422369 w 3079720"/>
              <a:gd name="connsiteY75" fmla="*/ 4046955 h 5186191"/>
              <a:gd name="connsiteX76" fmla="*/ 2203428 w 3079720"/>
              <a:gd name="connsiteY76" fmla="*/ 4124228 h 5186191"/>
              <a:gd name="connsiteX77" fmla="*/ 2100397 w 3079720"/>
              <a:gd name="connsiteY77" fmla="*/ 4137107 h 5186191"/>
              <a:gd name="connsiteX78" fmla="*/ 2010245 w 3079720"/>
              <a:gd name="connsiteY78" fmla="*/ 4201501 h 5186191"/>
              <a:gd name="connsiteX79" fmla="*/ 1868578 w 3079720"/>
              <a:gd name="connsiteY79" fmla="*/ 4265895 h 5186191"/>
              <a:gd name="connsiteX80" fmla="*/ 1662516 w 3079720"/>
              <a:gd name="connsiteY80" fmla="*/ 4265895 h 5186191"/>
              <a:gd name="connsiteX81" fmla="*/ 1636758 w 3079720"/>
              <a:gd name="connsiteY81" fmla="*/ 4214380 h 5186191"/>
              <a:gd name="connsiteX82" fmla="*/ 1623879 w 3079720"/>
              <a:gd name="connsiteY82" fmla="*/ 4085591 h 5186191"/>
              <a:gd name="connsiteX83" fmla="*/ 1662516 w 3079720"/>
              <a:gd name="connsiteY83" fmla="*/ 3982560 h 5186191"/>
              <a:gd name="connsiteX84" fmla="*/ 1585242 w 3079720"/>
              <a:gd name="connsiteY84" fmla="*/ 3892408 h 5186191"/>
              <a:gd name="connsiteX85" fmla="*/ 1469333 w 3079720"/>
              <a:gd name="connsiteY85" fmla="*/ 3866650 h 5186191"/>
              <a:gd name="connsiteX86" fmla="*/ 1366302 w 3079720"/>
              <a:gd name="connsiteY86" fmla="*/ 3815135 h 5186191"/>
              <a:gd name="connsiteX87" fmla="*/ 1301907 w 3079720"/>
              <a:gd name="connsiteY87" fmla="*/ 3712104 h 5186191"/>
              <a:gd name="connsiteX88" fmla="*/ 1263271 w 3079720"/>
              <a:gd name="connsiteY88" fmla="*/ 3570436 h 5186191"/>
              <a:gd name="connsiteX89" fmla="*/ 1263271 w 3079720"/>
              <a:gd name="connsiteY89" fmla="*/ 3441648 h 5186191"/>
              <a:gd name="connsiteX90" fmla="*/ 1404938 w 3079720"/>
              <a:gd name="connsiteY90" fmla="*/ 3377253 h 5186191"/>
              <a:gd name="connsiteX91" fmla="*/ 1623879 w 3079720"/>
              <a:gd name="connsiteY91" fmla="*/ 3235586 h 5186191"/>
              <a:gd name="connsiteX92" fmla="*/ 1778426 w 3079720"/>
              <a:gd name="connsiteY92" fmla="*/ 3196949 h 5186191"/>
              <a:gd name="connsiteX93" fmla="*/ 2151913 w 3079720"/>
              <a:gd name="connsiteY93" fmla="*/ 3158312 h 5186191"/>
              <a:gd name="connsiteX94" fmla="*/ 2151913 w 3079720"/>
              <a:gd name="connsiteY94" fmla="*/ 3158312 h 5186191"/>
              <a:gd name="connsiteX95" fmla="*/ 2293580 w 3079720"/>
              <a:gd name="connsiteY95" fmla="*/ 3158312 h 5186191"/>
              <a:gd name="connsiteX96" fmla="*/ 2396611 w 3079720"/>
              <a:gd name="connsiteY96" fmla="*/ 3068160 h 5186191"/>
              <a:gd name="connsiteX97" fmla="*/ 2435248 w 3079720"/>
              <a:gd name="connsiteY97" fmla="*/ 2913614 h 5186191"/>
              <a:gd name="connsiteX98" fmla="*/ 2409490 w 3079720"/>
              <a:gd name="connsiteY98" fmla="*/ 2810583 h 5186191"/>
              <a:gd name="connsiteX99" fmla="*/ 2332217 w 3079720"/>
              <a:gd name="connsiteY99" fmla="*/ 2694673 h 5186191"/>
              <a:gd name="connsiteX100" fmla="*/ 2267823 w 3079720"/>
              <a:gd name="connsiteY100" fmla="*/ 2617400 h 5186191"/>
              <a:gd name="connsiteX101" fmla="*/ 2126155 w 3079720"/>
              <a:gd name="connsiteY101" fmla="*/ 2617400 h 5186191"/>
              <a:gd name="connsiteX0" fmla="*/ 1765547 w 3079720"/>
              <a:gd name="connsiteY0" fmla="*/ 2591642 h 5186191"/>
              <a:gd name="connsiteX1" fmla="*/ 1585242 w 3079720"/>
              <a:gd name="connsiteY1" fmla="*/ 2591642 h 5186191"/>
              <a:gd name="connsiteX2" fmla="*/ 1495090 w 3079720"/>
              <a:gd name="connsiteY2" fmla="*/ 2720431 h 5186191"/>
              <a:gd name="connsiteX3" fmla="*/ 1469333 w 3079720"/>
              <a:gd name="connsiteY3" fmla="*/ 2874977 h 5186191"/>
              <a:gd name="connsiteX4" fmla="*/ 1533727 w 3079720"/>
              <a:gd name="connsiteY4" fmla="*/ 2990887 h 5186191"/>
              <a:gd name="connsiteX5" fmla="*/ 1623879 w 3079720"/>
              <a:gd name="connsiteY5" fmla="*/ 3145433 h 5186191"/>
              <a:gd name="connsiteX6" fmla="*/ 1507969 w 3079720"/>
              <a:gd name="connsiteY6" fmla="*/ 3209828 h 5186191"/>
              <a:gd name="connsiteX7" fmla="*/ 1379180 w 3079720"/>
              <a:gd name="connsiteY7" fmla="*/ 3325738 h 5186191"/>
              <a:gd name="connsiteX8" fmla="*/ 1147361 w 3079720"/>
              <a:gd name="connsiteY8" fmla="*/ 3325738 h 5186191"/>
              <a:gd name="connsiteX9" fmla="*/ 1185997 w 3079720"/>
              <a:gd name="connsiteY9" fmla="*/ 3055281 h 5186191"/>
              <a:gd name="connsiteX10" fmla="*/ 1237513 w 3079720"/>
              <a:gd name="connsiteY10" fmla="*/ 2720431 h 5186191"/>
              <a:gd name="connsiteX11" fmla="*/ 1237513 w 3079720"/>
              <a:gd name="connsiteY11" fmla="*/ 2475732 h 5186191"/>
              <a:gd name="connsiteX12" fmla="*/ 1289028 w 3079720"/>
              <a:gd name="connsiteY12" fmla="*/ 2256791 h 5186191"/>
              <a:gd name="connsiteX13" fmla="*/ 1198876 w 3079720"/>
              <a:gd name="connsiteY13" fmla="*/ 2012093 h 5186191"/>
              <a:gd name="connsiteX14" fmla="*/ 1327665 w 3079720"/>
              <a:gd name="connsiteY14" fmla="*/ 1664363 h 5186191"/>
              <a:gd name="connsiteX15" fmla="*/ 1366302 w 3079720"/>
              <a:gd name="connsiteY15" fmla="*/ 1522695 h 5186191"/>
              <a:gd name="connsiteX16" fmla="*/ 1520848 w 3079720"/>
              <a:gd name="connsiteY16" fmla="*/ 1406786 h 5186191"/>
              <a:gd name="connsiteX17" fmla="*/ 1675395 w 3079720"/>
              <a:gd name="connsiteY17" fmla="*/ 1226481 h 5186191"/>
              <a:gd name="connsiteX18" fmla="*/ 1842820 w 3079720"/>
              <a:gd name="connsiteY18" fmla="*/ 1097693 h 5186191"/>
              <a:gd name="connsiteX19" fmla="*/ 1984488 w 3079720"/>
              <a:gd name="connsiteY19" fmla="*/ 1020419 h 5186191"/>
              <a:gd name="connsiteX20" fmla="*/ 2126155 w 3079720"/>
              <a:gd name="connsiteY20" fmla="*/ 968904 h 5186191"/>
              <a:gd name="connsiteX21" fmla="*/ 2216307 w 3079720"/>
              <a:gd name="connsiteY21" fmla="*/ 891631 h 5186191"/>
              <a:gd name="connsiteX22" fmla="*/ 2267823 w 3079720"/>
              <a:gd name="connsiteY22" fmla="*/ 840115 h 5186191"/>
              <a:gd name="connsiteX23" fmla="*/ 2229186 w 3079720"/>
              <a:gd name="connsiteY23" fmla="*/ 724205 h 5186191"/>
              <a:gd name="connsiteX24" fmla="*/ 2087518 w 3079720"/>
              <a:gd name="connsiteY24" fmla="*/ 672690 h 5186191"/>
              <a:gd name="connsiteX25" fmla="*/ 1868578 w 3079720"/>
              <a:gd name="connsiteY25" fmla="*/ 518143 h 5186191"/>
              <a:gd name="connsiteX26" fmla="*/ 1726910 w 3079720"/>
              <a:gd name="connsiteY26" fmla="*/ 427991 h 5186191"/>
              <a:gd name="connsiteX27" fmla="*/ 1546606 w 3079720"/>
              <a:gd name="connsiteY27" fmla="*/ 337839 h 5186191"/>
              <a:gd name="connsiteX28" fmla="*/ 1379181 w 3079720"/>
              <a:gd name="connsiteY28" fmla="*/ 247687 h 5186191"/>
              <a:gd name="connsiteX29" fmla="*/ 1211755 w 3079720"/>
              <a:gd name="connsiteY29" fmla="*/ 93141 h 5186191"/>
              <a:gd name="connsiteX30" fmla="*/ 1095845 w 3079720"/>
              <a:gd name="connsiteY30" fmla="*/ 15867 h 5186191"/>
              <a:gd name="connsiteX31" fmla="*/ 915541 w 3079720"/>
              <a:gd name="connsiteY31" fmla="*/ 15867 h 5186191"/>
              <a:gd name="connsiteX32" fmla="*/ 670842 w 3079720"/>
              <a:gd name="connsiteY32" fmla="*/ 2988 h 5186191"/>
              <a:gd name="connsiteX33" fmla="*/ 451902 w 3079720"/>
              <a:gd name="connsiteY33" fmla="*/ 80262 h 5186191"/>
              <a:gd name="connsiteX34" fmla="*/ 400386 w 3079720"/>
              <a:gd name="connsiteY34" fmla="*/ 234808 h 5186191"/>
              <a:gd name="connsiteX35" fmla="*/ 400386 w 3079720"/>
              <a:gd name="connsiteY35" fmla="*/ 415112 h 5186191"/>
              <a:gd name="connsiteX36" fmla="*/ 400386 w 3079720"/>
              <a:gd name="connsiteY36" fmla="*/ 634053 h 5186191"/>
              <a:gd name="connsiteX37" fmla="*/ 323113 w 3079720"/>
              <a:gd name="connsiteY37" fmla="*/ 827236 h 5186191"/>
              <a:gd name="connsiteX38" fmla="*/ 297355 w 3079720"/>
              <a:gd name="connsiteY38" fmla="*/ 1226481 h 5186191"/>
              <a:gd name="connsiteX39" fmla="*/ 245840 w 3079720"/>
              <a:gd name="connsiteY39" fmla="*/ 1419664 h 5186191"/>
              <a:gd name="connsiteX40" fmla="*/ 194324 w 3079720"/>
              <a:gd name="connsiteY40" fmla="*/ 1535574 h 5186191"/>
              <a:gd name="connsiteX41" fmla="*/ 142809 w 3079720"/>
              <a:gd name="connsiteY41" fmla="*/ 1677242 h 5186191"/>
              <a:gd name="connsiteX42" fmla="*/ 65535 w 3079720"/>
              <a:gd name="connsiteY42" fmla="*/ 1831788 h 5186191"/>
              <a:gd name="connsiteX43" fmla="*/ 39778 w 3079720"/>
              <a:gd name="connsiteY43" fmla="*/ 1934819 h 5186191"/>
              <a:gd name="connsiteX44" fmla="*/ 1141 w 3079720"/>
              <a:gd name="connsiteY44" fmla="*/ 2153760 h 5186191"/>
              <a:gd name="connsiteX45" fmla="*/ 14020 w 3079720"/>
              <a:gd name="connsiteY45" fmla="*/ 2308307 h 5186191"/>
              <a:gd name="connsiteX46" fmla="*/ 52657 w 3079720"/>
              <a:gd name="connsiteY46" fmla="*/ 2578763 h 5186191"/>
              <a:gd name="connsiteX47" fmla="*/ 91293 w 3079720"/>
              <a:gd name="connsiteY47" fmla="*/ 2681794 h 5186191"/>
              <a:gd name="connsiteX48" fmla="*/ 155688 w 3079720"/>
              <a:gd name="connsiteY48" fmla="*/ 2990887 h 5186191"/>
              <a:gd name="connsiteX49" fmla="*/ 168566 w 3079720"/>
              <a:gd name="connsiteY49" fmla="*/ 3042402 h 5186191"/>
              <a:gd name="connsiteX50" fmla="*/ 258718 w 3079720"/>
              <a:gd name="connsiteY50" fmla="*/ 3274222 h 5186191"/>
              <a:gd name="connsiteX51" fmla="*/ 361749 w 3079720"/>
              <a:gd name="connsiteY51" fmla="*/ 3467405 h 5186191"/>
              <a:gd name="connsiteX52" fmla="*/ 516296 w 3079720"/>
              <a:gd name="connsiteY52" fmla="*/ 3699225 h 5186191"/>
              <a:gd name="connsiteX53" fmla="*/ 670842 w 3079720"/>
              <a:gd name="connsiteY53" fmla="*/ 3840893 h 5186191"/>
              <a:gd name="connsiteX54" fmla="*/ 683721 w 3079720"/>
              <a:gd name="connsiteY54" fmla="*/ 3866650 h 5186191"/>
              <a:gd name="connsiteX55" fmla="*/ 760995 w 3079720"/>
              <a:gd name="connsiteY55" fmla="*/ 4021197 h 5186191"/>
              <a:gd name="connsiteX56" fmla="*/ 876904 w 3079720"/>
              <a:gd name="connsiteY56" fmla="*/ 4240138 h 5186191"/>
              <a:gd name="connsiteX57" fmla="*/ 1018572 w 3079720"/>
              <a:gd name="connsiteY57" fmla="*/ 4549231 h 5186191"/>
              <a:gd name="connsiteX58" fmla="*/ 1121603 w 3079720"/>
              <a:gd name="connsiteY58" fmla="*/ 4639383 h 5186191"/>
              <a:gd name="connsiteX59" fmla="*/ 1263271 w 3079720"/>
              <a:gd name="connsiteY59" fmla="*/ 4781050 h 5186191"/>
              <a:gd name="connsiteX60" fmla="*/ 1495090 w 3079720"/>
              <a:gd name="connsiteY60" fmla="*/ 4871202 h 5186191"/>
              <a:gd name="connsiteX61" fmla="*/ 1855699 w 3079720"/>
              <a:gd name="connsiteY61" fmla="*/ 5012870 h 5186191"/>
              <a:gd name="connsiteX62" fmla="*/ 2126155 w 3079720"/>
              <a:gd name="connsiteY62" fmla="*/ 5115901 h 5186191"/>
              <a:gd name="connsiteX63" fmla="*/ 2254944 w 3079720"/>
              <a:gd name="connsiteY63" fmla="*/ 5167417 h 5186191"/>
              <a:gd name="connsiteX64" fmla="*/ 2409490 w 3079720"/>
              <a:gd name="connsiteY64" fmla="*/ 5180295 h 5186191"/>
              <a:gd name="connsiteX65" fmla="*/ 2473885 w 3079720"/>
              <a:gd name="connsiteY65" fmla="*/ 5077264 h 5186191"/>
              <a:gd name="connsiteX66" fmla="*/ 2564037 w 3079720"/>
              <a:gd name="connsiteY66" fmla="*/ 4935597 h 5186191"/>
              <a:gd name="connsiteX67" fmla="*/ 2705704 w 3079720"/>
              <a:gd name="connsiteY67" fmla="*/ 4793929 h 5186191"/>
              <a:gd name="connsiteX68" fmla="*/ 2821614 w 3079720"/>
              <a:gd name="connsiteY68" fmla="*/ 4665141 h 5186191"/>
              <a:gd name="connsiteX69" fmla="*/ 2989040 w 3079720"/>
              <a:gd name="connsiteY69" fmla="*/ 4536352 h 5186191"/>
              <a:gd name="connsiteX70" fmla="*/ 3079192 w 3079720"/>
              <a:gd name="connsiteY70" fmla="*/ 4471957 h 5186191"/>
              <a:gd name="connsiteX71" fmla="*/ 2950403 w 3079720"/>
              <a:gd name="connsiteY71" fmla="*/ 4381805 h 5186191"/>
              <a:gd name="connsiteX72" fmla="*/ 2873130 w 3079720"/>
              <a:gd name="connsiteY72" fmla="*/ 4214380 h 5186191"/>
              <a:gd name="connsiteX73" fmla="*/ 2757220 w 3079720"/>
              <a:gd name="connsiteY73" fmla="*/ 4046955 h 5186191"/>
              <a:gd name="connsiteX74" fmla="*/ 2615552 w 3079720"/>
              <a:gd name="connsiteY74" fmla="*/ 3995439 h 5186191"/>
              <a:gd name="connsiteX75" fmla="*/ 2422369 w 3079720"/>
              <a:gd name="connsiteY75" fmla="*/ 4046955 h 5186191"/>
              <a:gd name="connsiteX76" fmla="*/ 2203428 w 3079720"/>
              <a:gd name="connsiteY76" fmla="*/ 4124228 h 5186191"/>
              <a:gd name="connsiteX77" fmla="*/ 2100397 w 3079720"/>
              <a:gd name="connsiteY77" fmla="*/ 4137107 h 5186191"/>
              <a:gd name="connsiteX78" fmla="*/ 2010245 w 3079720"/>
              <a:gd name="connsiteY78" fmla="*/ 4201501 h 5186191"/>
              <a:gd name="connsiteX79" fmla="*/ 1868578 w 3079720"/>
              <a:gd name="connsiteY79" fmla="*/ 4265895 h 5186191"/>
              <a:gd name="connsiteX80" fmla="*/ 1662516 w 3079720"/>
              <a:gd name="connsiteY80" fmla="*/ 4265895 h 5186191"/>
              <a:gd name="connsiteX81" fmla="*/ 1636758 w 3079720"/>
              <a:gd name="connsiteY81" fmla="*/ 4214380 h 5186191"/>
              <a:gd name="connsiteX82" fmla="*/ 1623879 w 3079720"/>
              <a:gd name="connsiteY82" fmla="*/ 4085591 h 5186191"/>
              <a:gd name="connsiteX83" fmla="*/ 1662516 w 3079720"/>
              <a:gd name="connsiteY83" fmla="*/ 3982560 h 5186191"/>
              <a:gd name="connsiteX84" fmla="*/ 1585242 w 3079720"/>
              <a:gd name="connsiteY84" fmla="*/ 3892408 h 5186191"/>
              <a:gd name="connsiteX85" fmla="*/ 1469333 w 3079720"/>
              <a:gd name="connsiteY85" fmla="*/ 3866650 h 5186191"/>
              <a:gd name="connsiteX86" fmla="*/ 1366302 w 3079720"/>
              <a:gd name="connsiteY86" fmla="*/ 3815135 h 5186191"/>
              <a:gd name="connsiteX87" fmla="*/ 1301907 w 3079720"/>
              <a:gd name="connsiteY87" fmla="*/ 3712104 h 5186191"/>
              <a:gd name="connsiteX88" fmla="*/ 1263271 w 3079720"/>
              <a:gd name="connsiteY88" fmla="*/ 3570436 h 5186191"/>
              <a:gd name="connsiteX89" fmla="*/ 1263271 w 3079720"/>
              <a:gd name="connsiteY89" fmla="*/ 3441648 h 5186191"/>
              <a:gd name="connsiteX90" fmla="*/ 1404938 w 3079720"/>
              <a:gd name="connsiteY90" fmla="*/ 3377253 h 5186191"/>
              <a:gd name="connsiteX91" fmla="*/ 1623879 w 3079720"/>
              <a:gd name="connsiteY91" fmla="*/ 3235586 h 5186191"/>
              <a:gd name="connsiteX92" fmla="*/ 1778426 w 3079720"/>
              <a:gd name="connsiteY92" fmla="*/ 3196949 h 5186191"/>
              <a:gd name="connsiteX93" fmla="*/ 2151913 w 3079720"/>
              <a:gd name="connsiteY93" fmla="*/ 3158312 h 5186191"/>
              <a:gd name="connsiteX94" fmla="*/ 2151913 w 3079720"/>
              <a:gd name="connsiteY94" fmla="*/ 3158312 h 5186191"/>
              <a:gd name="connsiteX95" fmla="*/ 2293580 w 3079720"/>
              <a:gd name="connsiteY95" fmla="*/ 3158312 h 5186191"/>
              <a:gd name="connsiteX96" fmla="*/ 2396611 w 3079720"/>
              <a:gd name="connsiteY96" fmla="*/ 3068160 h 5186191"/>
              <a:gd name="connsiteX97" fmla="*/ 2435248 w 3079720"/>
              <a:gd name="connsiteY97" fmla="*/ 2913614 h 5186191"/>
              <a:gd name="connsiteX98" fmla="*/ 2409490 w 3079720"/>
              <a:gd name="connsiteY98" fmla="*/ 2810583 h 5186191"/>
              <a:gd name="connsiteX99" fmla="*/ 2332217 w 3079720"/>
              <a:gd name="connsiteY99" fmla="*/ 2694673 h 5186191"/>
              <a:gd name="connsiteX100" fmla="*/ 2267823 w 3079720"/>
              <a:gd name="connsiteY100" fmla="*/ 2617400 h 5186191"/>
              <a:gd name="connsiteX101" fmla="*/ 2126155 w 3079720"/>
              <a:gd name="connsiteY101" fmla="*/ 2617400 h 5186191"/>
              <a:gd name="connsiteX0" fmla="*/ 1765547 w 3079720"/>
              <a:gd name="connsiteY0" fmla="*/ 2641371 h 5235920"/>
              <a:gd name="connsiteX1" fmla="*/ 1585242 w 3079720"/>
              <a:gd name="connsiteY1" fmla="*/ 2641371 h 5235920"/>
              <a:gd name="connsiteX2" fmla="*/ 1495090 w 3079720"/>
              <a:gd name="connsiteY2" fmla="*/ 2770160 h 5235920"/>
              <a:gd name="connsiteX3" fmla="*/ 1469333 w 3079720"/>
              <a:gd name="connsiteY3" fmla="*/ 2924706 h 5235920"/>
              <a:gd name="connsiteX4" fmla="*/ 1533727 w 3079720"/>
              <a:gd name="connsiteY4" fmla="*/ 3040616 h 5235920"/>
              <a:gd name="connsiteX5" fmla="*/ 1623879 w 3079720"/>
              <a:gd name="connsiteY5" fmla="*/ 3195162 h 5235920"/>
              <a:gd name="connsiteX6" fmla="*/ 1507969 w 3079720"/>
              <a:gd name="connsiteY6" fmla="*/ 3259557 h 5235920"/>
              <a:gd name="connsiteX7" fmla="*/ 1379180 w 3079720"/>
              <a:gd name="connsiteY7" fmla="*/ 3375467 h 5235920"/>
              <a:gd name="connsiteX8" fmla="*/ 1147361 w 3079720"/>
              <a:gd name="connsiteY8" fmla="*/ 3375467 h 5235920"/>
              <a:gd name="connsiteX9" fmla="*/ 1185997 w 3079720"/>
              <a:gd name="connsiteY9" fmla="*/ 3105010 h 5235920"/>
              <a:gd name="connsiteX10" fmla="*/ 1237513 w 3079720"/>
              <a:gd name="connsiteY10" fmla="*/ 2770160 h 5235920"/>
              <a:gd name="connsiteX11" fmla="*/ 1237513 w 3079720"/>
              <a:gd name="connsiteY11" fmla="*/ 2525461 h 5235920"/>
              <a:gd name="connsiteX12" fmla="*/ 1289028 w 3079720"/>
              <a:gd name="connsiteY12" fmla="*/ 2306520 h 5235920"/>
              <a:gd name="connsiteX13" fmla="*/ 1198876 w 3079720"/>
              <a:gd name="connsiteY13" fmla="*/ 2061822 h 5235920"/>
              <a:gd name="connsiteX14" fmla="*/ 1327665 w 3079720"/>
              <a:gd name="connsiteY14" fmla="*/ 1714092 h 5235920"/>
              <a:gd name="connsiteX15" fmla="*/ 1366302 w 3079720"/>
              <a:gd name="connsiteY15" fmla="*/ 1572424 h 5235920"/>
              <a:gd name="connsiteX16" fmla="*/ 1520848 w 3079720"/>
              <a:gd name="connsiteY16" fmla="*/ 1456515 h 5235920"/>
              <a:gd name="connsiteX17" fmla="*/ 1675395 w 3079720"/>
              <a:gd name="connsiteY17" fmla="*/ 1276210 h 5235920"/>
              <a:gd name="connsiteX18" fmla="*/ 1842820 w 3079720"/>
              <a:gd name="connsiteY18" fmla="*/ 1147422 h 5235920"/>
              <a:gd name="connsiteX19" fmla="*/ 1984488 w 3079720"/>
              <a:gd name="connsiteY19" fmla="*/ 1070148 h 5235920"/>
              <a:gd name="connsiteX20" fmla="*/ 2126155 w 3079720"/>
              <a:gd name="connsiteY20" fmla="*/ 1018633 h 5235920"/>
              <a:gd name="connsiteX21" fmla="*/ 2216307 w 3079720"/>
              <a:gd name="connsiteY21" fmla="*/ 941360 h 5235920"/>
              <a:gd name="connsiteX22" fmla="*/ 2267823 w 3079720"/>
              <a:gd name="connsiteY22" fmla="*/ 889844 h 5235920"/>
              <a:gd name="connsiteX23" fmla="*/ 2229186 w 3079720"/>
              <a:gd name="connsiteY23" fmla="*/ 773934 h 5235920"/>
              <a:gd name="connsiteX24" fmla="*/ 2087518 w 3079720"/>
              <a:gd name="connsiteY24" fmla="*/ 722419 h 5235920"/>
              <a:gd name="connsiteX25" fmla="*/ 1868578 w 3079720"/>
              <a:gd name="connsiteY25" fmla="*/ 567872 h 5235920"/>
              <a:gd name="connsiteX26" fmla="*/ 1726910 w 3079720"/>
              <a:gd name="connsiteY26" fmla="*/ 477720 h 5235920"/>
              <a:gd name="connsiteX27" fmla="*/ 1546606 w 3079720"/>
              <a:gd name="connsiteY27" fmla="*/ 387568 h 5235920"/>
              <a:gd name="connsiteX28" fmla="*/ 1379181 w 3079720"/>
              <a:gd name="connsiteY28" fmla="*/ 297416 h 5235920"/>
              <a:gd name="connsiteX29" fmla="*/ 1211755 w 3079720"/>
              <a:gd name="connsiteY29" fmla="*/ 142870 h 5235920"/>
              <a:gd name="connsiteX30" fmla="*/ 1095845 w 3079720"/>
              <a:gd name="connsiteY30" fmla="*/ 65596 h 5235920"/>
              <a:gd name="connsiteX31" fmla="*/ 915541 w 3079720"/>
              <a:gd name="connsiteY31" fmla="*/ 65596 h 5235920"/>
              <a:gd name="connsiteX32" fmla="*/ 593569 w 3079720"/>
              <a:gd name="connsiteY32" fmla="*/ 1201 h 5235920"/>
              <a:gd name="connsiteX33" fmla="*/ 451902 w 3079720"/>
              <a:gd name="connsiteY33" fmla="*/ 129991 h 5235920"/>
              <a:gd name="connsiteX34" fmla="*/ 400386 w 3079720"/>
              <a:gd name="connsiteY34" fmla="*/ 284537 h 5235920"/>
              <a:gd name="connsiteX35" fmla="*/ 400386 w 3079720"/>
              <a:gd name="connsiteY35" fmla="*/ 464841 h 5235920"/>
              <a:gd name="connsiteX36" fmla="*/ 400386 w 3079720"/>
              <a:gd name="connsiteY36" fmla="*/ 683782 h 5235920"/>
              <a:gd name="connsiteX37" fmla="*/ 323113 w 3079720"/>
              <a:gd name="connsiteY37" fmla="*/ 876965 h 5235920"/>
              <a:gd name="connsiteX38" fmla="*/ 297355 w 3079720"/>
              <a:gd name="connsiteY38" fmla="*/ 1276210 h 5235920"/>
              <a:gd name="connsiteX39" fmla="*/ 245840 w 3079720"/>
              <a:gd name="connsiteY39" fmla="*/ 1469393 h 5235920"/>
              <a:gd name="connsiteX40" fmla="*/ 194324 w 3079720"/>
              <a:gd name="connsiteY40" fmla="*/ 1585303 h 5235920"/>
              <a:gd name="connsiteX41" fmla="*/ 142809 w 3079720"/>
              <a:gd name="connsiteY41" fmla="*/ 1726971 h 5235920"/>
              <a:gd name="connsiteX42" fmla="*/ 65535 w 3079720"/>
              <a:gd name="connsiteY42" fmla="*/ 1881517 h 5235920"/>
              <a:gd name="connsiteX43" fmla="*/ 39778 w 3079720"/>
              <a:gd name="connsiteY43" fmla="*/ 1984548 h 5235920"/>
              <a:gd name="connsiteX44" fmla="*/ 1141 w 3079720"/>
              <a:gd name="connsiteY44" fmla="*/ 2203489 h 5235920"/>
              <a:gd name="connsiteX45" fmla="*/ 14020 w 3079720"/>
              <a:gd name="connsiteY45" fmla="*/ 2358036 h 5235920"/>
              <a:gd name="connsiteX46" fmla="*/ 52657 w 3079720"/>
              <a:gd name="connsiteY46" fmla="*/ 2628492 h 5235920"/>
              <a:gd name="connsiteX47" fmla="*/ 91293 w 3079720"/>
              <a:gd name="connsiteY47" fmla="*/ 2731523 h 5235920"/>
              <a:gd name="connsiteX48" fmla="*/ 155688 w 3079720"/>
              <a:gd name="connsiteY48" fmla="*/ 3040616 h 5235920"/>
              <a:gd name="connsiteX49" fmla="*/ 168566 w 3079720"/>
              <a:gd name="connsiteY49" fmla="*/ 3092131 h 5235920"/>
              <a:gd name="connsiteX50" fmla="*/ 258718 w 3079720"/>
              <a:gd name="connsiteY50" fmla="*/ 3323951 h 5235920"/>
              <a:gd name="connsiteX51" fmla="*/ 361749 w 3079720"/>
              <a:gd name="connsiteY51" fmla="*/ 3517134 h 5235920"/>
              <a:gd name="connsiteX52" fmla="*/ 516296 w 3079720"/>
              <a:gd name="connsiteY52" fmla="*/ 3748954 h 5235920"/>
              <a:gd name="connsiteX53" fmla="*/ 670842 w 3079720"/>
              <a:gd name="connsiteY53" fmla="*/ 3890622 h 5235920"/>
              <a:gd name="connsiteX54" fmla="*/ 683721 w 3079720"/>
              <a:gd name="connsiteY54" fmla="*/ 3916379 h 5235920"/>
              <a:gd name="connsiteX55" fmla="*/ 760995 w 3079720"/>
              <a:gd name="connsiteY55" fmla="*/ 4070926 h 5235920"/>
              <a:gd name="connsiteX56" fmla="*/ 876904 w 3079720"/>
              <a:gd name="connsiteY56" fmla="*/ 4289867 h 5235920"/>
              <a:gd name="connsiteX57" fmla="*/ 1018572 w 3079720"/>
              <a:gd name="connsiteY57" fmla="*/ 4598960 h 5235920"/>
              <a:gd name="connsiteX58" fmla="*/ 1121603 w 3079720"/>
              <a:gd name="connsiteY58" fmla="*/ 4689112 h 5235920"/>
              <a:gd name="connsiteX59" fmla="*/ 1263271 w 3079720"/>
              <a:gd name="connsiteY59" fmla="*/ 4830779 h 5235920"/>
              <a:gd name="connsiteX60" fmla="*/ 1495090 w 3079720"/>
              <a:gd name="connsiteY60" fmla="*/ 4920931 h 5235920"/>
              <a:gd name="connsiteX61" fmla="*/ 1855699 w 3079720"/>
              <a:gd name="connsiteY61" fmla="*/ 5062599 h 5235920"/>
              <a:gd name="connsiteX62" fmla="*/ 2126155 w 3079720"/>
              <a:gd name="connsiteY62" fmla="*/ 5165630 h 5235920"/>
              <a:gd name="connsiteX63" fmla="*/ 2254944 w 3079720"/>
              <a:gd name="connsiteY63" fmla="*/ 5217146 h 5235920"/>
              <a:gd name="connsiteX64" fmla="*/ 2409490 w 3079720"/>
              <a:gd name="connsiteY64" fmla="*/ 5230024 h 5235920"/>
              <a:gd name="connsiteX65" fmla="*/ 2473885 w 3079720"/>
              <a:gd name="connsiteY65" fmla="*/ 5126993 h 5235920"/>
              <a:gd name="connsiteX66" fmla="*/ 2564037 w 3079720"/>
              <a:gd name="connsiteY66" fmla="*/ 4985326 h 5235920"/>
              <a:gd name="connsiteX67" fmla="*/ 2705704 w 3079720"/>
              <a:gd name="connsiteY67" fmla="*/ 4843658 h 5235920"/>
              <a:gd name="connsiteX68" fmla="*/ 2821614 w 3079720"/>
              <a:gd name="connsiteY68" fmla="*/ 4714870 h 5235920"/>
              <a:gd name="connsiteX69" fmla="*/ 2989040 w 3079720"/>
              <a:gd name="connsiteY69" fmla="*/ 4586081 h 5235920"/>
              <a:gd name="connsiteX70" fmla="*/ 3079192 w 3079720"/>
              <a:gd name="connsiteY70" fmla="*/ 4521686 h 5235920"/>
              <a:gd name="connsiteX71" fmla="*/ 2950403 w 3079720"/>
              <a:gd name="connsiteY71" fmla="*/ 4431534 h 5235920"/>
              <a:gd name="connsiteX72" fmla="*/ 2873130 w 3079720"/>
              <a:gd name="connsiteY72" fmla="*/ 4264109 h 5235920"/>
              <a:gd name="connsiteX73" fmla="*/ 2757220 w 3079720"/>
              <a:gd name="connsiteY73" fmla="*/ 4096684 h 5235920"/>
              <a:gd name="connsiteX74" fmla="*/ 2615552 w 3079720"/>
              <a:gd name="connsiteY74" fmla="*/ 4045168 h 5235920"/>
              <a:gd name="connsiteX75" fmla="*/ 2422369 w 3079720"/>
              <a:gd name="connsiteY75" fmla="*/ 4096684 h 5235920"/>
              <a:gd name="connsiteX76" fmla="*/ 2203428 w 3079720"/>
              <a:gd name="connsiteY76" fmla="*/ 4173957 h 5235920"/>
              <a:gd name="connsiteX77" fmla="*/ 2100397 w 3079720"/>
              <a:gd name="connsiteY77" fmla="*/ 4186836 h 5235920"/>
              <a:gd name="connsiteX78" fmla="*/ 2010245 w 3079720"/>
              <a:gd name="connsiteY78" fmla="*/ 4251230 h 5235920"/>
              <a:gd name="connsiteX79" fmla="*/ 1868578 w 3079720"/>
              <a:gd name="connsiteY79" fmla="*/ 4315624 h 5235920"/>
              <a:gd name="connsiteX80" fmla="*/ 1662516 w 3079720"/>
              <a:gd name="connsiteY80" fmla="*/ 4315624 h 5235920"/>
              <a:gd name="connsiteX81" fmla="*/ 1636758 w 3079720"/>
              <a:gd name="connsiteY81" fmla="*/ 4264109 h 5235920"/>
              <a:gd name="connsiteX82" fmla="*/ 1623879 w 3079720"/>
              <a:gd name="connsiteY82" fmla="*/ 4135320 h 5235920"/>
              <a:gd name="connsiteX83" fmla="*/ 1662516 w 3079720"/>
              <a:gd name="connsiteY83" fmla="*/ 4032289 h 5235920"/>
              <a:gd name="connsiteX84" fmla="*/ 1585242 w 3079720"/>
              <a:gd name="connsiteY84" fmla="*/ 3942137 h 5235920"/>
              <a:gd name="connsiteX85" fmla="*/ 1469333 w 3079720"/>
              <a:gd name="connsiteY85" fmla="*/ 3916379 h 5235920"/>
              <a:gd name="connsiteX86" fmla="*/ 1366302 w 3079720"/>
              <a:gd name="connsiteY86" fmla="*/ 3864864 h 5235920"/>
              <a:gd name="connsiteX87" fmla="*/ 1301907 w 3079720"/>
              <a:gd name="connsiteY87" fmla="*/ 3761833 h 5235920"/>
              <a:gd name="connsiteX88" fmla="*/ 1263271 w 3079720"/>
              <a:gd name="connsiteY88" fmla="*/ 3620165 h 5235920"/>
              <a:gd name="connsiteX89" fmla="*/ 1263271 w 3079720"/>
              <a:gd name="connsiteY89" fmla="*/ 3491377 h 5235920"/>
              <a:gd name="connsiteX90" fmla="*/ 1404938 w 3079720"/>
              <a:gd name="connsiteY90" fmla="*/ 3426982 h 5235920"/>
              <a:gd name="connsiteX91" fmla="*/ 1623879 w 3079720"/>
              <a:gd name="connsiteY91" fmla="*/ 3285315 h 5235920"/>
              <a:gd name="connsiteX92" fmla="*/ 1778426 w 3079720"/>
              <a:gd name="connsiteY92" fmla="*/ 3246678 h 5235920"/>
              <a:gd name="connsiteX93" fmla="*/ 2151913 w 3079720"/>
              <a:gd name="connsiteY93" fmla="*/ 3208041 h 5235920"/>
              <a:gd name="connsiteX94" fmla="*/ 2151913 w 3079720"/>
              <a:gd name="connsiteY94" fmla="*/ 3208041 h 5235920"/>
              <a:gd name="connsiteX95" fmla="*/ 2293580 w 3079720"/>
              <a:gd name="connsiteY95" fmla="*/ 3208041 h 5235920"/>
              <a:gd name="connsiteX96" fmla="*/ 2396611 w 3079720"/>
              <a:gd name="connsiteY96" fmla="*/ 3117889 h 5235920"/>
              <a:gd name="connsiteX97" fmla="*/ 2435248 w 3079720"/>
              <a:gd name="connsiteY97" fmla="*/ 2963343 h 5235920"/>
              <a:gd name="connsiteX98" fmla="*/ 2409490 w 3079720"/>
              <a:gd name="connsiteY98" fmla="*/ 2860312 h 5235920"/>
              <a:gd name="connsiteX99" fmla="*/ 2332217 w 3079720"/>
              <a:gd name="connsiteY99" fmla="*/ 2744402 h 5235920"/>
              <a:gd name="connsiteX100" fmla="*/ 2267823 w 3079720"/>
              <a:gd name="connsiteY100" fmla="*/ 2667129 h 5235920"/>
              <a:gd name="connsiteX101" fmla="*/ 2126155 w 3079720"/>
              <a:gd name="connsiteY101" fmla="*/ 2667129 h 5235920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47361 w 3079720"/>
              <a:gd name="connsiteY8" fmla="*/ 3375624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89028 w 3079720"/>
              <a:gd name="connsiteY12" fmla="*/ 2306677 h 5236077"/>
              <a:gd name="connsiteX13" fmla="*/ 1198876 w 3079720"/>
              <a:gd name="connsiteY13" fmla="*/ 2061979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23113 w 3079720"/>
              <a:gd name="connsiteY37" fmla="*/ 877122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21603 w 3079720"/>
              <a:gd name="connsiteY58" fmla="*/ 4689269 h 5236077"/>
              <a:gd name="connsiteX59" fmla="*/ 1263271 w 3079720"/>
              <a:gd name="connsiteY59" fmla="*/ 4830936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47361 w 3079720"/>
              <a:gd name="connsiteY8" fmla="*/ 3375624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89028 w 3079720"/>
              <a:gd name="connsiteY12" fmla="*/ 2306677 h 5236077"/>
              <a:gd name="connsiteX13" fmla="*/ 1198876 w 3079720"/>
              <a:gd name="connsiteY13" fmla="*/ 2061979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21603 w 3079720"/>
              <a:gd name="connsiteY58" fmla="*/ 4689269 h 5236077"/>
              <a:gd name="connsiteX59" fmla="*/ 1263271 w 3079720"/>
              <a:gd name="connsiteY59" fmla="*/ 4830936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47361 w 3079720"/>
              <a:gd name="connsiteY8" fmla="*/ 3375624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89028 w 3079720"/>
              <a:gd name="connsiteY12" fmla="*/ 2306677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21603 w 3079720"/>
              <a:gd name="connsiteY58" fmla="*/ 4689269 h 5236077"/>
              <a:gd name="connsiteX59" fmla="*/ 1263271 w 3079720"/>
              <a:gd name="connsiteY59" fmla="*/ 4830936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47361 w 3079720"/>
              <a:gd name="connsiteY8" fmla="*/ 3375624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37513 w 3079720"/>
              <a:gd name="connsiteY12" fmla="*/ 2319556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21603 w 3079720"/>
              <a:gd name="connsiteY58" fmla="*/ 4689269 h 5236077"/>
              <a:gd name="connsiteX59" fmla="*/ 1263271 w 3079720"/>
              <a:gd name="connsiteY59" fmla="*/ 4830936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98876 w 3079720"/>
              <a:gd name="connsiteY8" fmla="*/ 3388503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37513 w 3079720"/>
              <a:gd name="connsiteY12" fmla="*/ 2319556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21603 w 3079720"/>
              <a:gd name="connsiteY58" fmla="*/ 4689269 h 5236077"/>
              <a:gd name="connsiteX59" fmla="*/ 1263271 w 3079720"/>
              <a:gd name="connsiteY59" fmla="*/ 4830936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98876 w 3079720"/>
              <a:gd name="connsiteY8" fmla="*/ 3388503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37513 w 3079720"/>
              <a:gd name="connsiteY12" fmla="*/ 2319556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21603 w 3079720"/>
              <a:gd name="connsiteY58" fmla="*/ 4689269 h 5236077"/>
              <a:gd name="connsiteX59" fmla="*/ 1327666 w 3079720"/>
              <a:gd name="connsiteY59" fmla="*/ 4779421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98876 w 3079720"/>
              <a:gd name="connsiteY8" fmla="*/ 3388503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37513 w 3079720"/>
              <a:gd name="connsiteY12" fmla="*/ 2319556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18572 w 3079720"/>
              <a:gd name="connsiteY57" fmla="*/ 4599117 h 5236077"/>
              <a:gd name="connsiteX58" fmla="*/ 1185997 w 3079720"/>
              <a:gd name="connsiteY58" fmla="*/ 4663511 h 5236077"/>
              <a:gd name="connsiteX59" fmla="*/ 1327666 w 3079720"/>
              <a:gd name="connsiteY59" fmla="*/ 4779421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98876 w 3079720"/>
              <a:gd name="connsiteY8" fmla="*/ 3388503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37513 w 3079720"/>
              <a:gd name="connsiteY12" fmla="*/ 2319556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70088 w 3079720"/>
              <a:gd name="connsiteY57" fmla="*/ 4547601 h 5236077"/>
              <a:gd name="connsiteX58" fmla="*/ 1185997 w 3079720"/>
              <a:gd name="connsiteY58" fmla="*/ 4663511 h 5236077"/>
              <a:gd name="connsiteX59" fmla="*/ 1327666 w 3079720"/>
              <a:gd name="connsiteY59" fmla="*/ 4779421 h 5236077"/>
              <a:gd name="connsiteX60" fmla="*/ 1495090 w 3079720"/>
              <a:gd name="connsiteY60" fmla="*/ 4921088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79720"/>
              <a:gd name="connsiteY0" fmla="*/ 2641528 h 5236077"/>
              <a:gd name="connsiteX1" fmla="*/ 1585242 w 3079720"/>
              <a:gd name="connsiteY1" fmla="*/ 2641528 h 5236077"/>
              <a:gd name="connsiteX2" fmla="*/ 1495090 w 3079720"/>
              <a:gd name="connsiteY2" fmla="*/ 2770317 h 5236077"/>
              <a:gd name="connsiteX3" fmla="*/ 1469333 w 3079720"/>
              <a:gd name="connsiteY3" fmla="*/ 2924863 h 5236077"/>
              <a:gd name="connsiteX4" fmla="*/ 1533727 w 3079720"/>
              <a:gd name="connsiteY4" fmla="*/ 3040773 h 5236077"/>
              <a:gd name="connsiteX5" fmla="*/ 1623879 w 3079720"/>
              <a:gd name="connsiteY5" fmla="*/ 3195319 h 5236077"/>
              <a:gd name="connsiteX6" fmla="*/ 1507969 w 3079720"/>
              <a:gd name="connsiteY6" fmla="*/ 3259714 h 5236077"/>
              <a:gd name="connsiteX7" fmla="*/ 1379180 w 3079720"/>
              <a:gd name="connsiteY7" fmla="*/ 3375624 h 5236077"/>
              <a:gd name="connsiteX8" fmla="*/ 1198876 w 3079720"/>
              <a:gd name="connsiteY8" fmla="*/ 3388503 h 5236077"/>
              <a:gd name="connsiteX9" fmla="*/ 1185997 w 3079720"/>
              <a:gd name="connsiteY9" fmla="*/ 3105167 h 5236077"/>
              <a:gd name="connsiteX10" fmla="*/ 1237513 w 3079720"/>
              <a:gd name="connsiteY10" fmla="*/ 2770317 h 5236077"/>
              <a:gd name="connsiteX11" fmla="*/ 1237513 w 3079720"/>
              <a:gd name="connsiteY11" fmla="*/ 2525618 h 5236077"/>
              <a:gd name="connsiteX12" fmla="*/ 1237513 w 3079720"/>
              <a:gd name="connsiteY12" fmla="*/ 2319556 h 5236077"/>
              <a:gd name="connsiteX13" fmla="*/ 1263270 w 3079720"/>
              <a:gd name="connsiteY13" fmla="*/ 2074858 h 5236077"/>
              <a:gd name="connsiteX14" fmla="*/ 1327665 w 3079720"/>
              <a:gd name="connsiteY14" fmla="*/ 1714249 h 5236077"/>
              <a:gd name="connsiteX15" fmla="*/ 1366302 w 3079720"/>
              <a:gd name="connsiteY15" fmla="*/ 1572581 h 5236077"/>
              <a:gd name="connsiteX16" fmla="*/ 1520848 w 3079720"/>
              <a:gd name="connsiteY16" fmla="*/ 1456672 h 5236077"/>
              <a:gd name="connsiteX17" fmla="*/ 1675395 w 3079720"/>
              <a:gd name="connsiteY17" fmla="*/ 1276367 h 5236077"/>
              <a:gd name="connsiteX18" fmla="*/ 1842820 w 3079720"/>
              <a:gd name="connsiteY18" fmla="*/ 1147579 h 5236077"/>
              <a:gd name="connsiteX19" fmla="*/ 1984488 w 3079720"/>
              <a:gd name="connsiteY19" fmla="*/ 1070305 h 5236077"/>
              <a:gd name="connsiteX20" fmla="*/ 2126155 w 3079720"/>
              <a:gd name="connsiteY20" fmla="*/ 1018790 h 5236077"/>
              <a:gd name="connsiteX21" fmla="*/ 2216307 w 3079720"/>
              <a:gd name="connsiteY21" fmla="*/ 941517 h 5236077"/>
              <a:gd name="connsiteX22" fmla="*/ 2267823 w 3079720"/>
              <a:gd name="connsiteY22" fmla="*/ 890001 h 5236077"/>
              <a:gd name="connsiteX23" fmla="*/ 2229186 w 3079720"/>
              <a:gd name="connsiteY23" fmla="*/ 774091 h 5236077"/>
              <a:gd name="connsiteX24" fmla="*/ 2087518 w 3079720"/>
              <a:gd name="connsiteY24" fmla="*/ 722576 h 5236077"/>
              <a:gd name="connsiteX25" fmla="*/ 1868578 w 3079720"/>
              <a:gd name="connsiteY25" fmla="*/ 568029 h 5236077"/>
              <a:gd name="connsiteX26" fmla="*/ 1726910 w 3079720"/>
              <a:gd name="connsiteY26" fmla="*/ 477877 h 5236077"/>
              <a:gd name="connsiteX27" fmla="*/ 1546606 w 3079720"/>
              <a:gd name="connsiteY27" fmla="*/ 387725 h 5236077"/>
              <a:gd name="connsiteX28" fmla="*/ 1379181 w 3079720"/>
              <a:gd name="connsiteY28" fmla="*/ 297573 h 5236077"/>
              <a:gd name="connsiteX29" fmla="*/ 1211755 w 3079720"/>
              <a:gd name="connsiteY29" fmla="*/ 143027 h 5236077"/>
              <a:gd name="connsiteX30" fmla="*/ 1082966 w 3079720"/>
              <a:gd name="connsiteY30" fmla="*/ 117269 h 5236077"/>
              <a:gd name="connsiteX31" fmla="*/ 915541 w 3079720"/>
              <a:gd name="connsiteY31" fmla="*/ 65753 h 5236077"/>
              <a:gd name="connsiteX32" fmla="*/ 593569 w 3079720"/>
              <a:gd name="connsiteY32" fmla="*/ 1358 h 5236077"/>
              <a:gd name="connsiteX33" fmla="*/ 451902 w 3079720"/>
              <a:gd name="connsiteY33" fmla="*/ 130148 h 5236077"/>
              <a:gd name="connsiteX34" fmla="*/ 400386 w 3079720"/>
              <a:gd name="connsiteY34" fmla="*/ 284694 h 5236077"/>
              <a:gd name="connsiteX35" fmla="*/ 400386 w 3079720"/>
              <a:gd name="connsiteY35" fmla="*/ 464998 h 5236077"/>
              <a:gd name="connsiteX36" fmla="*/ 400386 w 3079720"/>
              <a:gd name="connsiteY36" fmla="*/ 683939 h 5236077"/>
              <a:gd name="connsiteX37" fmla="*/ 348870 w 3079720"/>
              <a:gd name="connsiteY37" fmla="*/ 1044548 h 5236077"/>
              <a:gd name="connsiteX38" fmla="*/ 297355 w 3079720"/>
              <a:gd name="connsiteY38" fmla="*/ 1276367 h 5236077"/>
              <a:gd name="connsiteX39" fmla="*/ 245840 w 3079720"/>
              <a:gd name="connsiteY39" fmla="*/ 1469550 h 5236077"/>
              <a:gd name="connsiteX40" fmla="*/ 194324 w 3079720"/>
              <a:gd name="connsiteY40" fmla="*/ 1585460 h 5236077"/>
              <a:gd name="connsiteX41" fmla="*/ 142809 w 3079720"/>
              <a:gd name="connsiteY41" fmla="*/ 1727128 h 5236077"/>
              <a:gd name="connsiteX42" fmla="*/ 65535 w 3079720"/>
              <a:gd name="connsiteY42" fmla="*/ 1881674 h 5236077"/>
              <a:gd name="connsiteX43" fmla="*/ 39778 w 3079720"/>
              <a:gd name="connsiteY43" fmla="*/ 1984705 h 5236077"/>
              <a:gd name="connsiteX44" fmla="*/ 1141 w 3079720"/>
              <a:gd name="connsiteY44" fmla="*/ 2203646 h 5236077"/>
              <a:gd name="connsiteX45" fmla="*/ 14020 w 3079720"/>
              <a:gd name="connsiteY45" fmla="*/ 2358193 h 5236077"/>
              <a:gd name="connsiteX46" fmla="*/ 52657 w 3079720"/>
              <a:gd name="connsiteY46" fmla="*/ 2628649 h 5236077"/>
              <a:gd name="connsiteX47" fmla="*/ 91293 w 3079720"/>
              <a:gd name="connsiteY47" fmla="*/ 2731680 h 5236077"/>
              <a:gd name="connsiteX48" fmla="*/ 155688 w 3079720"/>
              <a:gd name="connsiteY48" fmla="*/ 3040773 h 5236077"/>
              <a:gd name="connsiteX49" fmla="*/ 168566 w 3079720"/>
              <a:gd name="connsiteY49" fmla="*/ 3092288 h 5236077"/>
              <a:gd name="connsiteX50" fmla="*/ 258718 w 3079720"/>
              <a:gd name="connsiteY50" fmla="*/ 3324108 h 5236077"/>
              <a:gd name="connsiteX51" fmla="*/ 361749 w 3079720"/>
              <a:gd name="connsiteY51" fmla="*/ 3517291 h 5236077"/>
              <a:gd name="connsiteX52" fmla="*/ 516296 w 3079720"/>
              <a:gd name="connsiteY52" fmla="*/ 3749111 h 5236077"/>
              <a:gd name="connsiteX53" fmla="*/ 670842 w 3079720"/>
              <a:gd name="connsiteY53" fmla="*/ 3890779 h 5236077"/>
              <a:gd name="connsiteX54" fmla="*/ 683721 w 3079720"/>
              <a:gd name="connsiteY54" fmla="*/ 3916536 h 5236077"/>
              <a:gd name="connsiteX55" fmla="*/ 760995 w 3079720"/>
              <a:gd name="connsiteY55" fmla="*/ 4071083 h 5236077"/>
              <a:gd name="connsiteX56" fmla="*/ 876904 w 3079720"/>
              <a:gd name="connsiteY56" fmla="*/ 4290024 h 5236077"/>
              <a:gd name="connsiteX57" fmla="*/ 1070088 w 3079720"/>
              <a:gd name="connsiteY57" fmla="*/ 4547601 h 5236077"/>
              <a:gd name="connsiteX58" fmla="*/ 1185997 w 3079720"/>
              <a:gd name="connsiteY58" fmla="*/ 4663511 h 5236077"/>
              <a:gd name="connsiteX59" fmla="*/ 1327666 w 3079720"/>
              <a:gd name="connsiteY59" fmla="*/ 4779421 h 5236077"/>
              <a:gd name="connsiteX60" fmla="*/ 1546606 w 3079720"/>
              <a:gd name="connsiteY60" fmla="*/ 4882451 h 5236077"/>
              <a:gd name="connsiteX61" fmla="*/ 1855699 w 3079720"/>
              <a:gd name="connsiteY61" fmla="*/ 5062756 h 5236077"/>
              <a:gd name="connsiteX62" fmla="*/ 2126155 w 3079720"/>
              <a:gd name="connsiteY62" fmla="*/ 5165787 h 5236077"/>
              <a:gd name="connsiteX63" fmla="*/ 2254944 w 3079720"/>
              <a:gd name="connsiteY63" fmla="*/ 5217303 h 5236077"/>
              <a:gd name="connsiteX64" fmla="*/ 2409490 w 3079720"/>
              <a:gd name="connsiteY64" fmla="*/ 5230181 h 5236077"/>
              <a:gd name="connsiteX65" fmla="*/ 2473885 w 3079720"/>
              <a:gd name="connsiteY65" fmla="*/ 5127150 h 5236077"/>
              <a:gd name="connsiteX66" fmla="*/ 2564037 w 3079720"/>
              <a:gd name="connsiteY66" fmla="*/ 4985483 h 5236077"/>
              <a:gd name="connsiteX67" fmla="*/ 2705704 w 3079720"/>
              <a:gd name="connsiteY67" fmla="*/ 4843815 h 5236077"/>
              <a:gd name="connsiteX68" fmla="*/ 2821614 w 3079720"/>
              <a:gd name="connsiteY68" fmla="*/ 4715027 h 5236077"/>
              <a:gd name="connsiteX69" fmla="*/ 2989040 w 3079720"/>
              <a:gd name="connsiteY69" fmla="*/ 4586238 h 5236077"/>
              <a:gd name="connsiteX70" fmla="*/ 3079192 w 3079720"/>
              <a:gd name="connsiteY70" fmla="*/ 4521843 h 5236077"/>
              <a:gd name="connsiteX71" fmla="*/ 2950403 w 3079720"/>
              <a:gd name="connsiteY71" fmla="*/ 4431691 h 5236077"/>
              <a:gd name="connsiteX72" fmla="*/ 2873130 w 3079720"/>
              <a:gd name="connsiteY72" fmla="*/ 4264266 h 5236077"/>
              <a:gd name="connsiteX73" fmla="*/ 2757220 w 3079720"/>
              <a:gd name="connsiteY73" fmla="*/ 4096841 h 5236077"/>
              <a:gd name="connsiteX74" fmla="*/ 2615552 w 3079720"/>
              <a:gd name="connsiteY74" fmla="*/ 4045325 h 5236077"/>
              <a:gd name="connsiteX75" fmla="*/ 2422369 w 3079720"/>
              <a:gd name="connsiteY75" fmla="*/ 4096841 h 5236077"/>
              <a:gd name="connsiteX76" fmla="*/ 2203428 w 3079720"/>
              <a:gd name="connsiteY76" fmla="*/ 4174114 h 5236077"/>
              <a:gd name="connsiteX77" fmla="*/ 2100397 w 3079720"/>
              <a:gd name="connsiteY77" fmla="*/ 4186993 h 5236077"/>
              <a:gd name="connsiteX78" fmla="*/ 2010245 w 3079720"/>
              <a:gd name="connsiteY78" fmla="*/ 4251387 h 5236077"/>
              <a:gd name="connsiteX79" fmla="*/ 1868578 w 3079720"/>
              <a:gd name="connsiteY79" fmla="*/ 4315781 h 5236077"/>
              <a:gd name="connsiteX80" fmla="*/ 1662516 w 3079720"/>
              <a:gd name="connsiteY80" fmla="*/ 4315781 h 5236077"/>
              <a:gd name="connsiteX81" fmla="*/ 1636758 w 3079720"/>
              <a:gd name="connsiteY81" fmla="*/ 4264266 h 5236077"/>
              <a:gd name="connsiteX82" fmla="*/ 1623879 w 3079720"/>
              <a:gd name="connsiteY82" fmla="*/ 4135477 h 5236077"/>
              <a:gd name="connsiteX83" fmla="*/ 1662516 w 3079720"/>
              <a:gd name="connsiteY83" fmla="*/ 4032446 h 5236077"/>
              <a:gd name="connsiteX84" fmla="*/ 1585242 w 3079720"/>
              <a:gd name="connsiteY84" fmla="*/ 3942294 h 5236077"/>
              <a:gd name="connsiteX85" fmla="*/ 1469333 w 3079720"/>
              <a:gd name="connsiteY85" fmla="*/ 3916536 h 5236077"/>
              <a:gd name="connsiteX86" fmla="*/ 1366302 w 3079720"/>
              <a:gd name="connsiteY86" fmla="*/ 3865021 h 5236077"/>
              <a:gd name="connsiteX87" fmla="*/ 1301907 w 3079720"/>
              <a:gd name="connsiteY87" fmla="*/ 3761990 h 5236077"/>
              <a:gd name="connsiteX88" fmla="*/ 1263271 w 3079720"/>
              <a:gd name="connsiteY88" fmla="*/ 3620322 h 5236077"/>
              <a:gd name="connsiteX89" fmla="*/ 1263271 w 3079720"/>
              <a:gd name="connsiteY89" fmla="*/ 3491534 h 5236077"/>
              <a:gd name="connsiteX90" fmla="*/ 1404938 w 3079720"/>
              <a:gd name="connsiteY90" fmla="*/ 3427139 h 5236077"/>
              <a:gd name="connsiteX91" fmla="*/ 1623879 w 3079720"/>
              <a:gd name="connsiteY91" fmla="*/ 3285472 h 5236077"/>
              <a:gd name="connsiteX92" fmla="*/ 1778426 w 3079720"/>
              <a:gd name="connsiteY92" fmla="*/ 3246835 h 5236077"/>
              <a:gd name="connsiteX93" fmla="*/ 2151913 w 3079720"/>
              <a:gd name="connsiteY93" fmla="*/ 3208198 h 5236077"/>
              <a:gd name="connsiteX94" fmla="*/ 2151913 w 3079720"/>
              <a:gd name="connsiteY94" fmla="*/ 3208198 h 5236077"/>
              <a:gd name="connsiteX95" fmla="*/ 2293580 w 3079720"/>
              <a:gd name="connsiteY95" fmla="*/ 3208198 h 5236077"/>
              <a:gd name="connsiteX96" fmla="*/ 2396611 w 3079720"/>
              <a:gd name="connsiteY96" fmla="*/ 3118046 h 5236077"/>
              <a:gd name="connsiteX97" fmla="*/ 2435248 w 3079720"/>
              <a:gd name="connsiteY97" fmla="*/ 2963500 h 5236077"/>
              <a:gd name="connsiteX98" fmla="*/ 2409490 w 3079720"/>
              <a:gd name="connsiteY98" fmla="*/ 2860469 h 5236077"/>
              <a:gd name="connsiteX99" fmla="*/ 2332217 w 3079720"/>
              <a:gd name="connsiteY99" fmla="*/ 2744559 h 5236077"/>
              <a:gd name="connsiteX100" fmla="*/ 2267823 w 3079720"/>
              <a:gd name="connsiteY100" fmla="*/ 2667286 h 5236077"/>
              <a:gd name="connsiteX101" fmla="*/ 2126155 w 3079720"/>
              <a:gd name="connsiteY101" fmla="*/ 2667286 h 5236077"/>
              <a:gd name="connsiteX0" fmla="*/ 1765547 w 3029446"/>
              <a:gd name="connsiteY0" fmla="*/ 2641528 h 5236077"/>
              <a:gd name="connsiteX1" fmla="*/ 1585242 w 3029446"/>
              <a:gd name="connsiteY1" fmla="*/ 2641528 h 5236077"/>
              <a:gd name="connsiteX2" fmla="*/ 1495090 w 3029446"/>
              <a:gd name="connsiteY2" fmla="*/ 2770317 h 5236077"/>
              <a:gd name="connsiteX3" fmla="*/ 1469333 w 3029446"/>
              <a:gd name="connsiteY3" fmla="*/ 2924863 h 5236077"/>
              <a:gd name="connsiteX4" fmla="*/ 1533727 w 3029446"/>
              <a:gd name="connsiteY4" fmla="*/ 3040773 h 5236077"/>
              <a:gd name="connsiteX5" fmla="*/ 1623879 w 3029446"/>
              <a:gd name="connsiteY5" fmla="*/ 3195319 h 5236077"/>
              <a:gd name="connsiteX6" fmla="*/ 1507969 w 3029446"/>
              <a:gd name="connsiteY6" fmla="*/ 3259714 h 5236077"/>
              <a:gd name="connsiteX7" fmla="*/ 1379180 w 3029446"/>
              <a:gd name="connsiteY7" fmla="*/ 3375624 h 5236077"/>
              <a:gd name="connsiteX8" fmla="*/ 1198876 w 3029446"/>
              <a:gd name="connsiteY8" fmla="*/ 3388503 h 5236077"/>
              <a:gd name="connsiteX9" fmla="*/ 1185997 w 3029446"/>
              <a:gd name="connsiteY9" fmla="*/ 3105167 h 5236077"/>
              <a:gd name="connsiteX10" fmla="*/ 1237513 w 3029446"/>
              <a:gd name="connsiteY10" fmla="*/ 2770317 h 5236077"/>
              <a:gd name="connsiteX11" fmla="*/ 1237513 w 3029446"/>
              <a:gd name="connsiteY11" fmla="*/ 2525618 h 5236077"/>
              <a:gd name="connsiteX12" fmla="*/ 1237513 w 3029446"/>
              <a:gd name="connsiteY12" fmla="*/ 2319556 h 5236077"/>
              <a:gd name="connsiteX13" fmla="*/ 1263270 w 3029446"/>
              <a:gd name="connsiteY13" fmla="*/ 2074858 h 5236077"/>
              <a:gd name="connsiteX14" fmla="*/ 1327665 w 3029446"/>
              <a:gd name="connsiteY14" fmla="*/ 1714249 h 5236077"/>
              <a:gd name="connsiteX15" fmla="*/ 1366302 w 3029446"/>
              <a:gd name="connsiteY15" fmla="*/ 1572581 h 5236077"/>
              <a:gd name="connsiteX16" fmla="*/ 1520848 w 3029446"/>
              <a:gd name="connsiteY16" fmla="*/ 1456672 h 5236077"/>
              <a:gd name="connsiteX17" fmla="*/ 1675395 w 3029446"/>
              <a:gd name="connsiteY17" fmla="*/ 1276367 h 5236077"/>
              <a:gd name="connsiteX18" fmla="*/ 1842820 w 3029446"/>
              <a:gd name="connsiteY18" fmla="*/ 1147579 h 5236077"/>
              <a:gd name="connsiteX19" fmla="*/ 1984488 w 3029446"/>
              <a:gd name="connsiteY19" fmla="*/ 1070305 h 5236077"/>
              <a:gd name="connsiteX20" fmla="*/ 2126155 w 3029446"/>
              <a:gd name="connsiteY20" fmla="*/ 1018790 h 5236077"/>
              <a:gd name="connsiteX21" fmla="*/ 2216307 w 3029446"/>
              <a:gd name="connsiteY21" fmla="*/ 941517 h 5236077"/>
              <a:gd name="connsiteX22" fmla="*/ 2267823 w 3029446"/>
              <a:gd name="connsiteY22" fmla="*/ 890001 h 5236077"/>
              <a:gd name="connsiteX23" fmla="*/ 2229186 w 3029446"/>
              <a:gd name="connsiteY23" fmla="*/ 774091 h 5236077"/>
              <a:gd name="connsiteX24" fmla="*/ 2087518 w 3029446"/>
              <a:gd name="connsiteY24" fmla="*/ 722576 h 5236077"/>
              <a:gd name="connsiteX25" fmla="*/ 1868578 w 3029446"/>
              <a:gd name="connsiteY25" fmla="*/ 568029 h 5236077"/>
              <a:gd name="connsiteX26" fmla="*/ 1726910 w 3029446"/>
              <a:gd name="connsiteY26" fmla="*/ 477877 h 5236077"/>
              <a:gd name="connsiteX27" fmla="*/ 1546606 w 3029446"/>
              <a:gd name="connsiteY27" fmla="*/ 387725 h 5236077"/>
              <a:gd name="connsiteX28" fmla="*/ 1379181 w 3029446"/>
              <a:gd name="connsiteY28" fmla="*/ 297573 h 5236077"/>
              <a:gd name="connsiteX29" fmla="*/ 1211755 w 3029446"/>
              <a:gd name="connsiteY29" fmla="*/ 143027 h 5236077"/>
              <a:gd name="connsiteX30" fmla="*/ 1082966 w 3029446"/>
              <a:gd name="connsiteY30" fmla="*/ 117269 h 5236077"/>
              <a:gd name="connsiteX31" fmla="*/ 915541 w 3029446"/>
              <a:gd name="connsiteY31" fmla="*/ 65753 h 5236077"/>
              <a:gd name="connsiteX32" fmla="*/ 593569 w 3029446"/>
              <a:gd name="connsiteY32" fmla="*/ 1358 h 5236077"/>
              <a:gd name="connsiteX33" fmla="*/ 451902 w 3029446"/>
              <a:gd name="connsiteY33" fmla="*/ 130148 h 5236077"/>
              <a:gd name="connsiteX34" fmla="*/ 400386 w 3029446"/>
              <a:gd name="connsiteY34" fmla="*/ 284694 h 5236077"/>
              <a:gd name="connsiteX35" fmla="*/ 400386 w 3029446"/>
              <a:gd name="connsiteY35" fmla="*/ 464998 h 5236077"/>
              <a:gd name="connsiteX36" fmla="*/ 400386 w 3029446"/>
              <a:gd name="connsiteY36" fmla="*/ 683939 h 5236077"/>
              <a:gd name="connsiteX37" fmla="*/ 348870 w 3029446"/>
              <a:gd name="connsiteY37" fmla="*/ 1044548 h 5236077"/>
              <a:gd name="connsiteX38" fmla="*/ 297355 w 3029446"/>
              <a:gd name="connsiteY38" fmla="*/ 1276367 h 5236077"/>
              <a:gd name="connsiteX39" fmla="*/ 245840 w 3029446"/>
              <a:gd name="connsiteY39" fmla="*/ 1469550 h 5236077"/>
              <a:gd name="connsiteX40" fmla="*/ 194324 w 3029446"/>
              <a:gd name="connsiteY40" fmla="*/ 1585460 h 5236077"/>
              <a:gd name="connsiteX41" fmla="*/ 142809 w 3029446"/>
              <a:gd name="connsiteY41" fmla="*/ 1727128 h 5236077"/>
              <a:gd name="connsiteX42" fmla="*/ 65535 w 3029446"/>
              <a:gd name="connsiteY42" fmla="*/ 1881674 h 5236077"/>
              <a:gd name="connsiteX43" fmla="*/ 39778 w 3029446"/>
              <a:gd name="connsiteY43" fmla="*/ 1984705 h 5236077"/>
              <a:gd name="connsiteX44" fmla="*/ 1141 w 3029446"/>
              <a:gd name="connsiteY44" fmla="*/ 2203646 h 5236077"/>
              <a:gd name="connsiteX45" fmla="*/ 14020 w 3029446"/>
              <a:gd name="connsiteY45" fmla="*/ 2358193 h 5236077"/>
              <a:gd name="connsiteX46" fmla="*/ 52657 w 3029446"/>
              <a:gd name="connsiteY46" fmla="*/ 2628649 h 5236077"/>
              <a:gd name="connsiteX47" fmla="*/ 91293 w 3029446"/>
              <a:gd name="connsiteY47" fmla="*/ 2731680 h 5236077"/>
              <a:gd name="connsiteX48" fmla="*/ 155688 w 3029446"/>
              <a:gd name="connsiteY48" fmla="*/ 3040773 h 5236077"/>
              <a:gd name="connsiteX49" fmla="*/ 168566 w 3029446"/>
              <a:gd name="connsiteY49" fmla="*/ 3092288 h 5236077"/>
              <a:gd name="connsiteX50" fmla="*/ 258718 w 3029446"/>
              <a:gd name="connsiteY50" fmla="*/ 3324108 h 5236077"/>
              <a:gd name="connsiteX51" fmla="*/ 361749 w 3029446"/>
              <a:gd name="connsiteY51" fmla="*/ 3517291 h 5236077"/>
              <a:gd name="connsiteX52" fmla="*/ 516296 w 3029446"/>
              <a:gd name="connsiteY52" fmla="*/ 3749111 h 5236077"/>
              <a:gd name="connsiteX53" fmla="*/ 670842 w 3029446"/>
              <a:gd name="connsiteY53" fmla="*/ 3890779 h 5236077"/>
              <a:gd name="connsiteX54" fmla="*/ 683721 w 3029446"/>
              <a:gd name="connsiteY54" fmla="*/ 3916536 h 5236077"/>
              <a:gd name="connsiteX55" fmla="*/ 760995 w 3029446"/>
              <a:gd name="connsiteY55" fmla="*/ 4071083 h 5236077"/>
              <a:gd name="connsiteX56" fmla="*/ 876904 w 3029446"/>
              <a:gd name="connsiteY56" fmla="*/ 4290024 h 5236077"/>
              <a:gd name="connsiteX57" fmla="*/ 1070088 w 3029446"/>
              <a:gd name="connsiteY57" fmla="*/ 4547601 h 5236077"/>
              <a:gd name="connsiteX58" fmla="*/ 1185997 w 3029446"/>
              <a:gd name="connsiteY58" fmla="*/ 4663511 h 5236077"/>
              <a:gd name="connsiteX59" fmla="*/ 1327666 w 3029446"/>
              <a:gd name="connsiteY59" fmla="*/ 4779421 h 5236077"/>
              <a:gd name="connsiteX60" fmla="*/ 1546606 w 3029446"/>
              <a:gd name="connsiteY60" fmla="*/ 4882451 h 5236077"/>
              <a:gd name="connsiteX61" fmla="*/ 1855699 w 3029446"/>
              <a:gd name="connsiteY61" fmla="*/ 5062756 h 5236077"/>
              <a:gd name="connsiteX62" fmla="*/ 2126155 w 3029446"/>
              <a:gd name="connsiteY62" fmla="*/ 5165787 h 5236077"/>
              <a:gd name="connsiteX63" fmla="*/ 2254944 w 3029446"/>
              <a:gd name="connsiteY63" fmla="*/ 5217303 h 5236077"/>
              <a:gd name="connsiteX64" fmla="*/ 2409490 w 3029446"/>
              <a:gd name="connsiteY64" fmla="*/ 5230181 h 5236077"/>
              <a:gd name="connsiteX65" fmla="*/ 2473885 w 3029446"/>
              <a:gd name="connsiteY65" fmla="*/ 5127150 h 5236077"/>
              <a:gd name="connsiteX66" fmla="*/ 2564037 w 3029446"/>
              <a:gd name="connsiteY66" fmla="*/ 4985483 h 5236077"/>
              <a:gd name="connsiteX67" fmla="*/ 2705704 w 3029446"/>
              <a:gd name="connsiteY67" fmla="*/ 4843815 h 5236077"/>
              <a:gd name="connsiteX68" fmla="*/ 2821614 w 3029446"/>
              <a:gd name="connsiteY68" fmla="*/ 4715027 h 5236077"/>
              <a:gd name="connsiteX69" fmla="*/ 2989040 w 3029446"/>
              <a:gd name="connsiteY69" fmla="*/ 4586238 h 5236077"/>
              <a:gd name="connsiteX70" fmla="*/ 3027676 w 3029446"/>
              <a:gd name="connsiteY70" fmla="*/ 4444570 h 5236077"/>
              <a:gd name="connsiteX71" fmla="*/ 2950403 w 3029446"/>
              <a:gd name="connsiteY71" fmla="*/ 4431691 h 5236077"/>
              <a:gd name="connsiteX72" fmla="*/ 2873130 w 3029446"/>
              <a:gd name="connsiteY72" fmla="*/ 4264266 h 5236077"/>
              <a:gd name="connsiteX73" fmla="*/ 2757220 w 3029446"/>
              <a:gd name="connsiteY73" fmla="*/ 4096841 h 5236077"/>
              <a:gd name="connsiteX74" fmla="*/ 2615552 w 3029446"/>
              <a:gd name="connsiteY74" fmla="*/ 4045325 h 5236077"/>
              <a:gd name="connsiteX75" fmla="*/ 2422369 w 3029446"/>
              <a:gd name="connsiteY75" fmla="*/ 4096841 h 5236077"/>
              <a:gd name="connsiteX76" fmla="*/ 2203428 w 3029446"/>
              <a:gd name="connsiteY76" fmla="*/ 4174114 h 5236077"/>
              <a:gd name="connsiteX77" fmla="*/ 2100397 w 3029446"/>
              <a:gd name="connsiteY77" fmla="*/ 4186993 h 5236077"/>
              <a:gd name="connsiteX78" fmla="*/ 2010245 w 3029446"/>
              <a:gd name="connsiteY78" fmla="*/ 4251387 h 5236077"/>
              <a:gd name="connsiteX79" fmla="*/ 1868578 w 3029446"/>
              <a:gd name="connsiteY79" fmla="*/ 4315781 h 5236077"/>
              <a:gd name="connsiteX80" fmla="*/ 1662516 w 3029446"/>
              <a:gd name="connsiteY80" fmla="*/ 4315781 h 5236077"/>
              <a:gd name="connsiteX81" fmla="*/ 1636758 w 3029446"/>
              <a:gd name="connsiteY81" fmla="*/ 4264266 h 5236077"/>
              <a:gd name="connsiteX82" fmla="*/ 1623879 w 3029446"/>
              <a:gd name="connsiteY82" fmla="*/ 4135477 h 5236077"/>
              <a:gd name="connsiteX83" fmla="*/ 1662516 w 3029446"/>
              <a:gd name="connsiteY83" fmla="*/ 4032446 h 5236077"/>
              <a:gd name="connsiteX84" fmla="*/ 1585242 w 3029446"/>
              <a:gd name="connsiteY84" fmla="*/ 3942294 h 5236077"/>
              <a:gd name="connsiteX85" fmla="*/ 1469333 w 3029446"/>
              <a:gd name="connsiteY85" fmla="*/ 3916536 h 5236077"/>
              <a:gd name="connsiteX86" fmla="*/ 1366302 w 3029446"/>
              <a:gd name="connsiteY86" fmla="*/ 3865021 h 5236077"/>
              <a:gd name="connsiteX87" fmla="*/ 1301907 w 3029446"/>
              <a:gd name="connsiteY87" fmla="*/ 3761990 h 5236077"/>
              <a:gd name="connsiteX88" fmla="*/ 1263271 w 3029446"/>
              <a:gd name="connsiteY88" fmla="*/ 3620322 h 5236077"/>
              <a:gd name="connsiteX89" fmla="*/ 1263271 w 3029446"/>
              <a:gd name="connsiteY89" fmla="*/ 3491534 h 5236077"/>
              <a:gd name="connsiteX90" fmla="*/ 1404938 w 3029446"/>
              <a:gd name="connsiteY90" fmla="*/ 3427139 h 5236077"/>
              <a:gd name="connsiteX91" fmla="*/ 1623879 w 3029446"/>
              <a:gd name="connsiteY91" fmla="*/ 3285472 h 5236077"/>
              <a:gd name="connsiteX92" fmla="*/ 1778426 w 3029446"/>
              <a:gd name="connsiteY92" fmla="*/ 3246835 h 5236077"/>
              <a:gd name="connsiteX93" fmla="*/ 2151913 w 3029446"/>
              <a:gd name="connsiteY93" fmla="*/ 3208198 h 5236077"/>
              <a:gd name="connsiteX94" fmla="*/ 2151913 w 3029446"/>
              <a:gd name="connsiteY94" fmla="*/ 3208198 h 5236077"/>
              <a:gd name="connsiteX95" fmla="*/ 2293580 w 3029446"/>
              <a:gd name="connsiteY95" fmla="*/ 3208198 h 5236077"/>
              <a:gd name="connsiteX96" fmla="*/ 2396611 w 3029446"/>
              <a:gd name="connsiteY96" fmla="*/ 3118046 h 5236077"/>
              <a:gd name="connsiteX97" fmla="*/ 2435248 w 3029446"/>
              <a:gd name="connsiteY97" fmla="*/ 2963500 h 5236077"/>
              <a:gd name="connsiteX98" fmla="*/ 2409490 w 3029446"/>
              <a:gd name="connsiteY98" fmla="*/ 2860469 h 5236077"/>
              <a:gd name="connsiteX99" fmla="*/ 2332217 w 3029446"/>
              <a:gd name="connsiteY99" fmla="*/ 2744559 h 5236077"/>
              <a:gd name="connsiteX100" fmla="*/ 2267823 w 3029446"/>
              <a:gd name="connsiteY100" fmla="*/ 2667286 h 5236077"/>
              <a:gd name="connsiteX101" fmla="*/ 2126155 w 3029446"/>
              <a:gd name="connsiteY101" fmla="*/ 2667286 h 5236077"/>
              <a:gd name="connsiteX0" fmla="*/ 1765547 w 3029446"/>
              <a:gd name="connsiteY0" fmla="*/ 2641528 h 5236077"/>
              <a:gd name="connsiteX1" fmla="*/ 1585242 w 3029446"/>
              <a:gd name="connsiteY1" fmla="*/ 2641528 h 5236077"/>
              <a:gd name="connsiteX2" fmla="*/ 1495090 w 3029446"/>
              <a:gd name="connsiteY2" fmla="*/ 2770317 h 5236077"/>
              <a:gd name="connsiteX3" fmla="*/ 1469333 w 3029446"/>
              <a:gd name="connsiteY3" fmla="*/ 2924863 h 5236077"/>
              <a:gd name="connsiteX4" fmla="*/ 1533727 w 3029446"/>
              <a:gd name="connsiteY4" fmla="*/ 3040773 h 5236077"/>
              <a:gd name="connsiteX5" fmla="*/ 1623879 w 3029446"/>
              <a:gd name="connsiteY5" fmla="*/ 3195319 h 5236077"/>
              <a:gd name="connsiteX6" fmla="*/ 1507969 w 3029446"/>
              <a:gd name="connsiteY6" fmla="*/ 3259714 h 5236077"/>
              <a:gd name="connsiteX7" fmla="*/ 1379180 w 3029446"/>
              <a:gd name="connsiteY7" fmla="*/ 3375624 h 5236077"/>
              <a:gd name="connsiteX8" fmla="*/ 1198876 w 3029446"/>
              <a:gd name="connsiteY8" fmla="*/ 3388503 h 5236077"/>
              <a:gd name="connsiteX9" fmla="*/ 1185997 w 3029446"/>
              <a:gd name="connsiteY9" fmla="*/ 3105167 h 5236077"/>
              <a:gd name="connsiteX10" fmla="*/ 1237513 w 3029446"/>
              <a:gd name="connsiteY10" fmla="*/ 2770317 h 5236077"/>
              <a:gd name="connsiteX11" fmla="*/ 1237513 w 3029446"/>
              <a:gd name="connsiteY11" fmla="*/ 2525618 h 5236077"/>
              <a:gd name="connsiteX12" fmla="*/ 1237513 w 3029446"/>
              <a:gd name="connsiteY12" fmla="*/ 2319556 h 5236077"/>
              <a:gd name="connsiteX13" fmla="*/ 1263270 w 3029446"/>
              <a:gd name="connsiteY13" fmla="*/ 2074858 h 5236077"/>
              <a:gd name="connsiteX14" fmla="*/ 1327665 w 3029446"/>
              <a:gd name="connsiteY14" fmla="*/ 1714249 h 5236077"/>
              <a:gd name="connsiteX15" fmla="*/ 1366302 w 3029446"/>
              <a:gd name="connsiteY15" fmla="*/ 1572581 h 5236077"/>
              <a:gd name="connsiteX16" fmla="*/ 1520848 w 3029446"/>
              <a:gd name="connsiteY16" fmla="*/ 1456672 h 5236077"/>
              <a:gd name="connsiteX17" fmla="*/ 1675395 w 3029446"/>
              <a:gd name="connsiteY17" fmla="*/ 1276367 h 5236077"/>
              <a:gd name="connsiteX18" fmla="*/ 1842820 w 3029446"/>
              <a:gd name="connsiteY18" fmla="*/ 1147579 h 5236077"/>
              <a:gd name="connsiteX19" fmla="*/ 1984488 w 3029446"/>
              <a:gd name="connsiteY19" fmla="*/ 1070305 h 5236077"/>
              <a:gd name="connsiteX20" fmla="*/ 2126155 w 3029446"/>
              <a:gd name="connsiteY20" fmla="*/ 1018790 h 5236077"/>
              <a:gd name="connsiteX21" fmla="*/ 2216307 w 3029446"/>
              <a:gd name="connsiteY21" fmla="*/ 941517 h 5236077"/>
              <a:gd name="connsiteX22" fmla="*/ 2267823 w 3029446"/>
              <a:gd name="connsiteY22" fmla="*/ 890001 h 5236077"/>
              <a:gd name="connsiteX23" fmla="*/ 2229186 w 3029446"/>
              <a:gd name="connsiteY23" fmla="*/ 774091 h 5236077"/>
              <a:gd name="connsiteX24" fmla="*/ 2087518 w 3029446"/>
              <a:gd name="connsiteY24" fmla="*/ 722576 h 5236077"/>
              <a:gd name="connsiteX25" fmla="*/ 1868578 w 3029446"/>
              <a:gd name="connsiteY25" fmla="*/ 568029 h 5236077"/>
              <a:gd name="connsiteX26" fmla="*/ 1726910 w 3029446"/>
              <a:gd name="connsiteY26" fmla="*/ 477877 h 5236077"/>
              <a:gd name="connsiteX27" fmla="*/ 1546606 w 3029446"/>
              <a:gd name="connsiteY27" fmla="*/ 387725 h 5236077"/>
              <a:gd name="connsiteX28" fmla="*/ 1379181 w 3029446"/>
              <a:gd name="connsiteY28" fmla="*/ 297573 h 5236077"/>
              <a:gd name="connsiteX29" fmla="*/ 1211755 w 3029446"/>
              <a:gd name="connsiteY29" fmla="*/ 143027 h 5236077"/>
              <a:gd name="connsiteX30" fmla="*/ 1082966 w 3029446"/>
              <a:gd name="connsiteY30" fmla="*/ 117269 h 5236077"/>
              <a:gd name="connsiteX31" fmla="*/ 915541 w 3029446"/>
              <a:gd name="connsiteY31" fmla="*/ 65753 h 5236077"/>
              <a:gd name="connsiteX32" fmla="*/ 593569 w 3029446"/>
              <a:gd name="connsiteY32" fmla="*/ 1358 h 5236077"/>
              <a:gd name="connsiteX33" fmla="*/ 451902 w 3029446"/>
              <a:gd name="connsiteY33" fmla="*/ 130148 h 5236077"/>
              <a:gd name="connsiteX34" fmla="*/ 400386 w 3029446"/>
              <a:gd name="connsiteY34" fmla="*/ 284694 h 5236077"/>
              <a:gd name="connsiteX35" fmla="*/ 400386 w 3029446"/>
              <a:gd name="connsiteY35" fmla="*/ 464998 h 5236077"/>
              <a:gd name="connsiteX36" fmla="*/ 400386 w 3029446"/>
              <a:gd name="connsiteY36" fmla="*/ 683939 h 5236077"/>
              <a:gd name="connsiteX37" fmla="*/ 348870 w 3029446"/>
              <a:gd name="connsiteY37" fmla="*/ 1044548 h 5236077"/>
              <a:gd name="connsiteX38" fmla="*/ 297355 w 3029446"/>
              <a:gd name="connsiteY38" fmla="*/ 1276367 h 5236077"/>
              <a:gd name="connsiteX39" fmla="*/ 245840 w 3029446"/>
              <a:gd name="connsiteY39" fmla="*/ 1469550 h 5236077"/>
              <a:gd name="connsiteX40" fmla="*/ 194324 w 3029446"/>
              <a:gd name="connsiteY40" fmla="*/ 1585460 h 5236077"/>
              <a:gd name="connsiteX41" fmla="*/ 142809 w 3029446"/>
              <a:gd name="connsiteY41" fmla="*/ 1727128 h 5236077"/>
              <a:gd name="connsiteX42" fmla="*/ 65535 w 3029446"/>
              <a:gd name="connsiteY42" fmla="*/ 1881674 h 5236077"/>
              <a:gd name="connsiteX43" fmla="*/ 39778 w 3029446"/>
              <a:gd name="connsiteY43" fmla="*/ 1984705 h 5236077"/>
              <a:gd name="connsiteX44" fmla="*/ 1141 w 3029446"/>
              <a:gd name="connsiteY44" fmla="*/ 2203646 h 5236077"/>
              <a:gd name="connsiteX45" fmla="*/ 14020 w 3029446"/>
              <a:gd name="connsiteY45" fmla="*/ 2358193 h 5236077"/>
              <a:gd name="connsiteX46" fmla="*/ 52657 w 3029446"/>
              <a:gd name="connsiteY46" fmla="*/ 2628649 h 5236077"/>
              <a:gd name="connsiteX47" fmla="*/ 91293 w 3029446"/>
              <a:gd name="connsiteY47" fmla="*/ 2731680 h 5236077"/>
              <a:gd name="connsiteX48" fmla="*/ 155688 w 3029446"/>
              <a:gd name="connsiteY48" fmla="*/ 3040773 h 5236077"/>
              <a:gd name="connsiteX49" fmla="*/ 168566 w 3029446"/>
              <a:gd name="connsiteY49" fmla="*/ 3092288 h 5236077"/>
              <a:gd name="connsiteX50" fmla="*/ 258718 w 3029446"/>
              <a:gd name="connsiteY50" fmla="*/ 3324108 h 5236077"/>
              <a:gd name="connsiteX51" fmla="*/ 361749 w 3029446"/>
              <a:gd name="connsiteY51" fmla="*/ 3517291 h 5236077"/>
              <a:gd name="connsiteX52" fmla="*/ 516296 w 3029446"/>
              <a:gd name="connsiteY52" fmla="*/ 3749111 h 5236077"/>
              <a:gd name="connsiteX53" fmla="*/ 670842 w 3029446"/>
              <a:gd name="connsiteY53" fmla="*/ 3890779 h 5236077"/>
              <a:gd name="connsiteX54" fmla="*/ 683721 w 3029446"/>
              <a:gd name="connsiteY54" fmla="*/ 3916536 h 5236077"/>
              <a:gd name="connsiteX55" fmla="*/ 760995 w 3029446"/>
              <a:gd name="connsiteY55" fmla="*/ 4071083 h 5236077"/>
              <a:gd name="connsiteX56" fmla="*/ 876904 w 3029446"/>
              <a:gd name="connsiteY56" fmla="*/ 4290024 h 5236077"/>
              <a:gd name="connsiteX57" fmla="*/ 1070088 w 3029446"/>
              <a:gd name="connsiteY57" fmla="*/ 4547601 h 5236077"/>
              <a:gd name="connsiteX58" fmla="*/ 1185997 w 3029446"/>
              <a:gd name="connsiteY58" fmla="*/ 4663511 h 5236077"/>
              <a:gd name="connsiteX59" fmla="*/ 1327666 w 3029446"/>
              <a:gd name="connsiteY59" fmla="*/ 4779421 h 5236077"/>
              <a:gd name="connsiteX60" fmla="*/ 1546606 w 3029446"/>
              <a:gd name="connsiteY60" fmla="*/ 4882451 h 5236077"/>
              <a:gd name="connsiteX61" fmla="*/ 1855699 w 3029446"/>
              <a:gd name="connsiteY61" fmla="*/ 5062756 h 5236077"/>
              <a:gd name="connsiteX62" fmla="*/ 2126155 w 3029446"/>
              <a:gd name="connsiteY62" fmla="*/ 5165787 h 5236077"/>
              <a:gd name="connsiteX63" fmla="*/ 2254944 w 3029446"/>
              <a:gd name="connsiteY63" fmla="*/ 5217303 h 5236077"/>
              <a:gd name="connsiteX64" fmla="*/ 2409490 w 3029446"/>
              <a:gd name="connsiteY64" fmla="*/ 5230181 h 5236077"/>
              <a:gd name="connsiteX65" fmla="*/ 2473885 w 3029446"/>
              <a:gd name="connsiteY65" fmla="*/ 5127150 h 5236077"/>
              <a:gd name="connsiteX66" fmla="*/ 2564037 w 3029446"/>
              <a:gd name="connsiteY66" fmla="*/ 4985483 h 5236077"/>
              <a:gd name="connsiteX67" fmla="*/ 2705704 w 3029446"/>
              <a:gd name="connsiteY67" fmla="*/ 4843815 h 5236077"/>
              <a:gd name="connsiteX68" fmla="*/ 2821614 w 3029446"/>
              <a:gd name="connsiteY68" fmla="*/ 4715027 h 5236077"/>
              <a:gd name="connsiteX69" fmla="*/ 2989040 w 3029446"/>
              <a:gd name="connsiteY69" fmla="*/ 4586238 h 5236077"/>
              <a:gd name="connsiteX70" fmla="*/ 3027676 w 3029446"/>
              <a:gd name="connsiteY70" fmla="*/ 4444570 h 5236077"/>
              <a:gd name="connsiteX71" fmla="*/ 2950403 w 3029446"/>
              <a:gd name="connsiteY71" fmla="*/ 4431691 h 5236077"/>
              <a:gd name="connsiteX72" fmla="*/ 2873130 w 3029446"/>
              <a:gd name="connsiteY72" fmla="*/ 4264266 h 5236077"/>
              <a:gd name="connsiteX73" fmla="*/ 2744341 w 3029446"/>
              <a:gd name="connsiteY73" fmla="*/ 4186993 h 5236077"/>
              <a:gd name="connsiteX74" fmla="*/ 2615552 w 3029446"/>
              <a:gd name="connsiteY74" fmla="*/ 4045325 h 5236077"/>
              <a:gd name="connsiteX75" fmla="*/ 2422369 w 3029446"/>
              <a:gd name="connsiteY75" fmla="*/ 4096841 h 5236077"/>
              <a:gd name="connsiteX76" fmla="*/ 2203428 w 3029446"/>
              <a:gd name="connsiteY76" fmla="*/ 4174114 h 5236077"/>
              <a:gd name="connsiteX77" fmla="*/ 2100397 w 3029446"/>
              <a:gd name="connsiteY77" fmla="*/ 4186993 h 5236077"/>
              <a:gd name="connsiteX78" fmla="*/ 2010245 w 3029446"/>
              <a:gd name="connsiteY78" fmla="*/ 4251387 h 5236077"/>
              <a:gd name="connsiteX79" fmla="*/ 1868578 w 3029446"/>
              <a:gd name="connsiteY79" fmla="*/ 4315781 h 5236077"/>
              <a:gd name="connsiteX80" fmla="*/ 1662516 w 3029446"/>
              <a:gd name="connsiteY80" fmla="*/ 4315781 h 5236077"/>
              <a:gd name="connsiteX81" fmla="*/ 1636758 w 3029446"/>
              <a:gd name="connsiteY81" fmla="*/ 4264266 h 5236077"/>
              <a:gd name="connsiteX82" fmla="*/ 1623879 w 3029446"/>
              <a:gd name="connsiteY82" fmla="*/ 4135477 h 5236077"/>
              <a:gd name="connsiteX83" fmla="*/ 1662516 w 3029446"/>
              <a:gd name="connsiteY83" fmla="*/ 4032446 h 5236077"/>
              <a:gd name="connsiteX84" fmla="*/ 1585242 w 3029446"/>
              <a:gd name="connsiteY84" fmla="*/ 3942294 h 5236077"/>
              <a:gd name="connsiteX85" fmla="*/ 1469333 w 3029446"/>
              <a:gd name="connsiteY85" fmla="*/ 3916536 h 5236077"/>
              <a:gd name="connsiteX86" fmla="*/ 1366302 w 3029446"/>
              <a:gd name="connsiteY86" fmla="*/ 3865021 h 5236077"/>
              <a:gd name="connsiteX87" fmla="*/ 1301907 w 3029446"/>
              <a:gd name="connsiteY87" fmla="*/ 3761990 h 5236077"/>
              <a:gd name="connsiteX88" fmla="*/ 1263271 w 3029446"/>
              <a:gd name="connsiteY88" fmla="*/ 3620322 h 5236077"/>
              <a:gd name="connsiteX89" fmla="*/ 1263271 w 3029446"/>
              <a:gd name="connsiteY89" fmla="*/ 3491534 h 5236077"/>
              <a:gd name="connsiteX90" fmla="*/ 1404938 w 3029446"/>
              <a:gd name="connsiteY90" fmla="*/ 3427139 h 5236077"/>
              <a:gd name="connsiteX91" fmla="*/ 1623879 w 3029446"/>
              <a:gd name="connsiteY91" fmla="*/ 3285472 h 5236077"/>
              <a:gd name="connsiteX92" fmla="*/ 1778426 w 3029446"/>
              <a:gd name="connsiteY92" fmla="*/ 3246835 h 5236077"/>
              <a:gd name="connsiteX93" fmla="*/ 2151913 w 3029446"/>
              <a:gd name="connsiteY93" fmla="*/ 3208198 h 5236077"/>
              <a:gd name="connsiteX94" fmla="*/ 2151913 w 3029446"/>
              <a:gd name="connsiteY94" fmla="*/ 3208198 h 5236077"/>
              <a:gd name="connsiteX95" fmla="*/ 2293580 w 3029446"/>
              <a:gd name="connsiteY95" fmla="*/ 3208198 h 5236077"/>
              <a:gd name="connsiteX96" fmla="*/ 2396611 w 3029446"/>
              <a:gd name="connsiteY96" fmla="*/ 3118046 h 5236077"/>
              <a:gd name="connsiteX97" fmla="*/ 2435248 w 3029446"/>
              <a:gd name="connsiteY97" fmla="*/ 2963500 h 5236077"/>
              <a:gd name="connsiteX98" fmla="*/ 2409490 w 3029446"/>
              <a:gd name="connsiteY98" fmla="*/ 2860469 h 5236077"/>
              <a:gd name="connsiteX99" fmla="*/ 2332217 w 3029446"/>
              <a:gd name="connsiteY99" fmla="*/ 2744559 h 5236077"/>
              <a:gd name="connsiteX100" fmla="*/ 2267823 w 3029446"/>
              <a:gd name="connsiteY100" fmla="*/ 2667286 h 5236077"/>
              <a:gd name="connsiteX101" fmla="*/ 2126155 w 3029446"/>
              <a:gd name="connsiteY101" fmla="*/ 2667286 h 5236077"/>
              <a:gd name="connsiteX0" fmla="*/ 1765547 w 2998883"/>
              <a:gd name="connsiteY0" fmla="*/ 2641528 h 5236077"/>
              <a:gd name="connsiteX1" fmla="*/ 1585242 w 2998883"/>
              <a:gd name="connsiteY1" fmla="*/ 2641528 h 5236077"/>
              <a:gd name="connsiteX2" fmla="*/ 1495090 w 2998883"/>
              <a:gd name="connsiteY2" fmla="*/ 2770317 h 5236077"/>
              <a:gd name="connsiteX3" fmla="*/ 1469333 w 2998883"/>
              <a:gd name="connsiteY3" fmla="*/ 2924863 h 5236077"/>
              <a:gd name="connsiteX4" fmla="*/ 1533727 w 2998883"/>
              <a:gd name="connsiteY4" fmla="*/ 3040773 h 5236077"/>
              <a:gd name="connsiteX5" fmla="*/ 1623879 w 2998883"/>
              <a:gd name="connsiteY5" fmla="*/ 3195319 h 5236077"/>
              <a:gd name="connsiteX6" fmla="*/ 1507969 w 2998883"/>
              <a:gd name="connsiteY6" fmla="*/ 3259714 h 5236077"/>
              <a:gd name="connsiteX7" fmla="*/ 1379180 w 2998883"/>
              <a:gd name="connsiteY7" fmla="*/ 3375624 h 5236077"/>
              <a:gd name="connsiteX8" fmla="*/ 1198876 w 2998883"/>
              <a:gd name="connsiteY8" fmla="*/ 3388503 h 5236077"/>
              <a:gd name="connsiteX9" fmla="*/ 1185997 w 2998883"/>
              <a:gd name="connsiteY9" fmla="*/ 3105167 h 5236077"/>
              <a:gd name="connsiteX10" fmla="*/ 1237513 w 2998883"/>
              <a:gd name="connsiteY10" fmla="*/ 2770317 h 5236077"/>
              <a:gd name="connsiteX11" fmla="*/ 1237513 w 2998883"/>
              <a:gd name="connsiteY11" fmla="*/ 2525618 h 5236077"/>
              <a:gd name="connsiteX12" fmla="*/ 1237513 w 2998883"/>
              <a:gd name="connsiteY12" fmla="*/ 2319556 h 5236077"/>
              <a:gd name="connsiteX13" fmla="*/ 1263270 w 2998883"/>
              <a:gd name="connsiteY13" fmla="*/ 2074858 h 5236077"/>
              <a:gd name="connsiteX14" fmla="*/ 1327665 w 2998883"/>
              <a:gd name="connsiteY14" fmla="*/ 1714249 h 5236077"/>
              <a:gd name="connsiteX15" fmla="*/ 1366302 w 2998883"/>
              <a:gd name="connsiteY15" fmla="*/ 1572581 h 5236077"/>
              <a:gd name="connsiteX16" fmla="*/ 1520848 w 2998883"/>
              <a:gd name="connsiteY16" fmla="*/ 1456672 h 5236077"/>
              <a:gd name="connsiteX17" fmla="*/ 1675395 w 2998883"/>
              <a:gd name="connsiteY17" fmla="*/ 1276367 h 5236077"/>
              <a:gd name="connsiteX18" fmla="*/ 1842820 w 2998883"/>
              <a:gd name="connsiteY18" fmla="*/ 1147579 h 5236077"/>
              <a:gd name="connsiteX19" fmla="*/ 1984488 w 2998883"/>
              <a:gd name="connsiteY19" fmla="*/ 1070305 h 5236077"/>
              <a:gd name="connsiteX20" fmla="*/ 2126155 w 2998883"/>
              <a:gd name="connsiteY20" fmla="*/ 1018790 h 5236077"/>
              <a:gd name="connsiteX21" fmla="*/ 2216307 w 2998883"/>
              <a:gd name="connsiteY21" fmla="*/ 941517 h 5236077"/>
              <a:gd name="connsiteX22" fmla="*/ 2267823 w 2998883"/>
              <a:gd name="connsiteY22" fmla="*/ 890001 h 5236077"/>
              <a:gd name="connsiteX23" fmla="*/ 2229186 w 2998883"/>
              <a:gd name="connsiteY23" fmla="*/ 774091 h 5236077"/>
              <a:gd name="connsiteX24" fmla="*/ 2087518 w 2998883"/>
              <a:gd name="connsiteY24" fmla="*/ 722576 h 5236077"/>
              <a:gd name="connsiteX25" fmla="*/ 1868578 w 2998883"/>
              <a:gd name="connsiteY25" fmla="*/ 568029 h 5236077"/>
              <a:gd name="connsiteX26" fmla="*/ 1726910 w 2998883"/>
              <a:gd name="connsiteY26" fmla="*/ 477877 h 5236077"/>
              <a:gd name="connsiteX27" fmla="*/ 1546606 w 2998883"/>
              <a:gd name="connsiteY27" fmla="*/ 387725 h 5236077"/>
              <a:gd name="connsiteX28" fmla="*/ 1379181 w 2998883"/>
              <a:gd name="connsiteY28" fmla="*/ 297573 h 5236077"/>
              <a:gd name="connsiteX29" fmla="*/ 1211755 w 2998883"/>
              <a:gd name="connsiteY29" fmla="*/ 143027 h 5236077"/>
              <a:gd name="connsiteX30" fmla="*/ 1082966 w 2998883"/>
              <a:gd name="connsiteY30" fmla="*/ 117269 h 5236077"/>
              <a:gd name="connsiteX31" fmla="*/ 915541 w 2998883"/>
              <a:gd name="connsiteY31" fmla="*/ 65753 h 5236077"/>
              <a:gd name="connsiteX32" fmla="*/ 593569 w 2998883"/>
              <a:gd name="connsiteY32" fmla="*/ 1358 h 5236077"/>
              <a:gd name="connsiteX33" fmla="*/ 451902 w 2998883"/>
              <a:gd name="connsiteY33" fmla="*/ 130148 h 5236077"/>
              <a:gd name="connsiteX34" fmla="*/ 400386 w 2998883"/>
              <a:gd name="connsiteY34" fmla="*/ 284694 h 5236077"/>
              <a:gd name="connsiteX35" fmla="*/ 400386 w 2998883"/>
              <a:gd name="connsiteY35" fmla="*/ 464998 h 5236077"/>
              <a:gd name="connsiteX36" fmla="*/ 400386 w 2998883"/>
              <a:gd name="connsiteY36" fmla="*/ 683939 h 5236077"/>
              <a:gd name="connsiteX37" fmla="*/ 348870 w 2998883"/>
              <a:gd name="connsiteY37" fmla="*/ 1044548 h 5236077"/>
              <a:gd name="connsiteX38" fmla="*/ 297355 w 2998883"/>
              <a:gd name="connsiteY38" fmla="*/ 1276367 h 5236077"/>
              <a:gd name="connsiteX39" fmla="*/ 245840 w 2998883"/>
              <a:gd name="connsiteY39" fmla="*/ 1469550 h 5236077"/>
              <a:gd name="connsiteX40" fmla="*/ 194324 w 2998883"/>
              <a:gd name="connsiteY40" fmla="*/ 1585460 h 5236077"/>
              <a:gd name="connsiteX41" fmla="*/ 142809 w 2998883"/>
              <a:gd name="connsiteY41" fmla="*/ 1727128 h 5236077"/>
              <a:gd name="connsiteX42" fmla="*/ 65535 w 2998883"/>
              <a:gd name="connsiteY42" fmla="*/ 1881674 h 5236077"/>
              <a:gd name="connsiteX43" fmla="*/ 39778 w 2998883"/>
              <a:gd name="connsiteY43" fmla="*/ 1984705 h 5236077"/>
              <a:gd name="connsiteX44" fmla="*/ 1141 w 2998883"/>
              <a:gd name="connsiteY44" fmla="*/ 2203646 h 5236077"/>
              <a:gd name="connsiteX45" fmla="*/ 14020 w 2998883"/>
              <a:gd name="connsiteY45" fmla="*/ 2358193 h 5236077"/>
              <a:gd name="connsiteX46" fmla="*/ 52657 w 2998883"/>
              <a:gd name="connsiteY46" fmla="*/ 2628649 h 5236077"/>
              <a:gd name="connsiteX47" fmla="*/ 91293 w 2998883"/>
              <a:gd name="connsiteY47" fmla="*/ 2731680 h 5236077"/>
              <a:gd name="connsiteX48" fmla="*/ 155688 w 2998883"/>
              <a:gd name="connsiteY48" fmla="*/ 3040773 h 5236077"/>
              <a:gd name="connsiteX49" fmla="*/ 168566 w 2998883"/>
              <a:gd name="connsiteY49" fmla="*/ 3092288 h 5236077"/>
              <a:gd name="connsiteX50" fmla="*/ 258718 w 2998883"/>
              <a:gd name="connsiteY50" fmla="*/ 3324108 h 5236077"/>
              <a:gd name="connsiteX51" fmla="*/ 361749 w 2998883"/>
              <a:gd name="connsiteY51" fmla="*/ 3517291 h 5236077"/>
              <a:gd name="connsiteX52" fmla="*/ 516296 w 2998883"/>
              <a:gd name="connsiteY52" fmla="*/ 3749111 h 5236077"/>
              <a:gd name="connsiteX53" fmla="*/ 670842 w 2998883"/>
              <a:gd name="connsiteY53" fmla="*/ 3890779 h 5236077"/>
              <a:gd name="connsiteX54" fmla="*/ 683721 w 2998883"/>
              <a:gd name="connsiteY54" fmla="*/ 3916536 h 5236077"/>
              <a:gd name="connsiteX55" fmla="*/ 760995 w 2998883"/>
              <a:gd name="connsiteY55" fmla="*/ 4071083 h 5236077"/>
              <a:gd name="connsiteX56" fmla="*/ 876904 w 2998883"/>
              <a:gd name="connsiteY56" fmla="*/ 4290024 h 5236077"/>
              <a:gd name="connsiteX57" fmla="*/ 1070088 w 2998883"/>
              <a:gd name="connsiteY57" fmla="*/ 4547601 h 5236077"/>
              <a:gd name="connsiteX58" fmla="*/ 1185997 w 2998883"/>
              <a:gd name="connsiteY58" fmla="*/ 4663511 h 5236077"/>
              <a:gd name="connsiteX59" fmla="*/ 1327666 w 2998883"/>
              <a:gd name="connsiteY59" fmla="*/ 4779421 h 5236077"/>
              <a:gd name="connsiteX60" fmla="*/ 1546606 w 2998883"/>
              <a:gd name="connsiteY60" fmla="*/ 4882451 h 5236077"/>
              <a:gd name="connsiteX61" fmla="*/ 1855699 w 2998883"/>
              <a:gd name="connsiteY61" fmla="*/ 5062756 h 5236077"/>
              <a:gd name="connsiteX62" fmla="*/ 2126155 w 2998883"/>
              <a:gd name="connsiteY62" fmla="*/ 5165787 h 5236077"/>
              <a:gd name="connsiteX63" fmla="*/ 2254944 w 2998883"/>
              <a:gd name="connsiteY63" fmla="*/ 5217303 h 5236077"/>
              <a:gd name="connsiteX64" fmla="*/ 2409490 w 2998883"/>
              <a:gd name="connsiteY64" fmla="*/ 5230181 h 5236077"/>
              <a:gd name="connsiteX65" fmla="*/ 2473885 w 2998883"/>
              <a:gd name="connsiteY65" fmla="*/ 5127150 h 5236077"/>
              <a:gd name="connsiteX66" fmla="*/ 2564037 w 2998883"/>
              <a:gd name="connsiteY66" fmla="*/ 4985483 h 5236077"/>
              <a:gd name="connsiteX67" fmla="*/ 2705704 w 2998883"/>
              <a:gd name="connsiteY67" fmla="*/ 4843815 h 5236077"/>
              <a:gd name="connsiteX68" fmla="*/ 2821614 w 2998883"/>
              <a:gd name="connsiteY68" fmla="*/ 4715027 h 5236077"/>
              <a:gd name="connsiteX69" fmla="*/ 2989040 w 2998883"/>
              <a:gd name="connsiteY69" fmla="*/ 4586238 h 5236077"/>
              <a:gd name="connsiteX70" fmla="*/ 2976161 w 2998883"/>
              <a:gd name="connsiteY70" fmla="*/ 4483207 h 5236077"/>
              <a:gd name="connsiteX71" fmla="*/ 2950403 w 2998883"/>
              <a:gd name="connsiteY71" fmla="*/ 4431691 h 5236077"/>
              <a:gd name="connsiteX72" fmla="*/ 2873130 w 2998883"/>
              <a:gd name="connsiteY72" fmla="*/ 4264266 h 5236077"/>
              <a:gd name="connsiteX73" fmla="*/ 2744341 w 2998883"/>
              <a:gd name="connsiteY73" fmla="*/ 4186993 h 5236077"/>
              <a:gd name="connsiteX74" fmla="*/ 2615552 w 2998883"/>
              <a:gd name="connsiteY74" fmla="*/ 4045325 h 5236077"/>
              <a:gd name="connsiteX75" fmla="*/ 2422369 w 2998883"/>
              <a:gd name="connsiteY75" fmla="*/ 4096841 h 5236077"/>
              <a:gd name="connsiteX76" fmla="*/ 2203428 w 2998883"/>
              <a:gd name="connsiteY76" fmla="*/ 4174114 h 5236077"/>
              <a:gd name="connsiteX77" fmla="*/ 2100397 w 2998883"/>
              <a:gd name="connsiteY77" fmla="*/ 4186993 h 5236077"/>
              <a:gd name="connsiteX78" fmla="*/ 2010245 w 2998883"/>
              <a:gd name="connsiteY78" fmla="*/ 4251387 h 5236077"/>
              <a:gd name="connsiteX79" fmla="*/ 1868578 w 2998883"/>
              <a:gd name="connsiteY79" fmla="*/ 4315781 h 5236077"/>
              <a:gd name="connsiteX80" fmla="*/ 1662516 w 2998883"/>
              <a:gd name="connsiteY80" fmla="*/ 4315781 h 5236077"/>
              <a:gd name="connsiteX81" fmla="*/ 1636758 w 2998883"/>
              <a:gd name="connsiteY81" fmla="*/ 4264266 h 5236077"/>
              <a:gd name="connsiteX82" fmla="*/ 1623879 w 2998883"/>
              <a:gd name="connsiteY82" fmla="*/ 4135477 h 5236077"/>
              <a:gd name="connsiteX83" fmla="*/ 1662516 w 2998883"/>
              <a:gd name="connsiteY83" fmla="*/ 4032446 h 5236077"/>
              <a:gd name="connsiteX84" fmla="*/ 1585242 w 2998883"/>
              <a:gd name="connsiteY84" fmla="*/ 3942294 h 5236077"/>
              <a:gd name="connsiteX85" fmla="*/ 1469333 w 2998883"/>
              <a:gd name="connsiteY85" fmla="*/ 3916536 h 5236077"/>
              <a:gd name="connsiteX86" fmla="*/ 1366302 w 2998883"/>
              <a:gd name="connsiteY86" fmla="*/ 3865021 h 5236077"/>
              <a:gd name="connsiteX87" fmla="*/ 1301907 w 2998883"/>
              <a:gd name="connsiteY87" fmla="*/ 3761990 h 5236077"/>
              <a:gd name="connsiteX88" fmla="*/ 1263271 w 2998883"/>
              <a:gd name="connsiteY88" fmla="*/ 3620322 h 5236077"/>
              <a:gd name="connsiteX89" fmla="*/ 1263271 w 2998883"/>
              <a:gd name="connsiteY89" fmla="*/ 3491534 h 5236077"/>
              <a:gd name="connsiteX90" fmla="*/ 1404938 w 2998883"/>
              <a:gd name="connsiteY90" fmla="*/ 3427139 h 5236077"/>
              <a:gd name="connsiteX91" fmla="*/ 1623879 w 2998883"/>
              <a:gd name="connsiteY91" fmla="*/ 3285472 h 5236077"/>
              <a:gd name="connsiteX92" fmla="*/ 1778426 w 2998883"/>
              <a:gd name="connsiteY92" fmla="*/ 3246835 h 5236077"/>
              <a:gd name="connsiteX93" fmla="*/ 2151913 w 2998883"/>
              <a:gd name="connsiteY93" fmla="*/ 3208198 h 5236077"/>
              <a:gd name="connsiteX94" fmla="*/ 2151913 w 2998883"/>
              <a:gd name="connsiteY94" fmla="*/ 3208198 h 5236077"/>
              <a:gd name="connsiteX95" fmla="*/ 2293580 w 2998883"/>
              <a:gd name="connsiteY95" fmla="*/ 3208198 h 5236077"/>
              <a:gd name="connsiteX96" fmla="*/ 2396611 w 2998883"/>
              <a:gd name="connsiteY96" fmla="*/ 3118046 h 5236077"/>
              <a:gd name="connsiteX97" fmla="*/ 2435248 w 2998883"/>
              <a:gd name="connsiteY97" fmla="*/ 2963500 h 5236077"/>
              <a:gd name="connsiteX98" fmla="*/ 2409490 w 2998883"/>
              <a:gd name="connsiteY98" fmla="*/ 2860469 h 5236077"/>
              <a:gd name="connsiteX99" fmla="*/ 2332217 w 2998883"/>
              <a:gd name="connsiteY99" fmla="*/ 2744559 h 5236077"/>
              <a:gd name="connsiteX100" fmla="*/ 2267823 w 2998883"/>
              <a:gd name="connsiteY100" fmla="*/ 2667286 h 5236077"/>
              <a:gd name="connsiteX101" fmla="*/ 2126155 w 2998883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366302 w 2988624"/>
              <a:gd name="connsiteY15" fmla="*/ 1572581 h 5236077"/>
              <a:gd name="connsiteX16" fmla="*/ 1520848 w 2988624"/>
              <a:gd name="connsiteY16" fmla="*/ 1456672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43815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62516 w 2988624"/>
              <a:gd name="connsiteY80" fmla="*/ 4315781 h 5236077"/>
              <a:gd name="connsiteX81" fmla="*/ 1636758 w 2988624"/>
              <a:gd name="connsiteY81" fmla="*/ 4264266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366302 w 2988624"/>
              <a:gd name="connsiteY15" fmla="*/ 1572581 h 5236077"/>
              <a:gd name="connsiteX16" fmla="*/ 1520848 w 2988624"/>
              <a:gd name="connsiteY16" fmla="*/ 1456672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62516 w 2988624"/>
              <a:gd name="connsiteY80" fmla="*/ 4315781 h 5236077"/>
              <a:gd name="connsiteX81" fmla="*/ 1636758 w 2988624"/>
              <a:gd name="connsiteY81" fmla="*/ 4264266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56454 w 2988624"/>
              <a:gd name="connsiteY15" fmla="*/ 1624096 h 5236077"/>
              <a:gd name="connsiteX16" fmla="*/ 1520848 w 2988624"/>
              <a:gd name="connsiteY16" fmla="*/ 1456672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62516 w 2988624"/>
              <a:gd name="connsiteY80" fmla="*/ 4315781 h 5236077"/>
              <a:gd name="connsiteX81" fmla="*/ 1636758 w 2988624"/>
              <a:gd name="connsiteY81" fmla="*/ 4264266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56454 w 2988624"/>
              <a:gd name="connsiteY15" fmla="*/ 1624096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62516 w 2988624"/>
              <a:gd name="connsiteY80" fmla="*/ 4315781 h 5236077"/>
              <a:gd name="connsiteX81" fmla="*/ 1636758 w 2988624"/>
              <a:gd name="connsiteY81" fmla="*/ 4264266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62516 w 2988624"/>
              <a:gd name="connsiteY80" fmla="*/ 4315781 h 5236077"/>
              <a:gd name="connsiteX81" fmla="*/ 1636758 w 2988624"/>
              <a:gd name="connsiteY81" fmla="*/ 4264266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62516 w 2988624"/>
              <a:gd name="connsiteY80" fmla="*/ 4315781 h 5236077"/>
              <a:gd name="connsiteX81" fmla="*/ 1611000 w 2988624"/>
              <a:gd name="connsiteY81" fmla="*/ 4354418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683721 w 2988624"/>
              <a:gd name="connsiteY54" fmla="*/ 3916536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88274 w 2988624"/>
              <a:gd name="connsiteY80" fmla="*/ 4367296 h 5236077"/>
              <a:gd name="connsiteX81" fmla="*/ 1611000 w 2988624"/>
              <a:gd name="connsiteY81" fmla="*/ 4354418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735237 w 2988624"/>
              <a:gd name="connsiteY54" fmla="*/ 3865021 h 5236077"/>
              <a:gd name="connsiteX55" fmla="*/ 760995 w 2988624"/>
              <a:gd name="connsiteY55" fmla="*/ 4071083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88274 w 2988624"/>
              <a:gd name="connsiteY80" fmla="*/ 4367296 h 5236077"/>
              <a:gd name="connsiteX81" fmla="*/ 1611000 w 2988624"/>
              <a:gd name="connsiteY81" fmla="*/ 4354418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735237 w 2988624"/>
              <a:gd name="connsiteY54" fmla="*/ 3865021 h 5236077"/>
              <a:gd name="connsiteX55" fmla="*/ 786752 w 2988624"/>
              <a:gd name="connsiteY55" fmla="*/ 4058204 h 5236077"/>
              <a:gd name="connsiteX56" fmla="*/ 876904 w 2988624"/>
              <a:gd name="connsiteY56" fmla="*/ 4290024 h 5236077"/>
              <a:gd name="connsiteX57" fmla="*/ 1070088 w 2988624"/>
              <a:gd name="connsiteY57" fmla="*/ 4547601 h 5236077"/>
              <a:gd name="connsiteX58" fmla="*/ 1185997 w 2988624"/>
              <a:gd name="connsiteY58" fmla="*/ 4663511 h 5236077"/>
              <a:gd name="connsiteX59" fmla="*/ 1327666 w 2988624"/>
              <a:gd name="connsiteY59" fmla="*/ 4779421 h 5236077"/>
              <a:gd name="connsiteX60" fmla="*/ 1546606 w 2988624"/>
              <a:gd name="connsiteY60" fmla="*/ 4882451 h 5236077"/>
              <a:gd name="connsiteX61" fmla="*/ 1855699 w 2988624"/>
              <a:gd name="connsiteY61" fmla="*/ 5062756 h 5236077"/>
              <a:gd name="connsiteX62" fmla="*/ 2126155 w 2988624"/>
              <a:gd name="connsiteY62" fmla="*/ 5165787 h 5236077"/>
              <a:gd name="connsiteX63" fmla="*/ 2254944 w 2988624"/>
              <a:gd name="connsiteY63" fmla="*/ 5217303 h 5236077"/>
              <a:gd name="connsiteX64" fmla="*/ 2409490 w 2988624"/>
              <a:gd name="connsiteY64" fmla="*/ 5230181 h 5236077"/>
              <a:gd name="connsiteX65" fmla="*/ 2473885 w 2988624"/>
              <a:gd name="connsiteY65" fmla="*/ 5127150 h 5236077"/>
              <a:gd name="connsiteX66" fmla="*/ 2564037 w 2988624"/>
              <a:gd name="connsiteY66" fmla="*/ 4985483 h 5236077"/>
              <a:gd name="connsiteX67" fmla="*/ 2705704 w 2988624"/>
              <a:gd name="connsiteY67" fmla="*/ 4818057 h 5236077"/>
              <a:gd name="connsiteX68" fmla="*/ 2821614 w 2988624"/>
              <a:gd name="connsiteY68" fmla="*/ 4715027 h 5236077"/>
              <a:gd name="connsiteX69" fmla="*/ 2976161 w 2988624"/>
              <a:gd name="connsiteY69" fmla="*/ 4547601 h 5236077"/>
              <a:gd name="connsiteX70" fmla="*/ 2976161 w 2988624"/>
              <a:gd name="connsiteY70" fmla="*/ 4483207 h 5236077"/>
              <a:gd name="connsiteX71" fmla="*/ 2950403 w 2988624"/>
              <a:gd name="connsiteY71" fmla="*/ 4431691 h 5236077"/>
              <a:gd name="connsiteX72" fmla="*/ 2873130 w 2988624"/>
              <a:gd name="connsiteY72" fmla="*/ 4264266 h 5236077"/>
              <a:gd name="connsiteX73" fmla="*/ 2744341 w 2988624"/>
              <a:gd name="connsiteY73" fmla="*/ 4186993 h 5236077"/>
              <a:gd name="connsiteX74" fmla="*/ 2615552 w 2988624"/>
              <a:gd name="connsiteY74" fmla="*/ 4045325 h 5236077"/>
              <a:gd name="connsiteX75" fmla="*/ 2422369 w 2988624"/>
              <a:gd name="connsiteY75" fmla="*/ 4096841 h 5236077"/>
              <a:gd name="connsiteX76" fmla="*/ 2203428 w 2988624"/>
              <a:gd name="connsiteY76" fmla="*/ 4174114 h 5236077"/>
              <a:gd name="connsiteX77" fmla="*/ 2100397 w 2988624"/>
              <a:gd name="connsiteY77" fmla="*/ 4186993 h 5236077"/>
              <a:gd name="connsiteX78" fmla="*/ 2010245 w 2988624"/>
              <a:gd name="connsiteY78" fmla="*/ 4251387 h 5236077"/>
              <a:gd name="connsiteX79" fmla="*/ 1868578 w 2988624"/>
              <a:gd name="connsiteY79" fmla="*/ 4315781 h 5236077"/>
              <a:gd name="connsiteX80" fmla="*/ 1688274 w 2988624"/>
              <a:gd name="connsiteY80" fmla="*/ 4367296 h 5236077"/>
              <a:gd name="connsiteX81" fmla="*/ 1611000 w 2988624"/>
              <a:gd name="connsiteY81" fmla="*/ 4354418 h 5236077"/>
              <a:gd name="connsiteX82" fmla="*/ 1623879 w 2988624"/>
              <a:gd name="connsiteY82" fmla="*/ 4135477 h 5236077"/>
              <a:gd name="connsiteX83" fmla="*/ 1662516 w 2988624"/>
              <a:gd name="connsiteY83" fmla="*/ 4032446 h 5236077"/>
              <a:gd name="connsiteX84" fmla="*/ 1585242 w 2988624"/>
              <a:gd name="connsiteY84" fmla="*/ 3942294 h 5236077"/>
              <a:gd name="connsiteX85" fmla="*/ 1469333 w 2988624"/>
              <a:gd name="connsiteY85" fmla="*/ 3916536 h 5236077"/>
              <a:gd name="connsiteX86" fmla="*/ 1366302 w 2988624"/>
              <a:gd name="connsiteY86" fmla="*/ 3865021 h 5236077"/>
              <a:gd name="connsiteX87" fmla="*/ 1301907 w 2988624"/>
              <a:gd name="connsiteY87" fmla="*/ 3761990 h 5236077"/>
              <a:gd name="connsiteX88" fmla="*/ 1263271 w 2988624"/>
              <a:gd name="connsiteY88" fmla="*/ 3620322 h 5236077"/>
              <a:gd name="connsiteX89" fmla="*/ 1263271 w 2988624"/>
              <a:gd name="connsiteY89" fmla="*/ 3491534 h 5236077"/>
              <a:gd name="connsiteX90" fmla="*/ 1404938 w 2988624"/>
              <a:gd name="connsiteY90" fmla="*/ 3427139 h 5236077"/>
              <a:gd name="connsiteX91" fmla="*/ 1623879 w 2988624"/>
              <a:gd name="connsiteY91" fmla="*/ 3285472 h 5236077"/>
              <a:gd name="connsiteX92" fmla="*/ 1778426 w 2988624"/>
              <a:gd name="connsiteY92" fmla="*/ 3246835 h 5236077"/>
              <a:gd name="connsiteX93" fmla="*/ 2151913 w 2988624"/>
              <a:gd name="connsiteY93" fmla="*/ 3208198 h 5236077"/>
              <a:gd name="connsiteX94" fmla="*/ 2151913 w 2988624"/>
              <a:gd name="connsiteY94" fmla="*/ 3208198 h 5236077"/>
              <a:gd name="connsiteX95" fmla="*/ 2293580 w 2988624"/>
              <a:gd name="connsiteY95" fmla="*/ 3208198 h 5236077"/>
              <a:gd name="connsiteX96" fmla="*/ 2396611 w 2988624"/>
              <a:gd name="connsiteY96" fmla="*/ 3118046 h 5236077"/>
              <a:gd name="connsiteX97" fmla="*/ 2435248 w 2988624"/>
              <a:gd name="connsiteY97" fmla="*/ 2963500 h 5236077"/>
              <a:gd name="connsiteX98" fmla="*/ 2409490 w 2988624"/>
              <a:gd name="connsiteY98" fmla="*/ 2860469 h 5236077"/>
              <a:gd name="connsiteX99" fmla="*/ 2332217 w 2988624"/>
              <a:gd name="connsiteY99" fmla="*/ 2744559 h 5236077"/>
              <a:gd name="connsiteX100" fmla="*/ 2267823 w 2988624"/>
              <a:gd name="connsiteY100" fmla="*/ 2667286 h 5236077"/>
              <a:gd name="connsiteX101" fmla="*/ 2126155 w 2988624"/>
              <a:gd name="connsiteY101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670842 w 2988624"/>
              <a:gd name="connsiteY53" fmla="*/ 3890779 h 5236077"/>
              <a:gd name="connsiteX54" fmla="*/ 786752 w 2988624"/>
              <a:gd name="connsiteY54" fmla="*/ 4058204 h 5236077"/>
              <a:gd name="connsiteX55" fmla="*/ 876904 w 2988624"/>
              <a:gd name="connsiteY55" fmla="*/ 4290024 h 5236077"/>
              <a:gd name="connsiteX56" fmla="*/ 1070088 w 2988624"/>
              <a:gd name="connsiteY56" fmla="*/ 4547601 h 5236077"/>
              <a:gd name="connsiteX57" fmla="*/ 1185997 w 2988624"/>
              <a:gd name="connsiteY57" fmla="*/ 4663511 h 5236077"/>
              <a:gd name="connsiteX58" fmla="*/ 1327666 w 2988624"/>
              <a:gd name="connsiteY58" fmla="*/ 4779421 h 5236077"/>
              <a:gd name="connsiteX59" fmla="*/ 1546606 w 2988624"/>
              <a:gd name="connsiteY59" fmla="*/ 4882451 h 5236077"/>
              <a:gd name="connsiteX60" fmla="*/ 1855699 w 2988624"/>
              <a:gd name="connsiteY60" fmla="*/ 5062756 h 5236077"/>
              <a:gd name="connsiteX61" fmla="*/ 2126155 w 2988624"/>
              <a:gd name="connsiteY61" fmla="*/ 5165787 h 5236077"/>
              <a:gd name="connsiteX62" fmla="*/ 2254944 w 2988624"/>
              <a:gd name="connsiteY62" fmla="*/ 5217303 h 5236077"/>
              <a:gd name="connsiteX63" fmla="*/ 2409490 w 2988624"/>
              <a:gd name="connsiteY63" fmla="*/ 5230181 h 5236077"/>
              <a:gd name="connsiteX64" fmla="*/ 2473885 w 2988624"/>
              <a:gd name="connsiteY64" fmla="*/ 5127150 h 5236077"/>
              <a:gd name="connsiteX65" fmla="*/ 2564037 w 2988624"/>
              <a:gd name="connsiteY65" fmla="*/ 4985483 h 5236077"/>
              <a:gd name="connsiteX66" fmla="*/ 2705704 w 2988624"/>
              <a:gd name="connsiteY66" fmla="*/ 4818057 h 5236077"/>
              <a:gd name="connsiteX67" fmla="*/ 2821614 w 2988624"/>
              <a:gd name="connsiteY67" fmla="*/ 4715027 h 5236077"/>
              <a:gd name="connsiteX68" fmla="*/ 2976161 w 2988624"/>
              <a:gd name="connsiteY68" fmla="*/ 4547601 h 5236077"/>
              <a:gd name="connsiteX69" fmla="*/ 2976161 w 2988624"/>
              <a:gd name="connsiteY69" fmla="*/ 4483207 h 5236077"/>
              <a:gd name="connsiteX70" fmla="*/ 2950403 w 2988624"/>
              <a:gd name="connsiteY70" fmla="*/ 4431691 h 5236077"/>
              <a:gd name="connsiteX71" fmla="*/ 2873130 w 2988624"/>
              <a:gd name="connsiteY71" fmla="*/ 4264266 h 5236077"/>
              <a:gd name="connsiteX72" fmla="*/ 2744341 w 2988624"/>
              <a:gd name="connsiteY72" fmla="*/ 4186993 h 5236077"/>
              <a:gd name="connsiteX73" fmla="*/ 2615552 w 2988624"/>
              <a:gd name="connsiteY73" fmla="*/ 4045325 h 5236077"/>
              <a:gd name="connsiteX74" fmla="*/ 2422369 w 2988624"/>
              <a:gd name="connsiteY74" fmla="*/ 4096841 h 5236077"/>
              <a:gd name="connsiteX75" fmla="*/ 2203428 w 2988624"/>
              <a:gd name="connsiteY75" fmla="*/ 4174114 h 5236077"/>
              <a:gd name="connsiteX76" fmla="*/ 2100397 w 2988624"/>
              <a:gd name="connsiteY76" fmla="*/ 4186993 h 5236077"/>
              <a:gd name="connsiteX77" fmla="*/ 2010245 w 2988624"/>
              <a:gd name="connsiteY77" fmla="*/ 4251387 h 5236077"/>
              <a:gd name="connsiteX78" fmla="*/ 1868578 w 2988624"/>
              <a:gd name="connsiteY78" fmla="*/ 4315781 h 5236077"/>
              <a:gd name="connsiteX79" fmla="*/ 1688274 w 2988624"/>
              <a:gd name="connsiteY79" fmla="*/ 4367296 h 5236077"/>
              <a:gd name="connsiteX80" fmla="*/ 1611000 w 2988624"/>
              <a:gd name="connsiteY80" fmla="*/ 4354418 h 5236077"/>
              <a:gd name="connsiteX81" fmla="*/ 1623879 w 2988624"/>
              <a:gd name="connsiteY81" fmla="*/ 4135477 h 5236077"/>
              <a:gd name="connsiteX82" fmla="*/ 1662516 w 2988624"/>
              <a:gd name="connsiteY82" fmla="*/ 4032446 h 5236077"/>
              <a:gd name="connsiteX83" fmla="*/ 1585242 w 2988624"/>
              <a:gd name="connsiteY83" fmla="*/ 3942294 h 5236077"/>
              <a:gd name="connsiteX84" fmla="*/ 1469333 w 2988624"/>
              <a:gd name="connsiteY84" fmla="*/ 3916536 h 5236077"/>
              <a:gd name="connsiteX85" fmla="*/ 1366302 w 2988624"/>
              <a:gd name="connsiteY85" fmla="*/ 3865021 h 5236077"/>
              <a:gd name="connsiteX86" fmla="*/ 1301907 w 2988624"/>
              <a:gd name="connsiteY86" fmla="*/ 3761990 h 5236077"/>
              <a:gd name="connsiteX87" fmla="*/ 1263271 w 2988624"/>
              <a:gd name="connsiteY87" fmla="*/ 3620322 h 5236077"/>
              <a:gd name="connsiteX88" fmla="*/ 1263271 w 2988624"/>
              <a:gd name="connsiteY88" fmla="*/ 3491534 h 5236077"/>
              <a:gd name="connsiteX89" fmla="*/ 1404938 w 2988624"/>
              <a:gd name="connsiteY89" fmla="*/ 3427139 h 5236077"/>
              <a:gd name="connsiteX90" fmla="*/ 1623879 w 2988624"/>
              <a:gd name="connsiteY90" fmla="*/ 3285472 h 5236077"/>
              <a:gd name="connsiteX91" fmla="*/ 1778426 w 2988624"/>
              <a:gd name="connsiteY91" fmla="*/ 3246835 h 5236077"/>
              <a:gd name="connsiteX92" fmla="*/ 2151913 w 2988624"/>
              <a:gd name="connsiteY92" fmla="*/ 3208198 h 5236077"/>
              <a:gd name="connsiteX93" fmla="*/ 2151913 w 2988624"/>
              <a:gd name="connsiteY93" fmla="*/ 3208198 h 5236077"/>
              <a:gd name="connsiteX94" fmla="*/ 2293580 w 2988624"/>
              <a:gd name="connsiteY94" fmla="*/ 3208198 h 5236077"/>
              <a:gd name="connsiteX95" fmla="*/ 2396611 w 2988624"/>
              <a:gd name="connsiteY95" fmla="*/ 3118046 h 5236077"/>
              <a:gd name="connsiteX96" fmla="*/ 2435248 w 2988624"/>
              <a:gd name="connsiteY96" fmla="*/ 2963500 h 5236077"/>
              <a:gd name="connsiteX97" fmla="*/ 2409490 w 2988624"/>
              <a:gd name="connsiteY97" fmla="*/ 2860469 h 5236077"/>
              <a:gd name="connsiteX98" fmla="*/ 2332217 w 2988624"/>
              <a:gd name="connsiteY98" fmla="*/ 2744559 h 5236077"/>
              <a:gd name="connsiteX99" fmla="*/ 2267823 w 2988624"/>
              <a:gd name="connsiteY99" fmla="*/ 2667286 h 5236077"/>
              <a:gd name="connsiteX100" fmla="*/ 2126155 w 2988624"/>
              <a:gd name="connsiteY100" fmla="*/ 2667286 h 5236077"/>
              <a:gd name="connsiteX0" fmla="*/ 1765547 w 2988624"/>
              <a:gd name="connsiteY0" fmla="*/ 2641528 h 5236077"/>
              <a:gd name="connsiteX1" fmla="*/ 1585242 w 2988624"/>
              <a:gd name="connsiteY1" fmla="*/ 2641528 h 5236077"/>
              <a:gd name="connsiteX2" fmla="*/ 1495090 w 2988624"/>
              <a:gd name="connsiteY2" fmla="*/ 2770317 h 5236077"/>
              <a:gd name="connsiteX3" fmla="*/ 1469333 w 2988624"/>
              <a:gd name="connsiteY3" fmla="*/ 2924863 h 5236077"/>
              <a:gd name="connsiteX4" fmla="*/ 1533727 w 2988624"/>
              <a:gd name="connsiteY4" fmla="*/ 3040773 h 5236077"/>
              <a:gd name="connsiteX5" fmla="*/ 1623879 w 2988624"/>
              <a:gd name="connsiteY5" fmla="*/ 3195319 h 5236077"/>
              <a:gd name="connsiteX6" fmla="*/ 1507969 w 2988624"/>
              <a:gd name="connsiteY6" fmla="*/ 3259714 h 5236077"/>
              <a:gd name="connsiteX7" fmla="*/ 1379180 w 2988624"/>
              <a:gd name="connsiteY7" fmla="*/ 3375624 h 5236077"/>
              <a:gd name="connsiteX8" fmla="*/ 1198876 w 2988624"/>
              <a:gd name="connsiteY8" fmla="*/ 3388503 h 5236077"/>
              <a:gd name="connsiteX9" fmla="*/ 1185997 w 2988624"/>
              <a:gd name="connsiteY9" fmla="*/ 3105167 h 5236077"/>
              <a:gd name="connsiteX10" fmla="*/ 1237513 w 2988624"/>
              <a:gd name="connsiteY10" fmla="*/ 2770317 h 5236077"/>
              <a:gd name="connsiteX11" fmla="*/ 1237513 w 2988624"/>
              <a:gd name="connsiteY11" fmla="*/ 2525618 h 5236077"/>
              <a:gd name="connsiteX12" fmla="*/ 1237513 w 2988624"/>
              <a:gd name="connsiteY12" fmla="*/ 2319556 h 5236077"/>
              <a:gd name="connsiteX13" fmla="*/ 1263270 w 2988624"/>
              <a:gd name="connsiteY13" fmla="*/ 2074858 h 5236077"/>
              <a:gd name="connsiteX14" fmla="*/ 1327665 w 2988624"/>
              <a:gd name="connsiteY14" fmla="*/ 1714249 h 5236077"/>
              <a:gd name="connsiteX15" fmla="*/ 1404939 w 2988624"/>
              <a:gd name="connsiteY15" fmla="*/ 1611217 h 5236077"/>
              <a:gd name="connsiteX16" fmla="*/ 1495090 w 2988624"/>
              <a:gd name="connsiteY16" fmla="*/ 1392277 h 5236077"/>
              <a:gd name="connsiteX17" fmla="*/ 1675395 w 2988624"/>
              <a:gd name="connsiteY17" fmla="*/ 1276367 h 5236077"/>
              <a:gd name="connsiteX18" fmla="*/ 1842820 w 2988624"/>
              <a:gd name="connsiteY18" fmla="*/ 1147579 h 5236077"/>
              <a:gd name="connsiteX19" fmla="*/ 1984488 w 2988624"/>
              <a:gd name="connsiteY19" fmla="*/ 1070305 h 5236077"/>
              <a:gd name="connsiteX20" fmla="*/ 2126155 w 2988624"/>
              <a:gd name="connsiteY20" fmla="*/ 1018790 h 5236077"/>
              <a:gd name="connsiteX21" fmla="*/ 2216307 w 2988624"/>
              <a:gd name="connsiteY21" fmla="*/ 941517 h 5236077"/>
              <a:gd name="connsiteX22" fmla="*/ 2267823 w 2988624"/>
              <a:gd name="connsiteY22" fmla="*/ 890001 h 5236077"/>
              <a:gd name="connsiteX23" fmla="*/ 2229186 w 2988624"/>
              <a:gd name="connsiteY23" fmla="*/ 774091 h 5236077"/>
              <a:gd name="connsiteX24" fmla="*/ 2087518 w 2988624"/>
              <a:gd name="connsiteY24" fmla="*/ 722576 h 5236077"/>
              <a:gd name="connsiteX25" fmla="*/ 1868578 w 2988624"/>
              <a:gd name="connsiteY25" fmla="*/ 568029 h 5236077"/>
              <a:gd name="connsiteX26" fmla="*/ 1726910 w 2988624"/>
              <a:gd name="connsiteY26" fmla="*/ 477877 h 5236077"/>
              <a:gd name="connsiteX27" fmla="*/ 1546606 w 2988624"/>
              <a:gd name="connsiteY27" fmla="*/ 387725 h 5236077"/>
              <a:gd name="connsiteX28" fmla="*/ 1379181 w 2988624"/>
              <a:gd name="connsiteY28" fmla="*/ 297573 h 5236077"/>
              <a:gd name="connsiteX29" fmla="*/ 1211755 w 2988624"/>
              <a:gd name="connsiteY29" fmla="*/ 143027 h 5236077"/>
              <a:gd name="connsiteX30" fmla="*/ 1082966 w 2988624"/>
              <a:gd name="connsiteY30" fmla="*/ 117269 h 5236077"/>
              <a:gd name="connsiteX31" fmla="*/ 915541 w 2988624"/>
              <a:gd name="connsiteY31" fmla="*/ 65753 h 5236077"/>
              <a:gd name="connsiteX32" fmla="*/ 593569 w 2988624"/>
              <a:gd name="connsiteY32" fmla="*/ 1358 h 5236077"/>
              <a:gd name="connsiteX33" fmla="*/ 451902 w 2988624"/>
              <a:gd name="connsiteY33" fmla="*/ 130148 h 5236077"/>
              <a:gd name="connsiteX34" fmla="*/ 400386 w 2988624"/>
              <a:gd name="connsiteY34" fmla="*/ 284694 h 5236077"/>
              <a:gd name="connsiteX35" fmla="*/ 400386 w 2988624"/>
              <a:gd name="connsiteY35" fmla="*/ 464998 h 5236077"/>
              <a:gd name="connsiteX36" fmla="*/ 400386 w 2988624"/>
              <a:gd name="connsiteY36" fmla="*/ 683939 h 5236077"/>
              <a:gd name="connsiteX37" fmla="*/ 348870 w 2988624"/>
              <a:gd name="connsiteY37" fmla="*/ 1044548 h 5236077"/>
              <a:gd name="connsiteX38" fmla="*/ 297355 w 2988624"/>
              <a:gd name="connsiteY38" fmla="*/ 1276367 h 5236077"/>
              <a:gd name="connsiteX39" fmla="*/ 245840 w 2988624"/>
              <a:gd name="connsiteY39" fmla="*/ 1469550 h 5236077"/>
              <a:gd name="connsiteX40" fmla="*/ 194324 w 2988624"/>
              <a:gd name="connsiteY40" fmla="*/ 1585460 h 5236077"/>
              <a:gd name="connsiteX41" fmla="*/ 142809 w 2988624"/>
              <a:gd name="connsiteY41" fmla="*/ 1727128 h 5236077"/>
              <a:gd name="connsiteX42" fmla="*/ 65535 w 2988624"/>
              <a:gd name="connsiteY42" fmla="*/ 1881674 h 5236077"/>
              <a:gd name="connsiteX43" fmla="*/ 39778 w 2988624"/>
              <a:gd name="connsiteY43" fmla="*/ 1984705 h 5236077"/>
              <a:gd name="connsiteX44" fmla="*/ 1141 w 2988624"/>
              <a:gd name="connsiteY44" fmla="*/ 2203646 h 5236077"/>
              <a:gd name="connsiteX45" fmla="*/ 14020 w 2988624"/>
              <a:gd name="connsiteY45" fmla="*/ 2358193 h 5236077"/>
              <a:gd name="connsiteX46" fmla="*/ 52657 w 2988624"/>
              <a:gd name="connsiteY46" fmla="*/ 2628649 h 5236077"/>
              <a:gd name="connsiteX47" fmla="*/ 91293 w 2988624"/>
              <a:gd name="connsiteY47" fmla="*/ 2731680 h 5236077"/>
              <a:gd name="connsiteX48" fmla="*/ 155688 w 2988624"/>
              <a:gd name="connsiteY48" fmla="*/ 3040773 h 5236077"/>
              <a:gd name="connsiteX49" fmla="*/ 168566 w 2988624"/>
              <a:gd name="connsiteY49" fmla="*/ 3092288 h 5236077"/>
              <a:gd name="connsiteX50" fmla="*/ 258718 w 2988624"/>
              <a:gd name="connsiteY50" fmla="*/ 3324108 h 5236077"/>
              <a:gd name="connsiteX51" fmla="*/ 361749 w 2988624"/>
              <a:gd name="connsiteY51" fmla="*/ 3517291 h 5236077"/>
              <a:gd name="connsiteX52" fmla="*/ 516296 w 2988624"/>
              <a:gd name="connsiteY52" fmla="*/ 3749111 h 5236077"/>
              <a:gd name="connsiteX53" fmla="*/ 722358 w 2988624"/>
              <a:gd name="connsiteY53" fmla="*/ 3929415 h 5236077"/>
              <a:gd name="connsiteX54" fmla="*/ 786752 w 2988624"/>
              <a:gd name="connsiteY54" fmla="*/ 4058204 h 5236077"/>
              <a:gd name="connsiteX55" fmla="*/ 876904 w 2988624"/>
              <a:gd name="connsiteY55" fmla="*/ 4290024 h 5236077"/>
              <a:gd name="connsiteX56" fmla="*/ 1070088 w 2988624"/>
              <a:gd name="connsiteY56" fmla="*/ 4547601 h 5236077"/>
              <a:gd name="connsiteX57" fmla="*/ 1185997 w 2988624"/>
              <a:gd name="connsiteY57" fmla="*/ 4663511 h 5236077"/>
              <a:gd name="connsiteX58" fmla="*/ 1327666 w 2988624"/>
              <a:gd name="connsiteY58" fmla="*/ 4779421 h 5236077"/>
              <a:gd name="connsiteX59" fmla="*/ 1546606 w 2988624"/>
              <a:gd name="connsiteY59" fmla="*/ 4882451 h 5236077"/>
              <a:gd name="connsiteX60" fmla="*/ 1855699 w 2988624"/>
              <a:gd name="connsiteY60" fmla="*/ 5062756 h 5236077"/>
              <a:gd name="connsiteX61" fmla="*/ 2126155 w 2988624"/>
              <a:gd name="connsiteY61" fmla="*/ 5165787 h 5236077"/>
              <a:gd name="connsiteX62" fmla="*/ 2254944 w 2988624"/>
              <a:gd name="connsiteY62" fmla="*/ 5217303 h 5236077"/>
              <a:gd name="connsiteX63" fmla="*/ 2409490 w 2988624"/>
              <a:gd name="connsiteY63" fmla="*/ 5230181 h 5236077"/>
              <a:gd name="connsiteX64" fmla="*/ 2473885 w 2988624"/>
              <a:gd name="connsiteY64" fmla="*/ 5127150 h 5236077"/>
              <a:gd name="connsiteX65" fmla="*/ 2564037 w 2988624"/>
              <a:gd name="connsiteY65" fmla="*/ 4985483 h 5236077"/>
              <a:gd name="connsiteX66" fmla="*/ 2705704 w 2988624"/>
              <a:gd name="connsiteY66" fmla="*/ 4818057 h 5236077"/>
              <a:gd name="connsiteX67" fmla="*/ 2821614 w 2988624"/>
              <a:gd name="connsiteY67" fmla="*/ 4715027 h 5236077"/>
              <a:gd name="connsiteX68" fmla="*/ 2976161 w 2988624"/>
              <a:gd name="connsiteY68" fmla="*/ 4547601 h 5236077"/>
              <a:gd name="connsiteX69" fmla="*/ 2976161 w 2988624"/>
              <a:gd name="connsiteY69" fmla="*/ 4483207 h 5236077"/>
              <a:gd name="connsiteX70" fmla="*/ 2950403 w 2988624"/>
              <a:gd name="connsiteY70" fmla="*/ 4431691 h 5236077"/>
              <a:gd name="connsiteX71" fmla="*/ 2873130 w 2988624"/>
              <a:gd name="connsiteY71" fmla="*/ 4264266 h 5236077"/>
              <a:gd name="connsiteX72" fmla="*/ 2744341 w 2988624"/>
              <a:gd name="connsiteY72" fmla="*/ 4186993 h 5236077"/>
              <a:gd name="connsiteX73" fmla="*/ 2615552 w 2988624"/>
              <a:gd name="connsiteY73" fmla="*/ 4045325 h 5236077"/>
              <a:gd name="connsiteX74" fmla="*/ 2422369 w 2988624"/>
              <a:gd name="connsiteY74" fmla="*/ 4096841 h 5236077"/>
              <a:gd name="connsiteX75" fmla="*/ 2203428 w 2988624"/>
              <a:gd name="connsiteY75" fmla="*/ 4174114 h 5236077"/>
              <a:gd name="connsiteX76" fmla="*/ 2100397 w 2988624"/>
              <a:gd name="connsiteY76" fmla="*/ 4186993 h 5236077"/>
              <a:gd name="connsiteX77" fmla="*/ 2010245 w 2988624"/>
              <a:gd name="connsiteY77" fmla="*/ 4251387 h 5236077"/>
              <a:gd name="connsiteX78" fmla="*/ 1868578 w 2988624"/>
              <a:gd name="connsiteY78" fmla="*/ 4315781 h 5236077"/>
              <a:gd name="connsiteX79" fmla="*/ 1688274 w 2988624"/>
              <a:gd name="connsiteY79" fmla="*/ 4367296 h 5236077"/>
              <a:gd name="connsiteX80" fmla="*/ 1611000 w 2988624"/>
              <a:gd name="connsiteY80" fmla="*/ 4354418 h 5236077"/>
              <a:gd name="connsiteX81" fmla="*/ 1623879 w 2988624"/>
              <a:gd name="connsiteY81" fmla="*/ 4135477 h 5236077"/>
              <a:gd name="connsiteX82" fmla="*/ 1662516 w 2988624"/>
              <a:gd name="connsiteY82" fmla="*/ 4032446 h 5236077"/>
              <a:gd name="connsiteX83" fmla="*/ 1585242 w 2988624"/>
              <a:gd name="connsiteY83" fmla="*/ 3942294 h 5236077"/>
              <a:gd name="connsiteX84" fmla="*/ 1469333 w 2988624"/>
              <a:gd name="connsiteY84" fmla="*/ 3916536 h 5236077"/>
              <a:gd name="connsiteX85" fmla="*/ 1366302 w 2988624"/>
              <a:gd name="connsiteY85" fmla="*/ 3865021 h 5236077"/>
              <a:gd name="connsiteX86" fmla="*/ 1301907 w 2988624"/>
              <a:gd name="connsiteY86" fmla="*/ 3761990 h 5236077"/>
              <a:gd name="connsiteX87" fmla="*/ 1263271 w 2988624"/>
              <a:gd name="connsiteY87" fmla="*/ 3620322 h 5236077"/>
              <a:gd name="connsiteX88" fmla="*/ 1263271 w 2988624"/>
              <a:gd name="connsiteY88" fmla="*/ 3491534 h 5236077"/>
              <a:gd name="connsiteX89" fmla="*/ 1404938 w 2988624"/>
              <a:gd name="connsiteY89" fmla="*/ 3427139 h 5236077"/>
              <a:gd name="connsiteX90" fmla="*/ 1623879 w 2988624"/>
              <a:gd name="connsiteY90" fmla="*/ 3285472 h 5236077"/>
              <a:gd name="connsiteX91" fmla="*/ 1778426 w 2988624"/>
              <a:gd name="connsiteY91" fmla="*/ 3246835 h 5236077"/>
              <a:gd name="connsiteX92" fmla="*/ 2151913 w 2988624"/>
              <a:gd name="connsiteY92" fmla="*/ 3208198 h 5236077"/>
              <a:gd name="connsiteX93" fmla="*/ 2151913 w 2988624"/>
              <a:gd name="connsiteY93" fmla="*/ 3208198 h 5236077"/>
              <a:gd name="connsiteX94" fmla="*/ 2293580 w 2988624"/>
              <a:gd name="connsiteY94" fmla="*/ 3208198 h 5236077"/>
              <a:gd name="connsiteX95" fmla="*/ 2396611 w 2988624"/>
              <a:gd name="connsiteY95" fmla="*/ 3118046 h 5236077"/>
              <a:gd name="connsiteX96" fmla="*/ 2435248 w 2988624"/>
              <a:gd name="connsiteY96" fmla="*/ 2963500 h 5236077"/>
              <a:gd name="connsiteX97" fmla="*/ 2409490 w 2988624"/>
              <a:gd name="connsiteY97" fmla="*/ 2860469 h 5236077"/>
              <a:gd name="connsiteX98" fmla="*/ 2332217 w 2988624"/>
              <a:gd name="connsiteY98" fmla="*/ 2744559 h 5236077"/>
              <a:gd name="connsiteX99" fmla="*/ 2267823 w 2988624"/>
              <a:gd name="connsiteY99" fmla="*/ 2667286 h 5236077"/>
              <a:gd name="connsiteX100" fmla="*/ 2126155 w 2988624"/>
              <a:gd name="connsiteY100" fmla="*/ 2667286 h 5236077"/>
              <a:gd name="connsiteX0" fmla="*/ 1765547 w 3068433"/>
              <a:gd name="connsiteY0" fmla="*/ 2641528 h 5236077"/>
              <a:gd name="connsiteX1" fmla="*/ 1585242 w 3068433"/>
              <a:gd name="connsiteY1" fmla="*/ 2641528 h 5236077"/>
              <a:gd name="connsiteX2" fmla="*/ 1495090 w 3068433"/>
              <a:gd name="connsiteY2" fmla="*/ 2770317 h 5236077"/>
              <a:gd name="connsiteX3" fmla="*/ 1469333 w 3068433"/>
              <a:gd name="connsiteY3" fmla="*/ 2924863 h 5236077"/>
              <a:gd name="connsiteX4" fmla="*/ 1533727 w 3068433"/>
              <a:gd name="connsiteY4" fmla="*/ 3040773 h 5236077"/>
              <a:gd name="connsiteX5" fmla="*/ 1623879 w 3068433"/>
              <a:gd name="connsiteY5" fmla="*/ 3195319 h 5236077"/>
              <a:gd name="connsiteX6" fmla="*/ 1507969 w 3068433"/>
              <a:gd name="connsiteY6" fmla="*/ 3259714 h 5236077"/>
              <a:gd name="connsiteX7" fmla="*/ 1379180 w 3068433"/>
              <a:gd name="connsiteY7" fmla="*/ 3375624 h 5236077"/>
              <a:gd name="connsiteX8" fmla="*/ 1198876 w 3068433"/>
              <a:gd name="connsiteY8" fmla="*/ 3388503 h 5236077"/>
              <a:gd name="connsiteX9" fmla="*/ 1185997 w 3068433"/>
              <a:gd name="connsiteY9" fmla="*/ 3105167 h 5236077"/>
              <a:gd name="connsiteX10" fmla="*/ 1237513 w 3068433"/>
              <a:gd name="connsiteY10" fmla="*/ 2770317 h 5236077"/>
              <a:gd name="connsiteX11" fmla="*/ 1237513 w 3068433"/>
              <a:gd name="connsiteY11" fmla="*/ 2525618 h 5236077"/>
              <a:gd name="connsiteX12" fmla="*/ 1237513 w 3068433"/>
              <a:gd name="connsiteY12" fmla="*/ 2319556 h 5236077"/>
              <a:gd name="connsiteX13" fmla="*/ 1263270 w 3068433"/>
              <a:gd name="connsiteY13" fmla="*/ 2074858 h 5236077"/>
              <a:gd name="connsiteX14" fmla="*/ 1327665 w 3068433"/>
              <a:gd name="connsiteY14" fmla="*/ 1714249 h 5236077"/>
              <a:gd name="connsiteX15" fmla="*/ 1404939 w 3068433"/>
              <a:gd name="connsiteY15" fmla="*/ 1611217 h 5236077"/>
              <a:gd name="connsiteX16" fmla="*/ 1495090 w 3068433"/>
              <a:gd name="connsiteY16" fmla="*/ 1392277 h 5236077"/>
              <a:gd name="connsiteX17" fmla="*/ 1675395 w 3068433"/>
              <a:gd name="connsiteY17" fmla="*/ 1276367 h 5236077"/>
              <a:gd name="connsiteX18" fmla="*/ 1842820 w 3068433"/>
              <a:gd name="connsiteY18" fmla="*/ 1147579 h 5236077"/>
              <a:gd name="connsiteX19" fmla="*/ 1984488 w 3068433"/>
              <a:gd name="connsiteY19" fmla="*/ 1070305 h 5236077"/>
              <a:gd name="connsiteX20" fmla="*/ 2126155 w 3068433"/>
              <a:gd name="connsiteY20" fmla="*/ 1018790 h 5236077"/>
              <a:gd name="connsiteX21" fmla="*/ 2216307 w 3068433"/>
              <a:gd name="connsiteY21" fmla="*/ 941517 h 5236077"/>
              <a:gd name="connsiteX22" fmla="*/ 2267823 w 3068433"/>
              <a:gd name="connsiteY22" fmla="*/ 890001 h 5236077"/>
              <a:gd name="connsiteX23" fmla="*/ 2229186 w 3068433"/>
              <a:gd name="connsiteY23" fmla="*/ 774091 h 5236077"/>
              <a:gd name="connsiteX24" fmla="*/ 2087518 w 3068433"/>
              <a:gd name="connsiteY24" fmla="*/ 722576 h 5236077"/>
              <a:gd name="connsiteX25" fmla="*/ 1868578 w 3068433"/>
              <a:gd name="connsiteY25" fmla="*/ 568029 h 5236077"/>
              <a:gd name="connsiteX26" fmla="*/ 1726910 w 3068433"/>
              <a:gd name="connsiteY26" fmla="*/ 477877 h 5236077"/>
              <a:gd name="connsiteX27" fmla="*/ 1546606 w 3068433"/>
              <a:gd name="connsiteY27" fmla="*/ 387725 h 5236077"/>
              <a:gd name="connsiteX28" fmla="*/ 1379181 w 3068433"/>
              <a:gd name="connsiteY28" fmla="*/ 297573 h 5236077"/>
              <a:gd name="connsiteX29" fmla="*/ 1211755 w 3068433"/>
              <a:gd name="connsiteY29" fmla="*/ 143027 h 5236077"/>
              <a:gd name="connsiteX30" fmla="*/ 1082966 w 3068433"/>
              <a:gd name="connsiteY30" fmla="*/ 117269 h 5236077"/>
              <a:gd name="connsiteX31" fmla="*/ 915541 w 3068433"/>
              <a:gd name="connsiteY31" fmla="*/ 65753 h 5236077"/>
              <a:gd name="connsiteX32" fmla="*/ 593569 w 3068433"/>
              <a:gd name="connsiteY32" fmla="*/ 1358 h 5236077"/>
              <a:gd name="connsiteX33" fmla="*/ 451902 w 3068433"/>
              <a:gd name="connsiteY33" fmla="*/ 130148 h 5236077"/>
              <a:gd name="connsiteX34" fmla="*/ 400386 w 3068433"/>
              <a:gd name="connsiteY34" fmla="*/ 284694 h 5236077"/>
              <a:gd name="connsiteX35" fmla="*/ 400386 w 3068433"/>
              <a:gd name="connsiteY35" fmla="*/ 464998 h 5236077"/>
              <a:gd name="connsiteX36" fmla="*/ 400386 w 3068433"/>
              <a:gd name="connsiteY36" fmla="*/ 683939 h 5236077"/>
              <a:gd name="connsiteX37" fmla="*/ 348870 w 3068433"/>
              <a:gd name="connsiteY37" fmla="*/ 1044548 h 5236077"/>
              <a:gd name="connsiteX38" fmla="*/ 297355 w 3068433"/>
              <a:gd name="connsiteY38" fmla="*/ 1276367 h 5236077"/>
              <a:gd name="connsiteX39" fmla="*/ 245840 w 3068433"/>
              <a:gd name="connsiteY39" fmla="*/ 1469550 h 5236077"/>
              <a:gd name="connsiteX40" fmla="*/ 194324 w 3068433"/>
              <a:gd name="connsiteY40" fmla="*/ 1585460 h 5236077"/>
              <a:gd name="connsiteX41" fmla="*/ 142809 w 3068433"/>
              <a:gd name="connsiteY41" fmla="*/ 1727128 h 5236077"/>
              <a:gd name="connsiteX42" fmla="*/ 65535 w 3068433"/>
              <a:gd name="connsiteY42" fmla="*/ 1881674 h 5236077"/>
              <a:gd name="connsiteX43" fmla="*/ 39778 w 3068433"/>
              <a:gd name="connsiteY43" fmla="*/ 1984705 h 5236077"/>
              <a:gd name="connsiteX44" fmla="*/ 1141 w 3068433"/>
              <a:gd name="connsiteY44" fmla="*/ 2203646 h 5236077"/>
              <a:gd name="connsiteX45" fmla="*/ 14020 w 3068433"/>
              <a:gd name="connsiteY45" fmla="*/ 2358193 h 5236077"/>
              <a:gd name="connsiteX46" fmla="*/ 52657 w 3068433"/>
              <a:gd name="connsiteY46" fmla="*/ 2628649 h 5236077"/>
              <a:gd name="connsiteX47" fmla="*/ 91293 w 3068433"/>
              <a:gd name="connsiteY47" fmla="*/ 2731680 h 5236077"/>
              <a:gd name="connsiteX48" fmla="*/ 155688 w 3068433"/>
              <a:gd name="connsiteY48" fmla="*/ 3040773 h 5236077"/>
              <a:gd name="connsiteX49" fmla="*/ 168566 w 3068433"/>
              <a:gd name="connsiteY49" fmla="*/ 3092288 h 5236077"/>
              <a:gd name="connsiteX50" fmla="*/ 258718 w 3068433"/>
              <a:gd name="connsiteY50" fmla="*/ 3324108 h 5236077"/>
              <a:gd name="connsiteX51" fmla="*/ 361749 w 3068433"/>
              <a:gd name="connsiteY51" fmla="*/ 3517291 h 5236077"/>
              <a:gd name="connsiteX52" fmla="*/ 516296 w 3068433"/>
              <a:gd name="connsiteY52" fmla="*/ 3749111 h 5236077"/>
              <a:gd name="connsiteX53" fmla="*/ 722358 w 3068433"/>
              <a:gd name="connsiteY53" fmla="*/ 3929415 h 5236077"/>
              <a:gd name="connsiteX54" fmla="*/ 786752 w 3068433"/>
              <a:gd name="connsiteY54" fmla="*/ 4058204 h 5236077"/>
              <a:gd name="connsiteX55" fmla="*/ 876904 w 3068433"/>
              <a:gd name="connsiteY55" fmla="*/ 4290024 h 5236077"/>
              <a:gd name="connsiteX56" fmla="*/ 1070088 w 3068433"/>
              <a:gd name="connsiteY56" fmla="*/ 4547601 h 5236077"/>
              <a:gd name="connsiteX57" fmla="*/ 1185997 w 3068433"/>
              <a:gd name="connsiteY57" fmla="*/ 4663511 h 5236077"/>
              <a:gd name="connsiteX58" fmla="*/ 1327666 w 3068433"/>
              <a:gd name="connsiteY58" fmla="*/ 4779421 h 5236077"/>
              <a:gd name="connsiteX59" fmla="*/ 1546606 w 3068433"/>
              <a:gd name="connsiteY59" fmla="*/ 4882451 h 5236077"/>
              <a:gd name="connsiteX60" fmla="*/ 1855699 w 3068433"/>
              <a:gd name="connsiteY60" fmla="*/ 5062756 h 5236077"/>
              <a:gd name="connsiteX61" fmla="*/ 2126155 w 3068433"/>
              <a:gd name="connsiteY61" fmla="*/ 5165787 h 5236077"/>
              <a:gd name="connsiteX62" fmla="*/ 2254944 w 3068433"/>
              <a:gd name="connsiteY62" fmla="*/ 5217303 h 5236077"/>
              <a:gd name="connsiteX63" fmla="*/ 2409490 w 3068433"/>
              <a:gd name="connsiteY63" fmla="*/ 5230181 h 5236077"/>
              <a:gd name="connsiteX64" fmla="*/ 2473885 w 3068433"/>
              <a:gd name="connsiteY64" fmla="*/ 5127150 h 5236077"/>
              <a:gd name="connsiteX65" fmla="*/ 2564037 w 3068433"/>
              <a:gd name="connsiteY65" fmla="*/ 4985483 h 5236077"/>
              <a:gd name="connsiteX66" fmla="*/ 2705704 w 3068433"/>
              <a:gd name="connsiteY66" fmla="*/ 4818057 h 5236077"/>
              <a:gd name="connsiteX67" fmla="*/ 2821614 w 3068433"/>
              <a:gd name="connsiteY67" fmla="*/ 4715027 h 5236077"/>
              <a:gd name="connsiteX68" fmla="*/ 2976161 w 3068433"/>
              <a:gd name="connsiteY68" fmla="*/ 4547601 h 5236077"/>
              <a:gd name="connsiteX69" fmla="*/ 2976161 w 3068433"/>
              <a:gd name="connsiteY69" fmla="*/ 4483207 h 5236077"/>
              <a:gd name="connsiteX70" fmla="*/ 3066313 w 3068433"/>
              <a:gd name="connsiteY70" fmla="*/ 4431691 h 5236077"/>
              <a:gd name="connsiteX71" fmla="*/ 2873130 w 3068433"/>
              <a:gd name="connsiteY71" fmla="*/ 4264266 h 5236077"/>
              <a:gd name="connsiteX72" fmla="*/ 2744341 w 3068433"/>
              <a:gd name="connsiteY72" fmla="*/ 4186993 h 5236077"/>
              <a:gd name="connsiteX73" fmla="*/ 2615552 w 3068433"/>
              <a:gd name="connsiteY73" fmla="*/ 4045325 h 5236077"/>
              <a:gd name="connsiteX74" fmla="*/ 2422369 w 3068433"/>
              <a:gd name="connsiteY74" fmla="*/ 4096841 h 5236077"/>
              <a:gd name="connsiteX75" fmla="*/ 2203428 w 3068433"/>
              <a:gd name="connsiteY75" fmla="*/ 4174114 h 5236077"/>
              <a:gd name="connsiteX76" fmla="*/ 2100397 w 3068433"/>
              <a:gd name="connsiteY76" fmla="*/ 4186993 h 5236077"/>
              <a:gd name="connsiteX77" fmla="*/ 2010245 w 3068433"/>
              <a:gd name="connsiteY77" fmla="*/ 4251387 h 5236077"/>
              <a:gd name="connsiteX78" fmla="*/ 1868578 w 3068433"/>
              <a:gd name="connsiteY78" fmla="*/ 4315781 h 5236077"/>
              <a:gd name="connsiteX79" fmla="*/ 1688274 w 3068433"/>
              <a:gd name="connsiteY79" fmla="*/ 4367296 h 5236077"/>
              <a:gd name="connsiteX80" fmla="*/ 1611000 w 3068433"/>
              <a:gd name="connsiteY80" fmla="*/ 4354418 h 5236077"/>
              <a:gd name="connsiteX81" fmla="*/ 1623879 w 3068433"/>
              <a:gd name="connsiteY81" fmla="*/ 4135477 h 5236077"/>
              <a:gd name="connsiteX82" fmla="*/ 1662516 w 3068433"/>
              <a:gd name="connsiteY82" fmla="*/ 4032446 h 5236077"/>
              <a:gd name="connsiteX83" fmla="*/ 1585242 w 3068433"/>
              <a:gd name="connsiteY83" fmla="*/ 3942294 h 5236077"/>
              <a:gd name="connsiteX84" fmla="*/ 1469333 w 3068433"/>
              <a:gd name="connsiteY84" fmla="*/ 3916536 h 5236077"/>
              <a:gd name="connsiteX85" fmla="*/ 1366302 w 3068433"/>
              <a:gd name="connsiteY85" fmla="*/ 3865021 h 5236077"/>
              <a:gd name="connsiteX86" fmla="*/ 1301907 w 3068433"/>
              <a:gd name="connsiteY86" fmla="*/ 3761990 h 5236077"/>
              <a:gd name="connsiteX87" fmla="*/ 1263271 w 3068433"/>
              <a:gd name="connsiteY87" fmla="*/ 3620322 h 5236077"/>
              <a:gd name="connsiteX88" fmla="*/ 1263271 w 3068433"/>
              <a:gd name="connsiteY88" fmla="*/ 3491534 h 5236077"/>
              <a:gd name="connsiteX89" fmla="*/ 1404938 w 3068433"/>
              <a:gd name="connsiteY89" fmla="*/ 3427139 h 5236077"/>
              <a:gd name="connsiteX90" fmla="*/ 1623879 w 3068433"/>
              <a:gd name="connsiteY90" fmla="*/ 3285472 h 5236077"/>
              <a:gd name="connsiteX91" fmla="*/ 1778426 w 3068433"/>
              <a:gd name="connsiteY91" fmla="*/ 3246835 h 5236077"/>
              <a:gd name="connsiteX92" fmla="*/ 2151913 w 3068433"/>
              <a:gd name="connsiteY92" fmla="*/ 3208198 h 5236077"/>
              <a:gd name="connsiteX93" fmla="*/ 2151913 w 3068433"/>
              <a:gd name="connsiteY93" fmla="*/ 3208198 h 5236077"/>
              <a:gd name="connsiteX94" fmla="*/ 2293580 w 3068433"/>
              <a:gd name="connsiteY94" fmla="*/ 3208198 h 5236077"/>
              <a:gd name="connsiteX95" fmla="*/ 2396611 w 3068433"/>
              <a:gd name="connsiteY95" fmla="*/ 3118046 h 5236077"/>
              <a:gd name="connsiteX96" fmla="*/ 2435248 w 3068433"/>
              <a:gd name="connsiteY96" fmla="*/ 2963500 h 5236077"/>
              <a:gd name="connsiteX97" fmla="*/ 2409490 w 3068433"/>
              <a:gd name="connsiteY97" fmla="*/ 2860469 h 5236077"/>
              <a:gd name="connsiteX98" fmla="*/ 2332217 w 3068433"/>
              <a:gd name="connsiteY98" fmla="*/ 2744559 h 5236077"/>
              <a:gd name="connsiteX99" fmla="*/ 2267823 w 3068433"/>
              <a:gd name="connsiteY99" fmla="*/ 2667286 h 5236077"/>
              <a:gd name="connsiteX100" fmla="*/ 2126155 w 3068433"/>
              <a:gd name="connsiteY100" fmla="*/ 2667286 h 5236077"/>
              <a:gd name="connsiteX0" fmla="*/ 1765547 w 3084572"/>
              <a:gd name="connsiteY0" fmla="*/ 2641528 h 5236077"/>
              <a:gd name="connsiteX1" fmla="*/ 1585242 w 3084572"/>
              <a:gd name="connsiteY1" fmla="*/ 2641528 h 5236077"/>
              <a:gd name="connsiteX2" fmla="*/ 1495090 w 3084572"/>
              <a:gd name="connsiteY2" fmla="*/ 2770317 h 5236077"/>
              <a:gd name="connsiteX3" fmla="*/ 1469333 w 3084572"/>
              <a:gd name="connsiteY3" fmla="*/ 2924863 h 5236077"/>
              <a:gd name="connsiteX4" fmla="*/ 1533727 w 3084572"/>
              <a:gd name="connsiteY4" fmla="*/ 3040773 h 5236077"/>
              <a:gd name="connsiteX5" fmla="*/ 1623879 w 3084572"/>
              <a:gd name="connsiteY5" fmla="*/ 3195319 h 5236077"/>
              <a:gd name="connsiteX6" fmla="*/ 1507969 w 3084572"/>
              <a:gd name="connsiteY6" fmla="*/ 3259714 h 5236077"/>
              <a:gd name="connsiteX7" fmla="*/ 1379180 w 3084572"/>
              <a:gd name="connsiteY7" fmla="*/ 3375624 h 5236077"/>
              <a:gd name="connsiteX8" fmla="*/ 1198876 w 3084572"/>
              <a:gd name="connsiteY8" fmla="*/ 3388503 h 5236077"/>
              <a:gd name="connsiteX9" fmla="*/ 1185997 w 3084572"/>
              <a:gd name="connsiteY9" fmla="*/ 3105167 h 5236077"/>
              <a:gd name="connsiteX10" fmla="*/ 1237513 w 3084572"/>
              <a:gd name="connsiteY10" fmla="*/ 2770317 h 5236077"/>
              <a:gd name="connsiteX11" fmla="*/ 1237513 w 3084572"/>
              <a:gd name="connsiteY11" fmla="*/ 2525618 h 5236077"/>
              <a:gd name="connsiteX12" fmla="*/ 1237513 w 3084572"/>
              <a:gd name="connsiteY12" fmla="*/ 2319556 h 5236077"/>
              <a:gd name="connsiteX13" fmla="*/ 1263270 w 3084572"/>
              <a:gd name="connsiteY13" fmla="*/ 2074858 h 5236077"/>
              <a:gd name="connsiteX14" fmla="*/ 1327665 w 3084572"/>
              <a:gd name="connsiteY14" fmla="*/ 1714249 h 5236077"/>
              <a:gd name="connsiteX15" fmla="*/ 1404939 w 3084572"/>
              <a:gd name="connsiteY15" fmla="*/ 1611217 h 5236077"/>
              <a:gd name="connsiteX16" fmla="*/ 1495090 w 3084572"/>
              <a:gd name="connsiteY16" fmla="*/ 1392277 h 5236077"/>
              <a:gd name="connsiteX17" fmla="*/ 1675395 w 3084572"/>
              <a:gd name="connsiteY17" fmla="*/ 1276367 h 5236077"/>
              <a:gd name="connsiteX18" fmla="*/ 1842820 w 3084572"/>
              <a:gd name="connsiteY18" fmla="*/ 1147579 h 5236077"/>
              <a:gd name="connsiteX19" fmla="*/ 1984488 w 3084572"/>
              <a:gd name="connsiteY19" fmla="*/ 1070305 h 5236077"/>
              <a:gd name="connsiteX20" fmla="*/ 2126155 w 3084572"/>
              <a:gd name="connsiteY20" fmla="*/ 1018790 h 5236077"/>
              <a:gd name="connsiteX21" fmla="*/ 2216307 w 3084572"/>
              <a:gd name="connsiteY21" fmla="*/ 941517 h 5236077"/>
              <a:gd name="connsiteX22" fmla="*/ 2267823 w 3084572"/>
              <a:gd name="connsiteY22" fmla="*/ 890001 h 5236077"/>
              <a:gd name="connsiteX23" fmla="*/ 2229186 w 3084572"/>
              <a:gd name="connsiteY23" fmla="*/ 774091 h 5236077"/>
              <a:gd name="connsiteX24" fmla="*/ 2087518 w 3084572"/>
              <a:gd name="connsiteY24" fmla="*/ 722576 h 5236077"/>
              <a:gd name="connsiteX25" fmla="*/ 1868578 w 3084572"/>
              <a:gd name="connsiteY25" fmla="*/ 568029 h 5236077"/>
              <a:gd name="connsiteX26" fmla="*/ 1726910 w 3084572"/>
              <a:gd name="connsiteY26" fmla="*/ 477877 h 5236077"/>
              <a:gd name="connsiteX27" fmla="*/ 1546606 w 3084572"/>
              <a:gd name="connsiteY27" fmla="*/ 387725 h 5236077"/>
              <a:gd name="connsiteX28" fmla="*/ 1379181 w 3084572"/>
              <a:gd name="connsiteY28" fmla="*/ 297573 h 5236077"/>
              <a:gd name="connsiteX29" fmla="*/ 1211755 w 3084572"/>
              <a:gd name="connsiteY29" fmla="*/ 143027 h 5236077"/>
              <a:gd name="connsiteX30" fmla="*/ 1082966 w 3084572"/>
              <a:gd name="connsiteY30" fmla="*/ 117269 h 5236077"/>
              <a:gd name="connsiteX31" fmla="*/ 915541 w 3084572"/>
              <a:gd name="connsiteY31" fmla="*/ 65753 h 5236077"/>
              <a:gd name="connsiteX32" fmla="*/ 593569 w 3084572"/>
              <a:gd name="connsiteY32" fmla="*/ 1358 h 5236077"/>
              <a:gd name="connsiteX33" fmla="*/ 451902 w 3084572"/>
              <a:gd name="connsiteY33" fmla="*/ 130148 h 5236077"/>
              <a:gd name="connsiteX34" fmla="*/ 400386 w 3084572"/>
              <a:gd name="connsiteY34" fmla="*/ 284694 h 5236077"/>
              <a:gd name="connsiteX35" fmla="*/ 400386 w 3084572"/>
              <a:gd name="connsiteY35" fmla="*/ 464998 h 5236077"/>
              <a:gd name="connsiteX36" fmla="*/ 400386 w 3084572"/>
              <a:gd name="connsiteY36" fmla="*/ 683939 h 5236077"/>
              <a:gd name="connsiteX37" fmla="*/ 348870 w 3084572"/>
              <a:gd name="connsiteY37" fmla="*/ 1044548 h 5236077"/>
              <a:gd name="connsiteX38" fmla="*/ 297355 w 3084572"/>
              <a:gd name="connsiteY38" fmla="*/ 1276367 h 5236077"/>
              <a:gd name="connsiteX39" fmla="*/ 245840 w 3084572"/>
              <a:gd name="connsiteY39" fmla="*/ 1469550 h 5236077"/>
              <a:gd name="connsiteX40" fmla="*/ 194324 w 3084572"/>
              <a:gd name="connsiteY40" fmla="*/ 1585460 h 5236077"/>
              <a:gd name="connsiteX41" fmla="*/ 142809 w 3084572"/>
              <a:gd name="connsiteY41" fmla="*/ 1727128 h 5236077"/>
              <a:gd name="connsiteX42" fmla="*/ 65535 w 3084572"/>
              <a:gd name="connsiteY42" fmla="*/ 1881674 h 5236077"/>
              <a:gd name="connsiteX43" fmla="*/ 39778 w 3084572"/>
              <a:gd name="connsiteY43" fmla="*/ 1984705 h 5236077"/>
              <a:gd name="connsiteX44" fmla="*/ 1141 w 3084572"/>
              <a:gd name="connsiteY44" fmla="*/ 2203646 h 5236077"/>
              <a:gd name="connsiteX45" fmla="*/ 14020 w 3084572"/>
              <a:gd name="connsiteY45" fmla="*/ 2358193 h 5236077"/>
              <a:gd name="connsiteX46" fmla="*/ 52657 w 3084572"/>
              <a:gd name="connsiteY46" fmla="*/ 2628649 h 5236077"/>
              <a:gd name="connsiteX47" fmla="*/ 91293 w 3084572"/>
              <a:gd name="connsiteY47" fmla="*/ 2731680 h 5236077"/>
              <a:gd name="connsiteX48" fmla="*/ 155688 w 3084572"/>
              <a:gd name="connsiteY48" fmla="*/ 3040773 h 5236077"/>
              <a:gd name="connsiteX49" fmla="*/ 168566 w 3084572"/>
              <a:gd name="connsiteY49" fmla="*/ 3092288 h 5236077"/>
              <a:gd name="connsiteX50" fmla="*/ 258718 w 3084572"/>
              <a:gd name="connsiteY50" fmla="*/ 3324108 h 5236077"/>
              <a:gd name="connsiteX51" fmla="*/ 361749 w 3084572"/>
              <a:gd name="connsiteY51" fmla="*/ 3517291 h 5236077"/>
              <a:gd name="connsiteX52" fmla="*/ 516296 w 3084572"/>
              <a:gd name="connsiteY52" fmla="*/ 3749111 h 5236077"/>
              <a:gd name="connsiteX53" fmla="*/ 722358 w 3084572"/>
              <a:gd name="connsiteY53" fmla="*/ 3929415 h 5236077"/>
              <a:gd name="connsiteX54" fmla="*/ 786752 w 3084572"/>
              <a:gd name="connsiteY54" fmla="*/ 4058204 h 5236077"/>
              <a:gd name="connsiteX55" fmla="*/ 876904 w 3084572"/>
              <a:gd name="connsiteY55" fmla="*/ 4290024 h 5236077"/>
              <a:gd name="connsiteX56" fmla="*/ 1070088 w 3084572"/>
              <a:gd name="connsiteY56" fmla="*/ 4547601 h 5236077"/>
              <a:gd name="connsiteX57" fmla="*/ 1185997 w 3084572"/>
              <a:gd name="connsiteY57" fmla="*/ 4663511 h 5236077"/>
              <a:gd name="connsiteX58" fmla="*/ 1327666 w 3084572"/>
              <a:gd name="connsiteY58" fmla="*/ 4779421 h 5236077"/>
              <a:gd name="connsiteX59" fmla="*/ 1546606 w 3084572"/>
              <a:gd name="connsiteY59" fmla="*/ 4882451 h 5236077"/>
              <a:gd name="connsiteX60" fmla="*/ 1855699 w 3084572"/>
              <a:gd name="connsiteY60" fmla="*/ 5062756 h 5236077"/>
              <a:gd name="connsiteX61" fmla="*/ 2126155 w 3084572"/>
              <a:gd name="connsiteY61" fmla="*/ 5165787 h 5236077"/>
              <a:gd name="connsiteX62" fmla="*/ 2254944 w 3084572"/>
              <a:gd name="connsiteY62" fmla="*/ 5217303 h 5236077"/>
              <a:gd name="connsiteX63" fmla="*/ 2409490 w 3084572"/>
              <a:gd name="connsiteY63" fmla="*/ 5230181 h 5236077"/>
              <a:gd name="connsiteX64" fmla="*/ 2473885 w 3084572"/>
              <a:gd name="connsiteY64" fmla="*/ 5127150 h 5236077"/>
              <a:gd name="connsiteX65" fmla="*/ 2564037 w 3084572"/>
              <a:gd name="connsiteY65" fmla="*/ 4985483 h 5236077"/>
              <a:gd name="connsiteX66" fmla="*/ 2705704 w 3084572"/>
              <a:gd name="connsiteY66" fmla="*/ 4818057 h 5236077"/>
              <a:gd name="connsiteX67" fmla="*/ 2821614 w 3084572"/>
              <a:gd name="connsiteY67" fmla="*/ 4715027 h 5236077"/>
              <a:gd name="connsiteX68" fmla="*/ 2976161 w 3084572"/>
              <a:gd name="connsiteY68" fmla="*/ 4547601 h 5236077"/>
              <a:gd name="connsiteX69" fmla="*/ 3066313 w 3084572"/>
              <a:gd name="connsiteY69" fmla="*/ 4521843 h 5236077"/>
              <a:gd name="connsiteX70" fmla="*/ 3066313 w 3084572"/>
              <a:gd name="connsiteY70" fmla="*/ 4431691 h 5236077"/>
              <a:gd name="connsiteX71" fmla="*/ 2873130 w 3084572"/>
              <a:gd name="connsiteY71" fmla="*/ 4264266 h 5236077"/>
              <a:gd name="connsiteX72" fmla="*/ 2744341 w 3084572"/>
              <a:gd name="connsiteY72" fmla="*/ 4186993 h 5236077"/>
              <a:gd name="connsiteX73" fmla="*/ 2615552 w 3084572"/>
              <a:gd name="connsiteY73" fmla="*/ 4045325 h 5236077"/>
              <a:gd name="connsiteX74" fmla="*/ 2422369 w 3084572"/>
              <a:gd name="connsiteY74" fmla="*/ 4096841 h 5236077"/>
              <a:gd name="connsiteX75" fmla="*/ 2203428 w 3084572"/>
              <a:gd name="connsiteY75" fmla="*/ 4174114 h 5236077"/>
              <a:gd name="connsiteX76" fmla="*/ 2100397 w 3084572"/>
              <a:gd name="connsiteY76" fmla="*/ 4186993 h 5236077"/>
              <a:gd name="connsiteX77" fmla="*/ 2010245 w 3084572"/>
              <a:gd name="connsiteY77" fmla="*/ 4251387 h 5236077"/>
              <a:gd name="connsiteX78" fmla="*/ 1868578 w 3084572"/>
              <a:gd name="connsiteY78" fmla="*/ 4315781 h 5236077"/>
              <a:gd name="connsiteX79" fmla="*/ 1688274 w 3084572"/>
              <a:gd name="connsiteY79" fmla="*/ 4367296 h 5236077"/>
              <a:gd name="connsiteX80" fmla="*/ 1611000 w 3084572"/>
              <a:gd name="connsiteY80" fmla="*/ 4354418 h 5236077"/>
              <a:gd name="connsiteX81" fmla="*/ 1623879 w 3084572"/>
              <a:gd name="connsiteY81" fmla="*/ 4135477 h 5236077"/>
              <a:gd name="connsiteX82" fmla="*/ 1662516 w 3084572"/>
              <a:gd name="connsiteY82" fmla="*/ 4032446 h 5236077"/>
              <a:gd name="connsiteX83" fmla="*/ 1585242 w 3084572"/>
              <a:gd name="connsiteY83" fmla="*/ 3942294 h 5236077"/>
              <a:gd name="connsiteX84" fmla="*/ 1469333 w 3084572"/>
              <a:gd name="connsiteY84" fmla="*/ 3916536 h 5236077"/>
              <a:gd name="connsiteX85" fmla="*/ 1366302 w 3084572"/>
              <a:gd name="connsiteY85" fmla="*/ 3865021 h 5236077"/>
              <a:gd name="connsiteX86" fmla="*/ 1301907 w 3084572"/>
              <a:gd name="connsiteY86" fmla="*/ 3761990 h 5236077"/>
              <a:gd name="connsiteX87" fmla="*/ 1263271 w 3084572"/>
              <a:gd name="connsiteY87" fmla="*/ 3620322 h 5236077"/>
              <a:gd name="connsiteX88" fmla="*/ 1263271 w 3084572"/>
              <a:gd name="connsiteY88" fmla="*/ 3491534 h 5236077"/>
              <a:gd name="connsiteX89" fmla="*/ 1404938 w 3084572"/>
              <a:gd name="connsiteY89" fmla="*/ 3427139 h 5236077"/>
              <a:gd name="connsiteX90" fmla="*/ 1623879 w 3084572"/>
              <a:gd name="connsiteY90" fmla="*/ 3285472 h 5236077"/>
              <a:gd name="connsiteX91" fmla="*/ 1778426 w 3084572"/>
              <a:gd name="connsiteY91" fmla="*/ 3246835 h 5236077"/>
              <a:gd name="connsiteX92" fmla="*/ 2151913 w 3084572"/>
              <a:gd name="connsiteY92" fmla="*/ 3208198 h 5236077"/>
              <a:gd name="connsiteX93" fmla="*/ 2151913 w 3084572"/>
              <a:gd name="connsiteY93" fmla="*/ 3208198 h 5236077"/>
              <a:gd name="connsiteX94" fmla="*/ 2293580 w 3084572"/>
              <a:gd name="connsiteY94" fmla="*/ 3208198 h 5236077"/>
              <a:gd name="connsiteX95" fmla="*/ 2396611 w 3084572"/>
              <a:gd name="connsiteY95" fmla="*/ 3118046 h 5236077"/>
              <a:gd name="connsiteX96" fmla="*/ 2435248 w 3084572"/>
              <a:gd name="connsiteY96" fmla="*/ 2963500 h 5236077"/>
              <a:gd name="connsiteX97" fmla="*/ 2409490 w 3084572"/>
              <a:gd name="connsiteY97" fmla="*/ 2860469 h 5236077"/>
              <a:gd name="connsiteX98" fmla="*/ 2332217 w 3084572"/>
              <a:gd name="connsiteY98" fmla="*/ 2744559 h 5236077"/>
              <a:gd name="connsiteX99" fmla="*/ 2267823 w 3084572"/>
              <a:gd name="connsiteY99" fmla="*/ 2667286 h 5236077"/>
              <a:gd name="connsiteX100" fmla="*/ 2126155 w 3084572"/>
              <a:gd name="connsiteY100" fmla="*/ 2667286 h 5236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84572" h="5236077">
                <a:moveTo>
                  <a:pt x="1765547" y="2641528"/>
                </a:moveTo>
                <a:cubicBezTo>
                  <a:pt x="1697932" y="2630795"/>
                  <a:pt x="1630318" y="2620063"/>
                  <a:pt x="1585242" y="2641528"/>
                </a:cubicBezTo>
                <a:cubicBezTo>
                  <a:pt x="1540166" y="2662993"/>
                  <a:pt x="1514408" y="2723094"/>
                  <a:pt x="1495090" y="2770317"/>
                </a:cubicBezTo>
                <a:cubicBezTo>
                  <a:pt x="1475772" y="2817540"/>
                  <a:pt x="1462893" y="2879787"/>
                  <a:pt x="1469333" y="2924863"/>
                </a:cubicBezTo>
                <a:cubicBezTo>
                  <a:pt x="1475773" y="2969939"/>
                  <a:pt x="1507969" y="2995697"/>
                  <a:pt x="1533727" y="3040773"/>
                </a:cubicBezTo>
                <a:cubicBezTo>
                  <a:pt x="1559485" y="3085849"/>
                  <a:pt x="1628172" y="3158829"/>
                  <a:pt x="1623879" y="3195319"/>
                </a:cubicBezTo>
                <a:cubicBezTo>
                  <a:pt x="1619586" y="3231809"/>
                  <a:pt x="1548752" y="3229663"/>
                  <a:pt x="1507969" y="3259714"/>
                </a:cubicBezTo>
                <a:cubicBezTo>
                  <a:pt x="1467186" y="3289765"/>
                  <a:pt x="1430695" y="3354159"/>
                  <a:pt x="1379180" y="3375624"/>
                </a:cubicBezTo>
                <a:cubicBezTo>
                  <a:pt x="1327665" y="3397089"/>
                  <a:pt x="1231073" y="3433579"/>
                  <a:pt x="1198876" y="3388503"/>
                </a:cubicBezTo>
                <a:cubicBezTo>
                  <a:pt x="1166679" y="3343427"/>
                  <a:pt x="1179558" y="3208198"/>
                  <a:pt x="1185997" y="3105167"/>
                </a:cubicBezTo>
                <a:cubicBezTo>
                  <a:pt x="1192436" y="3002136"/>
                  <a:pt x="1228927" y="2866908"/>
                  <a:pt x="1237513" y="2770317"/>
                </a:cubicBezTo>
                <a:cubicBezTo>
                  <a:pt x="1246099" y="2673726"/>
                  <a:pt x="1237513" y="2600745"/>
                  <a:pt x="1237513" y="2525618"/>
                </a:cubicBezTo>
                <a:cubicBezTo>
                  <a:pt x="1237513" y="2450491"/>
                  <a:pt x="1233220" y="2394683"/>
                  <a:pt x="1237513" y="2319556"/>
                </a:cubicBezTo>
                <a:cubicBezTo>
                  <a:pt x="1241806" y="2244429"/>
                  <a:pt x="1248245" y="2175743"/>
                  <a:pt x="1263270" y="2074858"/>
                </a:cubicBezTo>
                <a:cubicBezTo>
                  <a:pt x="1278295" y="1973974"/>
                  <a:pt x="1304054" y="1791522"/>
                  <a:pt x="1327665" y="1714249"/>
                </a:cubicBezTo>
                <a:cubicBezTo>
                  <a:pt x="1351276" y="1636976"/>
                  <a:pt x="1377035" y="1664879"/>
                  <a:pt x="1404939" y="1611217"/>
                </a:cubicBezTo>
                <a:cubicBezTo>
                  <a:pt x="1432843" y="1557555"/>
                  <a:pt x="1450014" y="1448085"/>
                  <a:pt x="1495090" y="1392277"/>
                </a:cubicBezTo>
                <a:cubicBezTo>
                  <a:pt x="1540166" y="1336469"/>
                  <a:pt x="1617440" y="1317150"/>
                  <a:pt x="1675395" y="1276367"/>
                </a:cubicBezTo>
                <a:cubicBezTo>
                  <a:pt x="1733350" y="1235584"/>
                  <a:pt x="1791305" y="1181923"/>
                  <a:pt x="1842820" y="1147579"/>
                </a:cubicBezTo>
                <a:cubicBezTo>
                  <a:pt x="1894335" y="1113235"/>
                  <a:pt x="1937266" y="1091770"/>
                  <a:pt x="1984488" y="1070305"/>
                </a:cubicBezTo>
                <a:cubicBezTo>
                  <a:pt x="2031710" y="1048840"/>
                  <a:pt x="2087518" y="1040255"/>
                  <a:pt x="2126155" y="1018790"/>
                </a:cubicBezTo>
                <a:cubicBezTo>
                  <a:pt x="2164792" y="997325"/>
                  <a:pt x="2192696" y="962982"/>
                  <a:pt x="2216307" y="941517"/>
                </a:cubicBezTo>
                <a:cubicBezTo>
                  <a:pt x="2239918" y="920052"/>
                  <a:pt x="2265677" y="917905"/>
                  <a:pt x="2267823" y="890001"/>
                </a:cubicBezTo>
                <a:cubicBezTo>
                  <a:pt x="2269969" y="862097"/>
                  <a:pt x="2259237" y="801995"/>
                  <a:pt x="2229186" y="774091"/>
                </a:cubicBezTo>
                <a:cubicBezTo>
                  <a:pt x="2199135" y="746187"/>
                  <a:pt x="2147619" y="756920"/>
                  <a:pt x="2087518" y="722576"/>
                </a:cubicBezTo>
                <a:cubicBezTo>
                  <a:pt x="2027417" y="688232"/>
                  <a:pt x="1928679" y="608812"/>
                  <a:pt x="1868578" y="568029"/>
                </a:cubicBezTo>
                <a:cubicBezTo>
                  <a:pt x="1808477" y="527246"/>
                  <a:pt x="1780572" y="507928"/>
                  <a:pt x="1726910" y="477877"/>
                </a:cubicBezTo>
                <a:cubicBezTo>
                  <a:pt x="1673248" y="447826"/>
                  <a:pt x="1604561" y="417776"/>
                  <a:pt x="1546606" y="387725"/>
                </a:cubicBezTo>
                <a:cubicBezTo>
                  <a:pt x="1488651" y="357674"/>
                  <a:pt x="1434989" y="338356"/>
                  <a:pt x="1379181" y="297573"/>
                </a:cubicBezTo>
                <a:cubicBezTo>
                  <a:pt x="1323372" y="256790"/>
                  <a:pt x="1261124" y="173078"/>
                  <a:pt x="1211755" y="143027"/>
                </a:cubicBezTo>
                <a:cubicBezTo>
                  <a:pt x="1162386" y="112976"/>
                  <a:pt x="1132335" y="130148"/>
                  <a:pt x="1082966" y="117269"/>
                </a:cubicBezTo>
                <a:cubicBezTo>
                  <a:pt x="1033597" y="104390"/>
                  <a:pt x="997107" y="85072"/>
                  <a:pt x="915541" y="65753"/>
                </a:cubicBezTo>
                <a:cubicBezTo>
                  <a:pt x="833975" y="46435"/>
                  <a:pt x="670842" y="-9375"/>
                  <a:pt x="593569" y="1358"/>
                </a:cubicBezTo>
                <a:cubicBezTo>
                  <a:pt x="516296" y="12090"/>
                  <a:pt x="484099" y="82925"/>
                  <a:pt x="451902" y="130148"/>
                </a:cubicBezTo>
                <a:cubicBezTo>
                  <a:pt x="419705" y="177371"/>
                  <a:pt x="408972" y="228886"/>
                  <a:pt x="400386" y="284694"/>
                </a:cubicBezTo>
                <a:cubicBezTo>
                  <a:pt x="391800" y="340502"/>
                  <a:pt x="400386" y="464998"/>
                  <a:pt x="400386" y="464998"/>
                </a:cubicBezTo>
                <a:cubicBezTo>
                  <a:pt x="400386" y="531539"/>
                  <a:pt x="408972" y="587347"/>
                  <a:pt x="400386" y="683939"/>
                </a:cubicBezTo>
                <a:cubicBezTo>
                  <a:pt x="391800" y="780531"/>
                  <a:pt x="366042" y="945810"/>
                  <a:pt x="348870" y="1044548"/>
                </a:cubicBezTo>
                <a:cubicBezTo>
                  <a:pt x="331698" y="1143286"/>
                  <a:pt x="314527" y="1205533"/>
                  <a:pt x="297355" y="1276367"/>
                </a:cubicBezTo>
                <a:cubicBezTo>
                  <a:pt x="280183" y="1347201"/>
                  <a:pt x="263012" y="1418034"/>
                  <a:pt x="245840" y="1469550"/>
                </a:cubicBezTo>
                <a:cubicBezTo>
                  <a:pt x="228668" y="1521066"/>
                  <a:pt x="211496" y="1542530"/>
                  <a:pt x="194324" y="1585460"/>
                </a:cubicBezTo>
                <a:cubicBezTo>
                  <a:pt x="177152" y="1628390"/>
                  <a:pt x="164274" y="1677759"/>
                  <a:pt x="142809" y="1727128"/>
                </a:cubicBezTo>
                <a:cubicBezTo>
                  <a:pt x="121344" y="1776497"/>
                  <a:pt x="82707" y="1838744"/>
                  <a:pt x="65535" y="1881674"/>
                </a:cubicBezTo>
                <a:cubicBezTo>
                  <a:pt x="48363" y="1924604"/>
                  <a:pt x="50510" y="1931043"/>
                  <a:pt x="39778" y="1984705"/>
                </a:cubicBezTo>
                <a:cubicBezTo>
                  <a:pt x="29046" y="2038367"/>
                  <a:pt x="5434" y="2141398"/>
                  <a:pt x="1141" y="2203646"/>
                </a:cubicBezTo>
                <a:cubicBezTo>
                  <a:pt x="-3152" y="2265894"/>
                  <a:pt x="5434" y="2287359"/>
                  <a:pt x="14020" y="2358193"/>
                </a:cubicBezTo>
                <a:cubicBezTo>
                  <a:pt x="22606" y="2429027"/>
                  <a:pt x="39778" y="2566401"/>
                  <a:pt x="52657" y="2628649"/>
                </a:cubicBezTo>
                <a:cubicBezTo>
                  <a:pt x="65536" y="2690897"/>
                  <a:pt x="74121" y="2662993"/>
                  <a:pt x="91293" y="2731680"/>
                </a:cubicBezTo>
                <a:cubicBezTo>
                  <a:pt x="108465" y="2800367"/>
                  <a:pt x="142809" y="2980672"/>
                  <a:pt x="155688" y="3040773"/>
                </a:cubicBezTo>
                <a:cubicBezTo>
                  <a:pt x="168567" y="3100874"/>
                  <a:pt x="151394" y="3045065"/>
                  <a:pt x="168566" y="3092288"/>
                </a:cubicBezTo>
                <a:cubicBezTo>
                  <a:pt x="185738" y="3139511"/>
                  <a:pt x="226521" y="3253274"/>
                  <a:pt x="258718" y="3324108"/>
                </a:cubicBezTo>
                <a:cubicBezTo>
                  <a:pt x="290915" y="3394942"/>
                  <a:pt x="318819" y="3446457"/>
                  <a:pt x="361749" y="3517291"/>
                </a:cubicBezTo>
                <a:cubicBezTo>
                  <a:pt x="404679" y="3588125"/>
                  <a:pt x="456195" y="3680424"/>
                  <a:pt x="516296" y="3749111"/>
                </a:cubicBezTo>
                <a:cubicBezTo>
                  <a:pt x="576397" y="3817798"/>
                  <a:pt x="677282" y="3877900"/>
                  <a:pt x="722358" y="3929415"/>
                </a:cubicBezTo>
                <a:cubicBezTo>
                  <a:pt x="767434" y="3980931"/>
                  <a:pt x="760994" y="3998103"/>
                  <a:pt x="786752" y="4058204"/>
                </a:cubicBezTo>
                <a:cubicBezTo>
                  <a:pt x="812510" y="4118305"/>
                  <a:pt x="829681" y="4208458"/>
                  <a:pt x="876904" y="4290024"/>
                </a:cubicBezTo>
                <a:cubicBezTo>
                  <a:pt x="924127" y="4371590"/>
                  <a:pt x="1018573" y="4485353"/>
                  <a:pt x="1070088" y="4547601"/>
                </a:cubicBezTo>
                <a:cubicBezTo>
                  <a:pt x="1121604" y="4609849"/>
                  <a:pt x="1143067" y="4624874"/>
                  <a:pt x="1185997" y="4663511"/>
                </a:cubicBezTo>
                <a:cubicBezTo>
                  <a:pt x="1228927" y="4702148"/>
                  <a:pt x="1267565" y="4742931"/>
                  <a:pt x="1327666" y="4779421"/>
                </a:cubicBezTo>
                <a:cubicBezTo>
                  <a:pt x="1387767" y="4815911"/>
                  <a:pt x="1458601" y="4835229"/>
                  <a:pt x="1546606" y="4882451"/>
                </a:cubicBezTo>
                <a:cubicBezTo>
                  <a:pt x="1634611" y="4929673"/>
                  <a:pt x="1759108" y="5015533"/>
                  <a:pt x="1855699" y="5062756"/>
                </a:cubicBezTo>
                <a:cubicBezTo>
                  <a:pt x="1952291" y="5109979"/>
                  <a:pt x="2036003" y="5131443"/>
                  <a:pt x="2126155" y="5165787"/>
                </a:cubicBezTo>
                <a:cubicBezTo>
                  <a:pt x="2192696" y="5191545"/>
                  <a:pt x="2207722" y="5206571"/>
                  <a:pt x="2254944" y="5217303"/>
                </a:cubicBezTo>
                <a:cubicBezTo>
                  <a:pt x="2302166" y="5228035"/>
                  <a:pt x="2373000" y="5245206"/>
                  <a:pt x="2409490" y="5230181"/>
                </a:cubicBezTo>
                <a:cubicBezTo>
                  <a:pt x="2445980" y="5215156"/>
                  <a:pt x="2448127" y="5167933"/>
                  <a:pt x="2473885" y="5127150"/>
                </a:cubicBezTo>
                <a:cubicBezTo>
                  <a:pt x="2499643" y="5086367"/>
                  <a:pt x="2525401" y="5036998"/>
                  <a:pt x="2564037" y="4985483"/>
                </a:cubicBezTo>
                <a:cubicBezTo>
                  <a:pt x="2602673" y="4933968"/>
                  <a:pt x="2662775" y="4863133"/>
                  <a:pt x="2705704" y="4818057"/>
                </a:cubicBezTo>
                <a:cubicBezTo>
                  <a:pt x="2748633" y="4772981"/>
                  <a:pt x="2776538" y="4760103"/>
                  <a:pt x="2821614" y="4715027"/>
                </a:cubicBezTo>
                <a:cubicBezTo>
                  <a:pt x="2866690" y="4669951"/>
                  <a:pt x="2935378" y="4579798"/>
                  <a:pt x="2976161" y="4547601"/>
                </a:cubicBezTo>
                <a:cubicBezTo>
                  <a:pt x="3016944" y="4515404"/>
                  <a:pt x="3051288" y="4541161"/>
                  <a:pt x="3066313" y="4521843"/>
                </a:cubicBezTo>
                <a:cubicBezTo>
                  <a:pt x="3081338" y="4502525"/>
                  <a:pt x="3098510" y="4474620"/>
                  <a:pt x="3066313" y="4431691"/>
                </a:cubicBezTo>
                <a:cubicBezTo>
                  <a:pt x="3034116" y="4388762"/>
                  <a:pt x="2926792" y="4305049"/>
                  <a:pt x="2873130" y="4264266"/>
                </a:cubicBezTo>
                <a:cubicBezTo>
                  <a:pt x="2819468" y="4223483"/>
                  <a:pt x="2787271" y="4223483"/>
                  <a:pt x="2744341" y="4186993"/>
                </a:cubicBezTo>
                <a:cubicBezTo>
                  <a:pt x="2701411" y="4150503"/>
                  <a:pt x="2669214" y="4060350"/>
                  <a:pt x="2615552" y="4045325"/>
                </a:cubicBezTo>
                <a:cubicBezTo>
                  <a:pt x="2561890" y="4030300"/>
                  <a:pt x="2491056" y="4075376"/>
                  <a:pt x="2422369" y="4096841"/>
                </a:cubicBezTo>
                <a:cubicBezTo>
                  <a:pt x="2353682" y="4118306"/>
                  <a:pt x="2257090" y="4159089"/>
                  <a:pt x="2203428" y="4174114"/>
                </a:cubicBezTo>
                <a:cubicBezTo>
                  <a:pt x="2149766" y="4189139"/>
                  <a:pt x="2132594" y="4174114"/>
                  <a:pt x="2100397" y="4186993"/>
                </a:cubicBezTo>
                <a:cubicBezTo>
                  <a:pt x="2068200" y="4199872"/>
                  <a:pt x="2048882" y="4229922"/>
                  <a:pt x="2010245" y="4251387"/>
                </a:cubicBezTo>
                <a:cubicBezTo>
                  <a:pt x="1971608" y="4272852"/>
                  <a:pt x="1922240" y="4296463"/>
                  <a:pt x="1868578" y="4315781"/>
                </a:cubicBezTo>
                <a:cubicBezTo>
                  <a:pt x="1814916" y="4335099"/>
                  <a:pt x="1731204" y="4360857"/>
                  <a:pt x="1688274" y="4367296"/>
                </a:cubicBezTo>
                <a:cubicBezTo>
                  <a:pt x="1645344" y="4373736"/>
                  <a:pt x="1621733" y="4393055"/>
                  <a:pt x="1611000" y="4354418"/>
                </a:cubicBezTo>
                <a:cubicBezTo>
                  <a:pt x="1600268" y="4315782"/>
                  <a:pt x="1615293" y="4189139"/>
                  <a:pt x="1623879" y="4135477"/>
                </a:cubicBezTo>
                <a:cubicBezTo>
                  <a:pt x="1632465" y="4081815"/>
                  <a:pt x="1668955" y="4064643"/>
                  <a:pt x="1662516" y="4032446"/>
                </a:cubicBezTo>
                <a:cubicBezTo>
                  <a:pt x="1656077" y="4000249"/>
                  <a:pt x="1617439" y="3961612"/>
                  <a:pt x="1585242" y="3942294"/>
                </a:cubicBezTo>
                <a:cubicBezTo>
                  <a:pt x="1553045" y="3922976"/>
                  <a:pt x="1505823" y="3929415"/>
                  <a:pt x="1469333" y="3916536"/>
                </a:cubicBezTo>
                <a:cubicBezTo>
                  <a:pt x="1432843" y="3903657"/>
                  <a:pt x="1394206" y="3890779"/>
                  <a:pt x="1366302" y="3865021"/>
                </a:cubicBezTo>
                <a:cubicBezTo>
                  <a:pt x="1338398" y="3839263"/>
                  <a:pt x="1319079" y="3802773"/>
                  <a:pt x="1301907" y="3761990"/>
                </a:cubicBezTo>
                <a:cubicBezTo>
                  <a:pt x="1284735" y="3721207"/>
                  <a:pt x="1269710" y="3665398"/>
                  <a:pt x="1263271" y="3620322"/>
                </a:cubicBezTo>
                <a:cubicBezTo>
                  <a:pt x="1256832" y="3575246"/>
                  <a:pt x="1239660" y="3523731"/>
                  <a:pt x="1263271" y="3491534"/>
                </a:cubicBezTo>
                <a:cubicBezTo>
                  <a:pt x="1286882" y="3459337"/>
                  <a:pt x="1344837" y="3461483"/>
                  <a:pt x="1404938" y="3427139"/>
                </a:cubicBezTo>
                <a:cubicBezTo>
                  <a:pt x="1465039" y="3392795"/>
                  <a:pt x="1561631" y="3315523"/>
                  <a:pt x="1623879" y="3285472"/>
                </a:cubicBezTo>
                <a:cubicBezTo>
                  <a:pt x="1686127" y="3255421"/>
                  <a:pt x="1690420" y="3259714"/>
                  <a:pt x="1778426" y="3246835"/>
                </a:cubicBezTo>
                <a:cubicBezTo>
                  <a:pt x="1866432" y="3233956"/>
                  <a:pt x="2151913" y="3208198"/>
                  <a:pt x="2151913" y="3208198"/>
                </a:cubicBezTo>
                <a:lnTo>
                  <a:pt x="2151913" y="3208198"/>
                </a:lnTo>
                <a:cubicBezTo>
                  <a:pt x="2175524" y="3208198"/>
                  <a:pt x="2252797" y="3223223"/>
                  <a:pt x="2293580" y="3208198"/>
                </a:cubicBezTo>
                <a:cubicBezTo>
                  <a:pt x="2334363" y="3193173"/>
                  <a:pt x="2373000" y="3158829"/>
                  <a:pt x="2396611" y="3118046"/>
                </a:cubicBezTo>
                <a:cubicBezTo>
                  <a:pt x="2420222" y="3077263"/>
                  <a:pt x="2433102" y="3006429"/>
                  <a:pt x="2435248" y="2963500"/>
                </a:cubicBezTo>
                <a:cubicBezTo>
                  <a:pt x="2437394" y="2920571"/>
                  <a:pt x="2426662" y="2896959"/>
                  <a:pt x="2409490" y="2860469"/>
                </a:cubicBezTo>
                <a:cubicBezTo>
                  <a:pt x="2392318" y="2823979"/>
                  <a:pt x="2355828" y="2776756"/>
                  <a:pt x="2332217" y="2744559"/>
                </a:cubicBezTo>
                <a:cubicBezTo>
                  <a:pt x="2308606" y="2712362"/>
                  <a:pt x="2302167" y="2680165"/>
                  <a:pt x="2267823" y="2667286"/>
                </a:cubicBezTo>
                <a:cubicBezTo>
                  <a:pt x="2233479" y="2654407"/>
                  <a:pt x="2179817" y="2660846"/>
                  <a:pt x="2126155" y="2667286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AutoShape 56"/>
          <p:cNvSpPr>
            <a:spLocks noChangeArrowheads="1"/>
          </p:cNvSpPr>
          <p:nvPr/>
        </p:nvSpPr>
        <p:spPr bwMode="auto">
          <a:xfrm rot="20250172">
            <a:off x="5299288" y="5446640"/>
            <a:ext cx="561826" cy="186213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766" y="1412776"/>
            <a:ext cx="9175997" cy="5418442"/>
          </a:xfrm>
          <a:prstGeom prst="rect">
            <a:avLst/>
          </a:prstGeom>
        </p:spPr>
      </p:pic>
      <p:sp>
        <p:nvSpPr>
          <p:cNvPr id="12" name="AutoShape 56"/>
          <p:cNvSpPr>
            <a:spLocks noChangeArrowheads="1"/>
          </p:cNvSpPr>
          <p:nvPr/>
        </p:nvSpPr>
        <p:spPr bwMode="auto">
          <a:xfrm rot="9721871">
            <a:off x="1486852" y="5506347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3" name="AutoShape 56"/>
          <p:cNvSpPr>
            <a:spLocks noChangeArrowheads="1"/>
          </p:cNvSpPr>
          <p:nvPr/>
        </p:nvSpPr>
        <p:spPr bwMode="auto">
          <a:xfrm>
            <a:off x="4353300" y="4149080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2879" y="2693580"/>
            <a:ext cx="1475215" cy="26161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100" dirty="0" smtClean="0">
                <a:solidFill>
                  <a:schemeClr val="bg1"/>
                </a:solidFill>
              </a:rPr>
              <a:t>Para a 2ª e 3ª voltas</a:t>
            </a:r>
            <a:endParaRPr lang="pt-PT" altLang="pt-PT" sz="1100" dirty="0">
              <a:solidFill>
                <a:schemeClr val="bg1"/>
              </a:solidFill>
            </a:endParaRPr>
          </a:p>
        </p:txBody>
      </p:sp>
      <p:sp>
        <p:nvSpPr>
          <p:cNvPr id="3" name="Forma livre 2"/>
          <p:cNvSpPr/>
          <p:nvPr/>
        </p:nvSpPr>
        <p:spPr>
          <a:xfrm>
            <a:off x="257205" y="3129566"/>
            <a:ext cx="464012" cy="1339403"/>
          </a:xfrm>
          <a:custGeom>
            <a:avLst/>
            <a:gdLst>
              <a:gd name="connsiteX0" fmla="*/ 464012 w 464012"/>
              <a:gd name="connsiteY0" fmla="*/ 1339403 h 1339403"/>
              <a:gd name="connsiteX1" fmla="*/ 335223 w 464012"/>
              <a:gd name="connsiteY1" fmla="*/ 1236372 h 1339403"/>
              <a:gd name="connsiteX2" fmla="*/ 193556 w 464012"/>
              <a:gd name="connsiteY2" fmla="*/ 1017431 h 1339403"/>
              <a:gd name="connsiteX3" fmla="*/ 90525 w 464012"/>
              <a:gd name="connsiteY3" fmla="*/ 837127 h 1339403"/>
              <a:gd name="connsiteX4" fmla="*/ 26130 w 464012"/>
              <a:gd name="connsiteY4" fmla="*/ 579549 h 1339403"/>
              <a:gd name="connsiteX5" fmla="*/ 372 w 464012"/>
              <a:gd name="connsiteY5" fmla="*/ 270457 h 1339403"/>
              <a:gd name="connsiteX6" fmla="*/ 13251 w 464012"/>
              <a:gd name="connsiteY6" fmla="*/ 0 h 1339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4012" h="1339403">
                <a:moveTo>
                  <a:pt x="464012" y="1339403"/>
                </a:moveTo>
                <a:cubicBezTo>
                  <a:pt x="422155" y="1314718"/>
                  <a:pt x="380299" y="1290034"/>
                  <a:pt x="335223" y="1236372"/>
                </a:cubicBezTo>
                <a:cubicBezTo>
                  <a:pt x="290147" y="1182710"/>
                  <a:pt x="234339" y="1083972"/>
                  <a:pt x="193556" y="1017431"/>
                </a:cubicBezTo>
                <a:cubicBezTo>
                  <a:pt x="152773" y="950890"/>
                  <a:pt x="118429" y="910107"/>
                  <a:pt x="90525" y="837127"/>
                </a:cubicBezTo>
                <a:cubicBezTo>
                  <a:pt x="62621" y="764147"/>
                  <a:pt x="41155" y="673994"/>
                  <a:pt x="26130" y="579549"/>
                </a:cubicBezTo>
                <a:cubicBezTo>
                  <a:pt x="11105" y="485104"/>
                  <a:pt x="2518" y="367048"/>
                  <a:pt x="372" y="270457"/>
                </a:cubicBezTo>
                <a:cubicBezTo>
                  <a:pt x="-1774" y="173866"/>
                  <a:pt x="5738" y="86933"/>
                  <a:pt x="13251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AutoShape 56"/>
          <p:cNvSpPr>
            <a:spLocks noChangeArrowheads="1"/>
          </p:cNvSpPr>
          <p:nvPr/>
        </p:nvSpPr>
        <p:spPr bwMode="auto">
          <a:xfrm rot="4640270">
            <a:off x="45274" y="3996268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7" name="Forma livre 16"/>
          <p:cNvSpPr/>
          <p:nvPr/>
        </p:nvSpPr>
        <p:spPr>
          <a:xfrm rot="4793665">
            <a:off x="1098322" y="3267174"/>
            <a:ext cx="464012" cy="1339403"/>
          </a:xfrm>
          <a:custGeom>
            <a:avLst/>
            <a:gdLst>
              <a:gd name="connsiteX0" fmla="*/ 464012 w 464012"/>
              <a:gd name="connsiteY0" fmla="*/ 1339403 h 1339403"/>
              <a:gd name="connsiteX1" fmla="*/ 335223 w 464012"/>
              <a:gd name="connsiteY1" fmla="*/ 1236372 h 1339403"/>
              <a:gd name="connsiteX2" fmla="*/ 193556 w 464012"/>
              <a:gd name="connsiteY2" fmla="*/ 1017431 h 1339403"/>
              <a:gd name="connsiteX3" fmla="*/ 90525 w 464012"/>
              <a:gd name="connsiteY3" fmla="*/ 837127 h 1339403"/>
              <a:gd name="connsiteX4" fmla="*/ 26130 w 464012"/>
              <a:gd name="connsiteY4" fmla="*/ 579549 h 1339403"/>
              <a:gd name="connsiteX5" fmla="*/ 372 w 464012"/>
              <a:gd name="connsiteY5" fmla="*/ 270457 h 1339403"/>
              <a:gd name="connsiteX6" fmla="*/ 13251 w 464012"/>
              <a:gd name="connsiteY6" fmla="*/ 0 h 1339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4012" h="1339403">
                <a:moveTo>
                  <a:pt x="464012" y="1339403"/>
                </a:moveTo>
                <a:cubicBezTo>
                  <a:pt x="422155" y="1314718"/>
                  <a:pt x="380299" y="1290034"/>
                  <a:pt x="335223" y="1236372"/>
                </a:cubicBezTo>
                <a:cubicBezTo>
                  <a:pt x="290147" y="1182710"/>
                  <a:pt x="234339" y="1083972"/>
                  <a:pt x="193556" y="1017431"/>
                </a:cubicBezTo>
                <a:cubicBezTo>
                  <a:pt x="152773" y="950890"/>
                  <a:pt x="118429" y="910107"/>
                  <a:pt x="90525" y="837127"/>
                </a:cubicBezTo>
                <a:cubicBezTo>
                  <a:pt x="62621" y="764147"/>
                  <a:pt x="41155" y="673994"/>
                  <a:pt x="26130" y="579549"/>
                </a:cubicBezTo>
                <a:cubicBezTo>
                  <a:pt x="11105" y="485104"/>
                  <a:pt x="2518" y="367048"/>
                  <a:pt x="372" y="270457"/>
                </a:cubicBezTo>
                <a:cubicBezTo>
                  <a:pt x="-1774" y="173866"/>
                  <a:pt x="5738" y="86933"/>
                  <a:pt x="13251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613547" y="3726858"/>
            <a:ext cx="1302270" cy="26161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1100" dirty="0" smtClean="0">
                <a:solidFill>
                  <a:schemeClr val="bg1"/>
                </a:solidFill>
              </a:rPr>
              <a:t>Para final do BTT</a:t>
            </a:r>
            <a:endParaRPr lang="pt-PT" altLang="pt-PT" sz="1100" dirty="0">
              <a:solidFill>
                <a:schemeClr val="bg1"/>
              </a:solidFill>
            </a:endParaRPr>
          </a:p>
        </p:txBody>
      </p:sp>
      <p:sp>
        <p:nvSpPr>
          <p:cNvPr id="19" name="AutoShape 56"/>
          <p:cNvSpPr>
            <a:spLocks noChangeArrowheads="1"/>
          </p:cNvSpPr>
          <p:nvPr/>
        </p:nvSpPr>
        <p:spPr bwMode="auto">
          <a:xfrm rot="9721871">
            <a:off x="1163851" y="3793281"/>
            <a:ext cx="423863" cy="174625"/>
          </a:xfrm>
          <a:prstGeom prst="leftArrow">
            <a:avLst>
              <a:gd name="adj1" fmla="val 50000"/>
              <a:gd name="adj2" fmla="val 6068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</p:spTree>
    <p:extLst>
      <p:ext uri="{BB962C8B-B14F-4D97-AF65-F5344CB8AC3E}">
        <p14:creationId xmlns:p14="http://schemas.microsoft.com/office/powerpoint/2010/main" val="32613786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5302</TotalTime>
  <Words>167</Words>
  <Application>Microsoft Office PowerPoint</Application>
  <PresentationFormat>Apresentação no Ecrã (4:3)</PresentationFormat>
  <Paragraphs>41</Paragraphs>
  <Slides>5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5</vt:i4>
      </vt:variant>
    </vt:vector>
  </HeadingPairs>
  <TitlesOfParts>
    <vt:vector size="9" baseType="lpstr">
      <vt:lpstr>Arial</vt:lpstr>
      <vt:lpstr>Calibri</vt:lpstr>
      <vt:lpstr>Verdana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VascoRodrigues</dc:creator>
  <cp:lastModifiedBy>Artur Parreira</cp:lastModifiedBy>
  <cp:revision>116</cp:revision>
  <dcterms:created xsi:type="dcterms:W3CDTF">2016-01-14T10:24:53Z</dcterms:created>
  <dcterms:modified xsi:type="dcterms:W3CDTF">2018-03-11T00:15:19Z</dcterms:modified>
</cp:coreProperties>
</file>