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8" r:id="rId4"/>
    <p:sldId id="270" r:id="rId5"/>
    <p:sldId id="272" r:id="rId6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14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xeplo guiherme\Desktop\DOCUMENTOS\Aquatlo Amadora\28741112_1841461765898624_178220225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4" name="object 7"/>
          <p:cNvSpPr txBox="1"/>
          <p:nvPr/>
        </p:nvSpPr>
        <p:spPr>
          <a:xfrm>
            <a:off x="0" y="1"/>
            <a:ext cx="614363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C.N.AMADORA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7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Abril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2ª etapa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6801075" y="249264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</a:t>
            </a:r>
            <a:endParaRPr lang="pt-PT" sz="2000" b="1" dirty="0">
              <a:latin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6624570"/>
              </p:ext>
            </p:extLst>
          </p:nvPr>
        </p:nvGraphicFramePr>
        <p:xfrm>
          <a:off x="-1" y="928670"/>
          <a:ext cx="9144001" cy="96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468"/>
                <a:gridCol w="1818234"/>
                <a:gridCol w="1909433"/>
                <a:gridCol w="1909433"/>
                <a:gridCol w="1909433"/>
              </a:tblGrid>
              <a:tr h="76359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DISTÂNCIAS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 e 11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Iniciados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 e 13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14 e 15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Natação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50m (2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100m (4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150m (6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200m (8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1550" y="6581001"/>
            <a:ext cx="3952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Linha de partida (dentro de água)</a:t>
            </a:r>
            <a:endParaRPr lang="pt-PT" altLang="pt-PT" sz="1200" b="1" dirty="0"/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 rot="184335">
            <a:off x="4004676" y="3748677"/>
            <a:ext cx="3938808" cy="261610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RESERVADA A ATLETAS E TREINADORES                 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7143768" y="4357694"/>
            <a:ext cx="1314615" cy="60016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ESPERA PARA CHAMADA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cxnSp>
        <p:nvCxnSpPr>
          <p:cNvPr id="11" name="Conexão recta unidireccional 10"/>
          <p:cNvCxnSpPr>
            <a:stCxn id="9" idx="3"/>
          </p:cNvCxnSpPr>
          <p:nvPr/>
        </p:nvCxnSpPr>
        <p:spPr>
          <a:xfrm flipV="1">
            <a:off x="8458383" y="4643446"/>
            <a:ext cx="685617" cy="14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object 7"/>
          <p:cNvSpPr txBox="1"/>
          <p:nvPr/>
        </p:nvSpPr>
        <p:spPr>
          <a:xfrm>
            <a:off x="0" y="1"/>
            <a:ext cx="614363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C.N.AMADORA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7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Abril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2ª etapa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1039074"/>
            <a:ext cx="2071670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Benjamins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7, 8 e 9 anos</a:t>
            </a: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400m (1 volta</a:t>
            </a:r>
            <a:r>
              <a:rPr lang="pt-PT" dirty="0" smtClean="0"/>
              <a:t>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a livre 33"/>
          <p:cNvSpPr/>
          <p:nvPr/>
        </p:nvSpPr>
        <p:spPr>
          <a:xfrm>
            <a:off x="4248443" y="2980006"/>
            <a:ext cx="2513427" cy="3434862"/>
          </a:xfrm>
          <a:custGeom>
            <a:avLst/>
            <a:gdLst>
              <a:gd name="connsiteX0" fmla="*/ 1223889 w 2513427"/>
              <a:gd name="connsiteY0" fmla="*/ 3434862 h 3434862"/>
              <a:gd name="connsiteX1" fmla="*/ 1730326 w 2513427"/>
              <a:gd name="connsiteY1" fmla="*/ 2576732 h 3434862"/>
              <a:gd name="connsiteX2" fmla="*/ 2039815 w 2513427"/>
              <a:gd name="connsiteY2" fmla="*/ 1774874 h 3434862"/>
              <a:gd name="connsiteX3" fmla="*/ 2250831 w 2513427"/>
              <a:gd name="connsiteY3" fmla="*/ 1071489 h 3434862"/>
              <a:gd name="connsiteX4" fmla="*/ 2433711 w 2513427"/>
              <a:gd name="connsiteY4" fmla="*/ 424376 h 3434862"/>
              <a:gd name="connsiteX5" fmla="*/ 2504049 w 2513427"/>
              <a:gd name="connsiteY5" fmla="*/ 157089 h 3434862"/>
              <a:gd name="connsiteX6" fmla="*/ 2489982 w 2513427"/>
              <a:gd name="connsiteY6" fmla="*/ 86751 h 3434862"/>
              <a:gd name="connsiteX7" fmla="*/ 2405575 w 2513427"/>
              <a:gd name="connsiteY7" fmla="*/ 58616 h 3434862"/>
              <a:gd name="connsiteX8" fmla="*/ 2363372 w 2513427"/>
              <a:gd name="connsiteY8" fmla="*/ 114886 h 3434862"/>
              <a:gd name="connsiteX9" fmla="*/ 2264899 w 2513427"/>
              <a:gd name="connsiteY9" fmla="*/ 747932 h 3434862"/>
              <a:gd name="connsiteX10" fmla="*/ 2138289 w 2513427"/>
              <a:gd name="connsiteY10" fmla="*/ 1212166 h 3434862"/>
              <a:gd name="connsiteX11" fmla="*/ 1899139 w 2513427"/>
              <a:gd name="connsiteY11" fmla="*/ 1901483 h 3434862"/>
              <a:gd name="connsiteX12" fmla="*/ 1420837 w 2513427"/>
              <a:gd name="connsiteY12" fmla="*/ 2998763 h 3434862"/>
              <a:gd name="connsiteX13" fmla="*/ 1181686 w 2513427"/>
              <a:gd name="connsiteY13" fmla="*/ 3237914 h 3434862"/>
              <a:gd name="connsiteX14" fmla="*/ 731520 w 2513427"/>
              <a:gd name="connsiteY14" fmla="*/ 3266049 h 3434862"/>
              <a:gd name="connsiteX15" fmla="*/ 0 w 2513427"/>
              <a:gd name="connsiteY15" fmla="*/ 2689274 h 34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3427" h="3434862">
                <a:moveTo>
                  <a:pt x="1223889" y="3434862"/>
                </a:moveTo>
                <a:cubicBezTo>
                  <a:pt x="1409113" y="3144129"/>
                  <a:pt x="1594338" y="2853397"/>
                  <a:pt x="1730326" y="2576732"/>
                </a:cubicBezTo>
                <a:cubicBezTo>
                  <a:pt x="1866314" y="2300067"/>
                  <a:pt x="1953064" y="2025748"/>
                  <a:pt x="2039815" y="1774874"/>
                </a:cubicBezTo>
                <a:cubicBezTo>
                  <a:pt x="2126566" y="1524000"/>
                  <a:pt x="2185182" y="1296572"/>
                  <a:pt x="2250831" y="1071489"/>
                </a:cubicBezTo>
                <a:cubicBezTo>
                  <a:pt x="2316480" y="846406"/>
                  <a:pt x="2391508" y="576776"/>
                  <a:pt x="2433711" y="424376"/>
                </a:cubicBezTo>
                <a:cubicBezTo>
                  <a:pt x="2475914" y="271976"/>
                  <a:pt x="2494671" y="213360"/>
                  <a:pt x="2504049" y="157089"/>
                </a:cubicBezTo>
                <a:cubicBezTo>
                  <a:pt x="2513427" y="100818"/>
                  <a:pt x="2506394" y="103163"/>
                  <a:pt x="2489982" y="86751"/>
                </a:cubicBezTo>
                <a:cubicBezTo>
                  <a:pt x="2473570" y="70339"/>
                  <a:pt x="2426677" y="53927"/>
                  <a:pt x="2405575" y="58616"/>
                </a:cubicBezTo>
                <a:cubicBezTo>
                  <a:pt x="2384473" y="63305"/>
                  <a:pt x="2386818" y="0"/>
                  <a:pt x="2363372" y="114886"/>
                </a:cubicBezTo>
                <a:cubicBezTo>
                  <a:pt x="2339926" y="229772"/>
                  <a:pt x="2302413" y="565052"/>
                  <a:pt x="2264899" y="747932"/>
                </a:cubicBezTo>
                <a:cubicBezTo>
                  <a:pt x="2227385" y="930812"/>
                  <a:pt x="2199249" y="1019908"/>
                  <a:pt x="2138289" y="1212166"/>
                </a:cubicBezTo>
                <a:cubicBezTo>
                  <a:pt x="2077329" y="1404424"/>
                  <a:pt x="2018714" y="1603717"/>
                  <a:pt x="1899139" y="1901483"/>
                </a:cubicBezTo>
                <a:cubicBezTo>
                  <a:pt x="1779564" y="2199249"/>
                  <a:pt x="1540412" y="2776025"/>
                  <a:pt x="1420837" y="2998763"/>
                </a:cubicBezTo>
                <a:cubicBezTo>
                  <a:pt x="1301262" y="3221501"/>
                  <a:pt x="1296572" y="3193366"/>
                  <a:pt x="1181686" y="3237914"/>
                </a:cubicBezTo>
                <a:cubicBezTo>
                  <a:pt x="1066800" y="3282462"/>
                  <a:pt x="928468" y="3357489"/>
                  <a:pt x="731520" y="3266049"/>
                </a:cubicBezTo>
                <a:cubicBezTo>
                  <a:pt x="534572" y="3174609"/>
                  <a:pt x="267286" y="2931941"/>
                  <a:pt x="0" y="268927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object 7"/>
          <p:cNvSpPr txBox="1"/>
          <p:nvPr/>
        </p:nvSpPr>
        <p:spPr>
          <a:xfrm>
            <a:off x="0" y="1"/>
            <a:ext cx="614363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C.N.AMADORA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7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Abril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2ª etapa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2071670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Infantis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10 e 11 anos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800m (1 volta</a:t>
            </a:r>
            <a:r>
              <a:rPr lang="pt-PT" dirty="0" smtClean="0"/>
              <a:t>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a livre 25"/>
          <p:cNvSpPr/>
          <p:nvPr/>
        </p:nvSpPr>
        <p:spPr>
          <a:xfrm>
            <a:off x="4248443" y="1106659"/>
            <a:ext cx="2700997" cy="5322276"/>
          </a:xfrm>
          <a:custGeom>
            <a:avLst/>
            <a:gdLst>
              <a:gd name="connsiteX0" fmla="*/ 1223889 w 2700997"/>
              <a:gd name="connsiteY0" fmla="*/ 5322276 h 5322276"/>
              <a:gd name="connsiteX1" fmla="*/ 1505243 w 2700997"/>
              <a:gd name="connsiteY1" fmla="*/ 4900246 h 5322276"/>
              <a:gd name="connsiteX2" fmla="*/ 1913206 w 2700997"/>
              <a:gd name="connsiteY2" fmla="*/ 3971778 h 5322276"/>
              <a:gd name="connsiteX3" fmla="*/ 2264899 w 2700997"/>
              <a:gd name="connsiteY3" fmla="*/ 2916701 h 5322276"/>
              <a:gd name="connsiteX4" fmla="*/ 2489982 w 2700997"/>
              <a:gd name="connsiteY4" fmla="*/ 1903827 h 5322276"/>
              <a:gd name="connsiteX5" fmla="*/ 2602523 w 2700997"/>
              <a:gd name="connsiteY5" fmla="*/ 1298916 h 5322276"/>
              <a:gd name="connsiteX6" fmla="*/ 2700997 w 2700997"/>
              <a:gd name="connsiteY6" fmla="*/ 736209 h 5322276"/>
              <a:gd name="connsiteX7" fmla="*/ 2602523 w 2700997"/>
              <a:gd name="connsiteY7" fmla="*/ 89095 h 5322276"/>
              <a:gd name="connsiteX8" fmla="*/ 2574388 w 2700997"/>
              <a:gd name="connsiteY8" fmla="*/ 201636 h 5322276"/>
              <a:gd name="connsiteX9" fmla="*/ 2658794 w 2700997"/>
              <a:gd name="connsiteY9" fmla="*/ 609599 h 5322276"/>
              <a:gd name="connsiteX10" fmla="*/ 2560320 w 2700997"/>
              <a:gd name="connsiteY10" fmla="*/ 1397390 h 5322276"/>
              <a:gd name="connsiteX11" fmla="*/ 2349305 w 2700997"/>
              <a:gd name="connsiteY11" fmla="*/ 2241452 h 5322276"/>
              <a:gd name="connsiteX12" fmla="*/ 1856935 w 2700997"/>
              <a:gd name="connsiteY12" fmla="*/ 3887372 h 5322276"/>
              <a:gd name="connsiteX13" fmla="*/ 1463040 w 2700997"/>
              <a:gd name="connsiteY13" fmla="*/ 4731433 h 5322276"/>
              <a:gd name="connsiteX14" fmla="*/ 1223889 w 2700997"/>
              <a:gd name="connsiteY14" fmla="*/ 5097193 h 5322276"/>
              <a:gd name="connsiteX15" fmla="*/ 703385 w 2700997"/>
              <a:gd name="connsiteY15" fmla="*/ 5153464 h 5322276"/>
              <a:gd name="connsiteX16" fmla="*/ 0 w 2700997"/>
              <a:gd name="connsiteY16" fmla="*/ 4548553 h 532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00997" h="5322276">
                <a:moveTo>
                  <a:pt x="1223889" y="5322276"/>
                </a:moveTo>
                <a:cubicBezTo>
                  <a:pt x="1307123" y="5223802"/>
                  <a:pt x="1390357" y="5125329"/>
                  <a:pt x="1505243" y="4900246"/>
                </a:cubicBezTo>
                <a:cubicBezTo>
                  <a:pt x="1620129" y="4675163"/>
                  <a:pt x="1786597" y="4302369"/>
                  <a:pt x="1913206" y="3971778"/>
                </a:cubicBezTo>
                <a:cubicBezTo>
                  <a:pt x="2039815" y="3641187"/>
                  <a:pt x="2168770" y="3261359"/>
                  <a:pt x="2264899" y="2916701"/>
                </a:cubicBezTo>
                <a:cubicBezTo>
                  <a:pt x="2361028" y="2572043"/>
                  <a:pt x="2433711" y="2173458"/>
                  <a:pt x="2489982" y="1903827"/>
                </a:cubicBezTo>
                <a:cubicBezTo>
                  <a:pt x="2546253" y="1634196"/>
                  <a:pt x="2567354" y="1493519"/>
                  <a:pt x="2602523" y="1298916"/>
                </a:cubicBezTo>
                <a:cubicBezTo>
                  <a:pt x="2637692" y="1104313"/>
                  <a:pt x="2700997" y="937846"/>
                  <a:pt x="2700997" y="736209"/>
                </a:cubicBezTo>
                <a:cubicBezTo>
                  <a:pt x="2700997" y="534572"/>
                  <a:pt x="2623624" y="178190"/>
                  <a:pt x="2602523" y="89095"/>
                </a:cubicBezTo>
                <a:cubicBezTo>
                  <a:pt x="2581422" y="0"/>
                  <a:pt x="2565010" y="114885"/>
                  <a:pt x="2574388" y="201636"/>
                </a:cubicBezTo>
                <a:cubicBezTo>
                  <a:pt x="2583766" y="288387"/>
                  <a:pt x="2661139" y="410307"/>
                  <a:pt x="2658794" y="609599"/>
                </a:cubicBezTo>
                <a:cubicBezTo>
                  <a:pt x="2656449" y="808891"/>
                  <a:pt x="2611901" y="1125415"/>
                  <a:pt x="2560320" y="1397390"/>
                </a:cubicBezTo>
                <a:cubicBezTo>
                  <a:pt x="2508739" y="1669365"/>
                  <a:pt x="2466536" y="1826455"/>
                  <a:pt x="2349305" y="2241452"/>
                </a:cubicBezTo>
                <a:cubicBezTo>
                  <a:pt x="2232074" y="2656449"/>
                  <a:pt x="2004646" y="3472375"/>
                  <a:pt x="1856935" y="3887372"/>
                </a:cubicBezTo>
                <a:cubicBezTo>
                  <a:pt x="1709224" y="4302369"/>
                  <a:pt x="1568548" y="4529796"/>
                  <a:pt x="1463040" y="4731433"/>
                </a:cubicBezTo>
                <a:cubicBezTo>
                  <a:pt x="1357532" y="4933070"/>
                  <a:pt x="1350498" y="5026855"/>
                  <a:pt x="1223889" y="5097193"/>
                </a:cubicBezTo>
                <a:cubicBezTo>
                  <a:pt x="1097280" y="5167531"/>
                  <a:pt x="907366" y="5244904"/>
                  <a:pt x="703385" y="5153464"/>
                </a:cubicBezTo>
                <a:cubicBezTo>
                  <a:pt x="499404" y="5062024"/>
                  <a:pt x="249702" y="4805288"/>
                  <a:pt x="0" y="4548553"/>
                </a:cubicBezTo>
              </a:path>
            </a:pathLst>
          </a:custGeom>
          <a:ln w="38100">
            <a:solidFill>
              <a:srgbClr val="5FF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object 7"/>
          <p:cNvSpPr txBox="1"/>
          <p:nvPr/>
        </p:nvSpPr>
        <p:spPr>
          <a:xfrm>
            <a:off x="0" y="1"/>
            <a:ext cx="614363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C.N.AMADORA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7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Abril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2ª etapa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214310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Iniciados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12 e 13 anos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1200m </a:t>
            </a:r>
            <a:r>
              <a:rPr lang="pt-PT" dirty="0" smtClean="0"/>
              <a:t>(2voltas</a:t>
            </a:r>
            <a:r>
              <a:rPr lang="pt-PT" dirty="0" smtClean="0"/>
              <a:t>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a livre 14"/>
          <p:cNvSpPr/>
          <p:nvPr/>
        </p:nvSpPr>
        <p:spPr>
          <a:xfrm>
            <a:off x="4248443" y="1885071"/>
            <a:ext cx="2708031" cy="4543864"/>
          </a:xfrm>
          <a:custGeom>
            <a:avLst/>
            <a:gdLst>
              <a:gd name="connsiteX0" fmla="*/ 1252025 w 2708031"/>
              <a:gd name="connsiteY0" fmla="*/ 4543864 h 4543864"/>
              <a:gd name="connsiteX1" fmla="*/ 1575582 w 2708031"/>
              <a:gd name="connsiteY1" fmla="*/ 3938954 h 4543864"/>
              <a:gd name="connsiteX2" fmla="*/ 2166425 w 2708031"/>
              <a:gd name="connsiteY2" fmla="*/ 2475914 h 4543864"/>
              <a:gd name="connsiteX3" fmla="*/ 2461846 w 2708031"/>
              <a:gd name="connsiteY3" fmla="*/ 1237957 h 4543864"/>
              <a:gd name="connsiteX4" fmla="*/ 2602523 w 2708031"/>
              <a:gd name="connsiteY4" fmla="*/ 520504 h 4543864"/>
              <a:gd name="connsiteX5" fmla="*/ 2700997 w 2708031"/>
              <a:gd name="connsiteY5" fmla="*/ 70338 h 4543864"/>
              <a:gd name="connsiteX6" fmla="*/ 2644726 w 2708031"/>
              <a:gd name="connsiteY6" fmla="*/ 98474 h 4543864"/>
              <a:gd name="connsiteX7" fmla="*/ 2616591 w 2708031"/>
              <a:gd name="connsiteY7" fmla="*/ 168812 h 4543864"/>
              <a:gd name="connsiteX8" fmla="*/ 2475914 w 2708031"/>
              <a:gd name="connsiteY8" fmla="*/ 844061 h 4543864"/>
              <a:gd name="connsiteX9" fmla="*/ 2236763 w 2708031"/>
              <a:gd name="connsiteY9" fmla="*/ 1955409 h 4543864"/>
              <a:gd name="connsiteX10" fmla="*/ 1885071 w 2708031"/>
              <a:gd name="connsiteY10" fmla="*/ 3010486 h 4543864"/>
              <a:gd name="connsiteX11" fmla="*/ 1406769 w 2708031"/>
              <a:gd name="connsiteY11" fmla="*/ 4135901 h 4543864"/>
              <a:gd name="connsiteX12" fmla="*/ 1041009 w 2708031"/>
              <a:gd name="connsiteY12" fmla="*/ 4375052 h 4543864"/>
              <a:gd name="connsiteX13" fmla="*/ 590843 w 2708031"/>
              <a:gd name="connsiteY13" fmla="*/ 4276578 h 4543864"/>
              <a:gd name="connsiteX14" fmla="*/ 0 w 2708031"/>
              <a:gd name="connsiteY14" fmla="*/ 3770141 h 45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8031" h="4543864">
                <a:moveTo>
                  <a:pt x="1252025" y="4543864"/>
                </a:moveTo>
                <a:cubicBezTo>
                  <a:pt x="1337603" y="4413738"/>
                  <a:pt x="1423182" y="4283612"/>
                  <a:pt x="1575582" y="3938954"/>
                </a:cubicBezTo>
                <a:cubicBezTo>
                  <a:pt x="1727982" y="3594296"/>
                  <a:pt x="2018714" y="2926080"/>
                  <a:pt x="2166425" y="2475914"/>
                </a:cubicBezTo>
                <a:cubicBezTo>
                  <a:pt x="2314136" y="2025748"/>
                  <a:pt x="2389163" y="1563859"/>
                  <a:pt x="2461846" y="1237957"/>
                </a:cubicBezTo>
                <a:cubicBezTo>
                  <a:pt x="2534529" y="912055"/>
                  <a:pt x="2562665" y="715107"/>
                  <a:pt x="2602523" y="520504"/>
                </a:cubicBezTo>
                <a:cubicBezTo>
                  <a:pt x="2642382" y="325901"/>
                  <a:pt x="2693963" y="140676"/>
                  <a:pt x="2700997" y="70338"/>
                </a:cubicBezTo>
                <a:cubicBezTo>
                  <a:pt x="2708031" y="0"/>
                  <a:pt x="2658794" y="82062"/>
                  <a:pt x="2644726" y="98474"/>
                </a:cubicBezTo>
                <a:cubicBezTo>
                  <a:pt x="2630658" y="114886"/>
                  <a:pt x="2644726" y="44548"/>
                  <a:pt x="2616591" y="168812"/>
                </a:cubicBezTo>
                <a:cubicBezTo>
                  <a:pt x="2588456" y="293076"/>
                  <a:pt x="2539219" y="546295"/>
                  <a:pt x="2475914" y="844061"/>
                </a:cubicBezTo>
                <a:cubicBezTo>
                  <a:pt x="2412609" y="1141827"/>
                  <a:pt x="2335237" y="1594338"/>
                  <a:pt x="2236763" y="1955409"/>
                </a:cubicBezTo>
                <a:cubicBezTo>
                  <a:pt x="2138289" y="2316480"/>
                  <a:pt x="2023403" y="2647071"/>
                  <a:pt x="1885071" y="3010486"/>
                </a:cubicBezTo>
                <a:cubicBezTo>
                  <a:pt x="1746739" y="3373901"/>
                  <a:pt x="1547446" y="3908473"/>
                  <a:pt x="1406769" y="4135901"/>
                </a:cubicBezTo>
                <a:cubicBezTo>
                  <a:pt x="1266092" y="4363329"/>
                  <a:pt x="1176997" y="4351606"/>
                  <a:pt x="1041009" y="4375052"/>
                </a:cubicBezTo>
                <a:cubicBezTo>
                  <a:pt x="905021" y="4398498"/>
                  <a:pt x="764344" y="4377396"/>
                  <a:pt x="590843" y="4276578"/>
                </a:cubicBezTo>
                <a:cubicBezTo>
                  <a:pt x="417342" y="4175760"/>
                  <a:pt x="208671" y="3972950"/>
                  <a:pt x="0" y="3770141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5403536" y="6286520"/>
            <a:ext cx="168596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286512" y="5715016"/>
            <a:ext cx="131461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RETORNO 2ª VOLTA</a:t>
            </a:r>
          </a:p>
        </p:txBody>
      </p:sp>
      <p:cxnSp>
        <p:nvCxnSpPr>
          <p:cNvPr id="22" name="Conexão recta unidireccional 21"/>
          <p:cNvCxnSpPr>
            <a:stCxn id="20" idx="1"/>
          </p:cNvCxnSpPr>
          <p:nvPr/>
        </p:nvCxnSpPr>
        <p:spPr>
          <a:xfrm rot="10800000" flipV="1">
            <a:off x="5572132" y="5930460"/>
            <a:ext cx="714380" cy="3560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6388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object 7"/>
          <p:cNvSpPr txBox="1"/>
          <p:nvPr/>
        </p:nvSpPr>
        <p:spPr>
          <a:xfrm>
            <a:off x="0" y="1"/>
            <a:ext cx="614363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C.N.AMADORA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7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Abril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2ª etapa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6858016" y="285728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0" y="928670"/>
            <a:ext cx="214310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Juvenis </a:t>
            </a:r>
          </a:p>
          <a:p>
            <a:pPr marL="457200" algn="ctr">
              <a:lnSpc>
                <a:spcPts val="1600"/>
              </a:lnSpc>
              <a:spcAft>
                <a:spcPts val="0"/>
              </a:spcAft>
            </a:pPr>
            <a:r>
              <a:rPr lang="pt-PT" dirty="0" smtClean="0"/>
              <a:t>14 e 15 anos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ts val="1600"/>
              </a:lnSpc>
            </a:pPr>
            <a:r>
              <a:rPr lang="pt-PT" dirty="0" smtClean="0"/>
              <a:t>1600m (2voltas</a:t>
            </a:r>
            <a:r>
              <a:rPr lang="pt-PT" dirty="0" smtClean="0"/>
              <a:t>)</a:t>
            </a:r>
            <a:endParaRPr lang="pt-P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6143636" y="6215082"/>
            <a:ext cx="1392238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smtClean="0">
                <a:latin typeface="Verdana" panose="020B0604030504040204" pitchFamily="34" charset="0"/>
              </a:rPr>
              <a:t>PARTIDA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10" name="Conexão recta unidireccional 9"/>
          <p:cNvCxnSpPr>
            <a:stCxn id="8" idx="1"/>
          </p:cNvCxnSpPr>
          <p:nvPr/>
        </p:nvCxnSpPr>
        <p:spPr>
          <a:xfrm rot="10800000" flipV="1">
            <a:off x="5643570" y="6368970"/>
            <a:ext cx="500066" cy="60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5357818" y="6429396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rot="16724347">
            <a:off x="6121365" y="5040608"/>
            <a:ext cx="78581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a direita 17"/>
          <p:cNvSpPr/>
          <p:nvPr/>
        </p:nvSpPr>
        <p:spPr>
          <a:xfrm rot="6628095">
            <a:off x="5659001" y="3746233"/>
            <a:ext cx="746327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18958390">
            <a:off x="4483351" y="4726815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cxnSp>
        <p:nvCxnSpPr>
          <p:cNvPr id="23" name="Conexão recta unidireccional 22"/>
          <p:cNvCxnSpPr>
            <a:stCxn id="19" idx="1"/>
          </p:cNvCxnSpPr>
          <p:nvPr/>
        </p:nvCxnSpPr>
        <p:spPr>
          <a:xfrm rot="10800000" flipV="1">
            <a:off x="4357687" y="5364502"/>
            <a:ext cx="321265" cy="13619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rot="5400000" flipH="1" flipV="1">
            <a:off x="4143372" y="5572140"/>
            <a:ext cx="142876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403536" y="6286520"/>
            <a:ext cx="168596" cy="714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286512" y="5715016"/>
            <a:ext cx="131461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RETORNO 2ª VOLTA</a:t>
            </a:r>
          </a:p>
        </p:txBody>
      </p:sp>
      <p:cxnSp>
        <p:nvCxnSpPr>
          <p:cNvPr id="22" name="Conexão recta unidireccional 21"/>
          <p:cNvCxnSpPr>
            <a:stCxn id="20" idx="1"/>
          </p:cNvCxnSpPr>
          <p:nvPr/>
        </p:nvCxnSpPr>
        <p:spPr>
          <a:xfrm rot="10800000" flipV="1">
            <a:off x="5572132" y="5930460"/>
            <a:ext cx="714380" cy="35606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vre 20"/>
          <p:cNvSpPr/>
          <p:nvPr/>
        </p:nvSpPr>
        <p:spPr>
          <a:xfrm>
            <a:off x="4234375" y="1146517"/>
            <a:ext cx="2740856" cy="5268351"/>
          </a:xfrm>
          <a:custGeom>
            <a:avLst/>
            <a:gdLst>
              <a:gd name="connsiteX0" fmla="*/ 1266093 w 2740856"/>
              <a:gd name="connsiteY0" fmla="*/ 5268351 h 5268351"/>
              <a:gd name="connsiteX1" fmla="*/ 1786597 w 2740856"/>
              <a:gd name="connsiteY1" fmla="*/ 4452425 h 5268351"/>
              <a:gd name="connsiteX2" fmla="*/ 2152357 w 2740856"/>
              <a:gd name="connsiteY2" fmla="*/ 3312941 h 5268351"/>
              <a:gd name="connsiteX3" fmla="*/ 2532185 w 2740856"/>
              <a:gd name="connsiteY3" fmla="*/ 1821766 h 5268351"/>
              <a:gd name="connsiteX4" fmla="*/ 2715065 w 2740856"/>
              <a:gd name="connsiteY4" fmla="*/ 991772 h 5268351"/>
              <a:gd name="connsiteX5" fmla="*/ 2686930 w 2740856"/>
              <a:gd name="connsiteY5" fmla="*/ 274320 h 5268351"/>
              <a:gd name="connsiteX6" fmla="*/ 2602523 w 2740856"/>
              <a:gd name="connsiteY6" fmla="*/ 49237 h 5268351"/>
              <a:gd name="connsiteX7" fmla="*/ 2574388 w 2740856"/>
              <a:gd name="connsiteY7" fmla="*/ 49237 h 5268351"/>
              <a:gd name="connsiteX8" fmla="*/ 2616591 w 2740856"/>
              <a:gd name="connsiteY8" fmla="*/ 344658 h 5268351"/>
              <a:gd name="connsiteX9" fmla="*/ 2658794 w 2740856"/>
              <a:gd name="connsiteY9" fmla="*/ 738554 h 5268351"/>
              <a:gd name="connsiteX10" fmla="*/ 2532185 w 2740856"/>
              <a:gd name="connsiteY10" fmla="*/ 1498209 h 5268351"/>
              <a:gd name="connsiteX11" fmla="*/ 2433711 w 2740856"/>
              <a:gd name="connsiteY11" fmla="*/ 1793631 h 5268351"/>
              <a:gd name="connsiteX12" fmla="*/ 2152357 w 2740856"/>
              <a:gd name="connsiteY12" fmla="*/ 3017520 h 5268351"/>
              <a:gd name="connsiteX13" fmla="*/ 1828800 w 2740856"/>
              <a:gd name="connsiteY13" fmla="*/ 4072597 h 5268351"/>
              <a:gd name="connsiteX14" fmla="*/ 1406770 w 2740856"/>
              <a:gd name="connsiteY14" fmla="*/ 4902591 h 5268351"/>
              <a:gd name="connsiteX15" fmla="*/ 900333 w 2740856"/>
              <a:gd name="connsiteY15" fmla="*/ 5183945 h 5268351"/>
              <a:gd name="connsiteX16" fmla="*/ 0 w 2740856"/>
              <a:gd name="connsiteY16" fmla="*/ 4508695 h 52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0856" h="5268351">
                <a:moveTo>
                  <a:pt x="1266093" y="5268351"/>
                </a:moveTo>
                <a:cubicBezTo>
                  <a:pt x="1452489" y="5023339"/>
                  <a:pt x="1638886" y="4778327"/>
                  <a:pt x="1786597" y="4452425"/>
                </a:cubicBezTo>
                <a:cubicBezTo>
                  <a:pt x="1934308" y="4126523"/>
                  <a:pt x="2028092" y="3751384"/>
                  <a:pt x="2152357" y="3312941"/>
                </a:cubicBezTo>
                <a:cubicBezTo>
                  <a:pt x="2276622" y="2874498"/>
                  <a:pt x="2438400" y="2208627"/>
                  <a:pt x="2532185" y="1821766"/>
                </a:cubicBezTo>
                <a:cubicBezTo>
                  <a:pt x="2625970" y="1434905"/>
                  <a:pt x="2689274" y="1249680"/>
                  <a:pt x="2715065" y="991772"/>
                </a:cubicBezTo>
                <a:cubicBezTo>
                  <a:pt x="2740856" y="733864"/>
                  <a:pt x="2705687" y="431409"/>
                  <a:pt x="2686930" y="274320"/>
                </a:cubicBezTo>
                <a:cubicBezTo>
                  <a:pt x="2668173" y="117231"/>
                  <a:pt x="2621280" y="86751"/>
                  <a:pt x="2602523" y="49237"/>
                </a:cubicBezTo>
                <a:cubicBezTo>
                  <a:pt x="2583766" y="11723"/>
                  <a:pt x="2572043" y="0"/>
                  <a:pt x="2574388" y="49237"/>
                </a:cubicBezTo>
                <a:cubicBezTo>
                  <a:pt x="2576733" y="98474"/>
                  <a:pt x="2602523" y="229772"/>
                  <a:pt x="2616591" y="344658"/>
                </a:cubicBezTo>
                <a:cubicBezTo>
                  <a:pt x="2630659" y="459544"/>
                  <a:pt x="2672862" y="546295"/>
                  <a:pt x="2658794" y="738554"/>
                </a:cubicBezTo>
                <a:cubicBezTo>
                  <a:pt x="2644726" y="930813"/>
                  <a:pt x="2569699" y="1322363"/>
                  <a:pt x="2532185" y="1498209"/>
                </a:cubicBezTo>
                <a:cubicBezTo>
                  <a:pt x="2494671" y="1674055"/>
                  <a:pt x="2497016" y="1540412"/>
                  <a:pt x="2433711" y="1793631"/>
                </a:cubicBezTo>
                <a:cubicBezTo>
                  <a:pt x="2370406" y="2046850"/>
                  <a:pt x="2253175" y="2637692"/>
                  <a:pt x="2152357" y="3017520"/>
                </a:cubicBezTo>
                <a:cubicBezTo>
                  <a:pt x="2051539" y="3397348"/>
                  <a:pt x="1953064" y="3758419"/>
                  <a:pt x="1828800" y="4072597"/>
                </a:cubicBezTo>
                <a:cubicBezTo>
                  <a:pt x="1704536" y="4386775"/>
                  <a:pt x="1561515" y="4717366"/>
                  <a:pt x="1406770" y="4902591"/>
                </a:cubicBezTo>
                <a:cubicBezTo>
                  <a:pt x="1252026" y="5087816"/>
                  <a:pt x="1134795" y="5249594"/>
                  <a:pt x="900333" y="5183945"/>
                </a:cubicBezTo>
                <a:cubicBezTo>
                  <a:pt x="665871" y="5118296"/>
                  <a:pt x="332935" y="4813495"/>
                  <a:pt x="0" y="4508695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232</Words>
  <Application>Microsoft Office PowerPoint</Application>
  <PresentationFormat>Apresentação no Ecrã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74</cp:revision>
  <cp:lastPrinted>2018-03-06T14:38:11Z</cp:lastPrinted>
  <dcterms:created xsi:type="dcterms:W3CDTF">2016-03-16T17:45:33Z</dcterms:created>
  <dcterms:modified xsi:type="dcterms:W3CDTF">2018-03-09T16:49:27Z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