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9" r:id="rId3"/>
    <p:sldId id="308" r:id="rId4"/>
    <p:sldId id="266" r:id="rId5"/>
    <p:sldId id="306" r:id="rId6"/>
    <p:sldId id="273" r:id="rId7"/>
    <p:sldId id="304" r:id="rId8"/>
    <p:sldId id="279" r:id="rId9"/>
    <p:sldId id="302" r:id="rId10"/>
    <p:sldId id="285" r:id="rId11"/>
    <p:sldId id="300" r:id="rId12"/>
    <p:sldId id="292" r:id="rId13"/>
  </p:sldIdLst>
  <p:sldSz cx="10693400" cy="7562850"/>
  <p:notesSz cx="10693400" cy="75628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24" autoAdjust="0"/>
  </p:normalViewPr>
  <p:slideViewPr>
    <p:cSldViewPr>
      <p:cViewPr varScale="1">
        <p:scale>
          <a:sx n="64" d="100"/>
          <a:sy n="64" d="100"/>
        </p:scale>
        <p:origin x="1302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854" y="-108"/>
      </p:cViewPr>
      <p:guideLst>
        <p:guide orient="horz" pos="2382"/>
        <p:guide pos="33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335B-1165-4A04-AA5D-8355EC0A53C8}" type="datetimeFigureOut">
              <a:rPr lang="pt-PT" smtClean="0"/>
              <a:pPr/>
              <a:t>04/03/2018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BA34-AAC0-43BB-8C7B-ED20BAA01DD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9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473709"/>
          </a:xfrm>
          <a:custGeom>
            <a:avLst/>
            <a:gdLst/>
            <a:ahLst/>
            <a:cxnLst/>
            <a:rect l="l" t="t" r="r" b="b"/>
            <a:pathLst>
              <a:path w="10692130" h="473709">
                <a:moveTo>
                  <a:pt x="0" y="0"/>
                </a:moveTo>
                <a:lnTo>
                  <a:pt x="10692003" y="0"/>
                </a:lnTo>
                <a:lnTo>
                  <a:pt x="10692003" y="473240"/>
                </a:lnTo>
                <a:lnTo>
                  <a:pt x="0" y="473240"/>
                </a:lnTo>
                <a:lnTo>
                  <a:pt x="0" y="0"/>
                </a:lnTo>
                <a:close/>
              </a:path>
            </a:pathLst>
          </a:custGeom>
          <a:solidFill>
            <a:srgbClr val="B1C0C9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048995"/>
            <a:ext cx="10692130" cy="511175"/>
          </a:xfrm>
          <a:custGeom>
            <a:avLst/>
            <a:gdLst/>
            <a:ahLst/>
            <a:cxnLst/>
            <a:rect l="l" t="t" r="r" b="b"/>
            <a:pathLst>
              <a:path w="10692130" h="511175">
                <a:moveTo>
                  <a:pt x="0" y="511060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511060"/>
                </a:lnTo>
                <a:lnTo>
                  <a:pt x="0" y="511060"/>
                </a:lnTo>
                <a:close/>
              </a:path>
            </a:pathLst>
          </a:custGeom>
          <a:solidFill>
            <a:srgbClr val="B1C0C9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289" y="20891"/>
            <a:ext cx="402971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6" y="1038225"/>
            <a:ext cx="10691964" cy="652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9912" y="3787470"/>
            <a:ext cx="1009015" cy="1009015"/>
          </a:xfrm>
          <a:custGeom>
            <a:avLst/>
            <a:gdLst/>
            <a:ahLst/>
            <a:cxnLst/>
            <a:rect l="l" t="t" r="r" b="b"/>
            <a:pathLst>
              <a:path w="1009014" h="1009014">
                <a:moveTo>
                  <a:pt x="493712" y="0"/>
                </a:moveTo>
                <a:lnTo>
                  <a:pt x="0" y="495045"/>
                </a:lnTo>
                <a:lnTo>
                  <a:pt x="514654" y="1008532"/>
                </a:lnTo>
                <a:lnTo>
                  <a:pt x="1008481" y="513270"/>
                </a:lnTo>
                <a:lnTo>
                  <a:pt x="493712" y="0"/>
                </a:lnTo>
                <a:close/>
              </a:path>
            </a:pathLst>
          </a:custGeom>
          <a:solidFill>
            <a:srgbClr val="CC6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3971" y="4459512"/>
            <a:ext cx="2057400" cy="1880870"/>
          </a:xfrm>
          <a:custGeom>
            <a:avLst/>
            <a:gdLst/>
            <a:ahLst/>
            <a:cxnLst/>
            <a:rect l="l" t="t" r="r" b="b"/>
            <a:pathLst>
              <a:path w="2057400" h="1880870">
                <a:moveTo>
                  <a:pt x="353745" y="0"/>
                </a:moveTo>
                <a:lnTo>
                  <a:pt x="0" y="410044"/>
                </a:lnTo>
                <a:lnTo>
                  <a:pt x="1703628" y="1880298"/>
                </a:lnTo>
                <a:lnTo>
                  <a:pt x="2057387" y="1470164"/>
                </a:lnTo>
                <a:lnTo>
                  <a:pt x="353745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1324" y="5795912"/>
            <a:ext cx="8255" cy="201930"/>
          </a:xfrm>
          <a:custGeom>
            <a:avLst/>
            <a:gdLst/>
            <a:ahLst/>
            <a:cxnLst/>
            <a:rect l="l" t="t" r="r" b="b"/>
            <a:pathLst>
              <a:path w="8255" h="201929">
                <a:moveTo>
                  <a:pt x="0" y="0"/>
                </a:moveTo>
                <a:lnTo>
                  <a:pt x="4917" y="26275"/>
                </a:lnTo>
                <a:lnTo>
                  <a:pt x="7766" y="66670"/>
                </a:lnTo>
                <a:lnTo>
                  <a:pt x="6804" y="124117"/>
                </a:lnTo>
                <a:lnTo>
                  <a:pt x="292" y="201549"/>
                </a:lnTo>
              </a:path>
            </a:pathLst>
          </a:custGeom>
          <a:ln w="12700">
            <a:solidFill>
              <a:srgbClr val="F479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7447" y="6819669"/>
            <a:ext cx="300990" cy="276860"/>
          </a:xfrm>
          <a:custGeom>
            <a:avLst/>
            <a:gdLst/>
            <a:ahLst/>
            <a:cxnLst/>
            <a:rect l="l" t="t" r="r" b="b"/>
            <a:pathLst>
              <a:path w="300990" h="276859">
                <a:moveTo>
                  <a:pt x="59461" y="0"/>
                </a:moveTo>
                <a:lnTo>
                  <a:pt x="0" y="69392"/>
                </a:lnTo>
                <a:lnTo>
                  <a:pt x="241287" y="276390"/>
                </a:lnTo>
                <a:lnTo>
                  <a:pt x="300799" y="207048"/>
                </a:lnTo>
                <a:lnTo>
                  <a:pt x="59461" y="0"/>
                </a:lnTo>
                <a:close/>
              </a:path>
            </a:pathLst>
          </a:custGeom>
          <a:solidFill>
            <a:srgbClr val="8B6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6668" y="3062922"/>
            <a:ext cx="843915" cy="906144"/>
          </a:xfrm>
          <a:custGeom>
            <a:avLst/>
            <a:gdLst/>
            <a:ahLst/>
            <a:cxnLst/>
            <a:rect l="l" t="t" r="r" b="b"/>
            <a:pathLst>
              <a:path w="843914" h="906145">
                <a:moveTo>
                  <a:pt x="106514" y="0"/>
                </a:moveTo>
                <a:lnTo>
                  <a:pt x="0" y="106819"/>
                </a:lnTo>
                <a:lnTo>
                  <a:pt x="801255" y="905890"/>
                </a:lnTo>
                <a:lnTo>
                  <a:pt x="843534" y="866101"/>
                </a:lnTo>
                <a:lnTo>
                  <a:pt x="737120" y="627938"/>
                </a:lnTo>
                <a:lnTo>
                  <a:pt x="106514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3183" y="30629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9004" y="89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1191" y="3080855"/>
            <a:ext cx="812165" cy="1701800"/>
          </a:xfrm>
          <a:custGeom>
            <a:avLst/>
            <a:gdLst/>
            <a:ahLst/>
            <a:cxnLst/>
            <a:rect l="l" t="t" r="r" b="b"/>
            <a:pathLst>
              <a:path w="812164" h="1701800">
                <a:moveTo>
                  <a:pt x="0" y="0"/>
                </a:moveTo>
                <a:lnTo>
                  <a:pt x="612597" y="610006"/>
                </a:lnTo>
                <a:lnTo>
                  <a:pt x="719010" y="848169"/>
                </a:lnTo>
                <a:lnTo>
                  <a:pt x="774877" y="907288"/>
                </a:lnTo>
                <a:lnTo>
                  <a:pt x="797811" y="937119"/>
                </a:lnTo>
                <a:lnTo>
                  <a:pt x="811758" y="974215"/>
                </a:lnTo>
                <a:lnTo>
                  <a:pt x="808017" y="1016928"/>
                </a:lnTo>
                <a:lnTo>
                  <a:pt x="777887" y="1063612"/>
                </a:lnTo>
                <a:lnTo>
                  <a:pt x="729932" y="1113438"/>
                </a:lnTo>
                <a:lnTo>
                  <a:pt x="680847" y="1164339"/>
                </a:lnTo>
                <a:lnTo>
                  <a:pt x="642610" y="1203947"/>
                </a:lnTo>
                <a:lnTo>
                  <a:pt x="627202" y="1219898"/>
                </a:lnTo>
                <a:lnTo>
                  <a:pt x="146837" y="170166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5575" y="47870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7957" y="0"/>
                </a:moveTo>
                <a:lnTo>
                  <a:pt x="8991" y="8991"/>
                </a:lnTo>
                <a:lnTo>
                  <a:pt x="0" y="2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3412" y="4295991"/>
            <a:ext cx="483234" cy="482600"/>
          </a:xfrm>
          <a:custGeom>
            <a:avLst/>
            <a:gdLst/>
            <a:ahLst/>
            <a:cxnLst/>
            <a:rect l="l" t="t" r="r" b="b"/>
            <a:pathLst>
              <a:path w="483235" h="482600">
                <a:moveTo>
                  <a:pt x="483133" y="48202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3562" y="4018483"/>
            <a:ext cx="214160" cy="279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7284" y="1781111"/>
            <a:ext cx="484505" cy="401955"/>
          </a:xfrm>
          <a:custGeom>
            <a:avLst/>
            <a:gdLst/>
            <a:ahLst/>
            <a:cxnLst/>
            <a:rect l="l" t="t" r="r" b="b"/>
            <a:pathLst>
              <a:path w="484505" h="401955">
                <a:moveTo>
                  <a:pt x="100330" y="0"/>
                </a:moveTo>
                <a:lnTo>
                  <a:pt x="0" y="243446"/>
                </a:lnTo>
                <a:lnTo>
                  <a:pt x="383590" y="401548"/>
                </a:lnTo>
                <a:lnTo>
                  <a:pt x="483920" y="158114"/>
                </a:lnTo>
                <a:lnTo>
                  <a:pt x="100330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5354" y="3781120"/>
            <a:ext cx="293611" cy="227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1455" y="3805263"/>
            <a:ext cx="420370" cy="419100"/>
          </a:xfrm>
          <a:custGeom>
            <a:avLst/>
            <a:gdLst/>
            <a:ahLst/>
            <a:cxnLst/>
            <a:rect l="l" t="t" r="r" b="b"/>
            <a:pathLst>
              <a:path w="420370" h="419100">
                <a:moveTo>
                  <a:pt x="0" y="0"/>
                </a:moveTo>
                <a:lnTo>
                  <a:pt x="419976" y="418769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5864" y="42283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50"/>
                </a:moveTo>
                <a:lnTo>
                  <a:pt x="8991" y="9017"/>
                </a:lnTo>
                <a:lnTo>
                  <a:pt x="1793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0168" y="3183191"/>
            <a:ext cx="844550" cy="1036319"/>
          </a:xfrm>
          <a:custGeom>
            <a:avLst/>
            <a:gdLst/>
            <a:ahLst/>
            <a:cxnLst/>
            <a:rect l="l" t="t" r="r" b="b"/>
            <a:pathLst>
              <a:path w="844550" h="1036320">
                <a:moveTo>
                  <a:pt x="692594" y="1036154"/>
                </a:moveTo>
                <a:lnTo>
                  <a:pt x="833094" y="894613"/>
                </a:lnTo>
                <a:lnTo>
                  <a:pt x="840804" y="880109"/>
                </a:lnTo>
                <a:lnTo>
                  <a:pt x="844037" y="862836"/>
                </a:lnTo>
                <a:lnTo>
                  <a:pt x="841033" y="844637"/>
                </a:lnTo>
                <a:lnTo>
                  <a:pt x="813574" y="810576"/>
                </a:lnTo>
                <a:lnTo>
                  <a:pt x="787755" y="78560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6668" y="31697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8991" y="896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9448" y="3552901"/>
            <a:ext cx="244475" cy="297180"/>
          </a:xfrm>
          <a:custGeom>
            <a:avLst/>
            <a:gdLst/>
            <a:ahLst/>
            <a:cxnLst/>
            <a:rect l="l" t="t" r="r" b="b"/>
            <a:pathLst>
              <a:path w="244475" h="297179">
                <a:moveTo>
                  <a:pt x="0" y="154812"/>
                </a:moveTo>
                <a:lnTo>
                  <a:pt x="8674" y="256743"/>
                </a:lnTo>
                <a:lnTo>
                  <a:pt x="49212" y="297002"/>
                </a:lnTo>
                <a:lnTo>
                  <a:pt x="133044" y="213055"/>
                </a:lnTo>
                <a:lnTo>
                  <a:pt x="42075" y="213055"/>
                </a:lnTo>
                <a:lnTo>
                  <a:pt x="40525" y="195135"/>
                </a:lnTo>
                <a:lnTo>
                  <a:pt x="0" y="154812"/>
                </a:lnTo>
                <a:close/>
              </a:path>
              <a:path w="244475" h="297179">
                <a:moveTo>
                  <a:pt x="235394" y="0"/>
                </a:moveTo>
                <a:lnTo>
                  <a:pt x="149415" y="5308"/>
                </a:lnTo>
                <a:lnTo>
                  <a:pt x="157225" y="97764"/>
                </a:lnTo>
                <a:lnTo>
                  <a:pt x="42075" y="213055"/>
                </a:lnTo>
                <a:lnTo>
                  <a:pt x="133044" y="213055"/>
                </a:lnTo>
                <a:lnTo>
                  <a:pt x="244030" y="101917"/>
                </a:lnTo>
                <a:lnTo>
                  <a:pt x="235394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7556" y="3510636"/>
            <a:ext cx="239204" cy="23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5251" y="1699692"/>
            <a:ext cx="2058670" cy="3078480"/>
          </a:xfrm>
          <a:custGeom>
            <a:avLst/>
            <a:gdLst/>
            <a:ahLst/>
            <a:cxnLst/>
            <a:rect l="l" t="t" r="r" b="b"/>
            <a:pathLst>
              <a:path w="2058670" h="3078479">
                <a:moveTo>
                  <a:pt x="2058301" y="3078429"/>
                </a:moveTo>
                <a:lnTo>
                  <a:pt x="1498282" y="2600629"/>
                </a:lnTo>
                <a:lnTo>
                  <a:pt x="1467910" y="2573713"/>
                </a:lnTo>
                <a:lnTo>
                  <a:pt x="1439377" y="2546773"/>
                </a:lnTo>
                <a:lnTo>
                  <a:pt x="1390692" y="2489620"/>
                </a:lnTo>
                <a:lnTo>
                  <a:pt x="1357964" y="2422763"/>
                </a:lnTo>
                <a:lnTo>
                  <a:pt x="1349378" y="2383693"/>
                </a:lnTo>
                <a:lnTo>
                  <a:pt x="1346932" y="2339796"/>
                </a:lnTo>
                <a:lnTo>
                  <a:pt x="1351344" y="2290269"/>
                </a:lnTo>
                <a:lnTo>
                  <a:pt x="1363331" y="2234312"/>
                </a:lnTo>
                <a:lnTo>
                  <a:pt x="1383611" y="2171125"/>
                </a:lnTo>
                <a:lnTo>
                  <a:pt x="1412900" y="2099906"/>
                </a:lnTo>
                <a:lnTo>
                  <a:pt x="1434545" y="2052123"/>
                </a:lnTo>
                <a:lnTo>
                  <a:pt x="1457341" y="2002239"/>
                </a:lnTo>
                <a:lnTo>
                  <a:pt x="1481112" y="1950597"/>
                </a:lnTo>
                <a:lnTo>
                  <a:pt x="1505681" y="1897544"/>
                </a:lnTo>
                <a:lnTo>
                  <a:pt x="1530869" y="1843424"/>
                </a:lnTo>
                <a:lnTo>
                  <a:pt x="1556502" y="1788583"/>
                </a:lnTo>
                <a:lnTo>
                  <a:pt x="1582400" y="1733365"/>
                </a:lnTo>
                <a:lnTo>
                  <a:pt x="1608389" y="1678116"/>
                </a:lnTo>
                <a:lnTo>
                  <a:pt x="1634290" y="1623181"/>
                </a:lnTo>
                <a:lnTo>
                  <a:pt x="1659927" y="1568904"/>
                </a:lnTo>
                <a:lnTo>
                  <a:pt x="1685123" y="1515632"/>
                </a:lnTo>
                <a:lnTo>
                  <a:pt x="1709700" y="1463708"/>
                </a:lnTo>
                <a:lnTo>
                  <a:pt x="1733483" y="1413479"/>
                </a:lnTo>
                <a:lnTo>
                  <a:pt x="1756293" y="1365289"/>
                </a:lnTo>
                <a:lnTo>
                  <a:pt x="1777954" y="1319483"/>
                </a:lnTo>
                <a:lnTo>
                  <a:pt x="1798290" y="1276406"/>
                </a:lnTo>
                <a:lnTo>
                  <a:pt x="1817122" y="1236404"/>
                </a:lnTo>
                <a:lnTo>
                  <a:pt x="1834274" y="1199821"/>
                </a:lnTo>
                <a:lnTo>
                  <a:pt x="1862832" y="1138295"/>
                </a:lnTo>
                <a:lnTo>
                  <a:pt x="1882546" y="1094587"/>
                </a:lnTo>
                <a:lnTo>
                  <a:pt x="1901523" y="1039385"/>
                </a:lnTo>
                <a:lnTo>
                  <a:pt x="1904973" y="995828"/>
                </a:lnTo>
                <a:lnTo>
                  <a:pt x="1894190" y="960681"/>
                </a:lnTo>
                <a:lnTo>
                  <a:pt x="1870470" y="930710"/>
                </a:lnTo>
                <a:lnTo>
                  <a:pt x="1835105" y="902679"/>
                </a:lnTo>
                <a:lnTo>
                  <a:pt x="1789391" y="873353"/>
                </a:lnTo>
                <a:lnTo>
                  <a:pt x="1737216" y="841345"/>
                </a:lnTo>
                <a:lnTo>
                  <a:pt x="1703192" y="820528"/>
                </a:lnTo>
                <a:lnTo>
                  <a:pt x="1664696" y="797000"/>
                </a:lnTo>
                <a:lnTo>
                  <a:pt x="1622343" y="771133"/>
                </a:lnTo>
                <a:lnTo>
                  <a:pt x="1576746" y="743300"/>
                </a:lnTo>
                <a:lnTo>
                  <a:pt x="1528520" y="713872"/>
                </a:lnTo>
                <a:lnTo>
                  <a:pt x="1478279" y="683224"/>
                </a:lnTo>
                <a:lnTo>
                  <a:pt x="1426637" y="651726"/>
                </a:lnTo>
                <a:lnTo>
                  <a:pt x="1374209" y="619753"/>
                </a:lnTo>
                <a:lnTo>
                  <a:pt x="1321608" y="587676"/>
                </a:lnTo>
                <a:lnTo>
                  <a:pt x="1269449" y="555868"/>
                </a:lnTo>
                <a:lnTo>
                  <a:pt x="1218346" y="524702"/>
                </a:lnTo>
                <a:lnTo>
                  <a:pt x="1168913" y="494550"/>
                </a:lnTo>
                <a:lnTo>
                  <a:pt x="1121765" y="465785"/>
                </a:lnTo>
                <a:lnTo>
                  <a:pt x="1092507" y="448062"/>
                </a:lnTo>
                <a:lnTo>
                  <a:pt x="1030103" y="411222"/>
                </a:lnTo>
                <a:lnTo>
                  <a:pt x="996893" y="392196"/>
                </a:lnTo>
                <a:lnTo>
                  <a:pt x="962301" y="372826"/>
                </a:lnTo>
                <a:lnTo>
                  <a:pt x="926296" y="353158"/>
                </a:lnTo>
                <a:lnTo>
                  <a:pt x="888845" y="333237"/>
                </a:lnTo>
                <a:lnTo>
                  <a:pt x="849916" y="313109"/>
                </a:lnTo>
                <a:lnTo>
                  <a:pt x="809479" y="292819"/>
                </a:lnTo>
                <a:lnTo>
                  <a:pt x="767499" y="272413"/>
                </a:lnTo>
                <a:lnTo>
                  <a:pt x="723946" y="251937"/>
                </a:lnTo>
                <a:lnTo>
                  <a:pt x="678788" y="231435"/>
                </a:lnTo>
                <a:lnTo>
                  <a:pt x="631991" y="210953"/>
                </a:lnTo>
                <a:lnTo>
                  <a:pt x="583526" y="190537"/>
                </a:lnTo>
                <a:lnTo>
                  <a:pt x="533358" y="170232"/>
                </a:lnTo>
                <a:lnTo>
                  <a:pt x="481457" y="150084"/>
                </a:lnTo>
                <a:lnTo>
                  <a:pt x="427791" y="130138"/>
                </a:lnTo>
                <a:lnTo>
                  <a:pt x="372327" y="110440"/>
                </a:lnTo>
                <a:lnTo>
                  <a:pt x="315033" y="91035"/>
                </a:lnTo>
                <a:lnTo>
                  <a:pt x="255878" y="71969"/>
                </a:lnTo>
                <a:lnTo>
                  <a:pt x="194829" y="53287"/>
                </a:lnTo>
                <a:lnTo>
                  <a:pt x="131854" y="35034"/>
                </a:lnTo>
                <a:lnTo>
                  <a:pt x="66922" y="17256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21227" y="1354239"/>
            <a:ext cx="2573655" cy="969010"/>
          </a:xfrm>
          <a:custGeom>
            <a:avLst/>
            <a:gdLst/>
            <a:ahLst/>
            <a:cxnLst/>
            <a:rect l="l" t="t" r="r" b="b"/>
            <a:pathLst>
              <a:path w="2573654" h="969010">
                <a:moveTo>
                  <a:pt x="0" y="116446"/>
                </a:moveTo>
                <a:lnTo>
                  <a:pt x="47344" y="129618"/>
                </a:lnTo>
                <a:lnTo>
                  <a:pt x="111008" y="148087"/>
                </a:lnTo>
                <a:lnTo>
                  <a:pt x="148251" y="159264"/>
                </a:lnTo>
                <a:lnTo>
                  <a:pt x="188722" y="171712"/>
                </a:lnTo>
                <a:lnTo>
                  <a:pt x="232139" y="185414"/>
                </a:lnTo>
                <a:lnTo>
                  <a:pt x="278216" y="200353"/>
                </a:lnTo>
                <a:lnTo>
                  <a:pt x="326672" y="216510"/>
                </a:lnTo>
                <a:lnTo>
                  <a:pt x="377221" y="233868"/>
                </a:lnTo>
                <a:lnTo>
                  <a:pt x="429581" y="252411"/>
                </a:lnTo>
                <a:lnTo>
                  <a:pt x="483467" y="272119"/>
                </a:lnTo>
                <a:lnTo>
                  <a:pt x="538595" y="292976"/>
                </a:lnTo>
                <a:lnTo>
                  <a:pt x="594683" y="314963"/>
                </a:lnTo>
                <a:lnTo>
                  <a:pt x="651445" y="338065"/>
                </a:lnTo>
                <a:lnTo>
                  <a:pt x="708599" y="362262"/>
                </a:lnTo>
                <a:lnTo>
                  <a:pt x="765861" y="387537"/>
                </a:lnTo>
                <a:lnTo>
                  <a:pt x="822947" y="413873"/>
                </a:lnTo>
                <a:lnTo>
                  <a:pt x="879573" y="441253"/>
                </a:lnTo>
                <a:lnTo>
                  <a:pt x="935456" y="469658"/>
                </a:lnTo>
                <a:lnTo>
                  <a:pt x="1260839" y="640689"/>
                </a:lnTo>
                <a:lnTo>
                  <a:pt x="1541462" y="789886"/>
                </a:lnTo>
                <a:lnTo>
                  <a:pt x="1738389" y="895415"/>
                </a:lnTo>
                <a:lnTo>
                  <a:pt x="1812683" y="935443"/>
                </a:lnTo>
                <a:lnTo>
                  <a:pt x="1847771" y="951535"/>
                </a:lnTo>
                <a:lnTo>
                  <a:pt x="1885189" y="962962"/>
                </a:lnTo>
                <a:lnTo>
                  <a:pt x="1924107" y="968798"/>
                </a:lnTo>
                <a:lnTo>
                  <a:pt x="1963694" y="968118"/>
                </a:lnTo>
                <a:lnTo>
                  <a:pt x="2003120" y="959993"/>
                </a:lnTo>
                <a:lnTo>
                  <a:pt x="2041556" y="943499"/>
                </a:lnTo>
                <a:lnTo>
                  <a:pt x="2078171" y="917708"/>
                </a:lnTo>
                <a:lnTo>
                  <a:pt x="2112134" y="881693"/>
                </a:lnTo>
                <a:lnTo>
                  <a:pt x="2142617" y="834529"/>
                </a:lnTo>
                <a:lnTo>
                  <a:pt x="2237992" y="651847"/>
                </a:lnTo>
                <a:lnTo>
                  <a:pt x="2382983" y="370787"/>
                </a:lnTo>
                <a:lnTo>
                  <a:pt x="2515506" y="112966"/>
                </a:lnTo>
                <a:lnTo>
                  <a:pt x="2573477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61330" y="1455153"/>
            <a:ext cx="2423160" cy="1512570"/>
          </a:xfrm>
          <a:custGeom>
            <a:avLst/>
            <a:gdLst/>
            <a:ahLst/>
            <a:cxnLst/>
            <a:rect l="l" t="t" r="r" b="b"/>
            <a:pathLst>
              <a:path w="2423159" h="1512570">
                <a:moveTo>
                  <a:pt x="411898" y="0"/>
                </a:moveTo>
                <a:lnTo>
                  <a:pt x="381577" y="61400"/>
                </a:lnTo>
                <a:lnTo>
                  <a:pt x="362688" y="100066"/>
                </a:lnTo>
                <a:lnTo>
                  <a:pt x="341774" y="143069"/>
                </a:lnTo>
                <a:lnTo>
                  <a:pt x="319183" y="189679"/>
                </a:lnTo>
                <a:lnTo>
                  <a:pt x="295259" y="239166"/>
                </a:lnTo>
                <a:lnTo>
                  <a:pt x="270349" y="290801"/>
                </a:lnTo>
                <a:lnTo>
                  <a:pt x="244799" y="343853"/>
                </a:lnTo>
                <a:lnTo>
                  <a:pt x="218956" y="397592"/>
                </a:lnTo>
                <a:lnTo>
                  <a:pt x="193164" y="451289"/>
                </a:lnTo>
                <a:lnTo>
                  <a:pt x="167771" y="504213"/>
                </a:lnTo>
                <a:lnTo>
                  <a:pt x="143122" y="555634"/>
                </a:lnTo>
                <a:lnTo>
                  <a:pt x="119563" y="604823"/>
                </a:lnTo>
                <a:lnTo>
                  <a:pt x="97441" y="651050"/>
                </a:lnTo>
                <a:lnTo>
                  <a:pt x="77101" y="693584"/>
                </a:lnTo>
                <a:lnTo>
                  <a:pt x="58890" y="731695"/>
                </a:lnTo>
                <a:lnTo>
                  <a:pt x="21820" y="813625"/>
                </a:lnTo>
                <a:lnTo>
                  <a:pt x="7198" y="858156"/>
                </a:lnTo>
                <a:lnTo>
                  <a:pt x="0" y="898393"/>
                </a:lnTo>
                <a:lnTo>
                  <a:pt x="936" y="934482"/>
                </a:lnTo>
                <a:lnTo>
                  <a:pt x="30056" y="994806"/>
                </a:lnTo>
                <a:lnTo>
                  <a:pt x="59663" y="1019332"/>
                </a:lnTo>
                <a:lnTo>
                  <a:pt x="100250" y="1040298"/>
                </a:lnTo>
                <a:lnTo>
                  <a:pt x="152527" y="1057850"/>
                </a:lnTo>
                <a:lnTo>
                  <a:pt x="217207" y="1072134"/>
                </a:lnTo>
                <a:lnTo>
                  <a:pt x="255870" y="1079057"/>
                </a:lnTo>
                <a:lnTo>
                  <a:pt x="296862" y="1086432"/>
                </a:lnTo>
                <a:lnTo>
                  <a:pt x="339981" y="1094218"/>
                </a:lnTo>
                <a:lnTo>
                  <a:pt x="385022" y="1102374"/>
                </a:lnTo>
                <a:lnTo>
                  <a:pt x="431781" y="1110861"/>
                </a:lnTo>
                <a:lnTo>
                  <a:pt x="480055" y="1119636"/>
                </a:lnTo>
                <a:lnTo>
                  <a:pt x="529641" y="1128660"/>
                </a:lnTo>
                <a:lnTo>
                  <a:pt x="580333" y="1137891"/>
                </a:lnTo>
                <a:lnTo>
                  <a:pt x="631930" y="1147288"/>
                </a:lnTo>
                <a:lnTo>
                  <a:pt x="684226" y="1156812"/>
                </a:lnTo>
                <a:lnTo>
                  <a:pt x="737019" y="1166421"/>
                </a:lnTo>
                <a:lnTo>
                  <a:pt x="790104" y="1176075"/>
                </a:lnTo>
                <a:lnTo>
                  <a:pt x="843277" y="1185732"/>
                </a:lnTo>
                <a:lnTo>
                  <a:pt x="896336" y="1195353"/>
                </a:lnTo>
                <a:lnTo>
                  <a:pt x="949077" y="1204896"/>
                </a:lnTo>
                <a:lnTo>
                  <a:pt x="1001295" y="1214320"/>
                </a:lnTo>
                <a:lnTo>
                  <a:pt x="1052787" y="1223585"/>
                </a:lnTo>
                <a:lnTo>
                  <a:pt x="1103349" y="1232651"/>
                </a:lnTo>
                <a:lnTo>
                  <a:pt x="1152778" y="1241475"/>
                </a:lnTo>
                <a:lnTo>
                  <a:pt x="1227786" y="1254778"/>
                </a:lnTo>
                <a:lnTo>
                  <a:pt x="1267904" y="1261883"/>
                </a:lnTo>
                <a:lnTo>
                  <a:pt x="1309627" y="1269294"/>
                </a:lnTo>
                <a:lnTo>
                  <a:pt x="1352849" y="1277011"/>
                </a:lnTo>
                <a:lnTo>
                  <a:pt x="1397468" y="1285036"/>
                </a:lnTo>
                <a:lnTo>
                  <a:pt x="1443379" y="1293370"/>
                </a:lnTo>
                <a:lnTo>
                  <a:pt x="1490477" y="1302015"/>
                </a:lnTo>
                <a:lnTo>
                  <a:pt x="1538660" y="1310972"/>
                </a:lnTo>
                <a:lnTo>
                  <a:pt x="1587822" y="1320242"/>
                </a:lnTo>
                <a:lnTo>
                  <a:pt x="1637860" y="1329828"/>
                </a:lnTo>
                <a:lnTo>
                  <a:pt x="1688670" y="1339731"/>
                </a:lnTo>
                <a:lnTo>
                  <a:pt x="1740148" y="1349951"/>
                </a:lnTo>
                <a:lnTo>
                  <a:pt x="1792189" y="1360490"/>
                </a:lnTo>
                <a:lnTo>
                  <a:pt x="1844690" y="1371351"/>
                </a:lnTo>
                <a:lnTo>
                  <a:pt x="1897547" y="1382534"/>
                </a:lnTo>
                <a:lnTo>
                  <a:pt x="1950655" y="1394040"/>
                </a:lnTo>
                <a:lnTo>
                  <a:pt x="2003910" y="1405872"/>
                </a:lnTo>
                <a:lnTo>
                  <a:pt x="2057209" y="1418030"/>
                </a:lnTo>
                <a:lnTo>
                  <a:pt x="2110447" y="1430516"/>
                </a:lnTo>
                <a:lnTo>
                  <a:pt x="2163521" y="1443332"/>
                </a:lnTo>
                <a:lnTo>
                  <a:pt x="2216326" y="1456479"/>
                </a:lnTo>
                <a:lnTo>
                  <a:pt x="2268758" y="1469958"/>
                </a:lnTo>
                <a:lnTo>
                  <a:pt x="2320713" y="1483771"/>
                </a:lnTo>
                <a:lnTo>
                  <a:pt x="2372088" y="1497919"/>
                </a:lnTo>
                <a:lnTo>
                  <a:pt x="2422778" y="1512404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25794" y="2854304"/>
            <a:ext cx="3023235" cy="1696720"/>
          </a:xfrm>
          <a:custGeom>
            <a:avLst/>
            <a:gdLst/>
            <a:ahLst/>
            <a:cxnLst/>
            <a:rect l="l" t="t" r="r" b="b"/>
            <a:pathLst>
              <a:path w="3023234" h="1696720">
                <a:moveTo>
                  <a:pt x="3022843" y="511195"/>
                </a:moveTo>
                <a:lnTo>
                  <a:pt x="2985808" y="500472"/>
                </a:lnTo>
                <a:lnTo>
                  <a:pt x="2914553" y="479194"/>
                </a:lnTo>
                <a:lnTo>
                  <a:pt x="2844410" y="457857"/>
                </a:lnTo>
                <a:lnTo>
                  <a:pt x="2808766" y="447060"/>
                </a:lnTo>
                <a:lnTo>
                  <a:pt x="2772213" y="436122"/>
                </a:lnTo>
                <a:lnTo>
                  <a:pt x="2734354" y="424998"/>
                </a:lnTo>
                <a:lnTo>
                  <a:pt x="2694793" y="413647"/>
                </a:lnTo>
                <a:lnTo>
                  <a:pt x="2653135" y="402026"/>
                </a:lnTo>
                <a:lnTo>
                  <a:pt x="2608983" y="390093"/>
                </a:lnTo>
                <a:lnTo>
                  <a:pt x="2561941" y="377804"/>
                </a:lnTo>
                <a:lnTo>
                  <a:pt x="2511614" y="365118"/>
                </a:lnTo>
                <a:lnTo>
                  <a:pt x="2457606" y="351993"/>
                </a:lnTo>
                <a:lnTo>
                  <a:pt x="2399520" y="338384"/>
                </a:lnTo>
                <a:lnTo>
                  <a:pt x="2336961" y="324251"/>
                </a:lnTo>
                <a:lnTo>
                  <a:pt x="2269533" y="309549"/>
                </a:lnTo>
                <a:lnTo>
                  <a:pt x="2196839" y="294238"/>
                </a:lnTo>
                <a:lnTo>
                  <a:pt x="2118484" y="278274"/>
                </a:lnTo>
                <a:lnTo>
                  <a:pt x="2034072" y="261615"/>
                </a:lnTo>
                <a:lnTo>
                  <a:pt x="1991444" y="253676"/>
                </a:lnTo>
                <a:lnTo>
                  <a:pt x="1951167" y="246249"/>
                </a:lnTo>
                <a:lnTo>
                  <a:pt x="1900898" y="237001"/>
                </a:lnTo>
                <a:lnTo>
                  <a:pt x="1842620" y="226295"/>
                </a:lnTo>
                <a:lnTo>
                  <a:pt x="1778321" y="214496"/>
                </a:lnTo>
                <a:lnTo>
                  <a:pt x="1709986" y="201967"/>
                </a:lnTo>
                <a:lnTo>
                  <a:pt x="1639602" y="189071"/>
                </a:lnTo>
                <a:lnTo>
                  <a:pt x="1569153" y="176172"/>
                </a:lnTo>
                <a:lnTo>
                  <a:pt x="1500627" y="163633"/>
                </a:lnTo>
                <a:lnTo>
                  <a:pt x="1436008" y="151818"/>
                </a:lnTo>
                <a:lnTo>
                  <a:pt x="1377284" y="141091"/>
                </a:lnTo>
                <a:lnTo>
                  <a:pt x="1326440" y="131814"/>
                </a:lnTo>
                <a:lnTo>
                  <a:pt x="1285461" y="124353"/>
                </a:lnTo>
                <a:lnTo>
                  <a:pt x="1241045" y="116327"/>
                </a:lnTo>
                <a:lnTo>
                  <a:pt x="1179486" y="105604"/>
                </a:lnTo>
                <a:lnTo>
                  <a:pt x="1121389" y="95571"/>
                </a:lnTo>
                <a:lnTo>
                  <a:pt x="1066428" y="86155"/>
                </a:lnTo>
                <a:lnTo>
                  <a:pt x="1014278" y="77283"/>
                </a:lnTo>
                <a:lnTo>
                  <a:pt x="964615" y="68885"/>
                </a:lnTo>
                <a:lnTo>
                  <a:pt x="917113" y="60888"/>
                </a:lnTo>
                <a:lnTo>
                  <a:pt x="871448" y="53220"/>
                </a:lnTo>
                <a:lnTo>
                  <a:pt x="827294" y="45810"/>
                </a:lnTo>
                <a:lnTo>
                  <a:pt x="784326" y="38585"/>
                </a:lnTo>
                <a:lnTo>
                  <a:pt x="742219" y="31474"/>
                </a:lnTo>
                <a:lnTo>
                  <a:pt x="700648" y="24404"/>
                </a:lnTo>
                <a:lnTo>
                  <a:pt x="653267" y="14737"/>
                </a:lnTo>
                <a:lnTo>
                  <a:pt x="611950" y="5423"/>
                </a:lnTo>
                <a:lnTo>
                  <a:pt x="575684" y="0"/>
                </a:lnTo>
                <a:lnTo>
                  <a:pt x="514265" y="14970"/>
                </a:lnTo>
                <a:lnTo>
                  <a:pt x="487090" y="42437"/>
                </a:lnTo>
                <a:lnTo>
                  <a:pt x="460923" y="87942"/>
                </a:lnTo>
                <a:lnTo>
                  <a:pt x="445191" y="121648"/>
                </a:lnTo>
                <a:lnTo>
                  <a:pt x="427491" y="159570"/>
                </a:lnTo>
                <a:lnTo>
                  <a:pt x="408059" y="201209"/>
                </a:lnTo>
                <a:lnTo>
                  <a:pt x="387133" y="246066"/>
                </a:lnTo>
                <a:lnTo>
                  <a:pt x="364948" y="293644"/>
                </a:lnTo>
                <a:lnTo>
                  <a:pt x="341742" y="343443"/>
                </a:lnTo>
                <a:lnTo>
                  <a:pt x="317751" y="394967"/>
                </a:lnTo>
                <a:lnTo>
                  <a:pt x="293211" y="447715"/>
                </a:lnTo>
                <a:lnTo>
                  <a:pt x="268361" y="501190"/>
                </a:lnTo>
                <a:lnTo>
                  <a:pt x="243435" y="554894"/>
                </a:lnTo>
                <a:lnTo>
                  <a:pt x="218671" y="608328"/>
                </a:lnTo>
                <a:lnTo>
                  <a:pt x="194306" y="660994"/>
                </a:lnTo>
                <a:lnTo>
                  <a:pt x="170577" y="712393"/>
                </a:lnTo>
                <a:lnTo>
                  <a:pt x="147719" y="762027"/>
                </a:lnTo>
                <a:lnTo>
                  <a:pt x="125970" y="809398"/>
                </a:lnTo>
                <a:lnTo>
                  <a:pt x="105566" y="854008"/>
                </a:lnTo>
                <a:lnTo>
                  <a:pt x="86745" y="895357"/>
                </a:lnTo>
                <a:lnTo>
                  <a:pt x="69742" y="932948"/>
                </a:lnTo>
                <a:lnTo>
                  <a:pt x="42140" y="994862"/>
                </a:lnTo>
                <a:lnTo>
                  <a:pt x="18493" y="1054297"/>
                </a:lnTo>
                <a:lnTo>
                  <a:pt x="4531" y="1103841"/>
                </a:lnTo>
                <a:lnTo>
                  <a:pt x="0" y="1145618"/>
                </a:lnTo>
                <a:lnTo>
                  <a:pt x="4643" y="1181753"/>
                </a:lnTo>
                <a:lnTo>
                  <a:pt x="40436" y="1245595"/>
                </a:lnTo>
                <a:lnTo>
                  <a:pt x="71075" y="1277550"/>
                </a:lnTo>
                <a:lnTo>
                  <a:pt x="109869" y="1312362"/>
                </a:lnTo>
                <a:lnTo>
                  <a:pt x="233301" y="1415479"/>
                </a:lnTo>
                <a:lnTo>
                  <a:pt x="389607" y="1542807"/>
                </a:lnTo>
                <a:lnTo>
                  <a:pt x="523751" y="1650993"/>
                </a:lnTo>
                <a:lnTo>
                  <a:pt x="580696" y="1696689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4300" y="1114425"/>
            <a:ext cx="238125" cy="323215"/>
          </a:xfrm>
          <a:custGeom>
            <a:avLst/>
            <a:gdLst/>
            <a:ahLst/>
            <a:cxnLst/>
            <a:rect l="l" t="t" r="r" b="b"/>
            <a:pathLst>
              <a:path w="238125" h="323214">
                <a:moveTo>
                  <a:pt x="168071" y="0"/>
                </a:moveTo>
                <a:lnTo>
                  <a:pt x="0" y="280924"/>
                </a:lnTo>
                <a:lnTo>
                  <a:pt x="69710" y="322605"/>
                </a:lnTo>
                <a:lnTo>
                  <a:pt x="237807" y="41732"/>
                </a:lnTo>
                <a:lnTo>
                  <a:pt x="168071" y="0"/>
                </a:lnTo>
                <a:close/>
              </a:path>
            </a:pathLst>
          </a:custGeom>
          <a:solidFill>
            <a:srgbClr val="0079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15645" y="6248870"/>
            <a:ext cx="588010" cy="511809"/>
          </a:xfrm>
          <a:custGeom>
            <a:avLst/>
            <a:gdLst/>
            <a:ahLst/>
            <a:cxnLst/>
            <a:rect l="l" t="t" r="r" b="b"/>
            <a:pathLst>
              <a:path w="588009" h="511809">
                <a:moveTo>
                  <a:pt x="0" y="0"/>
                </a:moveTo>
                <a:lnTo>
                  <a:pt x="587565" y="511187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18350" y="6013844"/>
            <a:ext cx="579755" cy="497840"/>
          </a:xfrm>
          <a:custGeom>
            <a:avLst/>
            <a:gdLst/>
            <a:ahLst/>
            <a:cxnLst/>
            <a:rect l="l" t="t" r="r" b="b"/>
            <a:pathLst>
              <a:path w="579754" h="497840">
                <a:moveTo>
                  <a:pt x="0" y="0"/>
                </a:moveTo>
                <a:lnTo>
                  <a:pt x="579653" y="497801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689" y="1538275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41338" y="0"/>
                </a:moveTo>
                <a:lnTo>
                  <a:pt x="0" y="72301"/>
                </a:lnTo>
                <a:lnTo>
                  <a:pt x="72288" y="113652"/>
                </a:lnTo>
                <a:lnTo>
                  <a:pt x="113639" y="41351"/>
                </a:lnTo>
                <a:lnTo>
                  <a:pt x="41338" y="0"/>
                </a:lnTo>
                <a:close/>
              </a:path>
            </a:pathLst>
          </a:custGeom>
          <a:solidFill>
            <a:srgbClr val="A35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35460" y="293850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62255" y="0"/>
                </a:moveTo>
                <a:lnTo>
                  <a:pt x="0" y="108851"/>
                </a:lnTo>
                <a:lnTo>
                  <a:pt x="108851" y="171119"/>
                </a:lnTo>
                <a:lnTo>
                  <a:pt x="171094" y="62268"/>
                </a:lnTo>
                <a:lnTo>
                  <a:pt x="62255" y="0"/>
                </a:lnTo>
                <a:close/>
              </a:path>
            </a:pathLst>
          </a:custGeom>
          <a:solidFill>
            <a:srgbClr val="526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32293" y="3379978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62255" y="0"/>
                </a:moveTo>
                <a:lnTo>
                  <a:pt x="0" y="108851"/>
                </a:lnTo>
                <a:lnTo>
                  <a:pt x="108851" y="171119"/>
                </a:lnTo>
                <a:lnTo>
                  <a:pt x="171094" y="62268"/>
                </a:lnTo>
                <a:lnTo>
                  <a:pt x="62255" y="0"/>
                </a:lnTo>
                <a:close/>
              </a:path>
            </a:pathLst>
          </a:custGeom>
          <a:solidFill>
            <a:srgbClr val="526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367" y="1491259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5">
                <a:moveTo>
                  <a:pt x="41338" y="0"/>
                </a:moveTo>
                <a:lnTo>
                  <a:pt x="0" y="72301"/>
                </a:lnTo>
                <a:lnTo>
                  <a:pt x="72288" y="113652"/>
                </a:lnTo>
                <a:lnTo>
                  <a:pt x="113639" y="41351"/>
                </a:lnTo>
                <a:lnTo>
                  <a:pt x="41338" y="0"/>
                </a:lnTo>
                <a:close/>
              </a:path>
            </a:pathLst>
          </a:custGeom>
          <a:solidFill>
            <a:srgbClr val="A35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323" y="1442987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5">
                <a:moveTo>
                  <a:pt x="41338" y="0"/>
                </a:moveTo>
                <a:lnTo>
                  <a:pt x="0" y="72301"/>
                </a:lnTo>
                <a:lnTo>
                  <a:pt x="72275" y="113652"/>
                </a:lnTo>
                <a:lnTo>
                  <a:pt x="113639" y="41351"/>
                </a:lnTo>
                <a:lnTo>
                  <a:pt x="41338" y="0"/>
                </a:lnTo>
                <a:close/>
              </a:path>
            </a:pathLst>
          </a:custGeom>
          <a:solidFill>
            <a:srgbClr val="A35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5264" y="1394688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5">
                <a:moveTo>
                  <a:pt x="41338" y="0"/>
                </a:moveTo>
                <a:lnTo>
                  <a:pt x="0" y="72313"/>
                </a:lnTo>
                <a:lnTo>
                  <a:pt x="72288" y="113664"/>
                </a:lnTo>
                <a:lnTo>
                  <a:pt x="113639" y="41363"/>
                </a:lnTo>
                <a:lnTo>
                  <a:pt x="41338" y="0"/>
                </a:lnTo>
                <a:close/>
              </a:path>
            </a:pathLst>
          </a:custGeom>
          <a:solidFill>
            <a:srgbClr val="A35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84329" y="6784069"/>
            <a:ext cx="1709420" cy="219710"/>
          </a:xfrm>
          <a:custGeom>
            <a:avLst/>
            <a:gdLst/>
            <a:ahLst/>
            <a:cxnLst/>
            <a:rect l="l" t="t" r="r" b="b"/>
            <a:pathLst>
              <a:path w="1709420" h="219709">
                <a:moveTo>
                  <a:pt x="1708645" y="0"/>
                </a:moveTo>
                <a:lnTo>
                  <a:pt x="0" y="228"/>
                </a:lnTo>
                <a:lnTo>
                  <a:pt x="596" y="219481"/>
                </a:lnTo>
                <a:lnTo>
                  <a:pt x="1709242" y="219240"/>
                </a:lnTo>
                <a:lnTo>
                  <a:pt x="1708645" y="0"/>
                </a:lnTo>
                <a:close/>
              </a:path>
            </a:pathLst>
          </a:custGeom>
          <a:solidFill>
            <a:srgbClr val="12161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724791" y="6765580"/>
            <a:ext cx="14389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-10" dirty="0">
                <a:solidFill>
                  <a:srgbClr val="FFFFFF"/>
                </a:solidFill>
                <a:latin typeface="Trebuchet MS"/>
                <a:cs typeface="Trebuchet MS"/>
              </a:rPr>
              <a:t>ABASTECIMENTO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484329" y="7003315"/>
            <a:ext cx="2245360" cy="0"/>
          </a:xfrm>
          <a:custGeom>
            <a:avLst/>
            <a:gdLst/>
            <a:ahLst/>
            <a:cxnLst/>
            <a:rect l="l" t="t" r="r" b="b"/>
            <a:pathLst>
              <a:path w="2245359">
                <a:moveTo>
                  <a:pt x="224516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12786" y="698660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46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33"/>
                </a:lnTo>
                <a:lnTo>
                  <a:pt x="7480" y="33413"/>
                </a:lnTo>
                <a:lnTo>
                  <a:pt x="25946" y="33413"/>
                </a:lnTo>
                <a:lnTo>
                  <a:pt x="33426" y="25933"/>
                </a:lnTo>
                <a:lnTo>
                  <a:pt x="33426" y="7480"/>
                </a:lnTo>
                <a:lnTo>
                  <a:pt x="259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13412" y="6730407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92925" y="0"/>
                </a:moveTo>
                <a:lnTo>
                  <a:pt x="79870" y="0"/>
                </a:lnTo>
                <a:lnTo>
                  <a:pt x="48857" y="6302"/>
                </a:lnTo>
                <a:lnTo>
                  <a:pt x="23461" y="23463"/>
                </a:lnTo>
                <a:lnTo>
                  <a:pt x="6302" y="48863"/>
                </a:lnTo>
                <a:lnTo>
                  <a:pt x="0" y="79882"/>
                </a:lnTo>
                <a:lnTo>
                  <a:pt x="0" y="192925"/>
                </a:lnTo>
                <a:lnTo>
                  <a:pt x="6302" y="223938"/>
                </a:lnTo>
                <a:lnTo>
                  <a:pt x="23461" y="249334"/>
                </a:lnTo>
                <a:lnTo>
                  <a:pt x="48857" y="266493"/>
                </a:lnTo>
                <a:lnTo>
                  <a:pt x="79870" y="272795"/>
                </a:lnTo>
                <a:lnTo>
                  <a:pt x="192925" y="272795"/>
                </a:lnTo>
                <a:lnTo>
                  <a:pt x="223938" y="266493"/>
                </a:lnTo>
                <a:lnTo>
                  <a:pt x="249334" y="249334"/>
                </a:lnTo>
                <a:lnTo>
                  <a:pt x="266493" y="223938"/>
                </a:lnTo>
                <a:lnTo>
                  <a:pt x="272796" y="192925"/>
                </a:lnTo>
                <a:lnTo>
                  <a:pt x="272796" y="79882"/>
                </a:lnTo>
                <a:lnTo>
                  <a:pt x="266493" y="48863"/>
                </a:lnTo>
                <a:lnTo>
                  <a:pt x="249334" y="23463"/>
                </a:lnTo>
                <a:lnTo>
                  <a:pt x="223938" y="6302"/>
                </a:lnTo>
                <a:lnTo>
                  <a:pt x="192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05818" y="672281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90">
                <a:moveTo>
                  <a:pt x="200520" y="0"/>
                </a:moveTo>
                <a:lnTo>
                  <a:pt x="87464" y="0"/>
                </a:lnTo>
                <a:lnTo>
                  <a:pt x="53454" y="6885"/>
                </a:lnTo>
                <a:lnTo>
                  <a:pt x="25649" y="25649"/>
                </a:lnTo>
                <a:lnTo>
                  <a:pt x="6885" y="53454"/>
                </a:lnTo>
                <a:lnTo>
                  <a:pt x="0" y="87464"/>
                </a:lnTo>
                <a:lnTo>
                  <a:pt x="0" y="200520"/>
                </a:lnTo>
                <a:lnTo>
                  <a:pt x="6885" y="234533"/>
                </a:lnTo>
                <a:lnTo>
                  <a:pt x="25649" y="262334"/>
                </a:lnTo>
                <a:lnTo>
                  <a:pt x="53454" y="281091"/>
                </a:lnTo>
                <a:lnTo>
                  <a:pt x="87464" y="287972"/>
                </a:lnTo>
                <a:lnTo>
                  <a:pt x="200520" y="287972"/>
                </a:lnTo>
                <a:lnTo>
                  <a:pt x="234544" y="281091"/>
                </a:lnTo>
                <a:lnTo>
                  <a:pt x="246845" y="272795"/>
                </a:lnTo>
                <a:lnTo>
                  <a:pt x="87464" y="272795"/>
                </a:lnTo>
                <a:lnTo>
                  <a:pt x="59364" y="267107"/>
                </a:lnTo>
                <a:lnTo>
                  <a:pt x="36387" y="251602"/>
                </a:lnTo>
                <a:lnTo>
                  <a:pt x="20879" y="228626"/>
                </a:lnTo>
                <a:lnTo>
                  <a:pt x="15189" y="200520"/>
                </a:lnTo>
                <a:lnTo>
                  <a:pt x="15189" y="87464"/>
                </a:lnTo>
                <a:lnTo>
                  <a:pt x="20879" y="59362"/>
                </a:lnTo>
                <a:lnTo>
                  <a:pt x="36387" y="36380"/>
                </a:lnTo>
                <a:lnTo>
                  <a:pt x="59364" y="20869"/>
                </a:lnTo>
                <a:lnTo>
                  <a:pt x="87464" y="15176"/>
                </a:lnTo>
                <a:lnTo>
                  <a:pt x="246834" y="15176"/>
                </a:lnTo>
                <a:lnTo>
                  <a:pt x="234544" y="6885"/>
                </a:lnTo>
                <a:lnTo>
                  <a:pt x="200520" y="0"/>
                </a:lnTo>
                <a:close/>
              </a:path>
              <a:path w="288289" h="288290">
                <a:moveTo>
                  <a:pt x="246834" y="15176"/>
                </a:moveTo>
                <a:lnTo>
                  <a:pt x="200520" y="15176"/>
                </a:lnTo>
                <a:lnTo>
                  <a:pt x="228633" y="20869"/>
                </a:lnTo>
                <a:lnTo>
                  <a:pt x="251613" y="36380"/>
                </a:lnTo>
                <a:lnTo>
                  <a:pt x="267119" y="59362"/>
                </a:lnTo>
                <a:lnTo>
                  <a:pt x="272808" y="87464"/>
                </a:lnTo>
                <a:lnTo>
                  <a:pt x="272808" y="200520"/>
                </a:lnTo>
                <a:lnTo>
                  <a:pt x="267119" y="228626"/>
                </a:lnTo>
                <a:lnTo>
                  <a:pt x="251613" y="251602"/>
                </a:lnTo>
                <a:lnTo>
                  <a:pt x="228633" y="267107"/>
                </a:lnTo>
                <a:lnTo>
                  <a:pt x="200520" y="272795"/>
                </a:lnTo>
                <a:lnTo>
                  <a:pt x="246845" y="272795"/>
                </a:lnTo>
                <a:lnTo>
                  <a:pt x="262358" y="262334"/>
                </a:lnTo>
                <a:lnTo>
                  <a:pt x="281125" y="234533"/>
                </a:lnTo>
                <a:lnTo>
                  <a:pt x="288010" y="200520"/>
                </a:lnTo>
                <a:lnTo>
                  <a:pt x="288010" y="87464"/>
                </a:lnTo>
                <a:lnTo>
                  <a:pt x="281125" y="53454"/>
                </a:lnTo>
                <a:lnTo>
                  <a:pt x="262358" y="25649"/>
                </a:lnTo>
                <a:lnTo>
                  <a:pt x="246834" y="15176"/>
                </a:lnTo>
                <a:close/>
              </a:path>
            </a:pathLst>
          </a:custGeom>
          <a:solidFill>
            <a:srgbClr val="E18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06554" y="6760376"/>
            <a:ext cx="86550" cy="216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37359" y="4187749"/>
            <a:ext cx="1532890" cy="219710"/>
          </a:xfrm>
          <a:custGeom>
            <a:avLst/>
            <a:gdLst/>
            <a:ahLst/>
            <a:cxnLst/>
            <a:rect l="l" t="t" r="r" b="b"/>
            <a:pathLst>
              <a:path w="1532889" h="219710">
                <a:moveTo>
                  <a:pt x="0" y="219252"/>
                </a:moveTo>
                <a:lnTo>
                  <a:pt x="1532343" y="219252"/>
                </a:lnTo>
                <a:lnTo>
                  <a:pt x="1532343" y="0"/>
                </a:lnTo>
                <a:lnTo>
                  <a:pt x="0" y="0"/>
                </a:lnTo>
                <a:lnTo>
                  <a:pt x="0" y="219252"/>
                </a:lnTo>
                <a:close/>
              </a:path>
            </a:pathLst>
          </a:custGeom>
          <a:solidFill>
            <a:srgbClr val="12161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72271" y="4167534"/>
            <a:ext cx="12592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-20" dirty="0">
                <a:solidFill>
                  <a:srgbClr val="FFFFFF"/>
                </a:solidFill>
                <a:latin typeface="Trebuchet MS"/>
                <a:cs typeface="Trebuchet MS"/>
              </a:rPr>
              <a:t>RECUPERAÇÃO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039340" y="4404538"/>
            <a:ext cx="1530985" cy="12700"/>
          </a:xfrm>
          <a:custGeom>
            <a:avLst/>
            <a:gdLst/>
            <a:ahLst/>
            <a:cxnLst/>
            <a:rect l="l" t="t" r="r" b="b"/>
            <a:pathLst>
              <a:path w="1530985" h="12700">
                <a:moveTo>
                  <a:pt x="0" y="12700"/>
                </a:moveTo>
                <a:lnTo>
                  <a:pt x="1530362" y="12700"/>
                </a:lnTo>
                <a:lnTo>
                  <a:pt x="153036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59470" y="4136923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92925" y="0"/>
                </a:moveTo>
                <a:lnTo>
                  <a:pt x="79870" y="0"/>
                </a:lnTo>
                <a:lnTo>
                  <a:pt x="48857" y="6302"/>
                </a:lnTo>
                <a:lnTo>
                  <a:pt x="23461" y="23463"/>
                </a:lnTo>
                <a:lnTo>
                  <a:pt x="6302" y="48863"/>
                </a:lnTo>
                <a:lnTo>
                  <a:pt x="0" y="79883"/>
                </a:lnTo>
                <a:lnTo>
                  <a:pt x="0" y="192925"/>
                </a:lnTo>
                <a:lnTo>
                  <a:pt x="6302" y="223938"/>
                </a:lnTo>
                <a:lnTo>
                  <a:pt x="23461" y="249334"/>
                </a:lnTo>
                <a:lnTo>
                  <a:pt x="48857" y="266493"/>
                </a:lnTo>
                <a:lnTo>
                  <a:pt x="79870" y="272796"/>
                </a:lnTo>
                <a:lnTo>
                  <a:pt x="192925" y="272796"/>
                </a:lnTo>
                <a:lnTo>
                  <a:pt x="223938" y="266493"/>
                </a:lnTo>
                <a:lnTo>
                  <a:pt x="249334" y="249334"/>
                </a:lnTo>
                <a:lnTo>
                  <a:pt x="266493" y="223938"/>
                </a:lnTo>
                <a:lnTo>
                  <a:pt x="272795" y="192925"/>
                </a:lnTo>
                <a:lnTo>
                  <a:pt x="272795" y="79883"/>
                </a:lnTo>
                <a:lnTo>
                  <a:pt x="266493" y="48863"/>
                </a:lnTo>
                <a:lnTo>
                  <a:pt x="249334" y="23463"/>
                </a:lnTo>
                <a:lnTo>
                  <a:pt x="223938" y="6302"/>
                </a:lnTo>
                <a:lnTo>
                  <a:pt x="192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1875" y="412934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00520" y="0"/>
                </a:moveTo>
                <a:lnTo>
                  <a:pt x="87464" y="0"/>
                </a:lnTo>
                <a:lnTo>
                  <a:pt x="53454" y="6885"/>
                </a:lnTo>
                <a:lnTo>
                  <a:pt x="25649" y="25649"/>
                </a:lnTo>
                <a:lnTo>
                  <a:pt x="6885" y="53454"/>
                </a:lnTo>
                <a:lnTo>
                  <a:pt x="0" y="87464"/>
                </a:lnTo>
                <a:lnTo>
                  <a:pt x="0" y="200520"/>
                </a:lnTo>
                <a:lnTo>
                  <a:pt x="6885" y="234533"/>
                </a:lnTo>
                <a:lnTo>
                  <a:pt x="25649" y="262334"/>
                </a:lnTo>
                <a:lnTo>
                  <a:pt x="53454" y="281091"/>
                </a:lnTo>
                <a:lnTo>
                  <a:pt x="87464" y="287972"/>
                </a:lnTo>
                <a:lnTo>
                  <a:pt x="200520" y="287972"/>
                </a:lnTo>
                <a:lnTo>
                  <a:pt x="234544" y="281091"/>
                </a:lnTo>
                <a:lnTo>
                  <a:pt x="246845" y="272795"/>
                </a:lnTo>
                <a:lnTo>
                  <a:pt x="87464" y="272795"/>
                </a:lnTo>
                <a:lnTo>
                  <a:pt x="59364" y="267107"/>
                </a:lnTo>
                <a:lnTo>
                  <a:pt x="36387" y="251602"/>
                </a:lnTo>
                <a:lnTo>
                  <a:pt x="20879" y="228626"/>
                </a:lnTo>
                <a:lnTo>
                  <a:pt x="15189" y="200520"/>
                </a:lnTo>
                <a:lnTo>
                  <a:pt x="15189" y="87464"/>
                </a:lnTo>
                <a:lnTo>
                  <a:pt x="20879" y="59362"/>
                </a:lnTo>
                <a:lnTo>
                  <a:pt x="36387" y="36380"/>
                </a:lnTo>
                <a:lnTo>
                  <a:pt x="59364" y="20869"/>
                </a:lnTo>
                <a:lnTo>
                  <a:pt x="87464" y="15176"/>
                </a:lnTo>
                <a:lnTo>
                  <a:pt x="246834" y="15176"/>
                </a:lnTo>
                <a:lnTo>
                  <a:pt x="234544" y="6885"/>
                </a:lnTo>
                <a:lnTo>
                  <a:pt x="200520" y="0"/>
                </a:lnTo>
                <a:close/>
              </a:path>
              <a:path w="288289" h="288289">
                <a:moveTo>
                  <a:pt x="246834" y="15176"/>
                </a:moveTo>
                <a:lnTo>
                  <a:pt x="200520" y="15176"/>
                </a:lnTo>
                <a:lnTo>
                  <a:pt x="228633" y="20869"/>
                </a:lnTo>
                <a:lnTo>
                  <a:pt x="251613" y="36380"/>
                </a:lnTo>
                <a:lnTo>
                  <a:pt x="267119" y="59362"/>
                </a:lnTo>
                <a:lnTo>
                  <a:pt x="272808" y="87464"/>
                </a:lnTo>
                <a:lnTo>
                  <a:pt x="272808" y="200520"/>
                </a:lnTo>
                <a:lnTo>
                  <a:pt x="267119" y="228626"/>
                </a:lnTo>
                <a:lnTo>
                  <a:pt x="251613" y="251602"/>
                </a:lnTo>
                <a:lnTo>
                  <a:pt x="228633" y="267107"/>
                </a:lnTo>
                <a:lnTo>
                  <a:pt x="200520" y="272795"/>
                </a:lnTo>
                <a:lnTo>
                  <a:pt x="246845" y="272795"/>
                </a:lnTo>
                <a:lnTo>
                  <a:pt x="262358" y="262334"/>
                </a:lnTo>
                <a:lnTo>
                  <a:pt x="281125" y="234533"/>
                </a:lnTo>
                <a:lnTo>
                  <a:pt x="288010" y="200520"/>
                </a:lnTo>
                <a:lnTo>
                  <a:pt x="288010" y="87464"/>
                </a:lnTo>
                <a:lnTo>
                  <a:pt x="281125" y="53454"/>
                </a:lnTo>
                <a:lnTo>
                  <a:pt x="262358" y="25649"/>
                </a:lnTo>
                <a:lnTo>
                  <a:pt x="246834" y="15176"/>
                </a:lnTo>
                <a:close/>
              </a:path>
            </a:pathLst>
          </a:custGeom>
          <a:solidFill>
            <a:srgbClr val="E18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52612" y="4166895"/>
            <a:ext cx="86550" cy="216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12900" y="1114425"/>
            <a:ext cx="1083310" cy="285115"/>
          </a:xfrm>
          <a:custGeom>
            <a:avLst/>
            <a:gdLst/>
            <a:ahLst/>
            <a:cxnLst/>
            <a:rect l="l" t="t" r="r" b="b"/>
            <a:pathLst>
              <a:path w="1083310" h="208914">
                <a:moveTo>
                  <a:pt x="0" y="208876"/>
                </a:moveTo>
                <a:lnTo>
                  <a:pt x="1083081" y="208876"/>
                </a:lnTo>
                <a:lnTo>
                  <a:pt x="1083081" y="0"/>
                </a:lnTo>
                <a:lnTo>
                  <a:pt x="0" y="0"/>
                </a:lnTo>
                <a:lnTo>
                  <a:pt x="0" y="208876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689100" y="1114425"/>
            <a:ext cx="841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Trebuchet MS"/>
                <a:cs typeface="Trebuchet MS"/>
              </a:rPr>
              <a:t>PARTIDA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12900" y="1114425"/>
            <a:ext cx="1091565" cy="198755"/>
          </a:xfrm>
          <a:custGeom>
            <a:avLst/>
            <a:gdLst/>
            <a:ahLst/>
            <a:cxnLst/>
            <a:rect l="l" t="t" r="r" b="b"/>
            <a:pathLst>
              <a:path w="1091564" h="198755">
                <a:moveTo>
                  <a:pt x="1091272" y="0"/>
                </a:moveTo>
                <a:lnTo>
                  <a:pt x="0" y="0"/>
                </a:lnTo>
                <a:lnTo>
                  <a:pt x="0" y="19824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00486" y="188860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933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46"/>
                </a:lnTo>
                <a:lnTo>
                  <a:pt x="7480" y="33426"/>
                </a:lnTo>
                <a:lnTo>
                  <a:pt x="25933" y="33426"/>
                </a:lnTo>
                <a:lnTo>
                  <a:pt x="33413" y="25946"/>
                </a:lnTo>
                <a:lnTo>
                  <a:pt x="33413" y="7480"/>
                </a:lnTo>
                <a:lnTo>
                  <a:pt x="25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18616" y="1271930"/>
            <a:ext cx="365760" cy="219710"/>
          </a:xfrm>
          <a:prstGeom prst="rect">
            <a:avLst/>
          </a:prstGeom>
          <a:solidFill>
            <a:srgbClr val="121618">
              <a:alpha val="6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1714"/>
              </a:lnSpc>
            </a:pPr>
            <a:r>
              <a:rPr sz="1450" b="1" spc="-5" dirty="0">
                <a:solidFill>
                  <a:srgbClr val="FFFFFF"/>
                </a:solidFill>
                <a:latin typeface="Trebuchet MS"/>
                <a:cs typeface="Trebuchet MS"/>
              </a:rPr>
              <a:t>WC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37071" y="1491183"/>
            <a:ext cx="546735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73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0371" y="14744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933" y="0"/>
                </a:moveTo>
                <a:lnTo>
                  <a:pt x="7467" y="0"/>
                </a:lnTo>
                <a:lnTo>
                  <a:pt x="0" y="7493"/>
                </a:lnTo>
                <a:lnTo>
                  <a:pt x="0" y="25946"/>
                </a:lnTo>
                <a:lnTo>
                  <a:pt x="7467" y="33426"/>
                </a:lnTo>
                <a:lnTo>
                  <a:pt x="25933" y="33426"/>
                </a:lnTo>
                <a:lnTo>
                  <a:pt x="33400" y="25946"/>
                </a:lnTo>
                <a:lnTo>
                  <a:pt x="33400" y="7493"/>
                </a:lnTo>
                <a:lnTo>
                  <a:pt x="25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97538" y="3470389"/>
            <a:ext cx="1905000" cy="232410"/>
          </a:xfrm>
          <a:custGeom>
            <a:avLst/>
            <a:gdLst/>
            <a:ahLst/>
            <a:cxnLst/>
            <a:rect l="l" t="t" r="r" b="b"/>
            <a:pathLst>
              <a:path w="1905000" h="232410">
                <a:moveTo>
                  <a:pt x="0" y="232079"/>
                </a:moveTo>
                <a:lnTo>
                  <a:pt x="1904999" y="232079"/>
                </a:lnTo>
                <a:lnTo>
                  <a:pt x="1904999" y="0"/>
                </a:lnTo>
                <a:lnTo>
                  <a:pt x="0" y="0"/>
                </a:lnTo>
                <a:lnTo>
                  <a:pt x="0" y="232079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533593" y="3441497"/>
            <a:ext cx="1837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31F20"/>
                </a:solidFill>
                <a:latin typeface="Trebuchet MS"/>
                <a:cs typeface="Trebuchet MS"/>
              </a:rPr>
              <a:t>Lavagem </a:t>
            </a:r>
            <a:r>
              <a:rPr sz="1500" b="1" spc="-45" dirty="0">
                <a:solidFill>
                  <a:srgbClr val="231F20"/>
                </a:solidFill>
                <a:latin typeface="Trebuchet MS"/>
                <a:cs typeface="Trebuchet MS"/>
              </a:rPr>
              <a:t>de</a:t>
            </a:r>
            <a:r>
              <a:rPr sz="1500" b="1" spc="-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60" dirty="0">
                <a:solidFill>
                  <a:srgbClr val="231F20"/>
                </a:solidFill>
                <a:latin typeface="Trebuchet MS"/>
                <a:cs typeface="Trebuchet MS"/>
              </a:rPr>
              <a:t>bicicletas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497538" y="3062922"/>
            <a:ext cx="2188845" cy="407670"/>
          </a:xfrm>
          <a:custGeom>
            <a:avLst/>
            <a:gdLst/>
            <a:ahLst/>
            <a:cxnLst/>
            <a:rect l="l" t="t" r="r" b="b"/>
            <a:pathLst>
              <a:path w="2188845" h="407670">
                <a:moveTo>
                  <a:pt x="2188629" y="407466"/>
                </a:moveTo>
                <a:lnTo>
                  <a:pt x="0" y="407466"/>
                </a:ln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69453" y="345367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46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33"/>
                </a:lnTo>
                <a:lnTo>
                  <a:pt x="7480" y="33426"/>
                </a:lnTo>
                <a:lnTo>
                  <a:pt x="25946" y="33426"/>
                </a:lnTo>
                <a:lnTo>
                  <a:pt x="33426" y="25933"/>
                </a:lnTo>
                <a:lnTo>
                  <a:pt x="33426" y="7480"/>
                </a:lnTo>
                <a:lnTo>
                  <a:pt x="259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80824" y="304620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933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46"/>
                </a:lnTo>
                <a:lnTo>
                  <a:pt x="7480" y="33426"/>
                </a:lnTo>
                <a:lnTo>
                  <a:pt x="25933" y="33426"/>
                </a:lnTo>
                <a:lnTo>
                  <a:pt x="33413" y="25946"/>
                </a:lnTo>
                <a:lnTo>
                  <a:pt x="33413" y="7480"/>
                </a:lnTo>
                <a:lnTo>
                  <a:pt x="25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6348" y="1837209"/>
            <a:ext cx="1428115" cy="219710"/>
          </a:xfrm>
          <a:custGeom>
            <a:avLst/>
            <a:gdLst/>
            <a:ahLst/>
            <a:cxnLst/>
            <a:rect l="l" t="t" r="r" b="b"/>
            <a:pathLst>
              <a:path w="1428114" h="219710">
                <a:moveTo>
                  <a:pt x="0" y="219227"/>
                </a:moveTo>
                <a:lnTo>
                  <a:pt x="1427492" y="219227"/>
                </a:lnTo>
                <a:lnTo>
                  <a:pt x="1427492" y="0"/>
                </a:lnTo>
                <a:lnTo>
                  <a:pt x="0" y="0"/>
                </a:lnTo>
                <a:lnTo>
                  <a:pt x="0" y="219227"/>
                </a:lnTo>
                <a:close/>
              </a:path>
            </a:pathLst>
          </a:custGeom>
          <a:solidFill>
            <a:srgbClr val="121618">
              <a:alpha val="69999"/>
            </a:srgbClr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91" name="object 91"/>
          <p:cNvSpPr txBox="1"/>
          <p:nvPr/>
        </p:nvSpPr>
        <p:spPr>
          <a:xfrm>
            <a:off x="314848" y="1806683"/>
            <a:ext cx="11391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Secretariado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735010" y="197229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5933" y="0"/>
                </a:moveTo>
                <a:lnTo>
                  <a:pt x="7467" y="0"/>
                </a:lnTo>
                <a:lnTo>
                  <a:pt x="0" y="7493"/>
                </a:lnTo>
                <a:lnTo>
                  <a:pt x="0" y="25946"/>
                </a:lnTo>
                <a:lnTo>
                  <a:pt x="7467" y="33426"/>
                </a:lnTo>
                <a:lnTo>
                  <a:pt x="25933" y="33426"/>
                </a:lnTo>
                <a:lnTo>
                  <a:pt x="33400" y="25946"/>
                </a:lnTo>
                <a:lnTo>
                  <a:pt x="33400" y="7493"/>
                </a:lnTo>
                <a:lnTo>
                  <a:pt x="25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00376" y="1753540"/>
            <a:ext cx="74930" cy="27940"/>
          </a:xfrm>
          <a:custGeom>
            <a:avLst/>
            <a:gdLst/>
            <a:ahLst/>
            <a:cxnLst/>
            <a:rect l="l" t="t" r="r" b="b"/>
            <a:pathLst>
              <a:path w="74930" h="27939">
                <a:moveTo>
                  <a:pt x="74561" y="27812"/>
                </a:moveTo>
                <a:lnTo>
                  <a:pt x="0" y="27812"/>
                </a:lnTo>
                <a:lnTo>
                  <a:pt x="0" y="0"/>
                </a:lnTo>
                <a:lnTo>
                  <a:pt x="74561" y="0"/>
                </a:lnTo>
                <a:lnTo>
                  <a:pt x="74561" y="278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00376" y="1781353"/>
            <a:ext cx="74930" cy="20955"/>
          </a:xfrm>
          <a:custGeom>
            <a:avLst/>
            <a:gdLst/>
            <a:ahLst/>
            <a:cxnLst/>
            <a:rect l="l" t="t" r="r" b="b"/>
            <a:pathLst>
              <a:path w="74930" h="20955">
                <a:moveTo>
                  <a:pt x="74561" y="0"/>
                </a:moveTo>
                <a:lnTo>
                  <a:pt x="0" y="0"/>
                </a:lnTo>
                <a:lnTo>
                  <a:pt x="20637" y="20866"/>
                </a:lnTo>
                <a:lnTo>
                  <a:pt x="53924" y="20866"/>
                </a:lnTo>
                <a:lnTo>
                  <a:pt x="745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21001" y="1802206"/>
            <a:ext cx="33655" cy="71755"/>
          </a:xfrm>
          <a:custGeom>
            <a:avLst/>
            <a:gdLst/>
            <a:ahLst/>
            <a:cxnLst/>
            <a:rect l="l" t="t" r="r" b="b"/>
            <a:pathLst>
              <a:path w="33655" h="71755">
                <a:moveTo>
                  <a:pt x="33286" y="0"/>
                </a:moveTo>
                <a:lnTo>
                  <a:pt x="0" y="0"/>
                </a:lnTo>
                <a:lnTo>
                  <a:pt x="5080" y="71564"/>
                </a:lnTo>
                <a:lnTo>
                  <a:pt x="28219" y="71564"/>
                </a:lnTo>
                <a:lnTo>
                  <a:pt x="332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00364" y="1742338"/>
            <a:ext cx="74930" cy="11430"/>
          </a:xfrm>
          <a:custGeom>
            <a:avLst/>
            <a:gdLst/>
            <a:ahLst/>
            <a:cxnLst/>
            <a:rect l="l" t="t" r="r" b="b"/>
            <a:pathLst>
              <a:path w="74930" h="11430">
                <a:moveTo>
                  <a:pt x="62585" y="0"/>
                </a:moveTo>
                <a:lnTo>
                  <a:pt x="11988" y="0"/>
                </a:lnTo>
                <a:lnTo>
                  <a:pt x="0" y="11201"/>
                </a:lnTo>
                <a:lnTo>
                  <a:pt x="74561" y="11201"/>
                </a:lnTo>
                <a:lnTo>
                  <a:pt x="625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84970" y="3487369"/>
            <a:ext cx="771525" cy="208915"/>
          </a:xfrm>
          <a:custGeom>
            <a:avLst/>
            <a:gdLst/>
            <a:ahLst/>
            <a:cxnLst/>
            <a:rect l="l" t="t" r="r" b="b"/>
            <a:pathLst>
              <a:path w="771525" h="208914">
                <a:moveTo>
                  <a:pt x="0" y="208902"/>
                </a:moveTo>
                <a:lnTo>
                  <a:pt x="771169" y="208902"/>
                </a:lnTo>
                <a:lnTo>
                  <a:pt x="771169" y="0"/>
                </a:lnTo>
                <a:lnTo>
                  <a:pt x="0" y="0"/>
                </a:lnTo>
                <a:lnTo>
                  <a:pt x="0" y="208902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994952" y="3448748"/>
            <a:ext cx="550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solidFill>
                  <a:srgbClr val="231F20"/>
                </a:solidFill>
                <a:latin typeface="Trebuchet MS"/>
                <a:cs typeface="Trebuchet MS"/>
              </a:rPr>
              <a:t>META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777502" y="3696272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60">
                <a:moveTo>
                  <a:pt x="122927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90073" y="367955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33" y="0"/>
                </a:moveTo>
                <a:lnTo>
                  <a:pt x="7467" y="0"/>
                </a:lnTo>
                <a:lnTo>
                  <a:pt x="0" y="7480"/>
                </a:lnTo>
                <a:lnTo>
                  <a:pt x="0" y="25933"/>
                </a:lnTo>
                <a:lnTo>
                  <a:pt x="7467" y="33426"/>
                </a:lnTo>
                <a:lnTo>
                  <a:pt x="25933" y="33426"/>
                </a:lnTo>
                <a:lnTo>
                  <a:pt x="33400" y="25933"/>
                </a:lnTo>
                <a:lnTo>
                  <a:pt x="33400" y="7480"/>
                </a:lnTo>
                <a:lnTo>
                  <a:pt x="25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97632" y="3423082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92976" y="0"/>
                </a:moveTo>
                <a:lnTo>
                  <a:pt x="79870" y="0"/>
                </a:lnTo>
                <a:lnTo>
                  <a:pt x="48868" y="6298"/>
                </a:lnTo>
                <a:lnTo>
                  <a:pt x="23471" y="23452"/>
                </a:lnTo>
                <a:lnTo>
                  <a:pt x="6305" y="48847"/>
                </a:lnTo>
                <a:lnTo>
                  <a:pt x="0" y="79870"/>
                </a:lnTo>
                <a:lnTo>
                  <a:pt x="0" y="192925"/>
                </a:lnTo>
                <a:lnTo>
                  <a:pt x="6305" y="223927"/>
                </a:lnTo>
                <a:lnTo>
                  <a:pt x="23471" y="249324"/>
                </a:lnTo>
                <a:lnTo>
                  <a:pt x="48868" y="266490"/>
                </a:lnTo>
                <a:lnTo>
                  <a:pt x="79870" y="272795"/>
                </a:lnTo>
                <a:lnTo>
                  <a:pt x="192976" y="272795"/>
                </a:lnTo>
                <a:lnTo>
                  <a:pt x="223978" y="266490"/>
                </a:lnTo>
                <a:lnTo>
                  <a:pt x="249375" y="249324"/>
                </a:lnTo>
                <a:lnTo>
                  <a:pt x="266541" y="223927"/>
                </a:lnTo>
                <a:lnTo>
                  <a:pt x="272846" y="192925"/>
                </a:lnTo>
                <a:lnTo>
                  <a:pt x="272846" y="79870"/>
                </a:lnTo>
                <a:lnTo>
                  <a:pt x="266541" y="48847"/>
                </a:lnTo>
                <a:lnTo>
                  <a:pt x="249375" y="23452"/>
                </a:lnTo>
                <a:lnTo>
                  <a:pt x="223978" y="6298"/>
                </a:lnTo>
                <a:lnTo>
                  <a:pt x="192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90037" y="341542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00571" y="0"/>
                </a:moveTo>
                <a:lnTo>
                  <a:pt x="87464" y="0"/>
                </a:lnTo>
                <a:lnTo>
                  <a:pt x="53454" y="6893"/>
                </a:lnTo>
                <a:lnTo>
                  <a:pt x="25649" y="25676"/>
                </a:lnTo>
                <a:lnTo>
                  <a:pt x="6885" y="53503"/>
                </a:lnTo>
                <a:lnTo>
                  <a:pt x="0" y="87528"/>
                </a:lnTo>
                <a:lnTo>
                  <a:pt x="0" y="200596"/>
                </a:lnTo>
                <a:lnTo>
                  <a:pt x="6885" y="234587"/>
                </a:lnTo>
                <a:lnTo>
                  <a:pt x="25649" y="262377"/>
                </a:lnTo>
                <a:lnTo>
                  <a:pt x="53454" y="281129"/>
                </a:lnTo>
                <a:lnTo>
                  <a:pt x="87464" y="288010"/>
                </a:lnTo>
                <a:lnTo>
                  <a:pt x="200571" y="288010"/>
                </a:lnTo>
                <a:lnTo>
                  <a:pt x="234570" y="281129"/>
                </a:lnTo>
                <a:lnTo>
                  <a:pt x="246927" y="272796"/>
                </a:lnTo>
                <a:lnTo>
                  <a:pt x="87464" y="272796"/>
                </a:lnTo>
                <a:lnTo>
                  <a:pt x="59361" y="267115"/>
                </a:lnTo>
                <a:lnTo>
                  <a:pt x="36402" y="251631"/>
                </a:lnTo>
                <a:lnTo>
                  <a:pt x="20919" y="228679"/>
                </a:lnTo>
                <a:lnTo>
                  <a:pt x="15240" y="200596"/>
                </a:lnTo>
                <a:lnTo>
                  <a:pt x="15240" y="87528"/>
                </a:lnTo>
                <a:lnTo>
                  <a:pt x="20919" y="59401"/>
                </a:lnTo>
                <a:lnTo>
                  <a:pt x="36402" y="36426"/>
                </a:lnTo>
                <a:lnTo>
                  <a:pt x="59361" y="20934"/>
                </a:lnTo>
                <a:lnTo>
                  <a:pt x="87464" y="15252"/>
                </a:lnTo>
                <a:lnTo>
                  <a:pt x="246945" y="15252"/>
                </a:lnTo>
                <a:lnTo>
                  <a:pt x="234570" y="6893"/>
                </a:lnTo>
                <a:lnTo>
                  <a:pt x="200571" y="0"/>
                </a:lnTo>
                <a:close/>
              </a:path>
              <a:path w="288289" h="288289">
                <a:moveTo>
                  <a:pt x="246945" y="15252"/>
                </a:moveTo>
                <a:lnTo>
                  <a:pt x="200571" y="15252"/>
                </a:lnTo>
                <a:lnTo>
                  <a:pt x="228676" y="20934"/>
                </a:lnTo>
                <a:lnTo>
                  <a:pt x="251639" y="36426"/>
                </a:lnTo>
                <a:lnTo>
                  <a:pt x="267127" y="59401"/>
                </a:lnTo>
                <a:lnTo>
                  <a:pt x="272808" y="87528"/>
                </a:lnTo>
                <a:lnTo>
                  <a:pt x="272808" y="200596"/>
                </a:lnTo>
                <a:lnTo>
                  <a:pt x="267127" y="228679"/>
                </a:lnTo>
                <a:lnTo>
                  <a:pt x="251639" y="251631"/>
                </a:lnTo>
                <a:lnTo>
                  <a:pt x="228676" y="267115"/>
                </a:lnTo>
                <a:lnTo>
                  <a:pt x="200571" y="272796"/>
                </a:lnTo>
                <a:lnTo>
                  <a:pt x="246927" y="272796"/>
                </a:lnTo>
                <a:lnTo>
                  <a:pt x="262377" y="262377"/>
                </a:lnTo>
                <a:lnTo>
                  <a:pt x="281147" y="234587"/>
                </a:lnTo>
                <a:lnTo>
                  <a:pt x="288036" y="200596"/>
                </a:lnTo>
                <a:lnTo>
                  <a:pt x="288036" y="87528"/>
                </a:lnTo>
                <a:lnTo>
                  <a:pt x="281147" y="53503"/>
                </a:lnTo>
                <a:lnTo>
                  <a:pt x="262377" y="25676"/>
                </a:lnTo>
                <a:lnTo>
                  <a:pt x="246945" y="15252"/>
                </a:lnTo>
                <a:close/>
              </a:path>
            </a:pathLst>
          </a:custGeom>
          <a:solidFill>
            <a:srgbClr val="DE8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40101" y="3465550"/>
            <a:ext cx="175094" cy="191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60532" y="5410479"/>
            <a:ext cx="1809114" cy="208915"/>
          </a:xfrm>
          <a:custGeom>
            <a:avLst/>
            <a:gdLst/>
            <a:ahLst/>
            <a:cxnLst/>
            <a:rect l="l" t="t" r="r" b="b"/>
            <a:pathLst>
              <a:path w="1809114" h="208914">
                <a:moveTo>
                  <a:pt x="0" y="208876"/>
                </a:moveTo>
                <a:lnTo>
                  <a:pt x="1808975" y="208876"/>
                </a:lnTo>
                <a:lnTo>
                  <a:pt x="1808975" y="0"/>
                </a:lnTo>
                <a:lnTo>
                  <a:pt x="0" y="0"/>
                </a:lnTo>
                <a:lnTo>
                  <a:pt x="0" y="208876"/>
                </a:lnTo>
                <a:close/>
              </a:path>
            </a:pathLst>
          </a:custGeom>
          <a:solidFill>
            <a:srgbClr val="12161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74129" y="560265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46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33"/>
                </a:lnTo>
                <a:lnTo>
                  <a:pt x="7480" y="33413"/>
                </a:lnTo>
                <a:lnTo>
                  <a:pt x="25946" y="33413"/>
                </a:lnTo>
                <a:lnTo>
                  <a:pt x="33426" y="25933"/>
                </a:lnTo>
                <a:lnTo>
                  <a:pt x="33426" y="7480"/>
                </a:lnTo>
                <a:lnTo>
                  <a:pt x="259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265968" y="5376304"/>
            <a:ext cx="1585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600" b="1" spc="-1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6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TRANSIÇÃO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416355" y="4423469"/>
            <a:ext cx="1345565" cy="552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7314">
              <a:lnSpc>
                <a:spcPct val="115199"/>
              </a:lnSpc>
              <a:spcBef>
                <a:spcPts val="95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Mata</a:t>
            </a:r>
            <a:r>
              <a:rPr sz="15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Nacional  </a:t>
            </a:r>
            <a:r>
              <a:rPr sz="1500" i="1" spc="-3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5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Verdana"/>
                <a:cs typeface="Verdana"/>
              </a:rPr>
              <a:t>Machada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416469" y="7258456"/>
            <a:ext cx="2410460" cy="97155"/>
          </a:xfrm>
          <a:custGeom>
            <a:avLst/>
            <a:gdLst/>
            <a:ahLst/>
            <a:cxnLst/>
            <a:rect l="l" t="t" r="r" b="b"/>
            <a:pathLst>
              <a:path w="2410459" h="97154">
                <a:moveTo>
                  <a:pt x="0" y="0"/>
                </a:moveTo>
                <a:lnTo>
                  <a:pt x="0" y="96583"/>
                </a:lnTo>
                <a:lnTo>
                  <a:pt x="2410256" y="96583"/>
                </a:lnTo>
                <a:lnTo>
                  <a:pt x="2410256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7422400" y="7224852"/>
            <a:ext cx="2398395" cy="124460"/>
          </a:xfrm>
          <a:prstGeom prst="rect">
            <a:avLst/>
          </a:prstGeom>
          <a:solidFill>
            <a:srgbClr val="130C0E">
              <a:alpha val="64999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25"/>
              </a:spcBef>
            </a:pPr>
            <a:r>
              <a:rPr sz="750" spc="-15" dirty="0">
                <a:solidFill>
                  <a:srgbClr val="FFFFFF"/>
                </a:solidFill>
                <a:latin typeface="Trebuchet MS"/>
                <a:cs typeface="Trebuchet MS"/>
              </a:rPr>
              <a:t>100</a:t>
            </a:r>
            <a:r>
              <a:rPr sz="7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5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028846" y="6996744"/>
            <a:ext cx="289560" cy="402590"/>
          </a:xfrm>
          <a:custGeom>
            <a:avLst/>
            <a:gdLst/>
            <a:ahLst/>
            <a:cxnLst/>
            <a:rect l="l" t="t" r="r" b="b"/>
            <a:pathLst>
              <a:path w="289559" h="402590">
                <a:moveTo>
                  <a:pt x="144411" y="0"/>
                </a:moveTo>
                <a:lnTo>
                  <a:pt x="56086" y="128311"/>
                </a:lnTo>
                <a:lnTo>
                  <a:pt x="54013" y="132206"/>
                </a:lnTo>
                <a:lnTo>
                  <a:pt x="51333" y="137337"/>
                </a:lnTo>
                <a:lnTo>
                  <a:pt x="50025" y="142824"/>
                </a:lnTo>
                <a:lnTo>
                  <a:pt x="49822" y="148310"/>
                </a:lnTo>
                <a:lnTo>
                  <a:pt x="29167" y="170439"/>
                </a:lnTo>
                <a:lnTo>
                  <a:pt x="13461" y="196495"/>
                </a:lnTo>
                <a:lnTo>
                  <a:pt x="3480" y="225736"/>
                </a:lnTo>
                <a:lnTo>
                  <a:pt x="0" y="257416"/>
                </a:lnTo>
                <a:lnTo>
                  <a:pt x="7410" y="303085"/>
                </a:lnTo>
                <a:lnTo>
                  <a:pt x="27996" y="342764"/>
                </a:lnTo>
                <a:lnTo>
                  <a:pt x="59357" y="374065"/>
                </a:lnTo>
                <a:lnTo>
                  <a:pt x="99093" y="394599"/>
                </a:lnTo>
                <a:lnTo>
                  <a:pt x="144805" y="401980"/>
                </a:lnTo>
                <a:lnTo>
                  <a:pt x="190450" y="394547"/>
                </a:lnTo>
                <a:lnTo>
                  <a:pt x="230122" y="373944"/>
                </a:lnTo>
                <a:lnTo>
                  <a:pt x="261422" y="342581"/>
                </a:lnTo>
                <a:lnTo>
                  <a:pt x="281950" y="302868"/>
                </a:lnTo>
                <a:lnTo>
                  <a:pt x="289305" y="257213"/>
                </a:lnTo>
                <a:lnTo>
                  <a:pt x="285780" y="225506"/>
                </a:lnTo>
                <a:lnTo>
                  <a:pt x="275731" y="196257"/>
                </a:lnTo>
                <a:lnTo>
                  <a:pt x="259950" y="170207"/>
                </a:lnTo>
                <a:lnTo>
                  <a:pt x="239229" y="148094"/>
                </a:lnTo>
                <a:lnTo>
                  <a:pt x="239001" y="142544"/>
                </a:lnTo>
                <a:lnTo>
                  <a:pt x="175361" y="18656"/>
                </a:lnTo>
                <a:lnTo>
                  <a:pt x="153891" y="1271"/>
                </a:lnTo>
                <a:lnTo>
                  <a:pt x="144411" y="0"/>
                </a:lnTo>
                <a:close/>
              </a:path>
            </a:pathLst>
          </a:custGeom>
          <a:solidFill>
            <a:srgbClr val="130C0E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062223" y="7031611"/>
            <a:ext cx="222521" cy="3336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6" name="Tabela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13476"/>
              </p:ext>
            </p:extLst>
          </p:nvPr>
        </p:nvGraphicFramePr>
        <p:xfrm>
          <a:off x="2603500" y="105426"/>
          <a:ext cx="8013700" cy="105727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36395"/>
                <a:gridCol w="4477305"/>
              </a:tblGrid>
              <a:tr h="21056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Benjamins (nascidos entre 2009 e 2011)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200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1000m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200 </a:t>
                      </a:r>
                      <a:r>
                        <a:rPr lang="pt-PT" sz="1400" dirty="0">
                          <a:effectLst/>
                        </a:rPr>
                        <a:t>m (1 volta / 1 volta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1056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>
                          <a:effectLst/>
                        </a:rPr>
                        <a:t>Infantis (nascidos em 2007/2008)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400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1700m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400 </a:t>
                      </a:r>
                      <a:r>
                        <a:rPr lang="pt-PT" sz="1400" dirty="0">
                          <a:effectLst/>
                        </a:rPr>
                        <a:t>m (1 volta / 1 volta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1056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Iniciados (nascidos em 2005/2006)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600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3900m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600 </a:t>
                      </a:r>
                      <a:r>
                        <a:rPr lang="pt-PT" sz="1400" dirty="0">
                          <a:effectLst/>
                        </a:rPr>
                        <a:t>m (1 volta / 1 volta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12789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>
                          <a:effectLst/>
                        </a:rPr>
                        <a:t>Juvenis (nascidos em 2003/2004)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1200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5900m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600 </a:t>
                      </a:r>
                      <a:r>
                        <a:rPr lang="pt-PT" sz="1400" dirty="0">
                          <a:effectLst/>
                        </a:rPr>
                        <a:t>m </a:t>
                      </a:r>
                      <a:r>
                        <a:rPr lang="pt-PT" sz="1400" dirty="0" smtClean="0">
                          <a:effectLst/>
                        </a:rPr>
                        <a:t>(1 volta </a:t>
                      </a:r>
                      <a:r>
                        <a:rPr lang="pt-PT" sz="1400" dirty="0">
                          <a:effectLst/>
                        </a:rPr>
                        <a:t>/ 2 voltas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12789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Cadetes </a:t>
                      </a:r>
                      <a:r>
                        <a:rPr lang="pt-PT" sz="1400" dirty="0">
                          <a:effectLst/>
                        </a:rPr>
                        <a:t>e + (nascidos em 2002 e antes)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2400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7800m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1200 </a:t>
                      </a:r>
                      <a:r>
                        <a:rPr lang="pt-PT" sz="1400" dirty="0">
                          <a:effectLst/>
                        </a:rPr>
                        <a:t>m (2 voltas / 2 voltas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</a:tbl>
          </a:graphicData>
        </a:graphic>
      </p:graphicFrame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902265" y="1224276"/>
            <a:ext cx="2679700" cy="14285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pc="15" dirty="0" smtClean="0"/>
              <a:t>I</a:t>
            </a:r>
            <a:r>
              <a:rPr lang="pt-PT" spc="15" dirty="0" smtClean="0"/>
              <a:t>V</a:t>
            </a:r>
            <a:r>
              <a:rPr spc="-295" dirty="0" smtClean="0"/>
              <a:t> </a:t>
            </a:r>
            <a:r>
              <a:rPr spc="-10" dirty="0"/>
              <a:t>DUATLO</a:t>
            </a:r>
            <a:r>
              <a:rPr spc="-290" dirty="0"/>
              <a:t> </a:t>
            </a:r>
            <a:r>
              <a:rPr spc="90" dirty="0"/>
              <a:t>DO</a:t>
            </a:r>
            <a:r>
              <a:rPr spc="-290" dirty="0"/>
              <a:t> </a:t>
            </a:r>
            <a:r>
              <a:rPr spc="-15" dirty="0" smtClean="0"/>
              <a:t>BARREIRO</a:t>
            </a:r>
            <a:r>
              <a:rPr lang="pt-PT" spc="-15" dirty="0" smtClean="0"/>
              <a:t> </a:t>
            </a:r>
            <a:br>
              <a:rPr lang="pt-PT" spc="-15" dirty="0" smtClean="0"/>
            </a:br>
            <a:r>
              <a:rPr lang="pt-PT" sz="1800" spc="-25" dirty="0"/>
              <a:t>14</a:t>
            </a:r>
            <a:r>
              <a:rPr lang="pt-PT" sz="1800" spc="-185" dirty="0"/>
              <a:t> </a:t>
            </a:r>
            <a:r>
              <a:rPr lang="pt-PT" sz="1800" spc="-40" dirty="0"/>
              <a:t>de</a:t>
            </a:r>
            <a:r>
              <a:rPr lang="pt-PT" sz="1800" spc="-180" dirty="0"/>
              <a:t> </a:t>
            </a:r>
            <a:r>
              <a:rPr lang="pt-PT" sz="1800" spc="-80" dirty="0"/>
              <a:t>Abril </a:t>
            </a:r>
            <a:r>
              <a:rPr lang="pt-PT" sz="1800" spc="-40" dirty="0"/>
              <a:t>de</a:t>
            </a:r>
            <a:r>
              <a:rPr lang="pt-PT" sz="1800" spc="-185" dirty="0"/>
              <a:t> </a:t>
            </a:r>
            <a:r>
              <a:rPr lang="pt-PT" sz="1800" spc="-25" dirty="0" smtClean="0"/>
              <a:t>2018</a:t>
            </a:r>
            <a:br>
              <a:rPr lang="pt-PT" sz="1800" spc="-25" dirty="0" smtClean="0"/>
            </a:br>
            <a:r>
              <a:rPr lang="pt-PT" sz="1800" spc="-25" dirty="0" smtClean="0"/>
              <a:t>Local do evento</a:t>
            </a:r>
            <a:endParaRPr sz="1800" spc="-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59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lang="pt-PT" sz="1600" b="1" spc="-120" dirty="0" smtClean="0">
                <a:solidFill>
                  <a:srgbClr val="19181C"/>
                </a:solidFill>
                <a:latin typeface="Arial"/>
                <a:cs typeface="Arial"/>
              </a:rPr>
              <a:t>2</a:t>
            </a:r>
            <a:r>
              <a:rPr sz="1600" b="1" spc="-120" smtClean="0">
                <a:solidFill>
                  <a:srgbClr val="19181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38225"/>
            <a:ext cx="10693400" cy="588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5" name="Rectângulo 54"/>
          <p:cNvSpPr/>
          <p:nvPr/>
        </p:nvSpPr>
        <p:spPr>
          <a:xfrm>
            <a:off x="7251700" y="5838825"/>
            <a:ext cx="152400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Forma livre 57"/>
          <p:cNvSpPr/>
          <p:nvPr/>
        </p:nvSpPr>
        <p:spPr>
          <a:xfrm>
            <a:off x="6883400" y="5778500"/>
            <a:ext cx="457200" cy="558800"/>
          </a:xfrm>
          <a:custGeom>
            <a:avLst/>
            <a:gdLst>
              <a:gd name="connsiteX0" fmla="*/ 457200 w 457200"/>
              <a:gd name="connsiteY0" fmla="*/ 50800 h 558800"/>
              <a:gd name="connsiteX1" fmla="*/ 368300 w 457200"/>
              <a:gd name="connsiteY1" fmla="*/ 12700 h 558800"/>
              <a:gd name="connsiteX2" fmla="*/ 330200 w 457200"/>
              <a:gd name="connsiteY2" fmla="*/ 0 h 558800"/>
              <a:gd name="connsiteX3" fmla="*/ 165100 w 457200"/>
              <a:gd name="connsiteY3" fmla="*/ 12700 h 558800"/>
              <a:gd name="connsiteX4" fmla="*/ 127000 w 457200"/>
              <a:gd name="connsiteY4" fmla="*/ 38100 h 558800"/>
              <a:gd name="connsiteX5" fmla="*/ 76200 w 457200"/>
              <a:gd name="connsiteY5" fmla="*/ 152400 h 558800"/>
              <a:gd name="connsiteX6" fmla="*/ 63500 w 457200"/>
              <a:gd name="connsiteY6" fmla="*/ 190500 h 558800"/>
              <a:gd name="connsiteX7" fmla="*/ 38100 w 457200"/>
              <a:gd name="connsiteY7" fmla="*/ 330200 h 558800"/>
              <a:gd name="connsiteX8" fmla="*/ 0 w 457200"/>
              <a:gd name="connsiteY8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558800">
                <a:moveTo>
                  <a:pt x="457200" y="50800"/>
                </a:moveTo>
                <a:cubicBezTo>
                  <a:pt x="427567" y="38100"/>
                  <a:pt x="398234" y="24674"/>
                  <a:pt x="368300" y="12700"/>
                </a:cubicBezTo>
                <a:cubicBezTo>
                  <a:pt x="355871" y="7728"/>
                  <a:pt x="343587" y="0"/>
                  <a:pt x="330200" y="0"/>
                </a:cubicBezTo>
                <a:cubicBezTo>
                  <a:pt x="275004" y="0"/>
                  <a:pt x="220133" y="8467"/>
                  <a:pt x="165100" y="12700"/>
                </a:cubicBezTo>
                <a:cubicBezTo>
                  <a:pt x="152400" y="21167"/>
                  <a:pt x="137793" y="27307"/>
                  <a:pt x="127000" y="38100"/>
                </a:cubicBezTo>
                <a:cubicBezTo>
                  <a:pt x="96811" y="68289"/>
                  <a:pt x="88775" y="114674"/>
                  <a:pt x="76200" y="152400"/>
                </a:cubicBezTo>
                <a:cubicBezTo>
                  <a:pt x="71967" y="165100"/>
                  <a:pt x="66125" y="177373"/>
                  <a:pt x="63500" y="190500"/>
                </a:cubicBezTo>
                <a:cubicBezTo>
                  <a:pt x="45750" y="279250"/>
                  <a:pt x="54349" y="232708"/>
                  <a:pt x="38100" y="330200"/>
                </a:cubicBezTo>
                <a:cubicBezTo>
                  <a:pt x="24653" y="545350"/>
                  <a:pt x="73388" y="485412"/>
                  <a:pt x="0" y="5588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Conexão recta unidireccional 59"/>
          <p:cNvCxnSpPr>
            <a:stCxn id="58" idx="8"/>
          </p:cNvCxnSpPr>
          <p:nvPr/>
        </p:nvCxnSpPr>
        <p:spPr>
          <a:xfrm flipH="1">
            <a:off x="5651500" y="6337300"/>
            <a:ext cx="1231900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xão recta unidireccional 85"/>
          <p:cNvCxnSpPr/>
          <p:nvPr/>
        </p:nvCxnSpPr>
        <p:spPr>
          <a:xfrm rot="16200000" flipH="1">
            <a:off x="4775200" y="4886325"/>
            <a:ext cx="3048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cta unidireccional 87"/>
          <p:cNvCxnSpPr/>
          <p:nvPr/>
        </p:nvCxnSpPr>
        <p:spPr>
          <a:xfrm flipV="1">
            <a:off x="6337300" y="6372225"/>
            <a:ext cx="838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orma livre 89"/>
          <p:cNvSpPr/>
          <p:nvPr/>
        </p:nvSpPr>
        <p:spPr>
          <a:xfrm>
            <a:off x="7175500" y="6235700"/>
            <a:ext cx="197545" cy="139700"/>
          </a:xfrm>
          <a:custGeom>
            <a:avLst/>
            <a:gdLst>
              <a:gd name="connsiteX0" fmla="*/ 0 w 197545"/>
              <a:gd name="connsiteY0" fmla="*/ 139700 h 139700"/>
              <a:gd name="connsiteX1" fmla="*/ 127000 w 197545"/>
              <a:gd name="connsiteY1" fmla="*/ 88900 h 139700"/>
              <a:gd name="connsiteX2" fmla="*/ 152400 w 197545"/>
              <a:gd name="connsiteY2" fmla="*/ 50800 h 139700"/>
              <a:gd name="connsiteX3" fmla="*/ 190500 w 19754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45" h="139700">
                <a:moveTo>
                  <a:pt x="0" y="139700"/>
                </a:moveTo>
                <a:cubicBezTo>
                  <a:pt x="43513" y="127268"/>
                  <a:pt x="93004" y="122896"/>
                  <a:pt x="127000" y="88900"/>
                </a:cubicBezTo>
                <a:cubicBezTo>
                  <a:pt x="137793" y="78107"/>
                  <a:pt x="141607" y="61593"/>
                  <a:pt x="152400" y="50800"/>
                </a:cubicBezTo>
                <a:cubicBezTo>
                  <a:pt x="197545" y="5655"/>
                  <a:pt x="190500" y="49011"/>
                  <a:pt x="190500" y="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7" name="Conexão recta unidireccional 46"/>
          <p:cNvCxnSpPr/>
          <p:nvPr/>
        </p:nvCxnSpPr>
        <p:spPr>
          <a:xfrm rot="10800000">
            <a:off x="4279900" y="6372225"/>
            <a:ext cx="1447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cta unidireccional 56"/>
          <p:cNvCxnSpPr/>
          <p:nvPr/>
        </p:nvCxnSpPr>
        <p:spPr>
          <a:xfrm rot="5400000" flipH="1" flipV="1">
            <a:off x="4279900" y="6372225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rma livre 68"/>
          <p:cNvSpPr/>
          <p:nvPr/>
        </p:nvSpPr>
        <p:spPr>
          <a:xfrm>
            <a:off x="3001433" y="2154767"/>
            <a:ext cx="3335867" cy="4207933"/>
          </a:xfrm>
          <a:custGeom>
            <a:avLst/>
            <a:gdLst>
              <a:gd name="connsiteX0" fmla="*/ 1341967 w 3335867"/>
              <a:gd name="connsiteY0" fmla="*/ 4207933 h 4207933"/>
              <a:gd name="connsiteX1" fmla="*/ 948267 w 3335867"/>
              <a:gd name="connsiteY1" fmla="*/ 4106333 h 4207933"/>
              <a:gd name="connsiteX2" fmla="*/ 592667 w 3335867"/>
              <a:gd name="connsiteY2" fmla="*/ 4042833 h 4207933"/>
              <a:gd name="connsiteX3" fmla="*/ 97367 w 3335867"/>
              <a:gd name="connsiteY3" fmla="*/ 4042833 h 4207933"/>
              <a:gd name="connsiteX4" fmla="*/ 46567 w 3335867"/>
              <a:gd name="connsiteY4" fmla="*/ 3826933 h 4207933"/>
              <a:gd name="connsiteX5" fmla="*/ 376767 w 3335867"/>
              <a:gd name="connsiteY5" fmla="*/ 3433233 h 4207933"/>
              <a:gd name="connsiteX6" fmla="*/ 516467 w 3335867"/>
              <a:gd name="connsiteY6" fmla="*/ 2823633 h 4207933"/>
              <a:gd name="connsiteX7" fmla="*/ 1011767 w 3335867"/>
              <a:gd name="connsiteY7" fmla="*/ 2328333 h 4207933"/>
              <a:gd name="connsiteX8" fmla="*/ 1291167 w 3335867"/>
              <a:gd name="connsiteY8" fmla="*/ 1706033 h 4207933"/>
              <a:gd name="connsiteX9" fmla="*/ 1367367 w 3335867"/>
              <a:gd name="connsiteY9" fmla="*/ 1172633 h 4207933"/>
              <a:gd name="connsiteX10" fmla="*/ 1253067 w 3335867"/>
              <a:gd name="connsiteY10" fmla="*/ 702733 h 4207933"/>
              <a:gd name="connsiteX11" fmla="*/ 1278467 w 3335867"/>
              <a:gd name="connsiteY11" fmla="*/ 461433 h 4207933"/>
              <a:gd name="connsiteX12" fmla="*/ 1011767 w 3335867"/>
              <a:gd name="connsiteY12" fmla="*/ 220133 h 4207933"/>
              <a:gd name="connsiteX13" fmla="*/ 1659467 w 3335867"/>
              <a:gd name="connsiteY13" fmla="*/ 220133 h 4207933"/>
              <a:gd name="connsiteX14" fmla="*/ 1938867 w 3335867"/>
              <a:gd name="connsiteY14" fmla="*/ 220133 h 4207933"/>
              <a:gd name="connsiteX15" fmla="*/ 2243667 w 3335867"/>
              <a:gd name="connsiteY15" fmla="*/ 156633 h 4207933"/>
              <a:gd name="connsiteX16" fmla="*/ 2421467 w 3335867"/>
              <a:gd name="connsiteY16" fmla="*/ 67733 h 4207933"/>
              <a:gd name="connsiteX17" fmla="*/ 2599267 w 3335867"/>
              <a:gd name="connsiteY17" fmla="*/ 4233 h 4207933"/>
              <a:gd name="connsiteX18" fmla="*/ 2853267 w 3335867"/>
              <a:gd name="connsiteY18" fmla="*/ 93133 h 4207933"/>
              <a:gd name="connsiteX19" fmla="*/ 2891367 w 3335867"/>
              <a:gd name="connsiteY19" fmla="*/ 232833 h 4207933"/>
              <a:gd name="connsiteX20" fmla="*/ 3272367 w 3335867"/>
              <a:gd name="connsiteY20" fmla="*/ 626533 h 4207933"/>
              <a:gd name="connsiteX21" fmla="*/ 3272367 w 3335867"/>
              <a:gd name="connsiteY21" fmla="*/ 1223433 h 4207933"/>
              <a:gd name="connsiteX22" fmla="*/ 3259667 w 3335867"/>
              <a:gd name="connsiteY22" fmla="*/ 1223433 h 4207933"/>
              <a:gd name="connsiteX23" fmla="*/ 3272367 w 3335867"/>
              <a:gd name="connsiteY23" fmla="*/ 1223433 h 420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35867" h="4207933">
                <a:moveTo>
                  <a:pt x="1341967" y="4207933"/>
                </a:moveTo>
                <a:cubicBezTo>
                  <a:pt x="1207558" y="4170891"/>
                  <a:pt x="1073150" y="4133850"/>
                  <a:pt x="948267" y="4106333"/>
                </a:cubicBezTo>
                <a:cubicBezTo>
                  <a:pt x="823384" y="4078816"/>
                  <a:pt x="734484" y="4053416"/>
                  <a:pt x="592667" y="4042833"/>
                </a:cubicBezTo>
                <a:cubicBezTo>
                  <a:pt x="450850" y="4032250"/>
                  <a:pt x="188384" y="4078816"/>
                  <a:pt x="97367" y="4042833"/>
                </a:cubicBezTo>
                <a:cubicBezTo>
                  <a:pt x="6350" y="4006850"/>
                  <a:pt x="0" y="3928533"/>
                  <a:pt x="46567" y="3826933"/>
                </a:cubicBezTo>
                <a:cubicBezTo>
                  <a:pt x="93134" y="3725333"/>
                  <a:pt x="298450" y="3600450"/>
                  <a:pt x="376767" y="3433233"/>
                </a:cubicBezTo>
                <a:cubicBezTo>
                  <a:pt x="455084" y="3266016"/>
                  <a:pt x="410634" y="3007783"/>
                  <a:pt x="516467" y="2823633"/>
                </a:cubicBezTo>
                <a:cubicBezTo>
                  <a:pt x="622300" y="2639483"/>
                  <a:pt x="882650" y="2514600"/>
                  <a:pt x="1011767" y="2328333"/>
                </a:cubicBezTo>
                <a:cubicBezTo>
                  <a:pt x="1140884" y="2142066"/>
                  <a:pt x="1231900" y="1898650"/>
                  <a:pt x="1291167" y="1706033"/>
                </a:cubicBezTo>
                <a:cubicBezTo>
                  <a:pt x="1350434" y="1513416"/>
                  <a:pt x="1373717" y="1339850"/>
                  <a:pt x="1367367" y="1172633"/>
                </a:cubicBezTo>
                <a:cubicBezTo>
                  <a:pt x="1361017" y="1005416"/>
                  <a:pt x="1267884" y="821266"/>
                  <a:pt x="1253067" y="702733"/>
                </a:cubicBezTo>
                <a:cubicBezTo>
                  <a:pt x="1238250" y="584200"/>
                  <a:pt x="1318684" y="541866"/>
                  <a:pt x="1278467" y="461433"/>
                </a:cubicBezTo>
                <a:cubicBezTo>
                  <a:pt x="1238250" y="381000"/>
                  <a:pt x="948267" y="260350"/>
                  <a:pt x="1011767" y="220133"/>
                </a:cubicBezTo>
                <a:cubicBezTo>
                  <a:pt x="1075267" y="179916"/>
                  <a:pt x="1659467" y="220133"/>
                  <a:pt x="1659467" y="220133"/>
                </a:cubicBezTo>
                <a:cubicBezTo>
                  <a:pt x="1813984" y="220133"/>
                  <a:pt x="1841500" y="230716"/>
                  <a:pt x="1938867" y="220133"/>
                </a:cubicBezTo>
                <a:cubicBezTo>
                  <a:pt x="2036234" y="209550"/>
                  <a:pt x="2163234" y="182033"/>
                  <a:pt x="2243667" y="156633"/>
                </a:cubicBezTo>
                <a:cubicBezTo>
                  <a:pt x="2324100" y="131233"/>
                  <a:pt x="2362200" y="93133"/>
                  <a:pt x="2421467" y="67733"/>
                </a:cubicBezTo>
                <a:cubicBezTo>
                  <a:pt x="2480734" y="42333"/>
                  <a:pt x="2527300" y="0"/>
                  <a:pt x="2599267" y="4233"/>
                </a:cubicBezTo>
                <a:cubicBezTo>
                  <a:pt x="2671234" y="8466"/>
                  <a:pt x="2804584" y="55033"/>
                  <a:pt x="2853267" y="93133"/>
                </a:cubicBezTo>
                <a:cubicBezTo>
                  <a:pt x="2901950" y="131233"/>
                  <a:pt x="2821517" y="143933"/>
                  <a:pt x="2891367" y="232833"/>
                </a:cubicBezTo>
                <a:cubicBezTo>
                  <a:pt x="2961217" y="321733"/>
                  <a:pt x="3208867" y="461433"/>
                  <a:pt x="3272367" y="626533"/>
                </a:cubicBezTo>
                <a:cubicBezTo>
                  <a:pt x="3335867" y="791633"/>
                  <a:pt x="3274484" y="1123950"/>
                  <a:pt x="3272367" y="1223433"/>
                </a:cubicBezTo>
                <a:cubicBezTo>
                  <a:pt x="3270250" y="1322916"/>
                  <a:pt x="3259667" y="1223433"/>
                  <a:pt x="3259667" y="1223433"/>
                </a:cubicBezTo>
                <a:lnTo>
                  <a:pt x="3272367" y="122343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object 13"/>
          <p:cNvSpPr txBox="1">
            <a:spLocks/>
          </p:cNvSpPr>
          <p:nvPr/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pt-PT" kern="0" spc="-65" dirty="0" smtClean="0"/>
              <a:t>JUVENIS</a:t>
            </a:r>
            <a:endParaRPr lang="pt-PT" kern="0" dirty="0"/>
          </a:p>
        </p:txBody>
      </p:sp>
      <p:cxnSp>
        <p:nvCxnSpPr>
          <p:cNvPr id="40" name="Conexão recta unidireccional 39"/>
          <p:cNvCxnSpPr>
            <a:stCxn id="69" idx="8"/>
            <a:endCxn id="69" idx="9"/>
          </p:cNvCxnSpPr>
          <p:nvPr/>
        </p:nvCxnSpPr>
        <p:spPr>
          <a:xfrm flipV="1">
            <a:off x="4292601" y="3327400"/>
            <a:ext cx="76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unidireccional 42"/>
          <p:cNvCxnSpPr>
            <a:stCxn id="69" idx="12"/>
            <a:endCxn id="69" idx="13"/>
          </p:cNvCxnSpPr>
          <p:nvPr/>
        </p:nvCxnSpPr>
        <p:spPr>
          <a:xfrm>
            <a:off x="4013200" y="2374900"/>
            <a:ext cx="647701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unidireccional 49"/>
          <p:cNvCxnSpPr>
            <a:stCxn id="69" idx="19"/>
            <a:endCxn id="69" idx="20"/>
          </p:cNvCxnSpPr>
          <p:nvPr/>
        </p:nvCxnSpPr>
        <p:spPr>
          <a:xfrm>
            <a:off x="5892800" y="2387600"/>
            <a:ext cx="381000" cy="393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cta unidireccional 62"/>
          <p:cNvCxnSpPr>
            <a:stCxn id="69" idx="21"/>
          </p:cNvCxnSpPr>
          <p:nvPr/>
        </p:nvCxnSpPr>
        <p:spPr>
          <a:xfrm>
            <a:off x="6273800" y="3378200"/>
            <a:ext cx="1594" cy="5461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467"/>
            <a:ext cx="10693400" cy="60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Partida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0" y="995343"/>
            <a:ext cx="3830499" cy="10900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kern="0" spc="-65" dirty="0" smtClean="0"/>
              <a:t>CADETES e +</a:t>
            </a:r>
            <a:r>
              <a:rPr lang="pt-PT" sz="2100" kern="0" spc="-65" dirty="0" smtClean="0"/>
              <a:t/>
            </a:r>
            <a:br>
              <a:rPr lang="pt-PT" sz="2100" kern="0" spc="-65" dirty="0" smtClean="0"/>
            </a:br>
            <a:r>
              <a:rPr lang="pt-PT" sz="2100" kern="0" spc="-65" dirty="0" smtClean="0"/>
              <a:t>1ª Corrida 2400m (2 voltas) </a:t>
            </a:r>
            <a:br>
              <a:rPr lang="pt-PT" sz="2100" kern="0" spc="-65" dirty="0" smtClean="0"/>
            </a:br>
            <a:r>
              <a:rPr lang="pt-PT" sz="2100" kern="0" spc="-65" dirty="0" smtClean="0"/>
              <a:t>2ª Corrida 1200m (1 volta)</a:t>
            </a:r>
            <a:endParaRPr lang="pt-PT" sz="2100" kern="0" dirty="0"/>
          </a:p>
        </p:txBody>
      </p:sp>
      <p:cxnSp>
        <p:nvCxnSpPr>
          <p:cNvPr id="8" name="Conexão recta 7"/>
          <p:cNvCxnSpPr/>
          <p:nvPr/>
        </p:nvCxnSpPr>
        <p:spPr>
          <a:xfrm rot="5400000">
            <a:off x="3132122" y="5781689"/>
            <a:ext cx="142876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9204352" y="209525"/>
            <a:ext cx="428628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9204352" y="423839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9204352" y="709591"/>
            <a:ext cx="42862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9204352" y="995343"/>
            <a:ext cx="428628" cy="1588"/>
          </a:xfrm>
          <a:prstGeom prst="line">
            <a:avLst/>
          </a:pr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ângulo 18"/>
          <p:cNvSpPr/>
          <p:nvPr/>
        </p:nvSpPr>
        <p:spPr>
          <a:xfrm>
            <a:off x="9132914" y="1209657"/>
            <a:ext cx="571504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ângulo 19"/>
          <p:cNvSpPr/>
          <p:nvPr/>
        </p:nvSpPr>
        <p:spPr>
          <a:xfrm rot="1640379">
            <a:off x="646261" y="4713638"/>
            <a:ext cx="642942" cy="2227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2" name="Conexão recta 21"/>
          <p:cNvCxnSpPr/>
          <p:nvPr/>
        </p:nvCxnSpPr>
        <p:spPr>
          <a:xfrm rot="5400000">
            <a:off x="2239147" y="5245904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a livre 25"/>
          <p:cNvSpPr/>
          <p:nvPr/>
        </p:nvSpPr>
        <p:spPr>
          <a:xfrm>
            <a:off x="1250641" y="1615661"/>
            <a:ext cx="8078003" cy="4401109"/>
          </a:xfrm>
          <a:custGeom>
            <a:avLst/>
            <a:gdLst>
              <a:gd name="connsiteX0" fmla="*/ 2021840 w 8249920"/>
              <a:gd name="connsiteY0" fmla="*/ 4249420 h 4434840"/>
              <a:gd name="connsiteX1" fmla="*/ 4688840 w 8249920"/>
              <a:gd name="connsiteY1" fmla="*/ 4401820 h 4434840"/>
              <a:gd name="connsiteX2" fmla="*/ 5633720 w 8249920"/>
              <a:gd name="connsiteY2" fmla="*/ 4340860 h 4434840"/>
              <a:gd name="connsiteX3" fmla="*/ 6670040 w 8249920"/>
              <a:gd name="connsiteY3" fmla="*/ 3837940 h 4434840"/>
              <a:gd name="connsiteX4" fmla="*/ 7599680 w 8249920"/>
              <a:gd name="connsiteY4" fmla="*/ 2862580 h 4434840"/>
              <a:gd name="connsiteX5" fmla="*/ 8148320 w 8249920"/>
              <a:gd name="connsiteY5" fmla="*/ 2313940 h 4434840"/>
              <a:gd name="connsiteX6" fmla="*/ 7706360 w 8249920"/>
              <a:gd name="connsiteY6" fmla="*/ 1689100 h 4434840"/>
              <a:gd name="connsiteX7" fmla="*/ 6075680 w 8249920"/>
              <a:gd name="connsiteY7" fmla="*/ 530860 h 4434840"/>
              <a:gd name="connsiteX8" fmla="*/ 5709920 w 8249920"/>
              <a:gd name="connsiteY8" fmla="*/ 408940 h 4434840"/>
              <a:gd name="connsiteX9" fmla="*/ 4810760 w 8249920"/>
              <a:gd name="connsiteY9" fmla="*/ 393700 h 4434840"/>
              <a:gd name="connsiteX10" fmla="*/ 4216400 w 8249920"/>
              <a:gd name="connsiteY10" fmla="*/ 210820 h 4434840"/>
              <a:gd name="connsiteX11" fmla="*/ 3683000 w 8249920"/>
              <a:gd name="connsiteY11" fmla="*/ 27940 h 4434840"/>
              <a:gd name="connsiteX12" fmla="*/ 3591560 w 8249920"/>
              <a:gd name="connsiteY12" fmla="*/ 73660 h 4434840"/>
              <a:gd name="connsiteX13" fmla="*/ 4734560 w 8249920"/>
              <a:gd name="connsiteY13" fmla="*/ 469900 h 4434840"/>
              <a:gd name="connsiteX14" fmla="*/ 5862320 w 8249920"/>
              <a:gd name="connsiteY14" fmla="*/ 469900 h 4434840"/>
              <a:gd name="connsiteX15" fmla="*/ 7995920 w 8249920"/>
              <a:gd name="connsiteY15" fmla="*/ 2024380 h 4434840"/>
              <a:gd name="connsiteX16" fmla="*/ 7386320 w 8249920"/>
              <a:gd name="connsiteY16" fmla="*/ 2908300 h 4434840"/>
              <a:gd name="connsiteX17" fmla="*/ 7233920 w 8249920"/>
              <a:gd name="connsiteY17" fmla="*/ 3167380 h 4434840"/>
              <a:gd name="connsiteX18" fmla="*/ 6045200 w 8249920"/>
              <a:gd name="connsiteY18" fmla="*/ 4097020 h 4434840"/>
              <a:gd name="connsiteX19" fmla="*/ 4292600 w 8249920"/>
              <a:gd name="connsiteY19" fmla="*/ 4325620 h 4434840"/>
              <a:gd name="connsiteX20" fmla="*/ 1960880 w 8249920"/>
              <a:gd name="connsiteY20" fmla="*/ 4173220 h 4434840"/>
              <a:gd name="connsiteX21" fmla="*/ 1153160 w 8249920"/>
              <a:gd name="connsiteY21" fmla="*/ 3700780 h 4434840"/>
              <a:gd name="connsiteX22" fmla="*/ 162560 w 8249920"/>
              <a:gd name="connsiteY22" fmla="*/ 3365500 h 4434840"/>
              <a:gd name="connsiteX23" fmla="*/ 177800 w 8249920"/>
              <a:gd name="connsiteY23" fmla="*/ 3365500 h 4434840"/>
              <a:gd name="connsiteX0" fmla="*/ 1949758 w 8078003"/>
              <a:gd name="connsiteY0" fmla="*/ 4236499 h 4401109"/>
              <a:gd name="connsiteX1" fmla="*/ 4616758 w 8078003"/>
              <a:gd name="connsiteY1" fmla="*/ 4388899 h 4401109"/>
              <a:gd name="connsiteX2" fmla="*/ 5561638 w 8078003"/>
              <a:gd name="connsiteY2" fmla="*/ 4327939 h 4401109"/>
              <a:gd name="connsiteX3" fmla="*/ 6597958 w 8078003"/>
              <a:gd name="connsiteY3" fmla="*/ 3825019 h 4401109"/>
              <a:gd name="connsiteX4" fmla="*/ 7527598 w 8078003"/>
              <a:gd name="connsiteY4" fmla="*/ 2849659 h 4401109"/>
              <a:gd name="connsiteX5" fmla="*/ 8076238 w 8078003"/>
              <a:gd name="connsiteY5" fmla="*/ 2301019 h 4401109"/>
              <a:gd name="connsiteX6" fmla="*/ 7634278 w 8078003"/>
              <a:gd name="connsiteY6" fmla="*/ 1676179 h 4401109"/>
              <a:gd name="connsiteX7" fmla="*/ 6003598 w 8078003"/>
              <a:gd name="connsiteY7" fmla="*/ 517939 h 4401109"/>
              <a:gd name="connsiteX8" fmla="*/ 5637838 w 8078003"/>
              <a:gd name="connsiteY8" fmla="*/ 396019 h 4401109"/>
              <a:gd name="connsiteX9" fmla="*/ 4738678 w 8078003"/>
              <a:gd name="connsiteY9" fmla="*/ 380779 h 4401109"/>
              <a:gd name="connsiteX10" fmla="*/ 4144318 w 8078003"/>
              <a:gd name="connsiteY10" fmla="*/ 197899 h 4401109"/>
              <a:gd name="connsiteX11" fmla="*/ 3610918 w 8078003"/>
              <a:gd name="connsiteY11" fmla="*/ 15019 h 4401109"/>
              <a:gd name="connsiteX12" fmla="*/ 3519478 w 8078003"/>
              <a:gd name="connsiteY12" fmla="*/ 60739 h 4401109"/>
              <a:gd name="connsiteX13" fmla="*/ 4662478 w 8078003"/>
              <a:gd name="connsiteY13" fmla="*/ 456979 h 4401109"/>
              <a:gd name="connsiteX14" fmla="*/ 5790238 w 8078003"/>
              <a:gd name="connsiteY14" fmla="*/ 456979 h 4401109"/>
              <a:gd name="connsiteX15" fmla="*/ 7923838 w 8078003"/>
              <a:gd name="connsiteY15" fmla="*/ 2011459 h 4401109"/>
              <a:gd name="connsiteX16" fmla="*/ 7314238 w 8078003"/>
              <a:gd name="connsiteY16" fmla="*/ 2895379 h 4401109"/>
              <a:gd name="connsiteX17" fmla="*/ 7161838 w 8078003"/>
              <a:gd name="connsiteY17" fmla="*/ 3154459 h 4401109"/>
              <a:gd name="connsiteX18" fmla="*/ 5973118 w 8078003"/>
              <a:gd name="connsiteY18" fmla="*/ 4084099 h 4401109"/>
              <a:gd name="connsiteX19" fmla="*/ 4220518 w 8078003"/>
              <a:gd name="connsiteY19" fmla="*/ 4312699 h 4401109"/>
              <a:gd name="connsiteX20" fmla="*/ 1888798 w 8078003"/>
              <a:gd name="connsiteY20" fmla="*/ 4160299 h 4401109"/>
              <a:gd name="connsiteX21" fmla="*/ 1081078 w 8078003"/>
              <a:gd name="connsiteY21" fmla="*/ 3987662 h 4401109"/>
              <a:gd name="connsiteX22" fmla="*/ 90478 w 8078003"/>
              <a:gd name="connsiteY22" fmla="*/ 3352579 h 4401109"/>
              <a:gd name="connsiteX23" fmla="*/ 105718 w 8078003"/>
              <a:gd name="connsiteY23" fmla="*/ 3352579 h 4401109"/>
              <a:gd name="connsiteX0" fmla="*/ 1949758 w 8078003"/>
              <a:gd name="connsiteY0" fmla="*/ 4236499 h 4401109"/>
              <a:gd name="connsiteX1" fmla="*/ 4616758 w 8078003"/>
              <a:gd name="connsiteY1" fmla="*/ 4388899 h 4401109"/>
              <a:gd name="connsiteX2" fmla="*/ 5561638 w 8078003"/>
              <a:gd name="connsiteY2" fmla="*/ 4327939 h 4401109"/>
              <a:gd name="connsiteX3" fmla="*/ 6597958 w 8078003"/>
              <a:gd name="connsiteY3" fmla="*/ 3825019 h 4401109"/>
              <a:gd name="connsiteX4" fmla="*/ 7527598 w 8078003"/>
              <a:gd name="connsiteY4" fmla="*/ 2849659 h 4401109"/>
              <a:gd name="connsiteX5" fmla="*/ 8076238 w 8078003"/>
              <a:gd name="connsiteY5" fmla="*/ 2301019 h 4401109"/>
              <a:gd name="connsiteX6" fmla="*/ 7634278 w 8078003"/>
              <a:gd name="connsiteY6" fmla="*/ 1676179 h 4401109"/>
              <a:gd name="connsiteX7" fmla="*/ 6003598 w 8078003"/>
              <a:gd name="connsiteY7" fmla="*/ 517939 h 4401109"/>
              <a:gd name="connsiteX8" fmla="*/ 5637838 w 8078003"/>
              <a:gd name="connsiteY8" fmla="*/ 396019 h 4401109"/>
              <a:gd name="connsiteX9" fmla="*/ 4738678 w 8078003"/>
              <a:gd name="connsiteY9" fmla="*/ 380779 h 4401109"/>
              <a:gd name="connsiteX10" fmla="*/ 4144318 w 8078003"/>
              <a:gd name="connsiteY10" fmla="*/ 197899 h 4401109"/>
              <a:gd name="connsiteX11" fmla="*/ 3610918 w 8078003"/>
              <a:gd name="connsiteY11" fmla="*/ 15019 h 4401109"/>
              <a:gd name="connsiteX12" fmla="*/ 3519478 w 8078003"/>
              <a:gd name="connsiteY12" fmla="*/ 60739 h 4401109"/>
              <a:gd name="connsiteX13" fmla="*/ 4662478 w 8078003"/>
              <a:gd name="connsiteY13" fmla="*/ 456979 h 4401109"/>
              <a:gd name="connsiteX14" fmla="*/ 5790238 w 8078003"/>
              <a:gd name="connsiteY14" fmla="*/ 456979 h 4401109"/>
              <a:gd name="connsiteX15" fmla="*/ 7923838 w 8078003"/>
              <a:gd name="connsiteY15" fmla="*/ 2011459 h 4401109"/>
              <a:gd name="connsiteX16" fmla="*/ 7314238 w 8078003"/>
              <a:gd name="connsiteY16" fmla="*/ 2895379 h 4401109"/>
              <a:gd name="connsiteX17" fmla="*/ 7161838 w 8078003"/>
              <a:gd name="connsiteY17" fmla="*/ 3154459 h 4401109"/>
              <a:gd name="connsiteX18" fmla="*/ 5973118 w 8078003"/>
              <a:gd name="connsiteY18" fmla="*/ 4084099 h 4401109"/>
              <a:gd name="connsiteX19" fmla="*/ 4220518 w 8078003"/>
              <a:gd name="connsiteY19" fmla="*/ 4312699 h 4401109"/>
              <a:gd name="connsiteX20" fmla="*/ 1903788 w 8078003"/>
              <a:gd name="connsiteY20" fmla="*/ 4235250 h 4401109"/>
              <a:gd name="connsiteX21" fmla="*/ 1081078 w 8078003"/>
              <a:gd name="connsiteY21" fmla="*/ 3987662 h 4401109"/>
              <a:gd name="connsiteX22" fmla="*/ 90478 w 8078003"/>
              <a:gd name="connsiteY22" fmla="*/ 3352579 h 4401109"/>
              <a:gd name="connsiteX23" fmla="*/ 105718 w 8078003"/>
              <a:gd name="connsiteY23" fmla="*/ 3352579 h 44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078003" h="4401109">
                <a:moveTo>
                  <a:pt x="1949758" y="4236499"/>
                </a:moveTo>
                <a:lnTo>
                  <a:pt x="4616758" y="4388899"/>
                </a:lnTo>
                <a:cubicBezTo>
                  <a:pt x="5218738" y="4404139"/>
                  <a:pt x="5231438" y="4421919"/>
                  <a:pt x="5561638" y="4327939"/>
                </a:cubicBezTo>
                <a:cubicBezTo>
                  <a:pt x="5891838" y="4233959"/>
                  <a:pt x="6270298" y="4071399"/>
                  <a:pt x="6597958" y="3825019"/>
                </a:cubicBezTo>
                <a:cubicBezTo>
                  <a:pt x="6925618" y="3578639"/>
                  <a:pt x="7281218" y="3103659"/>
                  <a:pt x="7527598" y="2849659"/>
                </a:cubicBezTo>
                <a:cubicBezTo>
                  <a:pt x="7773978" y="2595659"/>
                  <a:pt x="8058458" y="2496599"/>
                  <a:pt x="8076238" y="2301019"/>
                </a:cubicBezTo>
                <a:cubicBezTo>
                  <a:pt x="8094018" y="2105439"/>
                  <a:pt x="7979718" y="1973359"/>
                  <a:pt x="7634278" y="1676179"/>
                </a:cubicBezTo>
                <a:cubicBezTo>
                  <a:pt x="7288838" y="1378999"/>
                  <a:pt x="6336338" y="731299"/>
                  <a:pt x="6003598" y="517939"/>
                </a:cubicBezTo>
                <a:cubicBezTo>
                  <a:pt x="5670858" y="304579"/>
                  <a:pt x="5848658" y="418879"/>
                  <a:pt x="5637838" y="396019"/>
                </a:cubicBezTo>
                <a:cubicBezTo>
                  <a:pt x="5427018" y="373159"/>
                  <a:pt x="4987598" y="413799"/>
                  <a:pt x="4738678" y="380779"/>
                </a:cubicBezTo>
                <a:cubicBezTo>
                  <a:pt x="4489758" y="347759"/>
                  <a:pt x="4332278" y="258859"/>
                  <a:pt x="4144318" y="197899"/>
                </a:cubicBezTo>
                <a:cubicBezTo>
                  <a:pt x="3956358" y="136939"/>
                  <a:pt x="3715058" y="37879"/>
                  <a:pt x="3610918" y="15019"/>
                </a:cubicBezTo>
                <a:cubicBezTo>
                  <a:pt x="3506778" y="-7841"/>
                  <a:pt x="3344218" y="-12921"/>
                  <a:pt x="3519478" y="60739"/>
                </a:cubicBezTo>
                <a:cubicBezTo>
                  <a:pt x="3694738" y="134399"/>
                  <a:pt x="4284018" y="390939"/>
                  <a:pt x="4662478" y="456979"/>
                </a:cubicBezTo>
                <a:cubicBezTo>
                  <a:pt x="5040938" y="523019"/>
                  <a:pt x="5246678" y="197899"/>
                  <a:pt x="5790238" y="456979"/>
                </a:cubicBezTo>
                <a:cubicBezTo>
                  <a:pt x="6333798" y="716059"/>
                  <a:pt x="7669838" y="1605059"/>
                  <a:pt x="7923838" y="2011459"/>
                </a:cubicBezTo>
                <a:cubicBezTo>
                  <a:pt x="8177838" y="2417859"/>
                  <a:pt x="7441238" y="2704879"/>
                  <a:pt x="7314238" y="2895379"/>
                </a:cubicBezTo>
                <a:cubicBezTo>
                  <a:pt x="7187238" y="3085879"/>
                  <a:pt x="7385358" y="2956339"/>
                  <a:pt x="7161838" y="3154459"/>
                </a:cubicBezTo>
                <a:cubicBezTo>
                  <a:pt x="6938318" y="3352579"/>
                  <a:pt x="6463338" y="3891059"/>
                  <a:pt x="5973118" y="4084099"/>
                </a:cubicBezTo>
                <a:cubicBezTo>
                  <a:pt x="5482898" y="4277139"/>
                  <a:pt x="4898740" y="4287507"/>
                  <a:pt x="4220518" y="4312699"/>
                </a:cubicBezTo>
                <a:cubicBezTo>
                  <a:pt x="3542296" y="4337891"/>
                  <a:pt x="2427028" y="4289423"/>
                  <a:pt x="1903788" y="4235250"/>
                </a:cubicBezTo>
                <a:cubicBezTo>
                  <a:pt x="1380548" y="4181077"/>
                  <a:pt x="1383296" y="4134774"/>
                  <a:pt x="1081078" y="3987662"/>
                </a:cubicBezTo>
                <a:cubicBezTo>
                  <a:pt x="778860" y="3840550"/>
                  <a:pt x="253038" y="3408459"/>
                  <a:pt x="90478" y="3352579"/>
                </a:cubicBezTo>
                <a:cubicBezTo>
                  <a:pt x="-72082" y="3296699"/>
                  <a:pt x="16818" y="3324639"/>
                  <a:pt x="105718" y="3352579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Forma livre 26"/>
          <p:cNvSpPr/>
          <p:nvPr/>
        </p:nvSpPr>
        <p:spPr>
          <a:xfrm>
            <a:off x="616022" y="1547557"/>
            <a:ext cx="8696924" cy="4470752"/>
          </a:xfrm>
          <a:custGeom>
            <a:avLst/>
            <a:gdLst>
              <a:gd name="connsiteX0" fmla="*/ 88900 w 8829040"/>
              <a:gd name="connsiteY0" fmla="*/ 3144520 h 4556760"/>
              <a:gd name="connsiteX1" fmla="*/ 73660 w 8829040"/>
              <a:gd name="connsiteY1" fmla="*/ 2992120 h 4556760"/>
              <a:gd name="connsiteX2" fmla="*/ 530860 w 8829040"/>
              <a:gd name="connsiteY2" fmla="*/ 3190240 h 4556760"/>
              <a:gd name="connsiteX3" fmla="*/ 1033780 w 8829040"/>
              <a:gd name="connsiteY3" fmla="*/ 3540760 h 4556760"/>
              <a:gd name="connsiteX4" fmla="*/ 2100580 w 8829040"/>
              <a:gd name="connsiteY4" fmla="*/ 4104640 h 4556760"/>
              <a:gd name="connsiteX5" fmla="*/ 3045460 w 8829040"/>
              <a:gd name="connsiteY5" fmla="*/ 4439920 h 4556760"/>
              <a:gd name="connsiteX6" fmla="*/ 6352540 w 8829040"/>
              <a:gd name="connsiteY6" fmla="*/ 4455160 h 4556760"/>
              <a:gd name="connsiteX7" fmla="*/ 7373620 w 8829040"/>
              <a:gd name="connsiteY7" fmla="*/ 3830320 h 4556760"/>
              <a:gd name="connsiteX8" fmla="*/ 8562340 w 8829040"/>
              <a:gd name="connsiteY8" fmla="*/ 2733040 h 4556760"/>
              <a:gd name="connsiteX9" fmla="*/ 8531860 w 8829040"/>
              <a:gd name="connsiteY9" fmla="*/ 1818640 h 4556760"/>
              <a:gd name="connsiteX10" fmla="*/ 6779260 w 8829040"/>
              <a:gd name="connsiteY10" fmla="*/ 629920 h 4556760"/>
              <a:gd name="connsiteX11" fmla="*/ 6154420 w 8829040"/>
              <a:gd name="connsiteY11" fmla="*/ 401320 h 4556760"/>
              <a:gd name="connsiteX12" fmla="*/ 5575300 w 8829040"/>
              <a:gd name="connsiteY12" fmla="*/ 477520 h 4556760"/>
              <a:gd name="connsiteX13" fmla="*/ 4737100 w 8829040"/>
              <a:gd name="connsiteY13" fmla="*/ 233680 h 4556760"/>
              <a:gd name="connsiteX14" fmla="*/ 4279900 w 8829040"/>
              <a:gd name="connsiteY14" fmla="*/ 50800 h 4556760"/>
              <a:gd name="connsiteX15" fmla="*/ 4066540 w 8829040"/>
              <a:gd name="connsiteY15" fmla="*/ 96520 h 4556760"/>
              <a:gd name="connsiteX16" fmla="*/ 5377180 w 8829040"/>
              <a:gd name="connsiteY16" fmla="*/ 629920 h 4556760"/>
              <a:gd name="connsiteX17" fmla="*/ 6078220 w 8829040"/>
              <a:gd name="connsiteY17" fmla="*/ 492760 h 4556760"/>
              <a:gd name="connsiteX18" fmla="*/ 7221220 w 8829040"/>
              <a:gd name="connsiteY18" fmla="*/ 1087120 h 4556760"/>
              <a:gd name="connsiteX19" fmla="*/ 8501380 w 8829040"/>
              <a:gd name="connsiteY19" fmla="*/ 2047240 h 4556760"/>
              <a:gd name="connsiteX20" fmla="*/ 8501380 w 8829040"/>
              <a:gd name="connsiteY20" fmla="*/ 2580640 h 4556760"/>
              <a:gd name="connsiteX21" fmla="*/ 6626860 w 8829040"/>
              <a:gd name="connsiteY21" fmla="*/ 4257040 h 4556760"/>
              <a:gd name="connsiteX22" fmla="*/ 2557780 w 8829040"/>
              <a:gd name="connsiteY22" fmla="*/ 4272280 h 4556760"/>
              <a:gd name="connsiteX23" fmla="*/ 1765300 w 8829040"/>
              <a:gd name="connsiteY23" fmla="*/ 3784600 h 4556760"/>
              <a:gd name="connsiteX0" fmla="*/ 54538 w 8696924"/>
              <a:gd name="connsiteY0" fmla="*/ 3115883 h 4481879"/>
              <a:gd name="connsiteX1" fmla="*/ 39298 w 8696924"/>
              <a:gd name="connsiteY1" fmla="*/ 2963483 h 4481879"/>
              <a:gd name="connsiteX2" fmla="*/ 496498 w 8696924"/>
              <a:gd name="connsiteY2" fmla="*/ 3161603 h 4481879"/>
              <a:gd name="connsiteX3" fmla="*/ 999418 w 8696924"/>
              <a:gd name="connsiteY3" fmla="*/ 3512123 h 4481879"/>
              <a:gd name="connsiteX4" fmla="*/ 2066218 w 8696924"/>
              <a:gd name="connsiteY4" fmla="*/ 4076003 h 4481879"/>
              <a:gd name="connsiteX5" fmla="*/ 3011098 w 8696924"/>
              <a:gd name="connsiteY5" fmla="*/ 4411283 h 4481879"/>
              <a:gd name="connsiteX6" fmla="*/ 6318178 w 8696924"/>
              <a:gd name="connsiteY6" fmla="*/ 4426523 h 4481879"/>
              <a:gd name="connsiteX7" fmla="*/ 7339258 w 8696924"/>
              <a:gd name="connsiteY7" fmla="*/ 3801683 h 4481879"/>
              <a:gd name="connsiteX8" fmla="*/ 8527978 w 8696924"/>
              <a:gd name="connsiteY8" fmla="*/ 2704403 h 4481879"/>
              <a:gd name="connsiteX9" fmla="*/ 8497498 w 8696924"/>
              <a:gd name="connsiteY9" fmla="*/ 1790003 h 4481879"/>
              <a:gd name="connsiteX10" fmla="*/ 6744898 w 8696924"/>
              <a:gd name="connsiteY10" fmla="*/ 601283 h 4481879"/>
              <a:gd name="connsiteX11" fmla="*/ 6120058 w 8696924"/>
              <a:gd name="connsiteY11" fmla="*/ 372683 h 4481879"/>
              <a:gd name="connsiteX12" fmla="*/ 5540938 w 8696924"/>
              <a:gd name="connsiteY12" fmla="*/ 448883 h 4481879"/>
              <a:gd name="connsiteX13" fmla="*/ 4702738 w 8696924"/>
              <a:gd name="connsiteY13" fmla="*/ 205043 h 4481879"/>
              <a:gd name="connsiteX14" fmla="*/ 4245538 w 8696924"/>
              <a:gd name="connsiteY14" fmla="*/ 22163 h 4481879"/>
              <a:gd name="connsiteX15" fmla="*/ 4032178 w 8696924"/>
              <a:gd name="connsiteY15" fmla="*/ 67883 h 4481879"/>
              <a:gd name="connsiteX16" fmla="*/ 5342818 w 8696924"/>
              <a:gd name="connsiteY16" fmla="*/ 601283 h 4481879"/>
              <a:gd name="connsiteX17" fmla="*/ 6043858 w 8696924"/>
              <a:gd name="connsiteY17" fmla="*/ 464123 h 4481879"/>
              <a:gd name="connsiteX18" fmla="*/ 7186858 w 8696924"/>
              <a:gd name="connsiteY18" fmla="*/ 1058483 h 4481879"/>
              <a:gd name="connsiteX19" fmla="*/ 8467018 w 8696924"/>
              <a:gd name="connsiteY19" fmla="*/ 2018603 h 4481879"/>
              <a:gd name="connsiteX20" fmla="*/ 8467018 w 8696924"/>
              <a:gd name="connsiteY20" fmla="*/ 2552003 h 4481879"/>
              <a:gd name="connsiteX21" fmla="*/ 6592498 w 8696924"/>
              <a:gd name="connsiteY21" fmla="*/ 4228403 h 4481879"/>
              <a:gd name="connsiteX22" fmla="*/ 2523418 w 8696924"/>
              <a:gd name="connsiteY22" fmla="*/ 4243643 h 4481879"/>
              <a:gd name="connsiteX23" fmla="*/ 1146322 w 8696924"/>
              <a:gd name="connsiteY23" fmla="*/ 3066416 h 4481879"/>
              <a:gd name="connsiteX0" fmla="*/ 54538 w 8696924"/>
              <a:gd name="connsiteY0" fmla="*/ 3115883 h 4477162"/>
              <a:gd name="connsiteX1" fmla="*/ 39298 w 8696924"/>
              <a:gd name="connsiteY1" fmla="*/ 2963483 h 4477162"/>
              <a:gd name="connsiteX2" fmla="*/ 496498 w 8696924"/>
              <a:gd name="connsiteY2" fmla="*/ 3161603 h 4477162"/>
              <a:gd name="connsiteX3" fmla="*/ 999418 w 8696924"/>
              <a:gd name="connsiteY3" fmla="*/ 3512123 h 4477162"/>
              <a:gd name="connsiteX4" fmla="*/ 2021248 w 8696924"/>
              <a:gd name="connsiteY4" fmla="*/ 4180934 h 4477162"/>
              <a:gd name="connsiteX5" fmla="*/ 3011098 w 8696924"/>
              <a:gd name="connsiteY5" fmla="*/ 4411283 h 4477162"/>
              <a:gd name="connsiteX6" fmla="*/ 6318178 w 8696924"/>
              <a:gd name="connsiteY6" fmla="*/ 4426523 h 4477162"/>
              <a:gd name="connsiteX7" fmla="*/ 7339258 w 8696924"/>
              <a:gd name="connsiteY7" fmla="*/ 3801683 h 4477162"/>
              <a:gd name="connsiteX8" fmla="*/ 8527978 w 8696924"/>
              <a:gd name="connsiteY8" fmla="*/ 2704403 h 4477162"/>
              <a:gd name="connsiteX9" fmla="*/ 8497498 w 8696924"/>
              <a:gd name="connsiteY9" fmla="*/ 1790003 h 4477162"/>
              <a:gd name="connsiteX10" fmla="*/ 6744898 w 8696924"/>
              <a:gd name="connsiteY10" fmla="*/ 601283 h 4477162"/>
              <a:gd name="connsiteX11" fmla="*/ 6120058 w 8696924"/>
              <a:gd name="connsiteY11" fmla="*/ 372683 h 4477162"/>
              <a:gd name="connsiteX12" fmla="*/ 5540938 w 8696924"/>
              <a:gd name="connsiteY12" fmla="*/ 448883 h 4477162"/>
              <a:gd name="connsiteX13" fmla="*/ 4702738 w 8696924"/>
              <a:gd name="connsiteY13" fmla="*/ 205043 h 4477162"/>
              <a:gd name="connsiteX14" fmla="*/ 4245538 w 8696924"/>
              <a:gd name="connsiteY14" fmla="*/ 22163 h 4477162"/>
              <a:gd name="connsiteX15" fmla="*/ 4032178 w 8696924"/>
              <a:gd name="connsiteY15" fmla="*/ 67883 h 4477162"/>
              <a:gd name="connsiteX16" fmla="*/ 5342818 w 8696924"/>
              <a:gd name="connsiteY16" fmla="*/ 601283 h 4477162"/>
              <a:gd name="connsiteX17" fmla="*/ 6043858 w 8696924"/>
              <a:gd name="connsiteY17" fmla="*/ 464123 h 4477162"/>
              <a:gd name="connsiteX18" fmla="*/ 7186858 w 8696924"/>
              <a:gd name="connsiteY18" fmla="*/ 1058483 h 4477162"/>
              <a:gd name="connsiteX19" fmla="*/ 8467018 w 8696924"/>
              <a:gd name="connsiteY19" fmla="*/ 2018603 h 4477162"/>
              <a:gd name="connsiteX20" fmla="*/ 8467018 w 8696924"/>
              <a:gd name="connsiteY20" fmla="*/ 2552003 h 4477162"/>
              <a:gd name="connsiteX21" fmla="*/ 6592498 w 8696924"/>
              <a:gd name="connsiteY21" fmla="*/ 4228403 h 4477162"/>
              <a:gd name="connsiteX22" fmla="*/ 2523418 w 8696924"/>
              <a:gd name="connsiteY22" fmla="*/ 4243643 h 4477162"/>
              <a:gd name="connsiteX23" fmla="*/ 1146322 w 8696924"/>
              <a:gd name="connsiteY23" fmla="*/ 3066416 h 4477162"/>
              <a:gd name="connsiteX0" fmla="*/ 54538 w 8696924"/>
              <a:gd name="connsiteY0" fmla="*/ 3115883 h 4477162"/>
              <a:gd name="connsiteX1" fmla="*/ 39298 w 8696924"/>
              <a:gd name="connsiteY1" fmla="*/ 2963483 h 4477162"/>
              <a:gd name="connsiteX2" fmla="*/ 496498 w 8696924"/>
              <a:gd name="connsiteY2" fmla="*/ 3161603 h 4477162"/>
              <a:gd name="connsiteX3" fmla="*/ 999418 w 8696924"/>
              <a:gd name="connsiteY3" fmla="*/ 3512123 h 4477162"/>
              <a:gd name="connsiteX4" fmla="*/ 2021248 w 8696924"/>
              <a:gd name="connsiteY4" fmla="*/ 4180934 h 4477162"/>
              <a:gd name="connsiteX5" fmla="*/ 3011098 w 8696924"/>
              <a:gd name="connsiteY5" fmla="*/ 4411283 h 4477162"/>
              <a:gd name="connsiteX6" fmla="*/ 6318178 w 8696924"/>
              <a:gd name="connsiteY6" fmla="*/ 4426523 h 4477162"/>
              <a:gd name="connsiteX7" fmla="*/ 7339258 w 8696924"/>
              <a:gd name="connsiteY7" fmla="*/ 3801683 h 4477162"/>
              <a:gd name="connsiteX8" fmla="*/ 8527978 w 8696924"/>
              <a:gd name="connsiteY8" fmla="*/ 2704403 h 4477162"/>
              <a:gd name="connsiteX9" fmla="*/ 8497498 w 8696924"/>
              <a:gd name="connsiteY9" fmla="*/ 1790003 h 4477162"/>
              <a:gd name="connsiteX10" fmla="*/ 6744898 w 8696924"/>
              <a:gd name="connsiteY10" fmla="*/ 601283 h 4477162"/>
              <a:gd name="connsiteX11" fmla="*/ 6120058 w 8696924"/>
              <a:gd name="connsiteY11" fmla="*/ 372683 h 4477162"/>
              <a:gd name="connsiteX12" fmla="*/ 5540938 w 8696924"/>
              <a:gd name="connsiteY12" fmla="*/ 448883 h 4477162"/>
              <a:gd name="connsiteX13" fmla="*/ 4702738 w 8696924"/>
              <a:gd name="connsiteY13" fmla="*/ 205043 h 4477162"/>
              <a:gd name="connsiteX14" fmla="*/ 4245538 w 8696924"/>
              <a:gd name="connsiteY14" fmla="*/ 22163 h 4477162"/>
              <a:gd name="connsiteX15" fmla="*/ 4032178 w 8696924"/>
              <a:gd name="connsiteY15" fmla="*/ 67883 h 4477162"/>
              <a:gd name="connsiteX16" fmla="*/ 5342818 w 8696924"/>
              <a:gd name="connsiteY16" fmla="*/ 601283 h 4477162"/>
              <a:gd name="connsiteX17" fmla="*/ 6043858 w 8696924"/>
              <a:gd name="connsiteY17" fmla="*/ 464123 h 4477162"/>
              <a:gd name="connsiteX18" fmla="*/ 7186858 w 8696924"/>
              <a:gd name="connsiteY18" fmla="*/ 1058483 h 4477162"/>
              <a:gd name="connsiteX19" fmla="*/ 8467018 w 8696924"/>
              <a:gd name="connsiteY19" fmla="*/ 2018603 h 4477162"/>
              <a:gd name="connsiteX20" fmla="*/ 8467018 w 8696924"/>
              <a:gd name="connsiteY20" fmla="*/ 2552003 h 4477162"/>
              <a:gd name="connsiteX21" fmla="*/ 6592498 w 8696924"/>
              <a:gd name="connsiteY21" fmla="*/ 4228403 h 4477162"/>
              <a:gd name="connsiteX22" fmla="*/ 2523418 w 8696924"/>
              <a:gd name="connsiteY22" fmla="*/ 4243643 h 4477162"/>
              <a:gd name="connsiteX23" fmla="*/ 1805889 w 8696924"/>
              <a:gd name="connsiteY23" fmla="*/ 3740973 h 4477162"/>
              <a:gd name="connsiteX0" fmla="*/ 54538 w 8696924"/>
              <a:gd name="connsiteY0" fmla="*/ 3115883 h 4477162"/>
              <a:gd name="connsiteX1" fmla="*/ 39298 w 8696924"/>
              <a:gd name="connsiteY1" fmla="*/ 2963483 h 4477162"/>
              <a:gd name="connsiteX2" fmla="*/ 496498 w 8696924"/>
              <a:gd name="connsiteY2" fmla="*/ 3161603 h 4477162"/>
              <a:gd name="connsiteX3" fmla="*/ 999418 w 8696924"/>
              <a:gd name="connsiteY3" fmla="*/ 3512123 h 4477162"/>
              <a:gd name="connsiteX4" fmla="*/ 2021248 w 8696924"/>
              <a:gd name="connsiteY4" fmla="*/ 4180934 h 4477162"/>
              <a:gd name="connsiteX5" fmla="*/ 3011098 w 8696924"/>
              <a:gd name="connsiteY5" fmla="*/ 4411283 h 4477162"/>
              <a:gd name="connsiteX6" fmla="*/ 6318178 w 8696924"/>
              <a:gd name="connsiteY6" fmla="*/ 4426523 h 4477162"/>
              <a:gd name="connsiteX7" fmla="*/ 7339258 w 8696924"/>
              <a:gd name="connsiteY7" fmla="*/ 3801683 h 4477162"/>
              <a:gd name="connsiteX8" fmla="*/ 8527978 w 8696924"/>
              <a:gd name="connsiteY8" fmla="*/ 2704403 h 4477162"/>
              <a:gd name="connsiteX9" fmla="*/ 8497498 w 8696924"/>
              <a:gd name="connsiteY9" fmla="*/ 1790003 h 4477162"/>
              <a:gd name="connsiteX10" fmla="*/ 6744898 w 8696924"/>
              <a:gd name="connsiteY10" fmla="*/ 601283 h 4477162"/>
              <a:gd name="connsiteX11" fmla="*/ 6120058 w 8696924"/>
              <a:gd name="connsiteY11" fmla="*/ 372683 h 4477162"/>
              <a:gd name="connsiteX12" fmla="*/ 5540938 w 8696924"/>
              <a:gd name="connsiteY12" fmla="*/ 448883 h 4477162"/>
              <a:gd name="connsiteX13" fmla="*/ 4702738 w 8696924"/>
              <a:gd name="connsiteY13" fmla="*/ 205043 h 4477162"/>
              <a:gd name="connsiteX14" fmla="*/ 4245538 w 8696924"/>
              <a:gd name="connsiteY14" fmla="*/ 22163 h 4477162"/>
              <a:gd name="connsiteX15" fmla="*/ 4032178 w 8696924"/>
              <a:gd name="connsiteY15" fmla="*/ 67883 h 4477162"/>
              <a:gd name="connsiteX16" fmla="*/ 5342818 w 8696924"/>
              <a:gd name="connsiteY16" fmla="*/ 601283 h 4477162"/>
              <a:gd name="connsiteX17" fmla="*/ 6043858 w 8696924"/>
              <a:gd name="connsiteY17" fmla="*/ 464123 h 4477162"/>
              <a:gd name="connsiteX18" fmla="*/ 7186858 w 8696924"/>
              <a:gd name="connsiteY18" fmla="*/ 1058483 h 4477162"/>
              <a:gd name="connsiteX19" fmla="*/ 8467018 w 8696924"/>
              <a:gd name="connsiteY19" fmla="*/ 2018603 h 4477162"/>
              <a:gd name="connsiteX20" fmla="*/ 8467018 w 8696924"/>
              <a:gd name="connsiteY20" fmla="*/ 2552003 h 4477162"/>
              <a:gd name="connsiteX21" fmla="*/ 6592498 w 8696924"/>
              <a:gd name="connsiteY21" fmla="*/ 4228403 h 4477162"/>
              <a:gd name="connsiteX22" fmla="*/ 2523418 w 8696924"/>
              <a:gd name="connsiteY22" fmla="*/ 4243643 h 4477162"/>
              <a:gd name="connsiteX23" fmla="*/ 1805889 w 8696924"/>
              <a:gd name="connsiteY23" fmla="*/ 3740973 h 447716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523418 w 8696924"/>
              <a:gd name="connsiteY22" fmla="*/ 4243643 h 4470752"/>
              <a:gd name="connsiteX23" fmla="*/ 1805889 w 8696924"/>
              <a:gd name="connsiteY23" fmla="*/ 3740973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523418 w 8696924"/>
              <a:gd name="connsiteY22" fmla="*/ 4243643 h 4470752"/>
              <a:gd name="connsiteX23" fmla="*/ 2127178 w 8696924"/>
              <a:gd name="connsiteY23" fmla="*/ 4043774 h 4470752"/>
              <a:gd name="connsiteX24" fmla="*/ 1805889 w 8696924"/>
              <a:gd name="connsiteY24" fmla="*/ 3740973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523418 w 8696924"/>
              <a:gd name="connsiteY22" fmla="*/ 4243643 h 4470752"/>
              <a:gd name="connsiteX23" fmla="*/ 1805889 w 8696924"/>
              <a:gd name="connsiteY23" fmla="*/ 3740973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523418 w 8696924"/>
              <a:gd name="connsiteY22" fmla="*/ 4243643 h 4470752"/>
              <a:gd name="connsiteX23" fmla="*/ 1760919 w 8696924"/>
              <a:gd name="connsiteY23" fmla="*/ 3830914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523418 w 8696924"/>
              <a:gd name="connsiteY22" fmla="*/ 4243643 h 4470752"/>
              <a:gd name="connsiteX23" fmla="*/ 2007257 w 8696924"/>
              <a:gd name="connsiteY23" fmla="*/ 4013794 h 4470752"/>
              <a:gd name="connsiteX24" fmla="*/ 1760919 w 8696924"/>
              <a:gd name="connsiteY24" fmla="*/ 3830914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523418 w 8696924"/>
              <a:gd name="connsiteY22" fmla="*/ 4243643 h 4470752"/>
              <a:gd name="connsiteX23" fmla="*/ 2187139 w 8696924"/>
              <a:gd name="connsiteY23" fmla="*/ 4133715 h 4470752"/>
              <a:gd name="connsiteX24" fmla="*/ 2007257 w 8696924"/>
              <a:gd name="connsiteY24" fmla="*/ 4013794 h 4470752"/>
              <a:gd name="connsiteX25" fmla="*/ 1760919 w 8696924"/>
              <a:gd name="connsiteY25" fmla="*/ 3830914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523418 w 8696924"/>
              <a:gd name="connsiteY22" fmla="*/ 4243643 h 4470752"/>
              <a:gd name="connsiteX23" fmla="*/ 2187139 w 8696924"/>
              <a:gd name="connsiteY23" fmla="*/ 4133715 h 4470752"/>
              <a:gd name="connsiteX24" fmla="*/ 2007257 w 8696924"/>
              <a:gd name="connsiteY24" fmla="*/ 4013794 h 4470752"/>
              <a:gd name="connsiteX25" fmla="*/ 1760919 w 8696924"/>
              <a:gd name="connsiteY25" fmla="*/ 3830914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463458 w 8696924"/>
              <a:gd name="connsiteY22" fmla="*/ 4198672 h 4470752"/>
              <a:gd name="connsiteX23" fmla="*/ 2187139 w 8696924"/>
              <a:gd name="connsiteY23" fmla="*/ 4133715 h 4470752"/>
              <a:gd name="connsiteX24" fmla="*/ 2007257 w 8696924"/>
              <a:gd name="connsiteY24" fmla="*/ 4013794 h 4470752"/>
              <a:gd name="connsiteX25" fmla="*/ 1760919 w 8696924"/>
              <a:gd name="connsiteY25" fmla="*/ 3830914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463458 w 8696924"/>
              <a:gd name="connsiteY22" fmla="*/ 4198672 h 4470752"/>
              <a:gd name="connsiteX23" fmla="*/ 2007257 w 8696924"/>
              <a:gd name="connsiteY23" fmla="*/ 4013794 h 4470752"/>
              <a:gd name="connsiteX24" fmla="*/ 1760919 w 8696924"/>
              <a:gd name="connsiteY24" fmla="*/ 3830914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463458 w 8696924"/>
              <a:gd name="connsiteY22" fmla="*/ 4198672 h 4470752"/>
              <a:gd name="connsiteX23" fmla="*/ 1760919 w 8696924"/>
              <a:gd name="connsiteY23" fmla="*/ 3830914 h 4470752"/>
              <a:gd name="connsiteX0" fmla="*/ 54538 w 8696924"/>
              <a:gd name="connsiteY0" fmla="*/ 3115883 h 4470752"/>
              <a:gd name="connsiteX1" fmla="*/ 39298 w 8696924"/>
              <a:gd name="connsiteY1" fmla="*/ 2963483 h 4470752"/>
              <a:gd name="connsiteX2" fmla="*/ 496498 w 8696924"/>
              <a:gd name="connsiteY2" fmla="*/ 3161603 h 4470752"/>
              <a:gd name="connsiteX3" fmla="*/ 999418 w 8696924"/>
              <a:gd name="connsiteY3" fmla="*/ 3512123 h 4470752"/>
              <a:gd name="connsiteX4" fmla="*/ 1976278 w 8696924"/>
              <a:gd name="connsiteY4" fmla="*/ 4345825 h 4470752"/>
              <a:gd name="connsiteX5" fmla="*/ 3011098 w 8696924"/>
              <a:gd name="connsiteY5" fmla="*/ 4411283 h 4470752"/>
              <a:gd name="connsiteX6" fmla="*/ 6318178 w 8696924"/>
              <a:gd name="connsiteY6" fmla="*/ 4426523 h 4470752"/>
              <a:gd name="connsiteX7" fmla="*/ 7339258 w 8696924"/>
              <a:gd name="connsiteY7" fmla="*/ 3801683 h 4470752"/>
              <a:gd name="connsiteX8" fmla="*/ 8527978 w 8696924"/>
              <a:gd name="connsiteY8" fmla="*/ 2704403 h 4470752"/>
              <a:gd name="connsiteX9" fmla="*/ 8497498 w 8696924"/>
              <a:gd name="connsiteY9" fmla="*/ 1790003 h 4470752"/>
              <a:gd name="connsiteX10" fmla="*/ 6744898 w 8696924"/>
              <a:gd name="connsiteY10" fmla="*/ 601283 h 4470752"/>
              <a:gd name="connsiteX11" fmla="*/ 6120058 w 8696924"/>
              <a:gd name="connsiteY11" fmla="*/ 372683 h 4470752"/>
              <a:gd name="connsiteX12" fmla="*/ 5540938 w 8696924"/>
              <a:gd name="connsiteY12" fmla="*/ 448883 h 4470752"/>
              <a:gd name="connsiteX13" fmla="*/ 4702738 w 8696924"/>
              <a:gd name="connsiteY13" fmla="*/ 205043 h 4470752"/>
              <a:gd name="connsiteX14" fmla="*/ 4245538 w 8696924"/>
              <a:gd name="connsiteY14" fmla="*/ 22163 h 4470752"/>
              <a:gd name="connsiteX15" fmla="*/ 4032178 w 8696924"/>
              <a:gd name="connsiteY15" fmla="*/ 67883 h 4470752"/>
              <a:gd name="connsiteX16" fmla="*/ 5342818 w 8696924"/>
              <a:gd name="connsiteY16" fmla="*/ 601283 h 4470752"/>
              <a:gd name="connsiteX17" fmla="*/ 6043858 w 8696924"/>
              <a:gd name="connsiteY17" fmla="*/ 464123 h 4470752"/>
              <a:gd name="connsiteX18" fmla="*/ 7186858 w 8696924"/>
              <a:gd name="connsiteY18" fmla="*/ 1058483 h 4470752"/>
              <a:gd name="connsiteX19" fmla="*/ 8467018 w 8696924"/>
              <a:gd name="connsiteY19" fmla="*/ 2018603 h 4470752"/>
              <a:gd name="connsiteX20" fmla="*/ 8467018 w 8696924"/>
              <a:gd name="connsiteY20" fmla="*/ 2552003 h 4470752"/>
              <a:gd name="connsiteX21" fmla="*/ 6592498 w 8696924"/>
              <a:gd name="connsiteY21" fmla="*/ 4228403 h 4470752"/>
              <a:gd name="connsiteX22" fmla="*/ 2463458 w 8696924"/>
              <a:gd name="connsiteY22" fmla="*/ 4198672 h 4470752"/>
              <a:gd name="connsiteX23" fmla="*/ 1640997 w 8696924"/>
              <a:gd name="connsiteY23" fmla="*/ 3875884 h 447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96924" h="4470752">
                <a:moveTo>
                  <a:pt x="54538" y="3115883"/>
                </a:moveTo>
                <a:cubicBezTo>
                  <a:pt x="10088" y="3035873"/>
                  <a:pt x="-34362" y="2955863"/>
                  <a:pt x="39298" y="2963483"/>
                </a:cubicBezTo>
                <a:cubicBezTo>
                  <a:pt x="112958" y="2971103"/>
                  <a:pt x="336478" y="3070163"/>
                  <a:pt x="496498" y="3161603"/>
                </a:cubicBezTo>
                <a:cubicBezTo>
                  <a:pt x="656518" y="3253043"/>
                  <a:pt x="752788" y="3314753"/>
                  <a:pt x="999418" y="3512123"/>
                </a:cubicBezTo>
                <a:cubicBezTo>
                  <a:pt x="1246048" y="3709493"/>
                  <a:pt x="1640998" y="4195965"/>
                  <a:pt x="1976278" y="4345825"/>
                </a:cubicBezTo>
                <a:cubicBezTo>
                  <a:pt x="2311558" y="4495685"/>
                  <a:pt x="2287448" y="4397833"/>
                  <a:pt x="3011098" y="4411283"/>
                </a:cubicBezTo>
                <a:cubicBezTo>
                  <a:pt x="3734748" y="4424733"/>
                  <a:pt x="5596818" y="4528123"/>
                  <a:pt x="6318178" y="4426523"/>
                </a:cubicBezTo>
                <a:cubicBezTo>
                  <a:pt x="7039538" y="4324923"/>
                  <a:pt x="6970958" y="4088703"/>
                  <a:pt x="7339258" y="3801683"/>
                </a:cubicBezTo>
                <a:cubicBezTo>
                  <a:pt x="7707558" y="3514663"/>
                  <a:pt x="8334938" y="3039683"/>
                  <a:pt x="8527978" y="2704403"/>
                </a:cubicBezTo>
                <a:cubicBezTo>
                  <a:pt x="8721018" y="2369123"/>
                  <a:pt x="8794678" y="2140523"/>
                  <a:pt x="8497498" y="1790003"/>
                </a:cubicBezTo>
                <a:cubicBezTo>
                  <a:pt x="8200318" y="1439483"/>
                  <a:pt x="7141138" y="837503"/>
                  <a:pt x="6744898" y="601283"/>
                </a:cubicBezTo>
                <a:cubicBezTo>
                  <a:pt x="6348658" y="365063"/>
                  <a:pt x="6320718" y="398083"/>
                  <a:pt x="6120058" y="372683"/>
                </a:cubicBezTo>
                <a:cubicBezTo>
                  <a:pt x="5919398" y="347283"/>
                  <a:pt x="5777158" y="476823"/>
                  <a:pt x="5540938" y="448883"/>
                </a:cubicBezTo>
                <a:cubicBezTo>
                  <a:pt x="5304718" y="420943"/>
                  <a:pt x="4918638" y="276163"/>
                  <a:pt x="4702738" y="205043"/>
                </a:cubicBezTo>
                <a:cubicBezTo>
                  <a:pt x="4486838" y="133923"/>
                  <a:pt x="4357298" y="45023"/>
                  <a:pt x="4245538" y="22163"/>
                </a:cubicBezTo>
                <a:cubicBezTo>
                  <a:pt x="4133778" y="-697"/>
                  <a:pt x="3849298" y="-28637"/>
                  <a:pt x="4032178" y="67883"/>
                </a:cubicBezTo>
                <a:cubicBezTo>
                  <a:pt x="4215058" y="164403"/>
                  <a:pt x="5007538" y="535243"/>
                  <a:pt x="5342818" y="601283"/>
                </a:cubicBezTo>
                <a:cubicBezTo>
                  <a:pt x="5678098" y="667323"/>
                  <a:pt x="5736518" y="387923"/>
                  <a:pt x="6043858" y="464123"/>
                </a:cubicBezTo>
                <a:cubicBezTo>
                  <a:pt x="6351198" y="540323"/>
                  <a:pt x="6782998" y="799403"/>
                  <a:pt x="7186858" y="1058483"/>
                </a:cubicBezTo>
                <a:cubicBezTo>
                  <a:pt x="7590718" y="1317563"/>
                  <a:pt x="8253658" y="1769683"/>
                  <a:pt x="8467018" y="2018603"/>
                </a:cubicBezTo>
                <a:cubicBezTo>
                  <a:pt x="8680378" y="2267523"/>
                  <a:pt x="8779438" y="2183703"/>
                  <a:pt x="8467018" y="2552003"/>
                </a:cubicBezTo>
                <a:cubicBezTo>
                  <a:pt x="8154598" y="2920303"/>
                  <a:pt x="7593091" y="3953958"/>
                  <a:pt x="6592498" y="4228403"/>
                </a:cubicBezTo>
                <a:cubicBezTo>
                  <a:pt x="5591905" y="4502848"/>
                  <a:pt x="3268721" y="4264920"/>
                  <a:pt x="2463458" y="4198672"/>
                </a:cubicBezTo>
                <a:cubicBezTo>
                  <a:pt x="1658195" y="4132424"/>
                  <a:pt x="1787359" y="3952500"/>
                  <a:pt x="1640997" y="3875884"/>
                </a:cubicBezTo>
              </a:path>
            </a:pathLst>
          </a:cu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ângulo 27"/>
          <p:cNvSpPr/>
          <p:nvPr/>
        </p:nvSpPr>
        <p:spPr>
          <a:xfrm>
            <a:off x="2917808" y="6067441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  <a:endParaRPr lang="pt-PT" dirty="0" smtClean="0"/>
          </a:p>
        </p:txBody>
      </p:sp>
      <p:sp>
        <p:nvSpPr>
          <p:cNvPr id="29" name="Rectângulo 28"/>
          <p:cNvSpPr/>
          <p:nvPr/>
        </p:nvSpPr>
        <p:spPr>
          <a:xfrm rot="18994249">
            <a:off x="2318874" y="4686877"/>
            <a:ext cx="721258" cy="41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</a:p>
          <a:p>
            <a:pPr algn="ctr"/>
            <a:endParaRPr lang="pt-PT" dirty="0"/>
          </a:p>
        </p:txBody>
      </p:sp>
      <p:sp>
        <p:nvSpPr>
          <p:cNvPr id="30" name="Rectângulo 29"/>
          <p:cNvSpPr/>
          <p:nvPr/>
        </p:nvSpPr>
        <p:spPr>
          <a:xfrm>
            <a:off x="917544" y="4138615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Transição</a:t>
            </a:r>
          </a:p>
          <a:p>
            <a:pPr algn="ctr"/>
            <a:endParaRPr lang="pt-PT" dirty="0"/>
          </a:p>
        </p:txBody>
      </p:sp>
      <p:sp>
        <p:nvSpPr>
          <p:cNvPr id="21" name="Seta para a direita 20"/>
          <p:cNvSpPr/>
          <p:nvPr/>
        </p:nvSpPr>
        <p:spPr>
          <a:xfrm rot="1242775">
            <a:off x="4625852" y="1805991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3" name="Seta para a direita 22"/>
          <p:cNvSpPr/>
          <p:nvPr/>
        </p:nvSpPr>
        <p:spPr>
          <a:xfrm rot="12225955">
            <a:off x="4927809" y="1330832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4" name="Seta para a direita 23"/>
          <p:cNvSpPr/>
          <p:nvPr/>
        </p:nvSpPr>
        <p:spPr>
          <a:xfrm rot="1211796">
            <a:off x="4526309" y="1969723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25" name="Conexão recta 9"/>
          <p:cNvCxnSpPr/>
          <p:nvPr/>
        </p:nvCxnSpPr>
        <p:spPr>
          <a:xfrm flipV="1">
            <a:off x="3202766" y="5733106"/>
            <a:ext cx="0" cy="2805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ta para a direita 30"/>
          <p:cNvSpPr/>
          <p:nvPr/>
        </p:nvSpPr>
        <p:spPr>
          <a:xfrm rot="11982142">
            <a:off x="4820940" y="1453705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915854">
            <a:off x="1257403" y="4700525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2069353">
            <a:off x="1351491" y="5143300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78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lang="pt-PT" sz="1600" b="1" spc="-120" dirty="0" smtClean="0">
                <a:solidFill>
                  <a:srgbClr val="19181C"/>
                </a:solidFill>
                <a:latin typeface="Arial"/>
                <a:cs typeface="Arial"/>
              </a:rPr>
              <a:t>2</a:t>
            </a:r>
            <a:r>
              <a:rPr sz="1600" b="1" spc="-120" smtClean="0">
                <a:solidFill>
                  <a:srgbClr val="19181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ângulo 54"/>
          <p:cNvSpPr/>
          <p:nvPr/>
        </p:nvSpPr>
        <p:spPr>
          <a:xfrm>
            <a:off x="7251700" y="5838825"/>
            <a:ext cx="152400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Forma livre 57"/>
          <p:cNvSpPr/>
          <p:nvPr/>
        </p:nvSpPr>
        <p:spPr>
          <a:xfrm>
            <a:off x="6883400" y="5778500"/>
            <a:ext cx="457200" cy="558800"/>
          </a:xfrm>
          <a:custGeom>
            <a:avLst/>
            <a:gdLst>
              <a:gd name="connsiteX0" fmla="*/ 457200 w 457200"/>
              <a:gd name="connsiteY0" fmla="*/ 50800 h 558800"/>
              <a:gd name="connsiteX1" fmla="*/ 368300 w 457200"/>
              <a:gd name="connsiteY1" fmla="*/ 12700 h 558800"/>
              <a:gd name="connsiteX2" fmla="*/ 330200 w 457200"/>
              <a:gd name="connsiteY2" fmla="*/ 0 h 558800"/>
              <a:gd name="connsiteX3" fmla="*/ 165100 w 457200"/>
              <a:gd name="connsiteY3" fmla="*/ 12700 h 558800"/>
              <a:gd name="connsiteX4" fmla="*/ 127000 w 457200"/>
              <a:gd name="connsiteY4" fmla="*/ 38100 h 558800"/>
              <a:gd name="connsiteX5" fmla="*/ 76200 w 457200"/>
              <a:gd name="connsiteY5" fmla="*/ 152400 h 558800"/>
              <a:gd name="connsiteX6" fmla="*/ 63500 w 457200"/>
              <a:gd name="connsiteY6" fmla="*/ 190500 h 558800"/>
              <a:gd name="connsiteX7" fmla="*/ 38100 w 457200"/>
              <a:gd name="connsiteY7" fmla="*/ 330200 h 558800"/>
              <a:gd name="connsiteX8" fmla="*/ 0 w 457200"/>
              <a:gd name="connsiteY8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558800">
                <a:moveTo>
                  <a:pt x="457200" y="50800"/>
                </a:moveTo>
                <a:cubicBezTo>
                  <a:pt x="427567" y="38100"/>
                  <a:pt x="398234" y="24674"/>
                  <a:pt x="368300" y="12700"/>
                </a:cubicBezTo>
                <a:cubicBezTo>
                  <a:pt x="355871" y="7728"/>
                  <a:pt x="343587" y="0"/>
                  <a:pt x="330200" y="0"/>
                </a:cubicBezTo>
                <a:cubicBezTo>
                  <a:pt x="275004" y="0"/>
                  <a:pt x="220133" y="8467"/>
                  <a:pt x="165100" y="12700"/>
                </a:cubicBezTo>
                <a:cubicBezTo>
                  <a:pt x="152400" y="21167"/>
                  <a:pt x="137793" y="27307"/>
                  <a:pt x="127000" y="38100"/>
                </a:cubicBezTo>
                <a:cubicBezTo>
                  <a:pt x="96811" y="68289"/>
                  <a:pt x="88775" y="114674"/>
                  <a:pt x="76200" y="152400"/>
                </a:cubicBezTo>
                <a:cubicBezTo>
                  <a:pt x="71967" y="165100"/>
                  <a:pt x="66125" y="177373"/>
                  <a:pt x="63500" y="190500"/>
                </a:cubicBezTo>
                <a:cubicBezTo>
                  <a:pt x="45750" y="279250"/>
                  <a:pt x="54349" y="232708"/>
                  <a:pt x="38100" y="330200"/>
                </a:cubicBezTo>
                <a:cubicBezTo>
                  <a:pt x="24653" y="545350"/>
                  <a:pt x="73388" y="485412"/>
                  <a:pt x="0" y="5588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Conexão recta unidireccional 59"/>
          <p:cNvCxnSpPr>
            <a:stCxn id="58" idx="8"/>
          </p:cNvCxnSpPr>
          <p:nvPr/>
        </p:nvCxnSpPr>
        <p:spPr>
          <a:xfrm flipH="1">
            <a:off x="5651500" y="6337300"/>
            <a:ext cx="1231900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 rot="16200000" flipV="1">
            <a:off x="5537200" y="618172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rot="5400000" flipH="1" flipV="1">
            <a:off x="5118100" y="5686425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cta unidireccional 66"/>
          <p:cNvCxnSpPr/>
          <p:nvPr/>
        </p:nvCxnSpPr>
        <p:spPr>
          <a:xfrm rot="16200000" flipV="1">
            <a:off x="5270500" y="4924425"/>
            <a:ext cx="457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cta unidireccional 69"/>
          <p:cNvCxnSpPr/>
          <p:nvPr/>
        </p:nvCxnSpPr>
        <p:spPr>
          <a:xfrm rot="5400000" flipH="1" flipV="1">
            <a:off x="5232400" y="4429125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rot="5400000" flipH="1" flipV="1">
            <a:off x="5461000" y="3971925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cta unidireccional 80"/>
          <p:cNvCxnSpPr/>
          <p:nvPr/>
        </p:nvCxnSpPr>
        <p:spPr>
          <a:xfrm rot="5400000" flipH="1" flipV="1">
            <a:off x="5575300" y="3705225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xão recta unidireccional 85"/>
          <p:cNvCxnSpPr/>
          <p:nvPr/>
        </p:nvCxnSpPr>
        <p:spPr>
          <a:xfrm rot="16200000" flipH="1">
            <a:off x="4775200" y="4886325"/>
            <a:ext cx="3048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cta unidireccional 87"/>
          <p:cNvCxnSpPr/>
          <p:nvPr/>
        </p:nvCxnSpPr>
        <p:spPr>
          <a:xfrm flipV="1">
            <a:off x="6337300" y="6372225"/>
            <a:ext cx="838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orma livre 89"/>
          <p:cNvSpPr/>
          <p:nvPr/>
        </p:nvSpPr>
        <p:spPr>
          <a:xfrm>
            <a:off x="7175500" y="6235700"/>
            <a:ext cx="197545" cy="139700"/>
          </a:xfrm>
          <a:custGeom>
            <a:avLst/>
            <a:gdLst>
              <a:gd name="connsiteX0" fmla="*/ 0 w 197545"/>
              <a:gd name="connsiteY0" fmla="*/ 139700 h 139700"/>
              <a:gd name="connsiteX1" fmla="*/ 127000 w 197545"/>
              <a:gd name="connsiteY1" fmla="*/ 88900 h 139700"/>
              <a:gd name="connsiteX2" fmla="*/ 152400 w 197545"/>
              <a:gd name="connsiteY2" fmla="*/ 50800 h 139700"/>
              <a:gd name="connsiteX3" fmla="*/ 190500 w 19754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45" h="139700">
                <a:moveTo>
                  <a:pt x="0" y="139700"/>
                </a:moveTo>
                <a:cubicBezTo>
                  <a:pt x="43513" y="127268"/>
                  <a:pt x="93004" y="122896"/>
                  <a:pt x="127000" y="88900"/>
                </a:cubicBezTo>
                <a:cubicBezTo>
                  <a:pt x="137793" y="78107"/>
                  <a:pt x="141607" y="61593"/>
                  <a:pt x="152400" y="50800"/>
                </a:cubicBezTo>
                <a:cubicBezTo>
                  <a:pt x="197545" y="5655"/>
                  <a:pt x="190500" y="49011"/>
                  <a:pt x="190500" y="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4" name="Conexão recta unidireccional 43"/>
          <p:cNvCxnSpPr/>
          <p:nvPr/>
        </p:nvCxnSpPr>
        <p:spPr>
          <a:xfrm rot="16200000" flipV="1">
            <a:off x="5499100" y="3400425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unidireccional 49"/>
          <p:cNvCxnSpPr/>
          <p:nvPr/>
        </p:nvCxnSpPr>
        <p:spPr>
          <a:xfrm rot="5400000" flipH="1" flipV="1">
            <a:off x="5575300" y="3019425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a livre 52"/>
          <p:cNvSpPr/>
          <p:nvPr/>
        </p:nvSpPr>
        <p:spPr>
          <a:xfrm>
            <a:off x="5554133" y="2239433"/>
            <a:ext cx="762000" cy="1238250"/>
          </a:xfrm>
          <a:custGeom>
            <a:avLst/>
            <a:gdLst>
              <a:gd name="connsiteX0" fmla="*/ 275167 w 762000"/>
              <a:gd name="connsiteY0" fmla="*/ 719667 h 1238250"/>
              <a:gd name="connsiteX1" fmla="*/ 186267 w 762000"/>
              <a:gd name="connsiteY1" fmla="*/ 351367 h 1238250"/>
              <a:gd name="connsiteX2" fmla="*/ 8467 w 762000"/>
              <a:gd name="connsiteY2" fmla="*/ 135467 h 1238250"/>
              <a:gd name="connsiteX3" fmla="*/ 237067 w 762000"/>
              <a:gd name="connsiteY3" fmla="*/ 21167 h 1238250"/>
              <a:gd name="connsiteX4" fmla="*/ 427567 w 762000"/>
              <a:gd name="connsiteY4" fmla="*/ 262467 h 1238250"/>
              <a:gd name="connsiteX5" fmla="*/ 719667 w 762000"/>
              <a:gd name="connsiteY5" fmla="*/ 541867 h 1238250"/>
              <a:gd name="connsiteX6" fmla="*/ 681567 w 762000"/>
              <a:gd name="connsiteY6" fmla="*/ 922867 h 1238250"/>
              <a:gd name="connsiteX7" fmla="*/ 719667 w 762000"/>
              <a:gd name="connsiteY7" fmla="*/ 1202267 h 1238250"/>
              <a:gd name="connsiteX8" fmla="*/ 706967 w 762000"/>
              <a:gd name="connsiteY8" fmla="*/ 1138767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" h="1238250">
                <a:moveTo>
                  <a:pt x="275167" y="719667"/>
                </a:moveTo>
                <a:cubicBezTo>
                  <a:pt x="252942" y="584200"/>
                  <a:pt x="230717" y="448734"/>
                  <a:pt x="186267" y="351367"/>
                </a:cubicBezTo>
                <a:cubicBezTo>
                  <a:pt x="141817" y="254000"/>
                  <a:pt x="0" y="190500"/>
                  <a:pt x="8467" y="135467"/>
                </a:cubicBezTo>
                <a:cubicBezTo>
                  <a:pt x="16934" y="80434"/>
                  <a:pt x="167217" y="0"/>
                  <a:pt x="237067" y="21167"/>
                </a:cubicBezTo>
                <a:cubicBezTo>
                  <a:pt x="306917" y="42334"/>
                  <a:pt x="347134" y="175684"/>
                  <a:pt x="427567" y="262467"/>
                </a:cubicBezTo>
                <a:cubicBezTo>
                  <a:pt x="508000" y="349250"/>
                  <a:pt x="677334" y="431800"/>
                  <a:pt x="719667" y="541867"/>
                </a:cubicBezTo>
                <a:cubicBezTo>
                  <a:pt x="762000" y="651934"/>
                  <a:pt x="681567" y="812800"/>
                  <a:pt x="681567" y="922867"/>
                </a:cubicBezTo>
                <a:cubicBezTo>
                  <a:pt x="681567" y="1032934"/>
                  <a:pt x="715434" y="1166284"/>
                  <a:pt x="719667" y="1202267"/>
                </a:cubicBezTo>
                <a:cubicBezTo>
                  <a:pt x="723900" y="1238250"/>
                  <a:pt x="715433" y="1188508"/>
                  <a:pt x="706967" y="113876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825"/>
            <a:ext cx="10693400" cy="6034088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6" name="Rectângulo 45"/>
          <p:cNvSpPr/>
          <p:nvPr/>
        </p:nvSpPr>
        <p:spPr>
          <a:xfrm rot="2152937">
            <a:off x="5522365" y="4685349"/>
            <a:ext cx="78815" cy="322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object 13"/>
          <p:cNvSpPr txBox="1">
            <a:spLocks/>
          </p:cNvSpPr>
          <p:nvPr/>
        </p:nvSpPr>
        <p:spPr>
          <a:xfrm>
            <a:off x="3822700" y="243781"/>
            <a:ext cx="23726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pt-PT" kern="0" spc="-65" dirty="0" smtClean="0"/>
              <a:t>CADETES e +</a:t>
            </a:r>
            <a:endParaRPr lang="pt-PT" kern="0" dirty="0"/>
          </a:p>
        </p:txBody>
      </p:sp>
      <p:sp>
        <p:nvSpPr>
          <p:cNvPr id="66" name="Forma livre 65"/>
          <p:cNvSpPr/>
          <p:nvPr/>
        </p:nvSpPr>
        <p:spPr>
          <a:xfrm>
            <a:off x="5034280" y="2542540"/>
            <a:ext cx="3576320" cy="2461260"/>
          </a:xfrm>
          <a:custGeom>
            <a:avLst/>
            <a:gdLst>
              <a:gd name="connsiteX0" fmla="*/ 619760 w 3576320"/>
              <a:gd name="connsiteY0" fmla="*/ 2166620 h 2461260"/>
              <a:gd name="connsiteX1" fmla="*/ 574040 w 3576320"/>
              <a:gd name="connsiteY1" fmla="*/ 2136140 h 2461260"/>
              <a:gd name="connsiteX2" fmla="*/ 345440 w 3576320"/>
              <a:gd name="connsiteY2" fmla="*/ 2212340 h 2461260"/>
              <a:gd name="connsiteX3" fmla="*/ 284480 w 3576320"/>
              <a:gd name="connsiteY3" fmla="*/ 1953260 h 2461260"/>
              <a:gd name="connsiteX4" fmla="*/ 162560 w 3576320"/>
              <a:gd name="connsiteY4" fmla="*/ 1770380 h 2461260"/>
              <a:gd name="connsiteX5" fmla="*/ 86360 w 3576320"/>
              <a:gd name="connsiteY5" fmla="*/ 1511300 h 2461260"/>
              <a:gd name="connsiteX6" fmla="*/ 40640 w 3576320"/>
              <a:gd name="connsiteY6" fmla="*/ 1496060 h 2461260"/>
              <a:gd name="connsiteX7" fmla="*/ 330200 w 3576320"/>
              <a:gd name="connsiteY7" fmla="*/ 1358900 h 2461260"/>
              <a:gd name="connsiteX8" fmla="*/ 635000 w 3576320"/>
              <a:gd name="connsiteY8" fmla="*/ 1282700 h 2461260"/>
              <a:gd name="connsiteX9" fmla="*/ 863600 w 3576320"/>
              <a:gd name="connsiteY9" fmla="*/ 1160780 h 2461260"/>
              <a:gd name="connsiteX10" fmla="*/ 1137920 w 3576320"/>
              <a:gd name="connsiteY10" fmla="*/ 901700 h 2461260"/>
              <a:gd name="connsiteX11" fmla="*/ 1366520 w 3576320"/>
              <a:gd name="connsiteY11" fmla="*/ 520700 h 2461260"/>
              <a:gd name="connsiteX12" fmla="*/ 1259840 w 3576320"/>
              <a:gd name="connsiteY12" fmla="*/ 429260 h 2461260"/>
              <a:gd name="connsiteX13" fmla="*/ 1153160 w 3576320"/>
              <a:gd name="connsiteY13" fmla="*/ 322580 h 2461260"/>
              <a:gd name="connsiteX14" fmla="*/ 1259840 w 3576320"/>
              <a:gd name="connsiteY14" fmla="*/ 139700 h 2461260"/>
              <a:gd name="connsiteX15" fmla="*/ 1427480 w 3576320"/>
              <a:gd name="connsiteY15" fmla="*/ 48260 h 2461260"/>
              <a:gd name="connsiteX16" fmla="*/ 1854200 w 3576320"/>
              <a:gd name="connsiteY16" fmla="*/ 2540 h 2461260"/>
              <a:gd name="connsiteX17" fmla="*/ 2463800 w 3576320"/>
              <a:gd name="connsiteY17" fmla="*/ 63500 h 2461260"/>
              <a:gd name="connsiteX18" fmla="*/ 2677160 w 3576320"/>
              <a:gd name="connsiteY18" fmla="*/ 48260 h 2461260"/>
              <a:gd name="connsiteX19" fmla="*/ 2997200 w 3576320"/>
              <a:gd name="connsiteY19" fmla="*/ 33020 h 2461260"/>
              <a:gd name="connsiteX20" fmla="*/ 3241040 w 3576320"/>
              <a:gd name="connsiteY20" fmla="*/ 170180 h 2461260"/>
              <a:gd name="connsiteX21" fmla="*/ 3423920 w 3576320"/>
              <a:gd name="connsiteY21" fmla="*/ 353060 h 2461260"/>
              <a:gd name="connsiteX22" fmla="*/ 3454400 w 3576320"/>
              <a:gd name="connsiteY22" fmla="*/ 368300 h 2461260"/>
              <a:gd name="connsiteX23" fmla="*/ 3500120 w 3576320"/>
              <a:gd name="connsiteY23" fmla="*/ 596900 h 2461260"/>
              <a:gd name="connsiteX24" fmla="*/ 3515360 w 3576320"/>
              <a:gd name="connsiteY24" fmla="*/ 734060 h 2461260"/>
              <a:gd name="connsiteX25" fmla="*/ 3134360 w 3576320"/>
              <a:gd name="connsiteY25" fmla="*/ 688340 h 2461260"/>
              <a:gd name="connsiteX26" fmla="*/ 2799080 w 3576320"/>
              <a:gd name="connsiteY26" fmla="*/ 673100 h 2461260"/>
              <a:gd name="connsiteX27" fmla="*/ 2509520 w 3576320"/>
              <a:gd name="connsiteY27" fmla="*/ 749300 h 2461260"/>
              <a:gd name="connsiteX28" fmla="*/ 2082800 w 3576320"/>
              <a:gd name="connsiteY28" fmla="*/ 901700 h 2461260"/>
              <a:gd name="connsiteX29" fmla="*/ 1823720 w 3576320"/>
              <a:gd name="connsiteY29" fmla="*/ 1115060 h 2461260"/>
              <a:gd name="connsiteX30" fmla="*/ 1625600 w 3576320"/>
              <a:gd name="connsiteY30" fmla="*/ 1404620 h 2461260"/>
              <a:gd name="connsiteX31" fmla="*/ 1549400 w 3576320"/>
              <a:gd name="connsiteY31" fmla="*/ 1496060 h 2461260"/>
              <a:gd name="connsiteX32" fmla="*/ 1244600 w 3576320"/>
              <a:gd name="connsiteY32" fmla="*/ 1678940 h 2461260"/>
              <a:gd name="connsiteX33" fmla="*/ 878840 w 3576320"/>
              <a:gd name="connsiteY33" fmla="*/ 1877060 h 2461260"/>
              <a:gd name="connsiteX34" fmla="*/ 817880 w 3576320"/>
              <a:gd name="connsiteY34" fmla="*/ 1922780 h 2461260"/>
              <a:gd name="connsiteX35" fmla="*/ 452120 w 3576320"/>
              <a:gd name="connsiteY35" fmla="*/ 2197100 h 2461260"/>
              <a:gd name="connsiteX36" fmla="*/ 330200 w 3576320"/>
              <a:gd name="connsiteY36" fmla="*/ 2334260 h 2461260"/>
              <a:gd name="connsiteX37" fmla="*/ 360680 w 3576320"/>
              <a:gd name="connsiteY37" fmla="*/ 2440940 h 2461260"/>
              <a:gd name="connsiteX38" fmla="*/ 421640 w 3576320"/>
              <a:gd name="connsiteY38" fmla="*/ 245618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576320" h="2461260">
                <a:moveTo>
                  <a:pt x="619760" y="2166620"/>
                </a:moveTo>
                <a:cubicBezTo>
                  <a:pt x="619760" y="2147570"/>
                  <a:pt x="619760" y="2128520"/>
                  <a:pt x="574040" y="2136140"/>
                </a:cubicBezTo>
                <a:cubicBezTo>
                  <a:pt x="528320" y="2143760"/>
                  <a:pt x="393700" y="2242820"/>
                  <a:pt x="345440" y="2212340"/>
                </a:cubicBezTo>
                <a:cubicBezTo>
                  <a:pt x="297180" y="2181860"/>
                  <a:pt x="314960" y="2026920"/>
                  <a:pt x="284480" y="1953260"/>
                </a:cubicBezTo>
                <a:cubicBezTo>
                  <a:pt x="254000" y="1879600"/>
                  <a:pt x="195580" y="1844040"/>
                  <a:pt x="162560" y="1770380"/>
                </a:cubicBezTo>
                <a:cubicBezTo>
                  <a:pt x="129540" y="1696720"/>
                  <a:pt x="106680" y="1557020"/>
                  <a:pt x="86360" y="1511300"/>
                </a:cubicBezTo>
                <a:cubicBezTo>
                  <a:pt x="66040" y="1465580"/>
                  <a:pt x="0" y="1521460"/>
                  <a:pt x="40640" y="1496060"/>
                </a:cubicBezTo>
                <a:cubicBezTo>
                  <a:pt x="81280" y="1470660"/>
                  <a:pt x="231140" y="1394460"/>
                  <a:pt x="330200" y="1358900"/>
                </a:cubicBezTo>
                <a:cubicBezTo>
                  <a:pt x="429260" y="1323340"/>
                  <a:pt x="546100" y="1315720"/>
                  <a:pt x="635000" y="1282700"/>
                </a:cubicBezTo>
                <a:cubicBezTo>
                  <a:pt x="723900" y="1249680"/>
                  <a:pt x="779780" y="1224280"/>
                  <a:pt x="863600" y="1160780"/>
                </a:cubicBezTo>
                <a:cubicBezTo>
                  <a:pt x="947420" y="1097280"/>
                  <a:pt x="1054100" y="1008380"/>
                  <a:pt x="1137920" y="901700"/>
                </a:cubicBezTo>
                <a:cubicBezTo>
                  <a:pt x="1221740" y="795020"/>
                  <a:pt x="1346200" y="599440"/>
                  <a:pt x="1366520" y="520700"/>
                </a:cubicBezTo>
                <a:cubicBezTo>
                  <a:pt x="1386840" y="441960"/>
                  <a:pt x="1295400" y="462280"/>
                  <a:pt x="1259840" y="429260"/>
                </a:cubicBezTo>
                <a:cubicBezTo>
                  <a:pt x="1224280" y="396240"/>
                  <a:pt x="1153160" y="370840"/>
                  <a:pt x="1153160" y="322580"/>
                </a:cubicBezTo>
                <a:cubicBezTo>
                  <a:pt x="1153160" y="274320"/>
                  <a:pt x="1214120" y="185420"/>
                  <a:pt x="1259840" y="139700"/>
                </a:cubicBezTo>
                <a:cubicBezTo>
                  <a:pt x="1305560" y="93980"/>
                  <a:pt x="1328420" y="71120"/>
                  <a:pt x="1427480" y="48260"/>
                </a:cubicBezTo>
                <a:cubicBezTo>
                  <a:pt x="1526540" y="25400"/>
                  <a:pt x="1681480" y="0"/>
                  <a:pt x="1854200" y="2540"/>
                </a:cubicBezTo>
                <a:cubicBezTo>
                  <a:pt x="2026920" y="5080"/>
                  <a:pt x="2326640" y="55880"/>
                  <a:pt x="2463800" y="63500"/>
                </a:cubicBezTo>
                <a:cubicBezTo>
                  <a:pt x="2600960" y="71120"/>
                  <a:pt x="2677160" y="48260"/>
                  <a:pt x="2677160" y="48260"/>
                </a:cubicBezTo>
                <a:cubicBezTo>
                  <a:pt x="2766060" y="43180"/>
                  <a:pt x="2903220" y="12700"/>
                  <a:pt x="2997200" y="33020"/>
                </a:cubicBezTo>
                <a:cubicBezTo>
                  <a:pt x="3091180" y="53340"/>
                  <a:pt x="3169920" y="116840"/>
                  <a:pt x="3241040" y="170180"/>
                </a:cubicBezTo>
                <a:cubicBezTo>
                  <a:pt x="3312160" y="223520"/>
                  <a:pt x="3388360" y="320040"/>
                  <a:pt x="3423920" y="353060"/>
                </a:cubicBezTo>
                <a:cubicBezTo>
                  <a:pt x="3459480" y="386080"/>
                  <a:pt x="3441700" y="327660"/>
                  <a:pt x="3454400" y="368300"/>
                </a:cubicBezTo>
                <a:cubicBezTo>
                  <a:pt x="3467100" y="408940"/>
                  <a:pt x="3489960" y="535940"/>
                  <a:pt x="3500120" y="596900"/>
                </a:cubicBezTo>
                <a:cubicBezTo>
                  <a:pt x="3510280" y="657860"/>
                  <a:pt x="3576320" y="718820"/>
                  <a:pt x="3515360" y="734060"/>
                </a:cubicBezTo>
                <a:cubicBezTo>
                  <a:pt x="3454400" y="749300"/>
                  <a:pt x="3253740" y="698500"/>
                  <a:pt x="3134360" y="688340"/>
                </a:cubicBezTo>
                <a:cubicBezTo>
                  <a:pt x="3014980" y="678180"/>
                  <a:pt x="2903220" y="662940"/>
                  <a:pt x="2799080" y="673100"/>
                </a:cubicBezTo>
                <a:cubicBezTo>
                  <a:pt x="2694940" y="683260"/>
                  <a:pt x="2628900" y="711200"/>
                  <a:pt x="2509520" y="749300"/>
                </a:cubicBezTo>
                <a:cubicBezTo>
                  <a:pt x="2390140" y="787400"/>
                  <a:pt x="2197100" y="840740"/>
                  <a:pt x="2082800" y="901700"/>
                </a:cubicBezTo>
                <a:cubicBezTo>
                  <a:pt x="1968500" y="962660"/>
                  <a:pt x="1899920" y="1031240"/>
                  <a:pt x="1823720" y="1115060"/>
                </a:cubicBezTo>
                <a:cubicBezTo>
                  <a:pt x="1747520" y="1198880"/>
                  <a:pt x="1671320" y="1341120"/>
                  <a:pt x="1625600" y="1404620"/>
                </a:cubicBezTo>
                <a:cubicBezTo>
                  <a:pt x="1579880" y="1468120"/>
                  <a:pt x="1612900" y="1450340"/>
                  <a:pt x="1549400" y="1496060"/>
                </a:cubicBezTo>
                <a:cubicBezTo>
                  <a:pt x="1485900" y="1541780"/>
                  <a:pt x="1356360" y="1615440"/>
                  <a:pt x="1244600" y="1678940"/>
                </a:cubicBezTo>
                <a:cubicBezTo>
                  <a:pt x="1132840" y="1742440"/>
                  <a:pt x="949960" y="1836420"/>
                  <a:pt x="878840" y="1877060"/>
                </a:cubicBezTo>
                <a:cubicBezTo>
                  <a:pt x="807720" y="1917700"/>
                  <a:pt x="817880" y="1922780"/>
                  <a:pt x="817880" y="1922780"/>
                </a:cubicBezTo>
                <a:cubicBezTo>
                  <a:pt x="746760" y="1976120"/>
                  <a:pt x="533400" y="2128520"/>
                  <a:pt x="452120" y="2197100"/>
                </a:cubicBezTo>
                <a:cubicBezTo>
                  <a:pt x="370840" y="2265680"/>
                  <a:pt x="345440" y="2293620"/>
                  <a:pt x="330200" y="2334260"/>
                </a:cubicBezTo>
                <a:cubicBezTo>
                  <a:pt x="314960" y="2374900"/>
                  <a:pt x="345440" y="2420620"/>
                  <a:pt x="360680" y="2440940"/>
                </a:cubicBezTo>
                <a:cubicBezTo>
                  <a:pt x="375920" y="2461260"/>
                  <a:pt x="398780" y="2458720"/>
                  <a:pt x="421640" y="24561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9" name="Conexão recta unidireccional 68"/>
          <p:cNvCxnSpPr>
            <a:stCxn id="66" idx="3"/>
            <a:endCxn id="66" idx="4"/>
          </p:cNvCxnSpPr>
          <p:nvPr/>
        </p:nvCxnSpPr>
        <p:spPr>
          <a:xfrm flipH="1" flipV="1">
            <a:off x="5196840" y="4312920"/>
            <a:ext cx="121920" cy="1828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xão recta unidireccional 83"/>
          <p:cNvCxnSpPr>
            <a:stCxn id="66" idx="9"/>
            <a:endCxn id="66" idx="10"/>
          </p:cNvCxnSpPr>
          <p:nvPr/>
        </p:nvCxnSpPr>
        <p:spPr>
          <a:xfrm flipV="1">
            <a:off x="5897880" y="3444240"/>
            <a:ext cx="274320" cy="259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xão recta unidireccional 90"/>
          <p:cNvCxnSpPr>
            <a:stCxn id="66" idx="16"/>
            <a:endCxn id="66" idx="17"/>
          </p:cNvCxnSpPr>
          <p:nvPr/>
        </p:nvCxnSpPr>
        <p:spPr>
          <a:xfrm>
            <a:off x="6888480" y="2545080"/>
            <a:ext cx="609600" cy="60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xão recta unidireccional 93"/>
          <p:cNvCxnSpPr>
            <a:stCxn id="66" idx="20"/>
            <a:endCxn id="66" idx="22"/>
          </p:cNvCxnSpPr>
          <p:nvPr/>
        </p:nvCxnSpPr>
        <p:spPr>
          <a:xfrm>
            <a:off x="8275320" y="2712720"/>
            <a:ext cx="213360" cy="198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xão recta unidireccional 97"/>
          <p:cNvCxnSpPr>
            <a:stCxn id="66" idx="25"/>
            <a:endCxn id="66" idx="26"/>
          </p:cNvCxnSpPr>
          <p:nvPr/>
        </p:nvCxnSpPr>
        <p:spPr>
          <a:xfrm flipH="1" flipV="1">
            <a:off x="7833360" y="3215640"/>
            <a:ext cx="335280" cy="15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cta unidireccional 100"/>
          <p:cNvCxnSpPr>
            <a:stCxn id="66" idx="29"/>
            <a:endCxn id="66" idx="30"/>
          </p:cNvCxnSpPr>
          <p:nvPr/>
        </p:nvCxnSpPr>
        <p:spPr>
          <a:xfrm flipH="1">
            <a:off x="6659880" y="3657600"/>
            <a:ext cx="198120" cy="289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6" y="1038225"/>
            <a:ext cx="10691964" cy="652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0231" y="3787470"/>
            <a:ext cx="1009015" cy="1009015"/>
          </a:xfrm>
          <a:custGeom>
            <a:avLst/>
            <a:gdLst/>
            <a:ahLst/>
            <a:cxnLst/>
            <a:rect l="l" t="t" r="r" b="b"/>
            <a:pathLst>
              <a:path w="1009014" h="1009014">
                <a:moveTo>
                  <a:pt x="493712" y="0"/>
                </a:moveTo>
                <a:lnTo>
                  <a:pt x="0" y="495045"/>
                </a:lnTo>
                <a:lnTo>
                  <a:pt x="514654" y="1008532"/>
                </a:lnTo>
                <a:lnTo>
                  <a:pt x="1008481" y="513270"/>
                </a:lnTo>
                <a:lnTo>
                  <a:pt x="493712" y="0"/>
                </a:lnTo>
                <a:close/>
              </a:path>
            </a:pathLst>
          </a:custGeom>
          <a:solidFill>
            <a:srgbClr val="CC6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3971" y="4459512"/>
            <a:ext cx="2057400" cy="1880870"/>
          </a:xfrm>
          <a:custGeom>
            <a:avLst/>
            <a:gdLst/>
            <a:ahLst/>
            <a:cxnLst/>
            <a:rect l="l" t="t" r="r" b="b"/>
            <a:pathLst>
              <a:path w="2057400" h="1880870">
                <a:moveTo>
                  <a:pt x="353745" y="0"/>
                </a:moveTo>
                <a:lnTo>
                  <a:pt x="0" y="410044"/>
                </a:lnTo>
                <a:lnTo>
                  <a:pt x="1703628" y="1880298"/>
                </a:lnTo>
                <a:lnTo>
                  <a:pt x="2057387" y="1470164"/>
                </a:lnTo>
                <a:lnTo>
                  <a:pt x="35374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1324" y="5795912"/>
            <a:ext cx="8255" cy="201930"/>
          </a:xfrm>
          <a:custGeom>
            <a:avLst/>
            <a:gdLst/>
            <a:ahLst/>
            <a:cxnLst/>
            <a:rect l="l" t="t" r="r" b="b"/>
            <a:pathLst>
              <a:path w="8255" h="201929">
                <a:moveTo>
                  <a:pt x="0" y="0"/>
                </a:moveTo>
                <a:lnTo>
                  <a:pt x="4917" y="26275"/>
                </a:lnTo>
                <a:lnTo>
                  <a:pt x="7766" y="66670"/>
                </a:lnTo>
                <a:lnTo>
                  <a:pt x="6804" y="124117"/>
                </a:lnTo>
                <a:lnTo>
                  <a:pt x="292" y="201549"/>
                </a:lnTo>
              </a:path>
            </a:pathLst>
          </a:custGeom>
          <a:ln w="12700">
            <a:solidFill>
              <a:srgbClr val="F479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6987" y="3062922"/>
            <a:ext cx="843915" cy="906144"/>
          </a:xfrm>
          <a:custGeom>
            <a:avLst/>
            <a:gdLst/>
            <a:ahLst/>
            <a:cxnLst/>
            <a:rect l="l" t="t" r="r" b="b"/>
            <a:pathLst>
              <a:path w="843914" h="906145">
                <a:moveTo>
                  <a:pt x="106514" y="0"/>
                </a:moveTo>
                <a:lnTo>
                  <a:pt x="0" y="106819"/>
                </a:lnTo>
                <a:lnTo>
                  <a:pt x="801255" y="905890"/>
                </a:lnTo>
                <a:lnTo>
                  <a:pt x="843534" y="866101"/>
                </a:lnTo>
                <a:lnTo>
                  <a:pt x="737120" y="627938"/>
                </a:lnTo>
                <a:lnTo>
                  <a:pt x="106514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3502" y="30629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9004" y="89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1510" y="3080855"/>
            <a:ext cx="812165" cy="1701800"/>
          </a:xfrm>
          <a:custGeom>
            <a:avLst/>
            <a:gdLst/>
            <a:ahLst/>
            <a:cxnLst/>
            <a:rect l="l" t="t" r="r" b="b"/>
            <a:pathLst>
              <a:path w="812164" h="1701800">
                <a:moveTo>
                  <a:pt x="0" y="0"/>
                </a:moveTo>
                <a:lnTo>
                  <a:pt x="612597" y="610006"/>
                </a:lnTo>
                <a:lnTo>
                  <a:pt x="719010" y="848169"/>
                </a:lnTo>
                <a:lnTo>
                  <a:pt x="774877" y="907288"/>
                </a:lnTo>
                <a:lnTo>
                  <a:pt x="797811" y="937119"/>
                </a:lnTo>
                <a:lnTo>
                  <a:pt x="811758" y="974215"/>
                </a:lnTo>
                <a:lnTo>
                  <a:pt x="808017" y="1016928"/>
                </a:lnTo>
                <a:lnTo>
                  <a:pt x="777887" y="1063612"/>
                </a:lnTo>
                <a:lnTo>
                  <a:pt x="729932" y="1113438"/>
                </a:lnTo>
                <a:lnTo>
                  <a:pt x="680847" y="1164339"/>
                </a:lnTo>
                <a:lnTo>
                  <a:pt x="642610" y="1203947"/>
                </a:lnTo>
                <a:lnTo>
                  <a:pt x="627202" y="1219898"/>
                </a:lnTo>
                <a:lnTo>
                  <a:pt x="146837" y="170166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5894" y="47870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7957" y="0"/>
                </a:moveTo>
                <a:lnTo>
                  <a:pt x="8991" y="8991"/>
                </a:lnTo>
                <a:lnTo>
                  <a:pt x="0" y="2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3731" y="4295991"/>
            <a:ext cx="483234" cy="482600"/>
          </a:xfrm>
          <a:custGeom>
            <a:avLst/>
            <a:gdLst/>
            <a:ahLst/>
            <a:cxnLst/>
            <a:rect l="l" t="t" r="r" b="b"/>
            <a:pathLst>
              <a:path w="483235" h="482600">
                <a:moveTo>
                  <a:pt x="483133" y="48202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3881" y="4018483"/>
            <a:ext cx="214160" cy="279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7284" y="1781111"/>
            <a:ext cx="484505" cy="401955"/>
          </a:xfrm>
          <a:custGeom>
            <a:avLst/>
            <a:gdLst/>
            <a:ahLst/>
            <a:cxnLst/>
            <a:rect l="l" t="t" r="r" b="b"/>
            <a:pathLst>
              <a:path w="484505" h="401955">
                <a:moveTo>
                  <a:pt x="100330" y="0"/>
                </a:moveTo>
                <a:lnTo>
                  <a:pt x="0" y="243446"/>
                </a:lnTo>
                <a:lnTo>
                  <a:pt x="383590" y="401548"/>
                </a:lnTo>
                <a:lnTo>
                  <a:pt x="483920" y="158114"/>
                </a:lnTo>
                <a:lnTo>
                  <a:pt x="10033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5673" y="3781120"/>
            <a:ext cx="293611" cy="227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1774" y="3805263"/>
            <a:ext cx="420370" cy="419100"/>
          </a:xfrm>
          <a:custGeom>
            <a:avLst/>
            <a:gdLst/>
            <a:ahLst/>
            <a:cxnLst/>
            <a:rect l="l" t="t" r="r" b="b"/>
            <a:pathLst>
              <a:path w="420370" h="419100">
                <a:moveTo>
                  <a:pt x="0" y="0"/>
                </a:moveTo>
                <a:lnTo>
                  <a:pt x="419976" y="418769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6183" y="42283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50"/>
                </a:moveTo>
                <a:lnTo>
                  <a:pt x="8991" y="9017"/>
                </a:lnTo>
                <a:lnTo>
                  <a:pt x="1793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0487" y="3183191"/>
            <a:ext cx="844550" cy="1036319"/>
          </a:xfrm>
          <a:custGeom>
            <a:avLst/>
            <a:gdLst/>
            <a:ahLst/>
            <a:cxnLst/>
            <a:rect l="l" t="t" r="r" b="b"/>
            <a:pathLst>
              <a:path w="844550" h="1036320">
                <a:moveTo>
                  <a:pt x="692594" y="1036154"/>
                </a:moveTo>
                <a:lnTo>
                  <a:pt x="833094" y="894613"/>
                </a:lnTo>
                <a:lnTo>
                  <a:pt x="840804" y="880109"/>
                </a:lnTo>
                <a:lnTo>
                  <a:pt x="844037" y="862836"/>
                </a:lnTo>
                <a:lnTo>
                  <a:pt x="841033" y="844637"/>
                </a:lnTo>
                <a:lnTo>
                  <a:pt x="813574" y="810576"/>
                </a:lnTo>
                <a:lnTo>
                  <a:pt x="787755" y="78560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6987" y="31697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8991" y="896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9767" y="3552901"/>
            <a:ext cx="244475" cy="297180"/>
          </a:xfrm>
          <a:custGeom>
            <a:avLst/>
            <a:gdLst/>
            <a:ahLst/>
            <a:cxnLst/>
            <a:rect l="l" t="t" r="r" b="b"/>
            <a:pathLst>
              <a:path w="244475" h="297179">
                <a:moveTo>
                  <a:pt x="0" y="154812"/>
                </a:moveTo>
                <a:lnTo>
                  <a:pt x="8674" y="256743"/>
                </a:lnTo>
                <a:lnTo>
                  <a:pt x="49212" y="297002"/>
                </a:lnTo>
                <a:lnTo>
                  <a:pt x="133044" y="213055"/>
                </a:lnTo>
                <a:lnTo>
                  <a:pt x="42075" y="213055"/>
                </a:lnTo>
                <a:lnTo>
                  <a:pt x="40525" y="195135"/>
                </a:lnTo>
                <a:lnTo>
                  <a:pt x="0" y="154812"/>
                </a:lnTo>
                <a:close/>
              </a:path>
              <a:path w="244475" h="297179">
                <a:moveTo>
                  <a:pt x="235394" y="0"/>
                </a:moveTo>
                <a:lnTo>
                  <a:pt x="149415" y="5308"/>
                </a:lnTo>
                <a:lnTo>
                  <a:pt x="157225" y="97764"/>
                </a:lnTo>
                <a:lnTo>
                  <a:pt x="42075" y="213055"/>
                </a:lnTo>
                <a:lnTo>
                  <a:pt x="133044" y="213055"/>
                </a:lnTo>
                <a:lnTo>
                  <a:pt x="244030" y="101917"/>
                </a:lnTo>
                <a:lnTo>
                  <a:pt x="235394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7875" y="3510636"/>
            <a:ext cx="239204" cy="23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5606" y="1114425"/>
            <a:ext cx="356819" cy="423850"/>
          </a:xfrm>
          <a:custGeom>
            <a:avLst/>
            <a:gdLst/>
            <a:ahLst/>
            <a:cxnLst/>
            <a:rect l="l" t="t" r="r" b="b"/>
            <a:pathLst>
              <a:path w="238125" h="323214">
                <a:moveTo>
                  <a:pt x="168071" y="0"/>
                </a:moveTo>
                <a:lnTo>
                  <a:pt x="0" y="280924"/>
                </a:lnTo>
                <a:lnTo>
                  <a:pt x="69710" y="322605"/>
                </a:lnTo>
                <a:lnTo>
                  <a:pt x="237807" y="41732"/>
                </a:lnTo>
                <a:lnTo>
                  <a:pt x="168071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689" y="1538275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41338" y="0"/>
                </a:moveTo>
                <a:lnTo>
                  <a:pt x="0" y="72301"/>
                </a:lnTo>
                <a:lnTo>
                  <a:pt x="72288" y="113652"/>
                </a:lnTo>
                <a:lnTo>
                  <a:pt x="113639" y="41351"/>
                </a:lnTo>
                <a:lnTo>
                  <a:pt x="41338" y="0"/>
                </a:lnTo>
                <a:close/>
              </a:path>
            </a:pathLst>
          </a:custGeom>
          <a:solidFill>
            <a:srgbClr val="A35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35460" y="293850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62255" y="0"/>
                </a:moveTo>
                <a:lnTo>
                  <a:pt x="0" y="108851"/>
                </a:lnTo>
                <a:lnTo>
                  <a:pt x="108851" y="171119"/>
                </a:lnTo>
                <a:lnTo>
                  <a:pt x="171094" y="62268"/>
                </a:lnTo>
                <a:lnTo>
                  <a:pt x="62255" y="0"/>
                </a:lnTo>
                <a:close/>
              </a:path>
            </a:pathLst>
          </a:custGeom>
          <a:solidFill>
            <a:srgbClr val="526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12786" y="698660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46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33"/>
                </a:lnTo>
                <a:lnTo>
                  <a:pt x="7480" y="33413"/>
                </a:lnTo>
                <a:lnTo>
                  <a:pt x="25946" y="33413"/>
                </a:lnTo>
                <a:lnTo>
                  <a:pt x="33426" y="25933"/>
                </a:lnTo>
                <a:lnTo>
                  <a:pt x="33426" y="7480"/>
                </a:lnTo>
                <a:lnTo>
                  <a:pt x="259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12900" y="1114425"/>
            <a:ext cx="1083310" cy="285115"/>
          </a:xfrm>
          <a:custGeom>
            <a:avLst/>
            <a:gdLst/>
            <a:ahLst/>
            <a:cxnLst/>
            <a:rect l="l" t="t" r="r" b="b"/>
            <a:pathLst>
              <a:path w="1083310" h="208914">
                <a:moveTo>
                  <a:pt x="0" y="208876"/>
                </a:moveTo>
                <a:lnTo>
                  <a:pt x="1083081" y="208876"/>
                </a:lnTo>
                <a:lnTo>
                  <a:pt x="1083081" y="0"/>
                </a:lnTo>
                <a:lnTo>
                  <a:pt x="0" y="0"/>
                </a:lnTo>
                <a:lnTo>
                  <a:pt x="0" y="208876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689100" y="1114425"/>
            <a:ext cx="841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Trebuchet MS"/>
                <a:cs typeface="Trebuchet MS"/>
              </a:rPr>
              <a:t>PARTIDA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12900" y="1114425"/>
            <a:ext cx="1091565" cy="198755"/>
          </a:xfrm>
          <a:custGeom>
            <a:avLst/>
            <a:gdLst/>
            <a:ahLst/>
            <a:cxnLst/>
            <a:rect l="l" t="t" r="r" b="b"/>
            <a:pathLst>
              <a:path w="1091564" h="198755">
                <a:moveTo>
                  <a:pt x="1091272" y="0"/>
                </a:moveTo>
                <a:lnTo>
                  <a:pt x="0" y="0"/>
                </a:lnTo>
                <a:lnTo>
                  <a:pt x="0" y="19824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00486" y="188860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933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46"/>
                </a:lnTo>
                <a:lnTo>
                  <a:pt x="7480" y="33426"/>
                </a:lnTo>
                <a:lnTo>
                  <a:pt x="25933" y="33426"/>
                </a:lnTo>
                <a:lnTo>
                  <a:pt x="33413" y="25946"/>
                </a:lnTo>
                <a:lnTo>
                  <a:pt x="33413" y="7480"/>
                </a:lnTo>
                <a:lnTo>
                  <a:pt x="25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69453" y="345367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46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33"/>
                </a:lnTo>
                <a:lnTo>
                  <a:pt x="7480" y="33426"/>
                </a:lnTo>
                <a:lnTo>
                  <a:pt x="25946" y="33426"/>
                </a:lnTo>
                <a:lnTo>
                  <a:pt x="33426" y="25933"/>
                </a:lnTo>
                <a:lnTo>
                  <a:pt x="33426" y="7480"/>
                </a:lnTo>
                <a:lnTo>
                  <a:pt x="259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35010" y="197229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5933" y="0"/>
                </a:moveTo>
                <a:lnTo>
                  <a:pt x="7467" y="0"/>
                </a:lnTo>
                <a:lnTo>
                  <a:pt x="0" y="7493"/>
                </a:lnTo>
                <a:lnTo>
                  <a:pt x="0" y="25946"/>
                </a:lnTo>
                <a:lnTo>
                  <a:pt x="7467" y="33426"/>
                </a:lnTo>
                <a:lnTo>
                  <a:pt x="25933" y="33426"/>
                </a:lnTo>
                <a:lnTo>
                  <a:pt x="33400" y="25946"/>
                </a:lnTo>
                <a:lnTo>
                  <a:pt x="33400" y="7493"/>
                </a:lnTo>
                <a:lnTo>
                  <a:pt x="25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00376" y="1753540"/>
            <a:ext cx="74930" cy="27940"/>
          </a:xfrm>
          <a:custGeom>
            <a:avLst/>
            <a:gdLst/>
            <a:ahLst/>
            <a:cxnLst/>
            <a:rect l="l" t="t" r="r" b="b"/>
            <a:pathLst>
              <a:path w="74930" h="27939">
                <a:moveTo>
                  <a:pt x="74561" y="27812"/>
                </a:moveTo>
                <a:lnTo>
                  <a:pt x="0" y="27812"/>
                </a:lnTo>
                <a:lnTo>
                  <a:pt x="0" y="0"/>
                </a:lnTo>
                <a:lnTo>
                  <a:pt x="74561" y="0"/>
                </a:lnTo>
                <a:lnTo>
                  <a:pt x="74561" y="278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00376" y="1781353"/>
            <a:ext cx="74930" cy="20955"/>
          </a:xfrm>
          <a:custGeom>
            <a:avLst/>
            <a:gdLst/>
            <a:ahLst/>
            <a:cxnLst/>
            <a:rect l="l" t="t" r="r" b="b"/>
            <a:pathLst>
              <a:path w="74930" h="20955">
                <a:moveTo>
                  <a:pt x="74561" y="0"/>
                </a:moveTo>
                <a:lnTo>
                  <a:pt x="0" y="0"/>
                </a:lnTo>
                <a:lnTo>
                  <a:pt x="20637" y="20866"/>
                </a:lnTo>
                <a:lnTo>
                  <a:pt x="53924" y="20866"/>
                </a:lnTo>
                <a:lnTo>
                  <a:pt x="745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21001" y="1802206"/>
            <a:ext cx="33655" cy="71755"/>
          </a:xfrm>
          <a:custGeom>
            <a:avLst/>
            <a:gdLst/>
            <a:ahLst/>
            <a:cxnLst/>
            <a:rect l="l" t="t" r="r" b="b"/>
            <a:pathLst>
              <a:path w="33655" h="71755">
                <a:moveTo>
                  <a:pt x="33286" y="0"/>
                </a:moveTo>
                <a:lnTo>
                  <a:pt x="0" y="0"/>
                </a:lnTo>
                <a:lnTo>
                  <a:pt x="5080" y="71564"/>
                </a:lnTo>
                <a:lnTo>
                  <a:pt x="28219" y="71564"/>
                </a:lnTo>
                <a:lnTo>
                  <a:pt x="332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00364" y="1742338"/>
            <a:ext cx="74930" cy="11430"/>
          </a:xfrm>
          <a:custGeom>
            <a:avLst/>
            <a:gdLst/>
            <a:ahLst/>
            <a:cxnLst/>
            <a:rect l="l" t="t" r="r" b="b"/>
            <a:pathLst>
              <a:path w="74930" h="11430">
                <a:moveTo>
                  <a:pt x="62585" y="0"/>
                </a:moveTo>
                <a:lnTo>
                  <a:pt x="11988" y="0"/>
                </a:lnTo>
                <a:lnTo>
                  <a:pt x="0" y="11201"/>
                </a:lnTo>
                <a:lnTo>
                  <a:pt x="74561" y="11201"/>
                </a:lnTo>
                <a:lnTo>
                  <a:pt x="625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45289" y="3487369"/>
            <a:ext cx="771525" cy="208915"/>
          </a:xfrm>
          <a:custGeom>
            <a:avLst/>
            <a:gdLst/>
            <a:ahLst/>
            <a:cxnLst/>
            <a:rect l="l" t="t" r="r" b="b"/>
            <a:pathLst>
              <a:path w="771525" h="208914">
                <a:moveTo>
                  <a:pt x="0" y="208902"/>
                </a:moveTo>
                <a:lnTo>
                  <a:pt x="771169" y="208902"/>
                </a:lnTo>
                <a:lnTo>
                  <a:pt x="771169" y="0"/>
                </a:lnTo>
                <a:lnTo>
                  <a:pt x="0" y="0"/>
                </a:lnTo>
                <a:lnTo>
                  <a:pt x="0" y="208902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555271" y="3448748"/>
            <a:ext cx="550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solidFill>
                  <a:srgbClr val="231F20"/>
                </a:solidFill>
                <a:latin typeface="Trebuchet MS"/>
                <a:cs typeface="Trebuchet MS"/>
              </a:rPr>
              <a:t>META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337821" y="3696272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60">
                <a:moveTo>
                  <a:pt x="122927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50392" y="367955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33" y="0"/>
                </a:moveTo>
                <a:lnTo>
                  <a:pt x="7467" y="0"/>
                </a:lnTo>
                <a:lnTo>
                  <a:pt x="0" y="7480"/>
                </a:lnTo>
                <a:lnTo>
                  <a:pt x="0" y="25933"/>
                </a:lnTo>
                <a:lnTo>
                  <a:pt x="7467" y="33426"/>
                </a:lnTo>
                <a:lnTo>
                  <a:pt x="25933" y="33426"/>
                </a:lnTo>
                <a:lnTo>
                  <a:pt x="33400" y="25933"/>
                </a:lnTo>
                <a:lnTo>
                  <a:pt x="33400" y="7480"/>
                </a:lnTo>
                <a:lnTo>
                  <a:pt x="25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57951" y="3423082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92976" y="0"/>
                </a:moveTo>
                <a:lnTo>
                  <a:pt x="79870" y="0"/>
                </a:lnTo>
                <a:lnTo>
                  <a:pt x="48868" y="6298"/>
                </a:lnTo>
                <a:lnTo>
                  <a:pt x="23471" y="23452"/>
                </a:lnTo>
                <a:lnTo>
                  <a:pt x="6305" y="48847"/>
                </a:lnTo>
                <a:lnTo>
                  <a:pt x="0" y="79870"/>
                </a:lnTo>
                <a:lnTo>
                  <a:pt x="0" y="192925"/>
                </a:lnTo>
                <a:lnTo>
                  <a:pt x="6305" y="223927"/>
                </a:lnTo>
                <a:lnTo>
                  <a:pt x="23471" y="249324"/>
                </a:lnTo>
                <a:lnTo>
                  <a:pt x="48868" y="266490"/>
                </a:lnTo>
                <a:lnTo>
                  <a:pt x="79870" y="272795"/>
                </a:lnTo>
                <a:lnTo>
                  <a:pt x="192976" y="272795"/>
                </a:lnTo>
                <a:lnTo>
                  <a:pt x="223978" y="266490"/>
                </a:lnTo>
                <a:lnTo>
                  <a:pt x="249375" y="249324"/>
                </a:lnTo>
                <a:lnTo>
                  <a:pt x="266541" y="223927"/>
                </a:lnTo>
                <a:lnTo>
                  <a:pt x="272846" y="192925"/>
                </a:lnTo>
                <a:lnTo>
                  <a:pt x="272846" y="79870"/>
                </a:lnTo>
                <a:lnTo>
                  <a:pt x="266541" y="48847"/>
                </a:lnTo>
                <a:lnTo>
                  <a:pt x="249375" y="23452"/>
                </a:lnTo>
                <a:lnTo>
                  <a:pt x="223978" y="6298"/>
                </a:lnTo>
                <a:lnTo>
                  <a:pt x="192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50356" y="341542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00571" y="0"/>
                </a:moveTo>
                <a:lnTo>
                  <a:pt x="87464" y="0"/>
                </a:lnTo>
                <a:lnTo>
                  <a:pt x="53454" y="6893"/>
                </a:lnTo>
                <a:lnTo>
                  <a:pt x="25649" y="25676"/>
                </a:lnTo>
                <a:lnTo>
                  <a:pt x="6885" y="53503"/>
                </a:lnTo>
                <a:lnTo>
                  <a:pt x="0" y="87528"/>
                </a:lnTo>
                <a:lnTo>
                  <a:pt x="0" y="200596"/>
                </a:lnTo>
                <a:lnTo>
                  <a:pt x="6885" y="234587"/>
                </a:lnTo>
                <a:lnTo>
                  <a:pt x="25649" y="262377"/>
                </a:lnTo>
                <a:lnTo>
                  <a:pt x="53454" y="281129"/>
                </a:lnTo>
                <a:lnTo>
                  <a:pt x="87464" y="288010"/>
                </a:lnTo>
                <a:lnTo>
                  <a:pt x="200571" y="288010"/>
                </a:lnTo>
                <a:lnTo>
                  <a:pt x="234570" y="281129"/>
                </a:lnTo>
                <a:lnTo>
                  <a:pt x="246927" y="272796"/>
                </a:lnTo>
                <a:lnTo>
                  <a:pt x="87464" y="272796"/>
                </a:lnTo>
                <a:lnTo>
                  <a:pt x="59361" y="267115"/>
                </a:lnTo>
                <a:lnTo>
                  <a:pt x="36402" y="251631"/>
                </a:lnTo>
                <a:lnTo>
                  <a:pt x="20919" y="228679"/>
                </a:lnTo>
                <a:lnTo>
                  <a:pt x="15240" y="200596"/>
                </a:lnTo>
                <a:lnTo>
                  <a:pt x="15240" y="87528"/>
                </a:lnTo>
                <a:lnTo>
                  <a:pt x="20919" y="59401"/>
                </a:lnTo>
                <a:lnTo>
                  <a:pt x="36402" y="36426"/>
                </a:lnTo>
                <a:lnTo>
                  <a:pt x="59361" y="20934"/>
                </a:lnTo>
                <a:lnTo>
                  <a:pt x="87464" y="15252"/>
                </a:lnTo>
                <a:lnTo>
                  <a:pt x="246945" y="15252"/>
                </a:lnTo>
                <a:lnTo>
                  <a:pt x="234570" y="6893"/>
                </a:lnTo>
                <a:lnTo>
                  <a:pt x="200571" y="0"/>
                </a:lnTo>
                <a:close/>
              </a:path>
              <a:path w="288289" h="288289">
                <a:moveTo>
                  <a:pt x="246945" y="15252"/>
                </a:moveTo>
                <a:lnTo>
                  <a:pt x="200571" y="15252"/>
                </a:lnTo>
                <a:lnTo>
                  <a:pt x="228676" y="20934"/>
                </a:lnTo>
                <a:lnTo>
                  <a:pt x="251639" y="36426"/>
                </a:lnTo>
                <a:lnTo>
                  <a:pt x="267127" y="59401"/>
                </a:lnTo>
                <a:lnTo>
                  <a:pt x="272808" y="87528"/>
                </a:lnTo>
                <a:lnTo>
                  <a:pt x="272808" y="200596"/>
                </a:lnTo>
                <a:lnTo>
                  <a:pt x="267127" y="228679"/>
                </a:lnTo>
                <a:lnTo>
                  <a:pt x="251639" y="251631"/>
                </a:lnTo>
                <a:lnTo>
                  <a:pt x="228676" y="267115"/>
                </a:lnTo>
                <a:lnTo>
                  <a:pt x="200571" y="272796"/>
                </a:lnTo>
                <a:lnTo>
                  <a:pt x="246927" y="272796"/>
                </a:lnTo>
                <a:lnTo>
                  <a:pt x="262377" y="262377"/>
                </a:lnTo>
                <a:lnTo>
                  <a:pt x="281147" y="234587"/>
                </a:lnTo>
                <a:lnTo>
                  <a:pt x="288036" y="200596"/>
                </a:lnTo>
                <a:lnTo>
                  <a:pt x="288036" y="87528"/>
                </a:lnTo>
                <a:lnTo>
                  <a:pt x="281147" y="53503"/>
                </a:lnTo>
                <a:lnTo>
                  <a:pt x="262377" y="25676"/>
                </a:lnTo>
                <a:lnTo>
                  <a:pt x="246945" y="15252"/>
                </a:lnTo>
                <a:close/>
              </a:path>
            </a:pathLst>
          </a:custGeom>
          <a:solidFill>
            <a:srgbClr val="DE8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00420" y="3465550"/>
            <a:ext cx="175094" cy="191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60532" y="5410479"/>
            <a:ext cx="1809114" cy="208915"/>
          </a:xfrm>
          <a:custGeom>
            <a:avLst/>
            <a:gdLst/>
            <a:ahLst/>
            <a:cxnLst/>
            <a:rect l="l" t="t" r="r" b="b"/>
            <a:pathLst>
              <a:path w="1809114" h="208914">
                <a:moveTo>
                  <a:pt x="0" y="208876"/>
                </a:moveTo>
                <a:lnTo>
                  <a:pt x="1808975" y="208876"/>
                </a:lnTo>
                <a:lnTo>
                  <a:pt x="1808975" y="0"/>
                </a:lnTo>
                <a:lnTo>
                  <a:pt x="0" y="0"/>
                </a:lnTo>
                <a:lnTo>
                  <a:pt x="0" y="208876"/>
                </a:lnTo>
                <a:close/>
              </a:path>
            </a:pathLst>
          </a:custGeom>
          <a:solidFill>
            <a:srgbClr val="12161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74129" y="560265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46" y="0"/>
                </a:moveTo>
                <a:lnTo>
                  <a:pt x="7480" y="0"/>
                </a:lnTo>
                <a:lnTo>
                  <a:pt x="0" y="7480"/>
                </a:lnTo>
                <a:lnTo>
                  <a:pt x="0" y="25933"/>
                </a:lnTo>
                <a:lnTo>
                  <a:pt x="7480" y="33413"/>
                </a:lnTo>
                <a:lnTo>
                  <a:pt x="25946" y="33413"/>
                </a:lnTo>
                <a:lnTo>
                  <a:pt x="33426" y="25933"/>
                </a:lnTo>
                <a:lnTo>
                  <a:pt x="33426" y="7480"/>
                </a:lnTo>
                <a:lnTo>
                  <a:pt x="259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265968" y="5376304"/>
            <a:ext cx="1585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600" b="1" spc="-1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b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6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TRANSIÇÃO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416355" y="4423469"/>
            <a:ext cx="1345565" cy="552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7314">
              <a:lnSpc>
                <a:spcPct val="115199"/>
              </a:lnSpc>
              <a:spcBef>
                <a:spcPts val="95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Mata</a:t>
            </a:r>
            <a:r>
              <a:rPr sz="15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Nacional  </a:t>
            </a:r>
            <a:r>
              <a:rPr sz="1500" i="1" spc="-3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5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Verdana"/>
                <a:cs typeface="Verdana"/>
              </a:rPr>
              <a:t>Machada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028846" y="6996744"/>
            <a:ext cx="289560" cy="402590"/>
          </a:xfrm>
          <a:custGeom>
            <a:avLst/>
            <a:gdLst/>
            <a:ahLst/>
            <a:cxnLst/>
            <a:rect l="l" t="t" r="r" b="b"/>
            <a:pathLst>
              <a:path w="289559" h="402590">
                <a:moveTo>
                  <a:pt x="144411" y="0"/>
                </a:moveTo>
                <a:lnTo>
                  <a:pt x="56086" y="128311"/>
                </a:lnTo>
                <a:lnTo>
                  <a:pt x="54013" y="132206"/>
                </a:lnTo>
                <a:lnTo>
                  <a:pt x="51333" y="137337"/>
                </a:lnTo>
                <a:lnTo>
                  <a:pt x="50025" y="142824"/>
                </a:lnTo>
                <a:lnTo>
                  <a:pt x="49822" y="148310"/>
                </a:lnTo>
                <a:lnTo>
                  <a:pt x="29167" y="170439"/>
                </a:lnTo>
                <a:lnTo>
                  <a:pt x="13461" y="196495"/>
                </a:lnTo>
                <a:lnTo>
                  <a:pt x="3480" y="225736"/>
                </a:lnTo>
                <a:lnTo>
                  <a:pt x="0" y="257416"/>
                </a:lnTo>
                <a:lnTo>
                  <a:pt x="7410" y="303085"/>
                </a:lnTo>
                <a:lnTo>
                  <a:pt x="27996" y="342764"/>
                </a:lnTo>
                <a:lnTo>
                  <a:pt x="59357" y="374065"/>
                </a:lnTo>
                <a:lnTo>
                  <a:pt x="99093" y="394599"/>
                </a:lnTo>
                <a:lnTo>
                  <a:pt x="144805" y="401980"/>
                </a:lnTo>
                <a:lnTo>
                  <a:pt x="190450" y="394547"/>
                </a:lnTo>
                <a:lnTo>
                  <a:pt x="230122" y="373944"/>
                </a:lnTo>
                <a:lnTo>
                  <a:pt x="261422" y="342581"/>
                </a:lnTo>
                <a:lnTo>
                  <a:pt x="281950" y="302868"/>
                </a:lnTo>
                <a:lnTo>
                  <a:pt x="289305" y="257213"/>
                </a:lnTo>
                <a:lnTo>
                  <a:pt x="285780" y="225506"/>
                </a:lnTo>
                <a:lnTo>
                  <a:pt x="275731" y="196257"/>
                </a:lnTo>
                <a:lnTo>
                  <a:pt x="259950" y="170207"/>
                </a:lnTo>
                <a:lnTo>
                  <a:pt x="239229" y="148094"/>
                </a:lnTo>
                <a:lnTo>
                  <a:pt x="239001" y="142544"/>
                </a:lnTo>
                <a:lnTo>
                  <a:pt x="175361" y="18656"/>
                </a:lnTo>
                <a:lnTo>
                  <a:pt x="153891" y="1271"/>
                </a:lnTo>
                <a:lnTo>
                  <a:pt x="144411" y="0"/>
                </a:lnTo>
                <a:close/>
              </a:path>
            </a:pathLst>
          </a:custGeom>
          <a:solidFill>
            <a:srgbClr val="130C0E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062223" y="7031611"/>
            <a:ext cx="222521" cy="3336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16818" y="9462"/>
            <a:ext cx="6219672" cy="8745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pc="15" dirty="0" smtClean="0"/>
              <a:t>I</a:t>
            </a:r>
            <a:r>
              <a:rPr lang="pt-PT" spc="15" dirty="0" smtClean="0"/>
              <a:t>V</a:t>
            </a:r>
            <a:r>
              <a:rPr spc="-295" dirty="0" smtClean="0"/>
              <a:t> </a:t>
            </a:r>
            <a:r>
              <a:rPr spc="-10" dirty="0"/>
              <a:t>DUATLO</a:t>
            </a:r>
            <a:r>
              <a:rPr spc="-290" dirty="0"/>
              <a:t> </a:t>
            </a:r>
            <a:r>
              <a:rPr spc="90" dirty="0"/>
              <a:t>DO</a:t>
            </a:r>
            <a:r>
              <a:rPr spc="-290" dirty="0"/>
              <a:t> </a:t>
            </a:r>
            <a:r>
              <a:rPr spc="-15" dirty="0" smtClean="0"/>
              <a:t>BARREIRO</a:t>
            </a:r>
            <a:r>
              <a:rPr lang="pt-PT" spc="-15" dirty="0"/>
              <a:t> </a:t>
            </a:r>
            <a:r>
              <a:rPr lang="pt-PT" spc="-15" dirty="0" smtClean="0"/>
              <a:t>– Esquema de circulação</a:t>
            </a:r>
            <a:endParaRPr sz="1800" spc="-15" dirty="0"/>
          </a:p>
        </p:txBody>
      </p:sp>
      <p:sp>
        <p:nvSpPr>
          <p:cNvPr id="127" name="Seta para a direita 126"/>
          <p:cNvSpPr/>
          <p:nvPr/>
        </p:nvSpPr>
        <p:spPr>
          <a:xfrm rot="17714456">
            <a:off x="5796009" y="2034492"/>
            <a:ext cx="431913" cy="231530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28" name="Seta para a direita 127"/>
          <p:cNvSpPr/>
          <p:nvPr/>
        </p:nvSpPr>
        <p:spPr>
          <a:xfrm rot="2649176">
            <a:off x="6092595" y="5328578"/>
            <a:ext cx="376237" cy="144462"/>
          </a:xfrm>
          <a:prstGeom prst="rightArrow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29" name="Seta para a direita 128"/>
          <p:cNvSpPr/>
          <p:nvPr/>
        </p:nvSpPr>
        <p:spPr>
          <a:xfrm rot="13657227">
            <a:off x="6866522" y="4764520"/>
            <a:ext cx="431913" cy="231530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94" name="Forma livre 93"/>
          <p:cNvSpPr/>
          <p:nvPr/>
        </p:nvSpPr>
        <p:spPr>
          <a:xfrm>
            <a:off x="5429648" y="1484028"/>
            <a:ext cx="2028087" cy="4858054"/>
          </a:xfrm>
          <a:custGeom>
            <a:avLst/>
            <a:gdLst>
              <a:gd name="connsiteX0" fmla="*/ 2181860 w 2689860"/>
              <a:gd name="connsiteY0" fmla="*/ 4907280 h 5260340"/>
              <a:gd name="connsiteX1" fmla="*/ 2456180 w 2689860"/>
              <a:gd name="connsiteY1" fmla="*/ 5151120 h 5260340"/>
              <a:gd name="connsiteX2" fmla="*/ 2425700 w 2689860"/>
              <a:gd name="connsiteY2" fmla="*/ 4251960 h 5260340"/>
              <a:gd name="connsiteX3" fmla="*/ 871220 w 2689860"/>
              <a:gd name="connsiteY3" fmla="*/ 2545080 h 5260340"/>
              <a:gd name="connsiteX4" fmla="*/ 78740 w 2689860"/>
              <a:gd name="connsiteY4" fmla="*/ 853440 h 5260340"/>
              <a:gd name="connsiteX5" fmla="*/ 398780 w 2689860"/>
              <a:gd name="connsiteY5" fmla="*/ 121920 h 5260340"/>
              <a:gd name="connsiteX6" fmla="*/ 444500 w 2689860"/>
              <a:gd name="connsiteY6" fmla="*/ 121920 h 5260340"/>
              <a:gd name="connsiteX7" fmla="*/ 444500 w 2689860"/>
              <a:gd name="connsiteY7" fmla="*/ 121920 h 5260340"/>
              <a:gd name="connsiteX0" fmla="*/ 1785862 w 2166309"/>
              <a:gd name="connsiteY0" fmla="*/ 4905060 h 5182561"/>
              <a:gd name="connsiteX1" fmla="*/ 2060182 w 2166309"/>
              <a:gd name="connsiteY1" fmla="*/ 5148900 h 5182561"/>
              <a:gd name="connsiteX2" fmla="*/ 2029702 w 2166309"/>
              <a:gd name="connsiteY2" fmla="*/ 4249740 h 5182561"/>
              <a:gd name="connsiteX3" fmla="*/ 475222 w 2166309"/>
              <a:gd name="connsiteY3" fmla="*/ 2542860 h 5182561"/>
              <a:gd name="connsiteX4" fmla="*/ 147437 w 2166309"/>
              <a:gd name="connsiteY4" fmla="*/ 1735640 h 5182561"/>
              <a:gd name="connsiteX5" fmla="*/ 2782 w 2166309"/>
              <a:gd name="connsiteY5" fmla="*/ 119700 h 5182561"/>
              <a:gd name="connsiteX6" fmla="*/ 48502 w 2166309"/>
              <a:gd name="connsiteY6" fmla="*/ 119700 h 5182561"/>
              <a:gd name="connsiteX7" fmla="*/ 48502 w 2166309"/>
              <a:gd name="connsiteY7" fmla="*/ 119700 h 5182561"/>
              <a:gd name="connsiteX0" fmla="*/ 1820455 w 2200902"/>
              <a:gd name="connsiteY0" fmla="*/ 4854531 h 5132032"/>
              <a:gd name="connsiteX1" fmla="*/ 2094775 w 2200902"/>
              <a:gd name="connsiteY1" fmla="*/ 5098371 h 5132032"/>
              <a:gd name="connsiteX2" fmla="*/ 2064295 w 2200902"/>
              <a:gd name="connsiteY2" fmla="*/ 4199211 h 5132032"/>
              <a:gd name="connsiteX3" fmla="*/ 509815 w 2200902"/>
              <a:gd name="connsiteY3" fmla="*/ 2492331 h 5132032"/>
              <a:gd name="connsiteX4" fmla="*/ 182030 w 2200902"/>
              <a:gd name="connsiteY4" fmla="*/ 1685111 h 5132032"/>
              <a:gd name="connsiteX5" fmla="*/ 37375 w 2200902"/>
              <a:gd name="connsiteY5" fmla="*/ 69171 h 5132032"/>
              <a:gd name="connsiteX6" fmla="*/ 874144 w 2200902"/>
              <a:gd name="connsiteY6" fmla="*/ 273978 h 5132032"/>
              <a:gd name="connsiteX7" fmla="*/ 83095 w 2200902"/>
              <a:gd name="connsiteY7" fmla="*/ 69171 h 5132032"/>
              <a:gd name="connsiteX8" fmla="*/ 83095 w 2200902"/>
              <a:gd name="connsiteY8" fmla="*/ 69171 h 5132032"/>
              <a:gd name="connsiteX0" fmla="*/ 1820455 w 2200902"/>
              <a:gd name="connsiteY0" fmla="*/ 4854531 h 5132032"/>
              <a:gd name="connsiteX1" fmla="*/ 2094775 w 2200902"/>
              <a:gd name="connsiteY1" fmla="*/ 5098371 h 5132032"/>
              <a:gd name="connsiteX2" fmla="*/ 2064295 w 2200902"/>
              <a:gd name="connsiteY2" fmla="*/ 4199211 h 5132032"/>
              <a:gd name="connsiteX3" fmla="*/ 509815 w 2200902"/>
              <a:gd name="connsiteY3" fmla="*/ 2492331 h 5132032"/>
              <a:gd name="connsiteX4" fmla="*/ 182030 w 2200902"/>
              <a:gd name="connsiteY4" fmla="*/ 1685111 h 5132032"/>
              <a:gd name="connsiteX5" fmla="*/ 37375 w 2200902"/>
              <a:gd name="connsiteY5" fmla="*/ 69171 h 5132032"/>
              <a:gd name="connsiteX6" fmla="*/ 874144 w 2200902"/>
              <a:gd name="connsiteY6" fmla="*/ 273978 h 5132032"/>
              <a:gd name="connsiteX7" fmla="*/ 83095 w 2200902"/>
              <a:gd name="connsiteY7" fmla="*/ 69171 h 5132032"/>
              <a:gd name="connsiteX8" fmla="*/ 757653 w 2200902"/>
              <a:gd name="connsiteY8" fmla="*/ 383964 h 5132032"/>
              <a:gd name="connsiteX0" fmla="*/ 1737463 w 2117910"/>
              <a:gd name="connsiteY0" fmla="*/ 4786174 h 5063675"/>
              <a:gd name="connsiteX1" fmla="*/ 2011783 w 2117910"/>
              <a:gd name="connsiteY1" fmla="*/ 5030014 h 5063675"/>
              <a:gd name="connsiteX2" fmla="*/ 1981303 w 2117910"/>
              <a:gd name="connsiteY2" fmla="*/ 4130854 h 5063675"/>
              <a:gd name="connsiteX3" fmla="*/ 426823 w 2117910"/>
              <a:gd name="connsiteY3" fmla="*/ 2423974 h 5063675"/>
              <a:gd name="connsiteX4" fmla="*/ 99038 w 2117910"/>
              <a:gd name="connsiteY4" fmla="*/ 1616754 h 5063675"/>
              <a:gd name="connsiteX5" fmla="*/ 628941 w 2117910"/>
              <a:gd name="connsiteY5" fmla="*/ 570440 h 5063675"/>
              <a:gd name="connsiteX6" fmla="*/ 791152 w 2117910"/>
              <a:gd name="connsiteY6" fmla="*/ 205621 h 5063675"/>
              <a:gd name="connsiteX7" fmla="*/ 103 w 2117910"/>
              <a:gd name="connsiteY7" fmla="*/ 814 h 5063675"/>
              <a:gd name="connsiteX8" fmla="*/ 674661 w 2117910"/>
              <a:gd name="connsiteY8" fmla="*/ 315607 h 5063675"/>
              <a:gd name="connsiteX0" fmla="*/ 1737463 w 2117910"/>
              <a:gd name="connsiteY0" fmla="*/ 4786174 h 5063675"/>
              <a:gd name="connsiteX1" fmla="*/ 2011783 w 2117910"/>
              <a:gd name="connsiteY1" fmla="*/ 5030014 h 5063675"/>
              <a:gd name="connsiteX2" fmla="*/ 1981303 w 2117910"/>
              <a:gd name="connsiteY2" fmla="*/ 4130854 h 5063675"/>
              <a:gd name="connsiteX3" fmla="*/ 426823 w 2117910"/>
              <a:gd name="connsiteY3" fmla="*/ 2423974 h 5063675"/>
              <a:gd name="connsiteX4" fmla="*/ 99038 w 2117910"/>
              <a:gd name="connsiteY4" fmla="*/ 1616754 h 5063675"/>
              <a:gd name="connsiteX5" fmla="*/ 628941 w 2117910"/>
              <a:gd name="connsiteY5" fmla="*/ 570440 h 5063675"/>
              <a:gd name="connsiteX6" fmla="*/ 791152 w 2117910"/>
              <a:gd name="connsiteY6" fmla="*/ 205621 h 5063675"/>
              <a:gd name="connsiteX7" fmla="*/ 103 w 2117910"/>
              <a:gd name="connsiteY7" fmla="*/ 814 h 5063675"/>
              <a:gd name="connsiteX0" fmla="*/ 1647640 w 2028087"/>
              <a:gd name="connsiteY0" fmla="*/ 4580553 h 4858054"/>
              <a:gd name="connsiteX1" fmla="*/ 1921960 w 2028087"/>
              <a:gd name="connsiteY1" fmla="*/ 4824393 h 4858054"/>
              <a:gd name="connsiteX2" fmla="*/ 1891480 w 2028087"/>
              <a:gd name="connsiteY2" fmla="*/ 3925233 h 4858054"/>
              <a:gd name="connsiteX3" fmla="*/ 337000 w 2028087"/>
              <a:gd name="connsiteY3" fmla="*/ 2218353 h 4858054"/>
              <a:gd name="connsiteX4" fmla="*/ 9215 w 2028087"/>
              <a:gd name="connsiteY4" fmla="*/ 1411133 h 4858054"/>
              <a:gd name="connsiteX5" fmla="*/ 539118 w 2028087"/>
              <a:gd name="connsiteY5" fmla="*/ 364819 h 4858054"/>
              <a:gd name="connsiteX6" fmla="*/ 701329 w 2028087"/>
              <a:gd name="connsiteY6" fmla="*/ 0 h 4858054"/>
              <a:gd name="connsiteX0" fmla="*/ 1647640 w 2028087"/>
              <a:gd name="connsiteY0" fmla="*/ 4580553 h 4858054"/>
              <a:gd name="connsiteX1" fmla="*/ 1921960 w 2028087"/>
              <a:gd name="connsiteY1" fmla="*/ 4824393 h 4858054"/>
              <a:gd name="connsiteX2" fmla="*/ 1891480 w 2028087"/>
              <a:gd name="connsiteY2" fmla="*/ 3925233 h 4858054"/>
              <a:gd name="connsiteX3" fmla="*/ 337000 w 2028087"/>
              <a:gd name="connsiteY3" fmla="*/ 2218353 h 4858054"/>
              <a:gd name="connsiteX4" fmla="*/ 9215 w 2028087"/>
              <a:gd name="connsiteY4" fmla="*/ 1411133 h 4858054"/>
              <a:gd name="connsiteX5" fmla="*/ 539118 w 2028087"/>
              <a:gd name="connsiteY5" fmla="*/ 364819 h 4858054"/>
              <a:gd name="connsiteX6" fmla="*/ 746300 w 2028087"/>
              <a:gd name="connsiteY6" fmla="*/ 0 h 485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087" h="4858054">
                <a:moveTo>
                  <a:pt x="1647640" y="4580553"/>
                </a:moveTo>
                <a:cubicBezTo>
                  <a:pt x="1764480" y="4757083"/>
                  <a:pt x="1881320" y="4933613"/>
                  <a:pt x="1921960" y="4824393"/>
                </a:cubicBezTo>
                <a:cubicBezTo>
                  <a:pt x="1962600" y="4715173"/>
                  <a:pt x="2155640" y="4359573"/>
                  <a:pt x="1891480" y="3925233"/>
                </a:cubicBezTo>
                <a:cubicBezTo>
                  <a:pt x="1627320" y="3490893"/>
                  <a:pt x="650711" y="2637370"/>
                  <a:pt x="337000" y="2218353"/>
                </a:cubicBezTo>
                <a:cubicBezTo>
                  <a:pt x="23289" y="1799336"/>
                  <a:pt x="-24471" y="1720055"/>
                  <a:pt x="9215" y="1411133"/>
                </a:cubicBezTo>
                <a:cubicBezTo>
                  <a:pt x="42901" y="1102211"/>
                  <a:pt x="416271" y="600008"/>
                  <a:pt x="539118" y="364819"/>
                </a:cubicBezTo>
                <a:cubicBezTo>
                  <a:pt x="661965" y="129630"/>
                  <a:pt x="738680" y="0"/>
                  <a:pt x="7463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95" name="Conexão recta 89"/>
          <p:cNvCxnSpPr/>
          <p:nvPr/>
        </p:nvCxnSpPr>
        <p:spPr>
          <a:xfrm flipH="1" flipV="1">
            <a:off x="2135436" y="2076424"/>
            <a:ext cx="3212984" cy="264653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vre 21"/>
          <p:cNvSpPr/>
          <p:nvPr/>
        </p:nvSpPr>
        <p:spPr>
          <a:xfrm>
            <a:off x="5118244" y="2877014"/>
            <a:ext cx="4415500" cy="1994789"/>
          </a:xfrm>
          <a:custGeom>
            <a:avLst/>
            <a:gdLst>
              <a:gd name="connsiteX0" fmla="*/ 4415500 w 4415500"/>
              <a:gd name="connsiteY0" fmla="*/ 1994789 h 1994789"/>
              <a:gd name="connsiteX1" fmla="*/ 2871513 w 4415500"/>
              <a:gd name="connsiteY1" fmla="*/ 1035419 h 1994789"/>
              <a:gd name="connsiteX2" fmla="*/ 1972104 w 4415500"/>
              <a:gd name="connsiteY2" fmla="*/ 510763 h 1994789"/>
              <a:gd name="connsiteX3" fmla="*/ 1717271 w 4415500"/>
              <a:gd name="connsiteY3" fmla="*/ 405832 h 1994789"/>
              <a:gd name="connsiteX4" fmla="*/ 1282556 w 4415500"/>
              <a:gd name="connsiteY4" fmla="*/ 195970 h 1994789"/>
              <a:gd name="connsiteX5" fmla="*/ 607999 w 4415500"/>
              <a:gd name="connsiteY5" fmla="*/ 1097 h 1994789"/>
              <a:gd name="connsiteX6" fmla="*/ 158294 w 4415500"/>
              <a:gd name="connsiteY6" fmla="*/ 285911 h 1994789"/>
              <a:gd name="connsiteX7" fmla="*/ 8392 w 4415500"/>
              <a:gd name="connsiteY7" fmla="*/ 735616 h 1994789"/>
              <a:gd name="connsiteX8" fmla="*/ 53363 w 4415500"/>
              <a:gd name="connsiteY8" fmla="*/ 1335222 h 1994789"/>
              <a:gd name="connsiteX9" fmla="*/ 338176 w 4415500"/>
              <a:gd name="connsiteY9" fmla="*/ 1724966 h 19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5500" h="1994789">
                <a:moveTo>
                  <a:pt x="4415500" y="1994789"/>
                </a:moveTo>
                <a:lnTo>
                  <a:pt x="2871513" y="1035419"/>
                </a:lnTo>
                <a:cubicBezTo>
                  <a:pt x="2464280" y="788081"/>
                  <a:pt x="2164478" y="615694"/>
                  <a:pt x="1972104" y="510763"/>
                </a:cubicBezTo>
                <a:cubicBezTo>
                  <a:pt x="1779730" y="405832"/>
                  <a:pt x="1832196" y="458297"/>
                  <a:pt x="1717271" y="405832"/>
                </a:cubicBezTo>
                <a:cubicBezTo>
                  <a:pt x="1602346" y="353367"/>
                  <a:pt x="1467435" y="263426"/>
                  <a:pt x="1282556" y="195970"/>
                </a:cubicBezTo>
                <a:cubicBezTo>
                  <a:pt x="1097677" y="128514"/>
                  <a:pt x="795376" y="-13893"/>
                  <a:pt x="607999" y="1097"/>
                </a:cubicBezTo>
                <a:cubicBezTo>
                  <a:pt x="420622" y="16087"/>
                  <a:pt x="258228" y="163491"/>
                  <a:pt x="158294" y="285911"/>
                </a:cubicBezTo>
                <a:cubicBezTo>
                  <a:pt x="58359" y="408331"/>
                  <a:pt x="25880" y="560731"/>
                  <a:pt x="8392" y="735616"/>
                </a:cubicBezTo>
                <a:cubicBezTo>
                  <a:pt x="-9097" y="910501"/>
                  <a:pt x="-1601" y="1170330"/>
                  <a:pt x="53363" y="1335222"/>
                </a:cubicBezTo>
                <a:cubicBezTo>
                  <a:pt x="108327" y="1500114"/>
                  <a:pt x="223251" y="1612540"/>
                  <a:pt x="338176" y="172496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8" name="Seta para a direita 117"/>
          <p:cNvSpPr/>
          <p:nvPr/>
        </p:nvSpPr>
        <p:spPr>
          <a:xfrm rot="4928308">
            <a:off x="5111849" y="3787355"/>
            <a:ext cx="376237" cy="144462"/>
          </a:xfrm>
          <a:prstGeom prst="rightArrow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19" name="Seta para a direita 118"/>
          <p:cNvSpPr/>
          <p:nvPr/>
        </p:nvSpPr>
        <p:spPr>
          <a:xfrm rot="12706644">
            <a:off x="8228136" y="3896293"/>
            <a:ext cx="376237" cy="144462"/>
          </a:xfrm>
          <a:prstGeom prst="rightArrow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20" name="Seta para a direita 119"/>
          <p:cNvSpPr/>
          <p:nvPr/>
        </p:nvSpPr>
        <p:spPr>
          <a:xfrm rot="1430993">
            <a:off x="680158" y="1548409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21" name="CaixaDeTexto 120"/>
          <p:cNvSpPr txBox="1"/>
          <p:nvPr/>
        </p:nvSpPr>
        <p:spPr>
          <a:xfrm>
            <a:off x="6930876" y="259284"/>
            <a:ext cx="3671887" cy="25860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Partida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Secretariado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Área de Transição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 </a:t>
            </a:r>
            <a:r>
              <a:rPr lang="pt-PT" b="1" dirty="0"/>
              <a:t>F</a:t>
            </a:r>
            <a:r>
              <a:rPr lang="pt-PT" b="1" dirty="0" smtClean="0"/>
              <a:t>inal </a:t>
            </a:r>
            <a:r>
              <a:rPr lang="pt-PT" b="1" dirty="0"/>
              <a:t>da 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 Início e final da 2ª Corrida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  Linha de montagem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  Linha de desmontagem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 Início e final do BTT</a:t>
            </a:r>
          </a:p>
        </p:txBody>
      </p:sp>
      <p:sp>
        <p:nvSpPr>
          <p:cNvPr id="130" name="Rectângulo 23"/>
          <p:cNvSpPr/>
          <p:nvPr/>
        </p:nvSpPr>
        <p:spPr>
          <a:xfrm>
            <a:off x="7115025" y="392240"/>
            <a:ext cx="248579" cy="10731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31" name="Rectângulo 24"/>
          <p:cNvSpPr/>
          <p:nvPr/>
        </p:nvSpPr>
        <p:spPr>
          <a:xfrm>
            <a:off x="7146776" y="700609"/>
            <a:ext cx="188912" cy="10795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32" name="Rectângulo 28"/>
          <p:cNvSpPr/>
          <p:nvPr/>
        </p:nvSpPr>
        <p:spPr>
          <a:xfrm>
            <a:off x="7161063" y="957784"/>
            <a:ext cx="188913" cy="1079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33" name="Rectângulo 29"/>
          <p:cNvSpPr/>
          <p:nvPr/>
        </p:nvSpPr>
        <p:spPr>
          <a:xfrm rot="21540000">
            <a:off x="7173763" y="1248296"/>
            <a:ext cx="188913" cy="1079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135" name="Conexão reta 134"/>
          <p:cNvCxnSpPr/>
          <p:nvPr/>
        </p:nvCxnSpPr>
        <p:spPr>
          <a:xfrm rot="21420000" flipH="1" flipV="1">
            <a:off x="7129313" y="1818209"/>
            <a:ext cx="319088" cy="22225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ângulo 27"/>
          <p:cNvSpPr/>
          <p:nvPr/>
        </p:nvSpPr>
        <p:spPr>
          <a:xfrm>
            <a:off x="7115026" y="2030934"/>
            <a:ext cx="401637" cy="144462"/>
          </a:xfrm>
          <a:prstGeom prst="rect">
            <a:avLst/>
          </a:prstGeom>
          <a:pattFill prst="lgCheck">
            <a:fgClr>
              <a:srgbClr val="FFFF00"/>
            </a:fgClr>
            <a:bgClr>
              <a:srgbClr val="00CC00"/>
            </a:bgClr>
          </a:patt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37" name="Rectângulo 27"/>
          <p:cNvSpPr/>
          <p:nvPr/>
        </p:nvSpPr>
        <p:spPr>
          <a:xfrm>
            <a:off x="7129313" y="2337321"/>
            <a:ext cx="401638" cy="142875"/>
          </a:xfrm>
          <a:prstGeom prst="rect">
            <a:avLst/>
          </a:prstGeom>
          <a:pattFill prst="lgCheck">
            <a:fgClr>
              <a:srgbClr val="FFFF00"/>
            </a:fgClr>
            <a:bgClr>
              <a:srgbClr val="FF0000"/>
            </a:bgClr>
          </a:patt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138" name="Conexão reta 137"/>
          <p:cNvCxnSpPr/>
          <p:nvPr/>
        </p:nvCxnSpPr>
        <p:spPr>
          <a:xfrm flipH="1" flipV="1">
            <a:off x="7172176" y="2691334"/>
            <a:ext cx="293687" cy="31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xão recta 14"/>
          <p:cNvCxnSpPr/>
          <p:nvPr/>
        </p:nvCxnSpPr>
        <p:spPr>
          <a:xfrm rot="-60000">
            <a:off x="7082091" y="1577610"/>
            <a:ext cx="377019" cy="93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 29"/>
          <p:cNvSpPr/>
          <p:nvPr/>
        </p:nvSpPr>
        <p:spPr>
          <a:xfrm>
            <a:off x="554635" y="1109273"/>
            <a:ext cx="6706111" cy="5463226"/>
          </a:xfrm>
          <a:custGeom>
            <a:avLst/>
            <a:gdLst>
              <a:gd name="connsiteX0" fmla="*/ 6430780 w 6646150"/>
              <a:gd name="connsiteY0" fmla="*/ 5021705 h 5418256"/>
              <a:gd name="connsiteX1" fmla="*/ 6505731 w 6646150"/>
              <a:gd name="connsiteY1" fmla="*/ 5096655 h 5418256"/>
              <a:gd name="connsiteX2" fmla="*/ 6595672 w 6646150"/>
              <a:gd name="connsiteY2" fmla="*/ 5261547 h 5418256"/>
              <a:gd name="connsiteX3" fmla="*/ 6625652 w 6646150"/>
              <a:gd name="connsiteY3" fmla="*/ 5396459 h 5418256"/>
              <a:gd name="connsiteX4" fmla="*/ 6280878 w 6646150"/>
              <a:gd name="connsiteY4" fmla="*/ 5396459 h 5418256"/>
              <a:gd name="connsiteX5" fmla="*/ 5996065 w 6646150"/>
              <a:gd name="connsiteY5" fmla="*/ 5186596 h 5418256"/>
              <a:gd name="connsiteX6" fmla="*/ 5681272 w 6646150"/>
              <a:gd name="connsiteY6" fmla="*/ 4961744 h 5418256"/>
              <a:gd name="connsiteX7" fmla="*/ 3897442 w 6646150"/>
              <a:gd name="connsiteY7" fmla="*/ 3237875 h 5418256"/>
              <a:gd name="connsiteX8" fmla="*/ 3582649 w 6646150"/>
              <a:gd name="connsiteY8" fmla="*/ 2443396 h 5418256"/>
              <a:gd name="connsiteX9" fmla="*/ 1723869 w 6646150"/>
              <a:gd name="connsiteY9" fmla="*/ 824459 h 5418256"/>
              <a:gd name="connsiteX10" fmla="*/ 1199213 w 6646150"/>
              <a:gd name="connsiteY10" fmla="*/ 554636 h 5418256"/>
              <a:gd name="connsiteX11" fmla="*/ 599606 w 6646150"/>
              <a:gd name="connsiteY11" fmla="*/ 194872 h 5418256"/>
              <a:gd name="connsiteX12" fmla="*/ 0 w 6646150"/>
              <a:gd name="connsiteY12" fmla="*/ 0 h 5418256"/>
              <a:gd name="connsiteX0" fmla="*/ 6430780 w 6646150"/>
              <a:gd name="connsiteY0" fmla="*/ 5021705 h 5418256"/>
              <a:gd name="connsiteX1" fmla="*/ 6505731 w 6646150"/>
              <a:gd name="connsiteY1" fmla="*/ 5096655 h 5418256"/>
              <a:gd name="connsiteX2" fmla="*/ 6595672 w 6646150"/>
              <a:gd name="connsiteY2" fmla="*/ 5261547 h 5418256"/>
              <a:gd name="connsiteX3" fmla="*/ 6625652 w 6646150"/>
              <a:gd name="connsiteY3" fmla="*/ 5396459 h 5418256"/>
              <a:gd name="connsiteX4" fmla="*/ 6280878 w 6646150"/>
              <a:gd name="connsiteY4" fmla="*/ 5396459 h 5418256"/>
              <a:gd name="connsiteX5" fmla="*/ 5996065 w 6646150"/>
              <a:gd name="connsiteY5" fmla="*/ 5186596 h 5418256"/>
              <a:gd name="connsiteX6" fmla="*/ 5681272 w 6646150"/>
              <a:gd name="connsiteY6" fmla="*/ 4961744 h 5418256"/>
              <a:gd name="connsiteX7" fmla="*/ 3897442 w 6646150"/>
              <a:gd name="connsiteY7" fmla="*/ 3237875 h 5418256"/>
              <a:gd name="connsiteX8" fmla="*/ 3582649 w 6646150"/>
              <a:gd name="connsiteY8" fmla="*/ 2443396 h 5418256"/>
              <a:gd name="connsiteX9" fmla="*/ 1723869 w 6646150"/>
              <a:gd name="connsiteY9" fmla="*/ 824459 h 5418256"/>
              <a:gd name="connsiteX10" fmla="*/ 1199213 w 6646150"/>
              <a:gd name="connsiteY10" fmla="*/ 359763 h 5418256"/>
              <a:gd name="connsiteX11" fmla="*/ 599606 w 6646150"/>
              <a:gd name="connsiteY11" fmla="*/ 194872 h 5418256"/>
              <a:gd name="connsiteX12" fmla="*/ 0 w 6646150"/>
              <a:gd name="connsiteY12" fmla="*/ 0 h 5418256"/>
              <a:gd name="connsiteX0" fmla="*/ 6430780 w 6646150"/>
              <a:gd name="connsiteY0" fmla="*/ 5021705 h 5418256"/>
              <a:gd name="connsiteX1" fmla="*/ 6505731 w 6646150"/>
              <a:gd name="connsiteY1" fmla="*/ 5096655 h 5418256"/>
              <a:gd name="connsiteX2" fmla="*/ 6595672 w 6646150"/>
              <a:gd name="connsiteY2" fmla="*/ 5261547 h 5418256"/>
              <a:gd name="connsiteX3" fmla="*/ 6625652 w 6646150"/>
              <a:gd name="connsiteY3" fmla="*/ 5396459 h 5418256"/>
              <a:gd name="connsiteX4" fmla="*/ 6280878 w 6646150"/>
              <a:gd name="connsiteY4" fmla="*/ 5396459 h 5418256"/>
              <a:gd name="connsiteX5" fmla="*/ 5996065 w 6646150"/>
              <a:gd name="connsiteY5" fmla="*/ 5186596 h 5418256"/>
              <a:gd name="connsiteX6" fmla="*/ 5681272 w 6646150"/>
              <a:gd name="connsiteY6" fmla="*/ 4961744 h 5418256"/>
              <a:gd name="connsiteX7" fmla="*/ 3897442 w 6646150"/>
              <a:gd name="connsiteY7" fmla="*/ 3237875 h 5418256"/>
              <a:gd name="connsiteX8" fmla="*/ 3582649 w 6646150"/>
              <a:gd name="connsiteY8" fmla="*/ 2443396 h 5418256"/>
              <a:gd name="connsiteX9" fmla="*/ 1723869 w 6646150"/>
              <a:gd name="connsiteY9" fmla="*/ 824459 h 5418256"/>
              <a:gd name="connsiteX10" fmla="*/ 1199213 w 6646150"/>
              <a:gd name="connsiteY10" fmla="*/ 359763 h 5418256"/>
              <a:gd name="connsiteX11" fmla="*/ 599606 w 6646150"/>
              <a:gd name="connsiteY11" fmla="*/ 44970 h 5418256"/>
              <a:gd name="connsiteX12" fmla="*/ 0 w 6646150"/>
              <a:gd name="connsiteY12" fmla="*/ 0 h 5418256"/>
              <a:gd name="connsiteX0" fmla="*/ 6490741 w 6706111"/>
              <a:gd name="connsiteY0" fmla="*/ 5066675 h 5463226"/>
              <a:gd name="connsiteX1" fmla="*/ 6565692 w 6706111"/>
              <a:gd name="connsiteY1" fmla="*/ 5141625 h 5463226"/>
              <a:gd name="connsiteX2" fmla="*/ 6655633 w 6706111"/>
              <a:gd name="connsiteY2" fmla="*/ 5306517 h 5463226"/>
              <a:gd name="connsiteX3" fmla="*/ 6685613 w 6706111"/>
              <a:gd name="connsiteY3" fmla="*/ 5441429 h 5463226"/>
              <a:gd name="connsiteX4" fmla="*/ 6340839 w 6706111"/>
              <a:gd name="connsiteY4" fmla="*/ 5441429 h 5463226"/>
              <a:gd name="connsiteX5" fmla="*/ 6056026 w 6706111"/>
              <a:gd name="connsiteY5" fmla="*/ 5231566 h 5463226"/>
              <a:gd name="connsiteX6" fmla="*/ 5741233 w 6706111"/>
              <a:gd name="connsiteY6" fmla="*/ 5006714 h 5463226"/>
              <a:gd name="connsiteX7" fmla="*/ 3957403 w 6706111"/>
              <a:gd name="connsiteY7" fmla="*/ 3282845 h 5463226"/>
              <a:gd name="connsiteX8" fmla="*/ 3642610 w 6706111"/>
              <a:gd name="connsiteY8" fmla="*/ 2488366 h 5463226"/>
              <a:gd name="connsiteX9" fmla="*/ 1783830 w 6706111"/>
              <a:gd name="connsiteY9" fmla="*/ 869429 h 5463226"/>
              <a:gd name="connsiteX10" fmla="*/ 1259174 w 6706111"/>
              <a:gd name="connsiteY10" fmla="*/ 404733 h 5463226"/>
              <a:gd name="connsiteX11" fmla="*/ 659567 w 6706111"/>
              <a:gd name="connsiteY11" fmla="*/ 89940 h 5463226"/>
              <a:gd name="connsiteX12" fmla="*/ 0 w 6706111"/>
              <a:gd name="connsiteY12" fmla="*/ 0 h 546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06111" h="5463226">
                <a:moveTo>
                  <a:pt x="6490741" y="5066675"/>
                </a:moveTo>
                <a:cubicBezTo>
                  <a:pt x="6514475" y="5084163"/>
                  <a:pt x="6538210" y="5101651"/>
                  <a:pt x="6565692" y="5141625"/>
                </a:cubicBezTo>
                <a:cubicBezTo>
                  <a:pt x="6593174" y="5181599"/>
                  <a:pt x="6635646" y="5256550"/>
                  <a:pt x="6655633" y="5306517"/>
                </a:cubicBezTo>
                <a:cubicBezTo>
                  <a:pt x="6675620" y="5356484"/>
                  <a:pt x="6738079" y="5418944"/>
                  <a:pt x="6685613" y="5441429"/>
                </a:cubicBezTo>
                <a:cubicBezTo>
                  <a:pt x="6633147" y="5463914"/>
                  <a:pt x="6445770" y="5476406"/>
                  <a:pt x="6340839" y="5441429"/>
                </a:cubicBezTo>
                <a:cubicBezTo>
                  <a:pt x="6235908" y="5406452"/>
                  <a:pt x="6155960" y="5304019"/>
                  <a:pt x="6056026" y="5231566"/>
                </a:cubicBezTo>
                <a:cubicBezTo>
                  <a:pt x="5956092" y="5159113"/>
                  <a:pt x="6091003" y="5331501"/>
                  <a:pt x="5741233" y="5006714"/>
                </a:cubicBezTo>
                <a:cubicBezTo>
                  <a:pt x="5391463" y="4681927"/>
                  <a:pt x="4307173" y="3702570"/>
                  <a:pt x="3957403" y="3282845"/>
                </a:cubicBezTo>
                <a:cubicBezTo>
                  <a:pt x="3607633" y="2863120"/>
                  <a:pt x="4004872" y="2890602"/>
                  <a:pt x="3642610" y="2488366"/>
                </a:cubicBezTo>
                <a:cubicBezTo>
                  <a:pt x="3280348" y="2086130"/>
                  <a:pt x="2181069" y="1216701"/>
                  <a:pt x="1783830" y="869429"/>
                </a:cubicBezTo>
                <a:cubicBezTo>
                  <a:pt x="1386591" y="522157"/>
                  <a:pt x="1446551" y="534648"/>
                  <a:pt x="1259174" y="404733"/>
                </a:cubicBezTo>
                <a:cubicBezTo>
                  <a:pt x="1071797" y="274818"/>
                  <a:pt x="869429" y="157395"/>
                  <a:pt x="659567" y="89940"/>
                </a:cubicBezTo>
                <a:cubicBezTo>
                  <a:pt x="449705" y="22485"/>
                  <a:pt x="199868" y="51216"/>
                  <a:pt x="0" y="0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9" name="Rectângulo 27"/>
          <p:cNvSpPr/>
          <p:nvPr/>
        </p:nvSpPr>
        <p:spPr>
          <a:xfrm>
            <a:off x="4914652" y="4070598"/>
            <a:ext cx="401638" cy="142875"/>
          </a:xfrm>
          <a:prstGeom prst="rect">
            <a:avLst/>
          </a:prstGeom>
          <a:pattFill prst="lgCheck">
            <a:fgClr>
              <a:srgbClr val="FFFF00"/>
            </a:fgClr>
            <a:bgClr>
              <a:srgbClr val="FF0000"/>
            </a:bgClr>
          </a:patt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40" name="Rectângulo 27"/>
          <p:cNvSpPr/>
          <p:nvPr/>
        </p:nvSpPr>
        <p:spPr>
          <a:xfrm rot="8783986">
            <a:off x="7081312" y="5221139"/>
            <a:ext cx="401637" cy="144462"/>
          </a:xfrm>
          <a:prstGeom prst="rect">
            <a:avLst/>
          </a:prstGeom>
          <a:pattFill prst="lgCheck">
            <a:fgClr>
              <a:srgbClr val="FFFF00"/>
            </a:fgClr>
            <a:bgClr>
              <a:srgbClr val="00CC00"/>
            </a:bgClr>
          </a:patt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39" name="Forma livre 38"/>
          <p:cNvSpPr/>
          <p:nvPr/>
        </p:nvSpPr>
        <p:spPr>
          <a:xfrm>
            <a:off x="599607" y="1364105"/>
            <a:ext cx="2908091" cy="2083633"/>
          </a:xfrm>
          <a:custGeom>
            <a:avLst/>
            <a:gdLst>
              <a:gd name="connsiteX0" fmla="*/ 0 w 2908091"/>
              <a:gd name="connsiteY0" fmla="*/ 0 h 2083633"/>
              <a:gd name="connsiteX1" fmla="*/ 554636 w 2908091"/>
              <a:gd name="connsiteY1" fmla="*/ 209862 h 2083633"/>
              <a:gd name="connsiteX2" fmla="*/ 1004341 w 2908091"/>
              <a:gd name="connsiteY2" fmla="*/ 329784 h 2083633"/>
              <a:gd name="connsiteX3" fmla="*/ 1319134 w 2908091"/>
              <a:gd name="connsiteY3" fmla="*/ 494675 h 2083633"/>
              <a:gd name="connsiteX4" fmla="*/ 1409075 w 2908091"/>
              <a:gd name="connsiteY4" fmla="*/ 794479 h 2083633"/>
              <a:gd name="connsiteX5" fmla="*/ 1828800 w 2908091"/>
              <a:gd name="connsiteY5" fmla="*/ 1184223 h 2083633"/>
              <a:gd name="connsiteX6" fmla="*/ 1993691 w 2908091"/>
              <a:gd name="connsiteY6" fmla="*/ 1379095 h 2083633"/>
              <a:gd name="connsiteX7" fmla="*/ 2263514 w 2908091"/>
              <a:gd name="connsiteY7" fmla="*/ 1618938 h 2083633"/>
              <a:gd name="connsiteX8" fmla="*/ 2908091 w 2908091"/>
              <a:gd name="connsiteY8" fmla="*/ 2083633 h 2083633"/>
              <a:gd name="connsiteX9" fmla="*/ 2908091 w 2908091"/>
              <a:gd name="connsiteY9" fmla="*/ 2083633 h 208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8091" h="2083633">
                <a:moveTo>
                  <a:pt x="0" y="0"/>
                </a:moveTo>
                <a:cubicBezTo>
                  <a:pt x="193623" y="77449"/>
                  <a:pt x="387246" y="154898"/>
                  <a:pt x="554636" y="209862"/>
                </a:cubicBezTo>
                <a:cubicBezTo>
                  <a:pt x="722026" y="264826"/>
                  <a:pt x="876925" y="282315"/>
                  <a:pt x="1004341" y="329784"/>
                </a:cubicBezTo>
                <a:cubicBezTo>
                  <a:pt x="1131757" y="377253"/>
                  <a:pt x="1251678" y="417226"/>
                  <a:pt x="1319134" y="494675"/>
                </a:cubicBezTo>
                <a:cubicBezTo>
                  <a:pt x="1386590" y="572124"/>
                  <a:pt x="1324131" y="679554"/>
                  <a:pt x="1409075" y="794479"/>
                </a:cubicBezTo>
                <a:cubicBezTo>
                  <a:pt x="1494019" y="909404"/>
                  <a:pt x="1731364" y="1086787"/>
                  <a:pt x="1828800" y="1184223"/>
                </a:cubicBezTo>
                <a:cubicBezTo>
                  <a:pt x="1926236" y="1281659"/>
                  <a:pt x="1921239" y="1306643"/>
                  <a:pt x="1993691" y="1379095"/>
                </a:cubicBezTo>
                <a:cubicBezTo>
                  <a:pt x="2066143" y="1451548"/>
                  <a:pt x="2111114" y="1501515"/>
                  <a:pt x="2263514" y="1618938"/>
                </a:cubicBezTo>
                <a:cubicBezTo>
                  <a:pt x="2415914" y="1736361"/>
                  <a:pt x="2908091" y="2083633"/>
                  <a:pt x="2908091" y="2083633"/>
                </a:cubicBezTo>
                <a:lnTo>
                  <a:pt x="2908091" y="2083633"/>
                </a:ln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1" name="Seta para a direita 140"/>
          <p:cNvSpPr/>
          <p:nvPr/>
        </p:nvSpPr>
        <p:spPr>
          <a:xfrm rot="13273897">
            <a:off x="3341613" y="2738794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44" name="Seta para a direita 143"/>
          <p:cNvSpPr/>
          <p:nvPr/>
        </p:nvSpPr>
        <p:spPr>
          <a:xfrm rot="2781298">
            <a:off x="2443031" y="2875140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45" name="Seta para a direita 144"/>
          <p:cNvSpPr/>
          <p:nvPr/>
        </p:nvSpPr>
        <p:spPr>
          <a:xfrm rot="13273897">
            <a:off x="6373909" y="6473380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46" name="Seta para a direita 145"/>
          <p:cNvSpPr/>
          <p:nvPr/>
        </p:nvSpPr>
        <p:spPr>
          <a:xfrm rot="2459803">
            <a:off x="4483853" y="3959127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92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467"/>
            <a:ext cx="10693400" cy="60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Partida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0" y="995344"/>
            <a:ext cx="4132254" cy="13054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pc="-65" dirty="0" smtClean="0"/>
              <a:t>BENJAMINS</a:t>
            </a:r>
            <a:br>
              <a:rPr lang="pt-PT" spc="-65" dirty="0" smtClean="0"/>
            </a:br>
            <a:r>
              <a:rPr lang="pt-PT" spc="-65" dirty="0" smtClean="0"/>
              <a:t>1ª Corrida 200m (1 volta) </a:t>
            </a:r>
            <a:br>
              <a:rPr lang="pt-PT" spc="-65" dirty="0" smtClean="0"/>
            </a:br>
            <a:r>
              <a:rPr lang="pt-PT" spc="-65" dirty="0" smtClean="0"/>
              <a:t>2ª Corrida 200m (1 volta)</a:t>
            </a:r>
            <a:endParaRPr lang="pt-PT" sz="2100" kern="0" dirty="0"/>
          </a:p>
        </p:txBody>
      </p:sp>
      <p:cxnSp>
        <p:nvCxnSpPr>
          <p:cNvPr id="8" name="Conexão recta 7"/>
          <p:cNvCxnSpPr/>
          <p:nvPr/>
        </p:nvCxnSpPr>
        <p:spPr>
          <a:xfrm rot="5400000">
            <a:off x="3132122" y="5781689"/>
            <a:ext cx="142876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9204352" y="209525"/>
            <a:ext cx="428628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9204352" y="423839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9204352" y="709591"/>
            <a:ext cx="42862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9204352" y="995343"/>
            <a:ext cx="428628" cy="1588"/>
          </a:xfrm>
          <a:prstGeom prst="line">
            <a:avLst/>
          </a:pr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ângulo 18"/>
          <p:cNvSpPr/>
          <p:nvPr/>
        </p:nvSpPr>
        <p:spPr>
          <a:xfrm>
            <a:off x="9132914" y="1209657"/>
            <a:ext cx="571504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ângulo 19"/>
          <p:cNvSpPr/>
          <p:nvPr/>
        </p:nvSpPr>
        <p:spPr>
          <a:xfrm rot="1640379">
            <a:off x="646261" y="4713638"/>
            <a:ext cx="642942" cy="2227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2" name="Conexão recta 21"/>
          <p:cNvCxnSpPr/>
          <p:nvPr/>
        </p:nvCxnSpPr>
        <p:spPr>
          <a:xfrm rot="5400000">
            <a:off x="2239147" y="5245904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ângulo 27"/>
          <p:cNvSpPr/>
          <p:nvPr/>
        </p:nvSpPr>
        <p:spPr>
          <a:xfrm>
            <a:off x="2917808" y="6067441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  <a:p>
            <a:pPr algn="ctr"/>
            <a:endParaRPr lang="pt-PT" dirty="0"/>
          </a:p>
        </p:txBody>
      </p:sp>
      <p:sp>
        <p:nvSpPr>
          <p:cNvPr id="29" name="Rectângulo 28"/>
          <p:cNvSpPr/>
          <p:nvPr/>
        </p:nvSpPr>
        <p:spPr>
          <a:xfrm rot="18994249">
            <a:off x="2318874" y="4686877"/>
            <a:ext cx="721258" cy="41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</a:p>
          <a:p>
            <a:pPr algn="ctr"/>
            <a:endParaRPr lang="pt-PT" dirty="0"/>
          </a:p>
        </p:txBody>
      </p:sp>
      <p:sp>
        <p:nvSpPr>
          <p:cNvPr id="30" name="Rectângulo 29"/>
          <p:cNvSpPr/>
          <p:nvPr/>
        </p:nvSpPr>
        <p:spPr>
          <a:xfrm>
            <a:off x="917544" y="4138615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Transição</a:t>
            </a:r>
          </a:p>
          <a:p>
            <a:pPr algn="ctr"/>
            <a:endParaRPr lang="pt-PT" dirty="0"/>
          </a:p>
        </p:txBody>
      </p:sp>
      <p:sp>
        <p:nvSpPr>
          <p:cNvPr id="21" name="Forma livre 20"/>
          <p:cNvSpPr/>
          <p:nvPr/>
        </p:nvSpPr>
        <p:spPr>
          <a:xfrm>
            <a:off x="1249680" y="4983480"/>
            <a:ext cx="3195320" cy="982980"/>
          </a:xfrm>
          <a:custGeom>
            <a:avLst/>
            <a:gdLst>
              <a:gd name="connsiteX0" fmla="*/ 1965960 w 3195320"/>
              <a:gd name="connsiteY0" fmla="*/ 853440 h 982980"/>
              <a:gd name="connsiteX1" fmla="*/ 2423160 w 3195320"/>
              <a:gd name="connsiteY1" fmla="*/ 929640 h 982980"/>
              <a:gd name="connsiteX2" fmla="*/ 2667000 w 3195320"/>
              <a:gd name="connsiteY2" fmla="*/ 975360 h 982980"/>
              <a:gd name="connsiteX3" fmla="*/ 2987040 w 3195320"/>
              <a:gd name="connsiteY3" fmla="*/ 975360 h 982980"/>
              <a:gd name="connsiteX4" fmla="*/ 3169920 w 3195320"/>
              <a:gd name="connsiteY4" fmla="*/ 944880 h 982980"/>
              <a:gd name="connsiteX5" fmla="*/ 3093720 w 3195320"/>
              <a:gd name="connsiteY5" fmla="*/ 899160 h 982980"/>
              <a:gd name="connsiteX6" fmla="*/ 2560320 w 3195320"/>
              <a:gd name="connsiteY6" fmla="*/ 883920 h 982980"/>
              <a:gd name="connsiteX7" fmla="*/ 1981200 w 3195320"/>
              <a:gd name="connsiteY7" fmla="*/ 792480 h 982980"/>
              <a:gd name="connsiteX8" fmla="*/ 1478280 w 3195320"/>
              <a:gd name="connsiteY8" fmla="*/ 548640 h 982980"/>
              <a:gd name="connsiteX9" fmla="*/ 0 w 3195320"/>
              <a:gd name="connsiteY9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5320" h="982980">
                <a:moveTo>
                  <a:pt x="1965960" y="853440"/>
                </a:moveTo>
                <a:lnTo>
                  <a:pt x="2423160" y="929640"/>
                </a:lnTo>
                <a:cubicBezTo>
                  <a:pt x="2540000" y="949960"/>
                  <a:pt x="2573020" y="967740"/>
                  <a:pt x="2667000" y="975360"/>
                </a:cubicBezTo>
                <a:cubicBezTo>
                  <a:pt x="2760980" y="982980"/>
                  <a:pt x="2903220" y="980440"/>
                  <a:pt x="2987040" y="975360"/>
                </a:cubicBezTo>
                <a:cubicBezTo>
                  <a:pt x="3070860" y="970280"/>
                  <a:pt x="3152140" y="957580"/>
                  <a:pt x="3169920" y="944880"/>
                </a:cubicBezTo>
                <a:cubicBezTo>
                  <a:pt x="3187700" y="932180"/>
                  <a:pt x="3195320" y="909320"/>
                  <a:pt x="3093720" y="899160"/>
                </a:cubicBezTo>
                <a:cubicBezTo>
                  <a:pt x="2992120" y="889000"/>
                  <a:pt x="2745740" y="901700"/>
                  <a:pt x="2560320" y="883920"/>
                </a:cubicBezTo>
                <a:cubicBezTo>
                  <a:pt x="2374900" y="866140"/>
                  <a:pt x="2161540" y="848360"/>
                  <a:pt x="1981200" y="792480"/>
                </a:cubicBezTo>
                <a:cubicBezTo>
                  <a:pt x="1800860" y="736600"/>
                  <a:pt x="1808480" y="680720"/>
                  <a:pt x="1478280" y="548640"/>
                </a:cubicBezTo>
                <a:cubicBezTo>
                  <a:pt x="1148080" y="416560"/>
                  <a:pt x="574040" y="208280"/>
                  <a:pt x="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Forma livre 22"/>
          <p:cNvSpPr/>
          <p:nvPr/>
        </p:nvSpPr>
        <p:spPr>
          <a:xfrm>
            <a:off x="594360" y="4485640"/>
            <a:ext cx="3888740" cy="1549400"/>
          </a:xfrm>
          <a:custGeom>
            <a:avLst/>
            <a:gdLst>
              <a:gd name="connsiteX0" fmla="*/ 76200 w 3888740"/>
              <a:gd name="connsiteY0" fmla="*/ 177800 h 1549400"/>
              <a:gd name="connsiteX1" fmla="*/ 15240 w 3888740"/>
              <a:gd name="connsiteY1" fmla="*/ 101600 h 1549400"/>
              <a:gd name="connsiteX2" fmla="*/ 167640 w 3888740"/>
              <a:gd name="connsiteY2" fmla="*/ 40640 h 1549400"/>
              <a:gd name="connsiteX3" fmla="*/ 762000 w 3888740"/>
              <a:gd name="connsiteY3" fmla="*/ 345440 h 1549400"/>
              <a:gd name="connsiteX4" fmla="*/ 1645920 w 3888740"/>
              <a:gd name="connsiteY4" fmla="*/ 909320 h 1549400"/>
              <a:gd name="connsiteX5" fmla="*/ 2392680 w 3888740"/>
              <a:gd name="connsiteY5" fmla="*/ 1244600 h 1549400"/>
              <a:gd name="connsiteX6" fmla="*/ 3002280 w 3888740"/>
              <a:gd name="connsiteY6" fmla="*/ 1503680 h 1549400"/>
              <a:gd name="connsiteX7" fmla="*/ 3733800 w 3888740"/>
              <a:gd name="connsiteY7" fmla="*/ 1518920 h 1549400"/>
              <a:gd name="connsiteX8" fmla="*/ 3855720 w 3888740"/>
              <a:gd name="connsiteY8" fmla="*/ 1473200 h 1549400"/>
              <a:gd name="connsiteX9" fmla="*/ 3779520 w 3888740"/>
              <a:gd name="connsiteY9" fmla="*/ 1381760 h 1549400"/>
              <a:gd name="connsiteX10" fmla="*/ 3200400 w 3888740"/>
              <a:gd name="connsiteY10" fmla="*/ 1381760 h 1549400"/>
              <a:gd name="connsiteX11" fmla="*/ 2697480 w 3888740"/>
              <a:gd name="connsiteY11" fmla="*/ 1275080 h 1549400"/>
              <a:gd name="connsiteX12" fmla="*/ 2225040 w 3888740"/>
              <a:gd name="connsiteY12" fmla="*/ 1076960 h 1549400"/>
              <a:gd name="connsiteX13" fmla="*/ 1798320 w 3888740"/>
              <a:gd name="connsiteY13" fmla="*/ 83312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8740" h="1549400">
                <a:moveTo>
                  <a:pt x="76200" y="177800"/>
                </a:moveTo>
                <a:cubicBezTo>
                  <a:pt x="38100" y="151130"/>
                  <a:pt x="0" y="124460"/>
                  <a:pt x="15240" y="101600"/>
                </a:cubicBezTo>
                <a:cubicBezTo>
                  <a:pt x="30480" y="78740"/>
                  <a:pt x="43180" y="0"/>
                  <a:pt x="167640" y="40640"/>
                </a:cubicBezTo>
                <a:cubicBezTo>
                  <a:pt x="292100" y="81280"/>
                  <a:pt x="515620" y="200660"/>
                  <a:pt x="762000" y="345440"/>
                </a:cubicBezTo>
                <a:cubicBezTo>
                  <a:pt x="1008380" y="490220"/>
                  <a:pt x="1374140" y="759460"/>
                  <a:pt x="1645920" y="909320"/>
                </a:cubicBezTo>
                <a:cubicBezTo>
                  <a:pt x="1917700" y="1059180"/>
                  <a:pt x="2166620" y="1145540"/>
                  <a:pt x="2392680" y="1244600"/>
                </a:cubicBezTo>
                <a:cubicBezTo>
                  <a:pt x="2618740" y="1343660"/>
                  <a:pt x="2778760" y="1457960"/>
                  <a:pt x="3002280" y="1503680"/>
                </a:cubicBezTo>
                <a:cubicBezTo>
                  <a:pt x="3225800" y="1549400"/>
                  <a:pt x="3591560" y="1524000"/>
                  <a:pt x="3733800" y="1518920"/>
                </a:cubicBezTo>
                <a:cubicBezTo>
                  <a:pt x="3876040" y="1513840"/>
                  <a:pt x="3848100" y="1496060"/>
                  <a:pt x="3855720" y="1473200"/>
                </a:cubicBezTo>
                <a:cubicBezTo>
                  <a:pt x="3863340" y="1450340"/>
                  <a:pt x="3888740" y="1397000"/>
                  <a:pt x="3779520" y="1381760"/>
                </a:cubicBezTo>
                <a:cubicBezTo>
                  <a:pt x="3670300" y="1366520"/>
                  <a:pt x="3380740" y="1399540"/>
                  <a:pt x="3200400" y="1381760"/>
                </a:cubicBezTo>
                <a:cubicBezTo>
                  <a:pt x="3020060" y="1363980"/>
                  <a:pt x="2860040" y="1325880"/>
                  <a:pt x="2697480" y="1275080"/>
                </a:cubicBezTo>
                <a:cubicBezTo>
                  <a:pt x="2534920" y="1224280"/>
                  <a:pt x="2374900" y="1150620"/>
                  <a:pt x="2225040" y="1076960"/>
                </a:cubicBezTo>
                <a:cubicBezTo>
                  <a:pt x="2075180" y="1003300"/>
                  <a:pt x="1936750" y="918210"/>
                  <a:pt x="1798320" y="833120"/>
                </a:cubicBezTo>
              </a:path>
            </a:pathLst>
          </a:cu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a direita 23"/>
          <p:cNvSpPr/>
          <p:nvPr/>
        </p:nvSpPr>
        <p:spPr>
          <a:xfrm rot="21340902">
            <a:off x="4137158" y="6171872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5" name="Seta para a direita 24"/>
          <p:cNvSpPr/>
          <p:nvPr/>
        </p:nvSpPr>
        <p:spPr>
          <a:xfrm rot="1915854">
            <a:off x="1257403" y="4700525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6" name="Seta para a direita 25"/>
          <p:cNvSpPr/>
          <p:nvPr/>
        </p:nvSpPr>
        <p:spPr>
          <a:xfrm>
            <a:off x="3923759" y="6085681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7" name="Seta para a direita 26"/>
          <p:cNvSpPr/>
          <p:nvPr/>
        </p:nvSpPr>
        <p:spPr>
          <a:xfrm rot="10800000">
            <a:off x="3906540" y="5653633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31" name="Conexão recta 9"/>
          <p:cNvCxnSpPr/>
          <p:nvPr/>
        </p:nvCxnSpPr>
        <p:spPr>
          <a:xfrm flipV="1">
            <a:off x="3202766" y="5733106"/>
            <a:ext cx="0" cy="2805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ta para a direita 31"/>
          <p:cNvSpPr/>
          <p:nvPr/>
        </p:nvSpPr>
        <p:spPr>
          <a:xfrm rot="11190115">
            <a:off x="3481462" y="5632349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2069353">
            <a:off x="1351491" y="5143300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BENJAMINS</a:t>
            </a:r>
            <a:endParaRPr lang="pt-PT" dirty="0"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100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38225"/>
            <a:ext cx="10693400" cy="588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5" name="Rectângulo 54"/>
          <p:cNvSpPr/>
          <p:nvPr/>
        </p:nvSpPr>
        <p:spPr>
          <a:xfrm>
            <a:off x="7251700" y="5838825"/>
            <a:ext cx="152400" cy="381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Forma livre 57"/>
          <p:cNvSpPr/>
          <p:nvPr/>
        </p:nvSpPr>
        <p:spPr>
          <a:xfrm>
            <a:off x="6883400" y="5778500"/>
            <a:ext cx="457200" cy="558800"/>
          </a:xfrm>
          <a:custGeom>
            <a:avLst/>
            <a:gdLst>
              <a:gd name="connsiteX0" fmla="*/ 457200 w 457200"/>
              <a:gd name="connsiteY0" fmla="*/ 50800 h 558800"/>
              <a:gd name="connsiteX1" fmla="*/ 368300 w 457200"/>
              <a:gd name="connsiteY1" fmla="*/ 12700 h 558800"/>
              <a:gd name="connsiteX2" fmla="*/ 330200 w 457200"/>
              <a:gd name="connsiteY2" fmla="*/ 0 h 558800"/>
              <a:gd name="connsiteX3" fmla="*/ 165100 w 457200"/>
              <a:gd name="connsiteY3" fmla="*/ 12700 h 558800"/>
              <a:gd name="connsiteX4" fmla="*/ 127000 w 457200"/>
              <a:gd name="connsiteY4" fmla="*/ 38100 h 558800"/>
              <a:gd name="connsiteX5" fmla="*/ 76200 w 457200"/>
              <a:gd name="connsiteY5" fmla="*/ 152400 h 558800"/>
              <a:gd name="connsiteX6" fmla="*/ 63500 w 457200"/>
              <a:gd name="connsiteY6" fmla="*/ 190500 h 558800"/>
              <a:gd name="connsiteX7" fmla="*/ 38100 w 457200"/>
              <a:gd name="connsiteY7" fmla="*/ 330200 h 558800"/>
              <a:gd name="connsiteX8" fmla="*/ 0 w 457200"/>
              <a:gd name="connsiteY8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558800">
                <a:moveTo>
                  <a:pt x="457200" y="50800"/>
                </a:moveTo>
                <a:cubicBezTo>
                  <a:pt x="427567" y="38100"/>
                  <a:pt x="398234" y="24674"/>
                  <a:pt x="368300" y="12700"/>
                </a:cubicBezTo>
                <a:cubicBezTo>
                  <a:pt x="355871" y="7728"/>
                  <a:pt x="343587" y="0"/>
                  <a:pt x="330200" y="0"/>
                </a:cubicBezTo>
                <a:cubicBezTo>
                  <a:pt x="275004" y="0"/>
                  <a:pt x="220133" y="8467"/>
                  <a:pt x="165100" y="12700"/>
                </a:cubicBezTo>
                <a:cubicBezTo>
                  <a:pt x="152400" y="21167"/>
                  <a:pt x="137793" y="27307"/>
                  <a:pt x="127000" y="38100"/>
                </a:cubicBezTo>
                <a:cubicBezTo>
                  <a:pt x="96811" y="68289"/>
                  <a:pt x="88775" y="114674"/>
                  <a:pt x="76200" y="152400"/>
                </a:cubicBezTo>
                <a:cubicBezTo>
                  <a:pt x="71967" y="165100"/>
                  <a:pt x="66125" y="177373"/>
                  <a:pt x="63500" y="190500"/>
                </a:cubicBezTo>
                <a:cubicBezTo>
                  <a:pt x="45750" y="279250"/>
                  <a:pt x="54349" y="232708"/>
                  <a:pt x="38100" y="330200"/>
                </a:cubicBezTo>
                <a:cubicBezTo>
                  <a:pt x="24653" y="545350"/>
                  <a:pt x="73388" y="485412"/>
                  <a:pt x="0" y="5588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Conexão recta unidireccional 59"/>
          <p:cNvCxnSpPr>
            <a:stCxn id="58" idx="8"/>
          </p:cNvCxnSpPr>
          <p:nvPr/>
        </p:nvCxnSpPr>
        <p:spPr>
          <a:xfrm flipH="1">
            <a:off x="5651500" y="6337300"/>
            <a:ext cx="1231900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 rot="16200000" flipV="1">
            <a:off x="5537200" y="618172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rot="5400000" flipH="1" flipV="1">
            <a:off x="5118100" y="5686425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cta unidireccional 66"/>
          <p:cNvCxnSpPr/>
          <p:nvPr/>
        </p:nvCxnSpPr>
        <p:spPr>
          <a:xfrm rot="16200000" flipV="1">
            <a:off x="5270500" y="4924425"/>
            <a:ext cx="457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cta unidireccional 69"/>
          <p:cNvCxnSpPr/>
          <p:nvPr/>
        </p:nvCxnSpPr>
        <p:spPr>
          <a:xfrm rot="5400000" flipH="1" flipV="1">
            <a:off x="5232400" y="4429125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rot="5400000" flipH="1" flipV="1">
            <a:off x="5461000" y="3971925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cta unidireccional 80"/>
          <p:cNvCxnSpPr/>
          <p:nvPr/>
        </p:nvCxnSpPr>
        <p:spPr>
          <a:xfrm rot="5400000" flipH="1" flipV="1">
            <a:off x="5575300" y="3705225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xão recta unidireccional 83"/>
          <p:cNvCxnSpPr/>
          <p:nvPr/>
        </p:nvCxnSpPr>
        <p:spPr>
          <a:xfrm flipV="1">
            <a:off x="5727700" y="3400425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xão recta unidireccional 85"/>
          <p:cNvCxnSpPr/>
          <p:nvPr/>
        </p:nvCxnSpPr>
        <p:spPr>
          <a:xfrm rot="16200000" flipH="1">
            <a:off x="4775200" y="4886325"/>
            <a:ext cx="3048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cta unidireccional 87"/>
          <p:cNvCxnSpPr/>
          <p:nvPr/>
        </p:nvCxnSpPr>
        <p:spPr>
          <a:xfrm flipV="1">
            <a:off x="6337300" y="6372225"/>
            <a:ext cx="838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orma livre 89"/>
          <p:cNvSpPr/>
          <p:nvPr/>
        </p:nvSpPr>
        <p:spPr>
          <a:xfrm>
            <a:off x="7175500" y="6235700"/>
            <a:ext cx="197545" cy="139700"/>
          </a:xfrm>
          <a:custGeom>
            <a:avLst/>
            <a:gdLst>
              <a:gd name="connsiteX0" fmla="*/ 0 w 197545"/>
              <a:gd name="connsiteY0" fmla="*/ 139700 h 139700"/>
              <a:gd name="connsiteX1" fmla="*/ 127000 w 197545"/>
              <a:gd name="connsiteY1" fmla="*/ 88900 h 139700"/>
              <a:gd name="connsiteX2" fmla="*/ 152400 w 197545"/>
              <a:gd name="connsiteY2" fmla="*/ 50800 h 139700"/>
              <a:gd name="connsiteX3" fmla="*/ 190500 w 19754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45" h="139700">
                <a:moveTo>
                  <a:pt x="0" y="139700"/>
                </a:moveTo>
                <a:cubicBezTo>
                  <a:pt x="43513" y="127268"/>
                  <a:pt x="93004" y="122896"/>
                  <a:pt x="127000" y="88900"/>
                </a:cubicBezTo>
                <a:cubicBezTo>
                  <a:pt x="137793" y="78107"/>
                  <a:pt x="141607" y="61593"/>
                  <a:pt x="152400" y="50800"/>
                </a:cubicBezTo>
                <a:cubicBezTo>
                  <a:pt x="197545" y="5655"/>
                  <a:pt x="190500" y="49011"/>
                  <a:pt x="190500" y="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467"/>
            <a:ext cx="10693400" cy="60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Partida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0" y="995344"/>
            <a:ext cx="4132254" cy="16414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kern="0" spc="-65" dirty="0" smtClean="0"/>
              <a:t>INFANTIS</a:t>
            </a:r>
            <a:br>
              <a:rPr lang="pt-PT" kern="0" spc="-65" dirty="0" smtClean="0"/>
            </a:br>
            <a:r>
              <a:rPr lang="pt-PT" kern="0" spc="-65" dirty="0" smtClean="0"/>
              <a:t>1ª Corrida 400m (1 volta) </a:t>
            </a:r>
            <a:br>
              <a:rPr lang="pt-PT" kern="0" spc="-65" dirty="0" smtClean="0"/>
            </a:br>
            <a:r>
              <a:rPr lang="pt-PT" kern="0" spc="-65" dirty="0" smtClean="0"/>
              <a:t>2ª Corrida 400m (1 volta)</a:t>
            </a:r>
            <a:endParaRPr lang="pt-PT" kern="0" dirty="0" smtClean="0"/>
          </a:p>
          <a:p>
            <a:pPr marL="12700">
              <a:spcBef>
                <a:spcPts val="100"/>
              </a:spcBef>
            </a:pPr>
            <a:endParaRPr lang="pt-PT" sz="2100" kern="0" dirty="0"/>
          </a:p>
        </p:txBody>
      </p:sp>
      <p:cxnSp>
        <p:nvCxnSpPr>
          <p:cNvPr id="8" name="Conexão recta 7"/>
          <p:cNvCxnSpPr/>
          <p:nvPr/>
        </p:nvCxnSpPr>
        <p:spPr>
          <a:xfrm rot="5400000">
            <a:off x="3132122" y="5781689"/>
            <a:ext cx="142876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9204352" y="209525"/>
            <a:ext cx="428628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9204352" y="423839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9204352" y="709591"/>
            <a:ext cx="42862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9204352" y="995343"/>
            <a:ext cx="428628" cy="1588"/>
          </a:xfrm>
          <a:prstGeom prst="line">
            <a:avLst/>
          </a:pr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ângulo 18"/>
          <p:cNvSpPr/>
          <p:nvPr/>
        </p:nvSpPr>
        <p:spPr>
          <a:xfrm>
            <a:off x="9132914" y="1209657"/>
            <a:ext cx="571504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ângulo 19"/>
          <p:cNvSpPr/>
          <p:nvPr/>
        </p:nvSpPr>
        <p:spPr>
          <a:xfrm rot="1640379">
            <a:off x="646261" y="4713638"/>
            <a:ext cx="642942" cy="2227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2" name="Conexão recta 21"/>
          <p:cNvCxnSpPr/>
          <p:nvPr/>
        </p:nvCxnSpPr>
        <p:spPr>
          <a:xfrm rot="5400000">
            <a:off x="2239147" y="5245904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ângulo 27"/>
          <p:cNvSpPr/>
          <p:nvPr/>
        </p:nvSpPr>
        <p:spPr>
          <a:xfrm>
            <a:off x="2917808" y="6067441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  <a:p>
            <a:pPr algn="ctr"/>
            <a:endParaRPr lang="pt-PT" dirty="0"/>
          </a:p>
        </p:txBody>
      </p:sp>
      <p:sp>
        <p:nvSpPr>
          <p:cNvPr id="29" name="Rectângulo 28"/>
          <p:cNvSpPr/>
          <p:nvPr/>
        </p:nvSpPr>
        <p:spPr>
          <a:xfrm rot="18994249">
            <a:off x="2318874" y="4686877"/>
            <a:ext cx="721258" cy="41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</a:p>
          <a:p>
            <a:pPr algn="ctr"/>
            <a:endParaRPr lang="pt-PT" dirty="0"/>
          </a:p>
        </p:txBody>
      </p:sp>
      <p:sp>
        <p:nvSpPr>
          <p:cNvPr id="30" name="Rectângulo 29"/>
          <p:cNvSpPr/>
          <p:nvPr/>
        </p:nvSpPr>
        <p:spPr>
          <a:xfrm>
            <a:off x="917544" y="4138615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Transição</a:t>
            </a:r>
          </a:p>
          <a:p>
            <a:pPr algn="ctr"/>
            <a:endParaRPr lang="pt-PT" dirty="0"/>
          </a:p>
        </p:txBody>
      </p:sp>
      <p:sp>
        <p:nvSpPr>
          <p:cNvPr id="24" name="Forma livre 23"/>
          <p:cNvSpPr/>
          <p:nvPr/>
        </p:nvSpPr>
        <p:spPr>
          <a:xfrm>
            <a:off x="1280160" y="4968240"/>
            <a:ext cx="5384800" cy="1038860"/>
          </a:xfrm>
          <a:custGeom>
            <a:avLst/>
            <a:gdLst>
              <a:gd name="connsiteX0" fmla="*/ 1935480 w 5384800"/>
              <a:gd name="connsiteY0" fmla="*/ 853440 h 1038860"/>
              <a:gd name="connsiteX1" fmla="*/ 2773680 w 5384800"/>
              <a:gd name="connsiteY1" fmla="*/ 944880 h 1038860"/>
              <a:gd name="connsiteX2" fmla="*/ 3505200 w 5384800"/>
              <a:gd name="connsiteY2" fmla="*/ 960120 h 1038860"/>
              <a:gd name="connsiteX3" fmla="*/ 4511040 w 5384800"/>
              <a:gd name="connsiteY3" fmla="*/ 1005840 h 1038860"/>
              <a:gd name="connsiteX4" fmla="*/ 5059680 w 5384800"/>
              <a:gd name="connsiteY4" fmla="*/ 1021080 h 1038860"/>
              <a:gd name="connsiteX5" fmla="*/ 5257800 w 5384800"/>
              <a:gd name="connsiteY5" fmla="*/ 1021080 h 1038860"/>
              <a:gd name="connsiteX6" fmla="*/ 5273040 w 5384800"/>
              <a:gd name="connsiteY6" fmla="*/ 914400 h 1038860"/>
              <a:gd name="connsiteX7" fmla="*/ 4587240 w 5384800"/>
              <a:gd name="connsiteY7" fmla="*/ 914400 h 1038860"/>
              <a:gd name="connsiteX8" fmla="*/ 3200400 w 5384800"/>
              <a:gd name="connsiteY8" fmla="*/ 899160 h 1038860"/>
              <a:gd name="connsiteX9" fmla="*/ 1965960 w 5384800"/>
              <a:gd name="connsiteY9" fmla="*/ 807720 h 1038860"/>
              <a:gd name="connsiteX10" fmla="*/ 1021080 w 5384800"/>
              <a:gd name="connsiteY10" fmla="*/ 396240 h 1038860"/>
              <a:gd name="connsiteX11" fmla="*/ 0 w 5384800"/>
              <a:gd name="connsiteY11" fmla="*/ 0 h 103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4800" h="1038860">
                <a:moveTo>
                  <a:pt x="1935480" y="853440"/>
                </a:moveTo>
                <a:cubicBezTo>
                  <a:pt x="2223770" y="890270"/>
                  <a:pt x="2512060" y="927100"/>
                  <a:pt x="2773680" y="944880"/>
                </a:cubicBezTo>
                <a:cubicBezTo>
                  <a:pt x="3035300" y="962660"/>
                  <a:pt x="3215640" y="949960"/>
                  <a:pt x="3505200" y="960120"/>
                </a:cubicBezTo>
                <a:cubicBezTo>
                  <a:pt x="3794760" y="970280"/>
                  <a:pt x="4251960" y="995680"/>
                  <a:pt x="4511040" y="1005840"/>
                </a:cubicBezTo>
                <a:cubicBezTo>
                  <a:pt x="4770120" y="1016000"/>
                  <a:pt x="4935220" y="1018540"/>
                  <a:pt x="5059680" y="1021080"/>
                </a:cubicBezTo>
                <a:cubicBezTo>
                  <a:pt x="5184140" y="1023620"/>
                  <a:pt x="5222240" y="1038860"/>
                  <a:pt x="5257800" y="1021080"/>
                </a:cubicBezTo>
                <a:cubicBezTo>
                  <a:pt x="5293360" y="1003300"/>
                  <a:pt x="5384800" y="932180"/>
                  <a:pt x="5273040" y="914400"/>
                </a:cubicBezTo>
                <a:cubicBezTo>
                  <a:pt x="5161280" y="896620"/>
                  <a:pt x="4587240" y="914400"/>
                  <a:pt x="4587240" y="914400"/>
                </a:cubicBezTo>
                <a:lnTo>
                  <a:pt x="3200400" y="899160"/>
                </a:lnTo>
                <a:cubicBezTo>
                  <a:pt x="2763520" y="881380"/>
                  <a:pt x="2329180" y="891540"/>
                  <a:pt x="1965960" y="807720"/>
                </a:cubicBezTo>
                <a:cubicBezTo>
                  <a:pt x="1602740" y="723900"/>
                  <a:pt x="1348740" y="530860"/>
                  <a:pt x="1021080" y="396240"/>
                </a:cubicBezTo>
                <a:cubicBezTo>
                  <a:pt x="693420" y="261620"/>
                  <a:pt x="346710" y="130810"/>
                  <a:pt x="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Forma livre 24"/>
          <p:cNvSpPr/>
          <p:nvPr/>
        </p:nvSpPr>
        <p:spPr>
          <a:xfrm>
            <a:off x="571500" y="4493260"/>
            <a:ext cx="6304280" cy="1516380"/>
          </a:xfrm>
          <a:custGeom>
            <a:avLst/>
            <a:gdLst>
              <a:gd name="connsiteX0" fmla="*/ 83820 w 6304280"/>
              <a:gd name="connsiteY0" fmla="*/ 170180 h 1516380"/>
              <a:gd name="connsiteX1" fmla="*/ 38100 w 6304280"/>
              <a:gd name="connsiteY1" fmla="*/ 48260 h 1516380"/>
              <a:gd name="connsiteX2" fmla="*/ 312420 w 6304280"/>
              <a:gd name="connsiteY2" fmla="*/ 93980 h 1516380"/>
              <a:gd name="connsiteX3" fmla="*/ 1211580 w 6304280"/>
              <a:gd name="connsiteY3" fmla="*/ 612140 h 1516380"/>
              <a:gd name="connsiteX4" fmla="*/ 1836420 w 6304280"/>
              <a:gd name="connsiteY4" fmla="*/ 1023620 h 1516380"/>
              <a:gd name="connsiteX5" fmla="*/ 2613660 w 6304280"/>
              <a:gd name="connsiteY5" fmla="*/ 1328420 h 1516380"/>
              <a:gd name="connsiteX6" fmla="*/ 4122420 w 6304280"/>
              <a:gd name="connsiteY6" fmla="*/ 1480820 h 1516380"/>
              <a:gd name="connsiteX7" fmla="*/ 4792980 w 6304280"/>
              <a:gd name="connsiteY7" fmla="*/ 1480820 h 1516380"/>
              <a:gd name="connsiteX8" fmla="*/ 6012180 w 6304280"/>
              <a:gd name="connsiteY8" fmla="*/ 1496060 h 1516380"/>
              <a:gd name="connsiteX9" fmla="*/ 5951220 w 6304280"/>
              <a:gd name="connsiteY9" fmla="*/ 1358900 h 1516380"/>
              <a:gd name="connsiteX10" fmla="*/ 3893820 w 6304280"/>
              <a:gd name="connsiteY10" fmla="*/ 1358900 h 1516380"/>
              <a:gd name="connsiteX11" fmla="*/ 3147060 w 6304280"/>
              <a:gd name="connsiteY11" fmla="*/ 1343660 h 1516380"/>
              <a:gd name="connsiteX12" fmla="*/ 2491740 w 6304280"/>
              <a:gd name="connsiteY12" fmla="*/ 1206500 h 1516380"/>
              <a:gd name="connsiteX13" fmla="*/ 1775460 w 6304280"/>
              <a:gd name="connsiteY13" fmla="*/ 84074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04280" h="1516380">
                <a:moveTo>
                  <a:pt x="83820" y="170180"/>
                </a:moveTo>
                <a:cubicBezTo>
                  <a:pt x="41910" y="115570"/>
                  <a:pt x="0" y="60960"/>
                  <a:pt x="38100" y="48260"/>
                </a:cubicBezTo>
                <a:cubicBezTo>
                  <a:pt x="76200" y="35560"/>
                  <a:pt x="116840" y="0"/>
                  <a:pt x="312420" y="93980"/>
                </a:cubicBezTo>
                <a:cubicBezTo>
                  <a:pt x="508000" y="187960"/>
                  <a:pt x="957580" y="457200"/>
                  <a:pt x="1211580" y="612140"/>
                </a:cubicBezTo>
                <a:cubicBezTo>
                  <a:pt x="1465580" y="767080"/>
                  <a:pt x="1602740" y="904240"/>
                  <a:pt x="1836420" y="1023620"/>
                </a:cubicBezTo>
                <a:cubicBezTo>
                  <a:pt x="2070100" y="1143000"/>
                  <a:pt x="2232660" y="1252220"/>
                  <a:pt x="2613660" y="1328420"/>
                </a:cubicBezTo>
                <a:cubicBezTo>
                  <a:pt x="2994660" y="1404620"/>
                  <a:pt x="3759200" y="1455420"/>
                  <a:pt x="4122420" y="1480820"/>
                </a:cubicBezTo>
                <a:cubicBezTo>
                  <a:pt x="4485640" y="1506220"/>
                  <a:pt x="4792980" y="1480820"/>
                  <a:pt x="4792980" y="1480820"/>
                </a:cubicBezTo>
                <a:cubicBezTo>
                  <a:pt x="5107940" y="1483360"/>
                  <a:pt x="5819140" y="1516380"/>
                  <a:pt x="6012180" y="1496060"/>
                </a:cubicBezTo>
                <a:cubicBezTo>
                  <a:pt x="6205220" y="1475740"/>
                  <a:pt x="6304280" y="1381760"/>
                  <a:pt x="5951220" y="1358900"/>
                </a:cubicBezTo>
                <a:cubicBezTo>
                  <a:pt x="5598160" y="1336040"/>
                  <a:pt x="4361180" y="1361440"/>
                  <a:pt x="3893820" y="1358900"/>
                </a:cubicBezTo>
                <a:cubicBezTo>
                  <a:pt x="3426460" y="1356360"/>
                  <a:pt x="3380740" y="1369060"/>
                  <a:pt x="3147060" y="1343660"/>
                </a:cubicBezTo>
                <a:cubicBezTo>
                  <a:pt x="2913380" y="1318260"/>
                  <a:pt x="2720340" y="1290320"/>
                  <a:pt x="2491740" y="1206500"/>
                </a:cubicBezTo>
                <a:cubicBezTo>
                  <a:pt x="2263140" y="1122680"/>
                  <a:pt x="2019300" y="981710"/>
                  <a:pt x="1775460" y="840740"/>
                </a:cubicBezTo>
              </a:path>
            </a:pathLst>
          </a:cu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a direita 20"/>
          <p:cNvSpPr/>
          <p:nvPr/>
        </p:nvSpPr>
        <p:spPr>
          <a:xfrm rot="21340902">
            <a:off x="6297398" y="6171872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3" name="Seta para a direita 22"/>
          <p:cNvSpPr/>
          <p:nvPr/>
        </p:nvSpPr>
        <p:spPr>
          <a:xfrm rot="1915854">
            <a:off x="1257403" y="4700525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6" name="Seta para a direita 25"/>
          <p:cNvSpPr/>
          <p:nvPr/>
        </p:nvSpPr>
        <p:spPr>
          <a:xfrm>
            <a:off x="6083999" y="6085681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7" name="Seta para a direita 26"/>
          <p:cNvSpPr/>
          <p:nvPr/>
        </p:nvSpPr>
        <p:spPr>
          <a:xfrm rot="10800000">
            <a:off x="6066780" y="5653633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31" name="Conexão recta 9"/>
          <p:cNvCxnSpPr/>
          <p:nvPr/>
        </p:nvCxnSpPr>
        <p:spPr>
          <a:xfrm flipV="1">
            <a:off x="3202766" y="5733106"/>
            <a:ext cx="0" cy="2805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ta para a direita 31"/>
          <p:cNvSpPr/>
          <p:nvPr/>
        </p:nvSpPr>
        <p:spPr>
          <a:xfrm rot="11190115">
            <a:off x="5641702" y="5632349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2069353">
            <a:off x="1351491" y="5143300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1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7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38225"/>
            <a:ext cx="10693400" cy="588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5" name="Rectângulo 54"/>
          <p:cNvSpPr/>
          <p:nvPr/>
        </p:nvSpPr>
        <p:spPr>
          <a:xfrm>
            <a:off x="7251700" y="5838825"/>
            <a:ext cx="152400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Forma livre 57"/>
          <p:cNvSpPr/>
          <p:nvPr/>
        </p:nvSpPr>
        <p:spPr>
          <a:xfrm>
            <a:off x="6883400" y="5778500"/>
            <a:ext cx="457200" cy="558800"/>
          </a:xfrm>
          <a:custGeom>
            <a:avLst/>
            <a:gdLst>
              <a:gd name="connsiteX0" fmla="*/ 457200 w 457200"/>
              <a:gd name="connsiteY0" fmla="*/ 50800 h 558800"/>
              <a:gd name="connsiteX1" fmla="*/ 368300 w 457200"/>
              <a:gd name="connsiteY1" fmla="*/ 12700 h 558800"/>
              <a:gd name="connsiteX2" fmla="*/ 330200 w 457200"/>
              <a:gd name="connsiteY2" fmla="*/ 0 h 558800"/>
              <a:gd name="connsiteX3" fmla="*/ 165100 w 457200"/>
              <a:gd name="connsiteY3" fmla="*/ 12700 h 558800"/>
              <a:gd name="connsiteX4" fmla="*/ 127000 w 457200"/>
              <a:gd name="connsiteY4" fmla="*/ 38100 h 558800"/>
              <a:gd name="connsiteX5" fmla="*/ 76200 w 457200"/>
              <a:gd name="connsiteY5" fmla="*/ 152400 h 558800"/>
              <a:gd name="connsiteX6" fmla="*/ 63500 w 457200"/>
              <a:gd name="connsiteY6" fmla="*/ 190500 h 558800"/>
              <a:gd name="connsiteX7" fmla="*/ 38100 w 457200"/>
              <a:gd name="connsiteY7" fmla="*/ 330200 h 558800"/>
              <a:gd name="connsiteX8" fmla="*/ 0 w 457200"/>
              <a:gd name="connsiteY8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558800">
                <a:moveTo>
                  <a:pt x="457200" y="50800"/>
                </a:moveTo>
                <a:cubicBezTo>
                  <a:pt x="427567" y="38100"/>
                  <a:pt x="398234" y="24674"/>
                  <a:pt x="368300" y="12700"/>
                </a:cubicBezTo>
                <a:cubicBezTo>
                  <a:pt x="355871" y="7728"/>
                  <a:pt x="343587" y="0"/>
                  <a:pt x="330200" y="0"/>
                </a:cubicBezTo>
                <a:cubicBezTo>
                  <a:pt x="275004" y="0"/>
                  <a:pt x="220133" y="8467"/>
                  <a:pt x="165100" y="12700"/>
                </a:cubicBezTo>
                <a:cubicBezTo>
                  <a:pt x="152400" y="21167"/>
                  <a:pt x="137793" y="27307"/>
                  <a:pt x="127000" y="38100"/>
                </a:cubicBezTo>
                <a:cubicBezTo>
                  <a:pt x="96811" y="68289"/>
                  <a:pt x="88775" y="114674"/>
                  <a:pt x="76200" y="152400"/>
                </a:cubicBezTo>
                <a:cubicBezTo>
                  <a:pt x="71967" y="165100"/>
                  <a:pt x="66125" y="177373"/>
                  <a:pt x="63500" y="190500"/>
                </a:cubicBezTo>
                <a:cubicBezTo>
                  <a:pt x="45750" y="279250"/>
                  <a:pt x="54349" y="232708"/>
                  <a:pt x="38100" y="330200"/>
                </a:cubicBezTo>
                <a:cubicBezTo>
                  <a:pt x="24653" y="545350"/>
                  <a:pt x="73388" y="485412"/>
                  <a:pt x="0" y="5588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Conexão recta unidireccional 59"/>
          <p:cNvCxnSpPr>
            <a:stCxn id="58" idx="8"/>
          </p:cNvCxnSpPr>
          <p:nvPr/>
        </p:nvCxnSpPr>
        <p:spPr>
          <a:xfrm flipH="1">
            <a:off x="5651500" y="6337300"/>
            <a:ext cx="1231900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 rot="16200000" flipV="1">
            <a:off x="5537200" y="618172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rot="5400000" flipH="1" flipV="1">
            <a:off x="5118100" y="5686425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cta unidireccional 66"/>
          <p:cNvCxnSpPr/>
          <p:nvPr/>
        </p:nvCxnSpPr>
        <p:spPr>
          <a:xfrm rot="16200000" flipV="1">
            <a:off x="5270500" y="4924425"/>
            <a:ext cx="457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cta unidireccional 69"/>
          <p:cNvCxnSpPr/>
          <p:nvPr/>
        </p:nvCxnSpPr>
        <p:spPr>
          <a:xfrm rot="5400000" flipH="1" flipV="1">
            <a:off x="5232400" y="4429125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rot="5400000" flipH="1" flipV="1">
            <a:off x="5461000" y="3971925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cta unidireccional 80"/>
          <p:cNvCxnSpPr/>
          <p:nvPr/>
        </p:nvCxnSpPr>
        <p:spPr>
          <a:xfrm rot="5400000" flipH="1" flipV="1">
            <a:off x="5575300" y="3705225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xão recta unidireccional 85"/>
          <p:cNvCxnSpPr/>
          <p:nvPr/>
        </p:nvCxnSpPr>
        <p:spPr>
          <a:xfrm rot="16200000" flipH="1">
            <a:off x="4775200" y="4886325"/>
            <a:ext cx="3048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cta unidireccional 87"/>
          <p:cNvCxnSpPr/>
          <p:nvPr/>
        </p:nvCxnSpPr>
        <p:spPr>
          <a:xfrm flipV="1">
            <a:off x="6337300" y="6372225"/>
            <a:ext cx="838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orma livre 89"/>
          <p:cNvSpPr/>
          <p:nvPr/>
        </p:nvSpPr>
        <p:spPr>
          <a:xfrm>
            <a:off x="7175500" y="6235700"/>
            <a:ext cx="197545" cy="139700"/>
          </a:xfrm>
          <a:custGeom>
            <a:avLst/>
            <a:gdLst>
              <a:gd name="connsiteX0" fmla="*/ 0 w 197545"/>
              <a:gd name="connsiteY0" fmla="*/ 139700 h 139700"/>
              <a:gd name="connsiteX1" fmla="*/ 127000 w 197545"/>
              <a:gd name="connsiteY1" fmla="*/ 88900 h 139700"/>
              <a:gd name="connsiteX2" fmla="*/ 152400 w 197545"/>
              <a:gd name="connsiteY2" fmla="*/ 50800 h 139700"/>
              <a:gd name="connsiteX3" fmla="*/ 190500 w 19754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45" h="139700">
                <a:moveTo>
                  <a:pt x="0" y="139700"/>
                </a:moveTo>
                <a:cubicBezTo>
                  <a:pt x="43513" y="127268"/>
                  <a:pt x="93004" y="122896"/>
                  <a:pt x="127000" y="88900"/>
                </a:cubicBezTo>
                <a:cubicBezTo>
                  <a:pt x="137793" y="78107"/>
                  <a:pt x="141607" y="61593"/>
                  <a:pt x="152400" y="50800"/>
                </a:cubicBezTo>
                <a:cubicBezTo>
                  <a:pt x="197545" y="5655"/>
                  <a:pt x="190500" y="49011"/>
                  <a:pt x="190500" y="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4" name="Conexão recta unidireccional 43"/>
          <p:cNvCxnSpPr/>
          <p:nvPr/>
        </p:nvCxnSpPr>
        <p:spPr>
          <a:xfrm rot="16200000" flipV="1">
            <a:off x="5499100" y="3400425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unidireccional 49"/>
          <p:cNvCxnSpPr/>
          <p:nvPr/>
        </p:nvCxnSpPr>
        <p:spPr>
          <a:xfrm rot="5400000" flipH="1" flipV="1">
            <a:off x="5575300" y="3019425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a livre 52"/>
          <p:cNvSpPr/>
          <p:nvPr/>
        </p:nvSpPr>
        <p:spPr>
          <a:xfrm>
            <a:off x="5554133" y="2239433"/>
            <a:ext cx="762000" cy="1238250"/>
          </a:xfrm>
          <a:custGeom>
            <a:avLst/>
            <a:gdLst>
              <a:gd name="connsiteX0" fmla="*/ 275167 w 762000"/>
              <a:gd name="connsiteY0" fmla="*/ 719667 h 1238250"/>
              <a:gd name="connsiteX1" fmla="*/ 186267 w 762000"/>
              <a:gd name="connsiteY1" fmla="*/ 351367 h 1238250"/>
              <a:gd name="connsiteX2" fmla="*/ 8467 w 762000"/>
              <a:gd name="connsiteY2" fmla="*/ 135467 h 1238250"/>
              <a:gd name="connsiteX3" fmla="*/ 237067 w 762000"/>
              <a:gd name="connsiteY3" fmla="*/ 21167 h 1238250"/>
              <a:gd name="connsiteX4" fmla="*/ 427567 w 762000"/>
              <a:gd name="connsiteY4" fmla="*/ 262467 h 1238250"/>
              <a:gd name="connsiteX5" fmla="*/ 719667 w 762000"/>
              <a:gd name="connsiteY5" fmla="*/ 541867 h 1238250"/>
              <a:gd name="connsiteX6" fmla="*/ 681567 w 762000"/>
              <a:gd name="connsiteY6" fmla="*/ 922867 h 1238250"/>
              <a:gd name="connsiteX7" fmla="*/ 719667 w 762000"/>
              <a:gd name="connsiteY7" fmla="*/ 1202267 h 1238250"/>
              <a:gd name="connsiteX8" fmla="*/ 706967 w 762000"/>
              <a:gd name="connsiteY8" fmla="*/ 1138767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" h="1238250">
                <a:moveTo>
                  <a:pt x="275167" y="719667"/>
                </a:moveTo>
                <a:cubicBezTo>
                  <a:pt x="252942" y="584200"/>
                  <a:pt x="230717" y="448734"/>
                  <a:pt x="186267" y="351367"/>
                </a:cubicBezTo>
                <a:cubicBezTo>
                  <a:pt x="141817" y="254000"/>
                  <a:pt x="0" y="190500"/>
                  <a:pt x="8467" y="135467"/>
                </a:cubicBezTo>
                <a:cubicBezTo>
                  <a:pt x="16934" y="80434"/>
                  <a:pt x="167217" y="0"/>
                  <a:pt x="237067" y="21167"/>
                </a:cubicBezTo>
                <a:cubicBezTo>
                  <a:pt x="306917" y="42334"/>
                  <a:pt x="347134" y="175684"/>
                  <a:pt x="427567" y="262467"/>
                </a:cubicBezTo>
                <a:cubicBezTo>
                  <a:pt x="508000" y="349250"/>
                  <a:pt x="677334" y="431800"/>
                  <a:pt x="719667" y="541867"/>
                </a:cubicBezTo>
                <a:cubicBezTo>
                  <a:pt x="762000" y="651934"/>
                  <a:pt x="681567" y="812800"/>
                  <a:pt x="681567" y="922867"/>
                </a:cubicBezTo>
                <a:cubicBezTo>
                  <a:pt x="681567" y="1032934"/>
                  <a:pt x="715434" y="1166284"/>
                  <a:pt x="719667" y="1202267"/>
                </a:cubicBezTo>
                <a:cubicBezTo>
                  <a:pt x="723900" y="1238250"/>
                  <a:pt x="715433" y="1188508"/>
                  <a:pt x="706967" y="113876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INFANTIS</a:t>
            </a:r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467"/>
            <a:ext cx="10693400" cy="60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Partida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0" y="995344"/>
            <a:ext cx="4132254" cy="16414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kern="0" spc="-65" dirty="0" smtClean="0"/>
              <a:t>INICIADOS</a:t>
            </a:r>
            <a:br>
              <a:rPr lang="pt-PT" kern="0" spc="-65" dirty="0" smtClean="0"/>
            </a:br>
            <a:r>
              <a:rPr lang="pt-PT" kern="0" spc="-65" dirty="0" smtClean="0"/>
              <a:t>1ª Corrida 600m (1 volta) </a:t>
            </a:r>
            <a:br>
              <a:rPr lang="pt-PT" kern="0" spc="-65" dirty="0" smtClean="0"/>
            </a:br>
            <a:r>
              <a:rPr lang="pt-PT" kern="0" spc="-65" dirty="0" smtClean="0"/>
              <a:t>2ª Corrida 600m (1 volta)</a:t>
            </a:r>
            <a:endParaRPr lang="pt-PT" kern="0" dirty="0" smtClean="0"/>
          </a:p>
          <a:p>
            <a:pPr marL="12700">
              <a:spcBef>
                <a:spcPts val="100"/>
              </a:spcBef>
            </a:pPr>
            <a:endParaRPr lang="pt-PT" sz="2100" kern="0" dirty="0"/>
          </a:p>
        </p:txBody>
      </p:sp>
      <p:cxnSp>
        <p:nvCxnSpPr>
          <p:cNvPr id="8" name="Conexão recta 7"/>
          <p:cNvCxnSpPr/>
          <p:nvPr/>
        </p:nvCxnSpPr>
        <p:spPr>
          <a:xfrm rot="5400000">
            <a:off x="3132122" y="5781689"/>
            <a:ext cx="142876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9204352" y="209525"/>
            <a:ext cx="428628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9204352" y="423839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9204352" y="709591"/>
            <a:ext cx="42862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9204352" y="995343"/>
            <a:ext cx="428628" cy="1588"/>
          </a:xfrm>
          <a:prstGeom prst="line">
            <a:avLst/>
          </a:pr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ângulo 18"/>
          <p:cNvSpPr/>
          <p:nvPr/>
        </p:nvSpPr>
        <p:spPr>
          <a:xfrm>
            <a:off x="9132914" y="1209657"/>
            <a:ext cx="571504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ângulo 19"/>
          <p:cNvSpPr/>
          <p:nvPr/>
        </p:nvSpPr>
        <p:spPr>
          <a:xfrm rot="1640379">
            <a:off x="646261" y="4713638"/>
            <a:ext cx="642942" cy="2227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2" name="Conexão recta 21"/>
          <p:cNvCxnSpPr/>
          <p:nvPr/>
        </p:nvCxnSpPr>
        <p:spPr>
          <a:xfrm rot="5400000">
            <a:off x="2239147" y="5245904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ângulo 27"/>
          <p:cNvSpPr/>
          <p:nvPr/>
        </p:nvSpPr>
        <p:spPr>
          <a:xfrm>
            <a:off x="2917808" y="6067441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  <a:p>
            <a:pPr algn="ctr"/>
            <a:endParaRPr lang="pt-PT" dirty="0"/>
          </a:p>
        </p:txBody>
      </p:sp>
      <p:sp>
        <p:nvSpPr>
          <p:cNvPr id="29" name="Rectângulo 28"/>
          <p:cNvSpPr/>
          <p:nvPr/>
        </p:nvSpPr>
        <p:spPr>
          <a:xfrm rot="18994249">
            <a:off x="2318874" y="4686877"/>
            <a:ext cx="721258" cy="41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</a:p>
          <a:p>
            <a:pPr algn="ctr"/>
            <a:endParaRPr lang="pt-PT" dirty="0"/>
          </a:p>
        </p:txBody>
      </p:sp>
      <p:sp>
        <p:nvSpPr>
          <p:cNvPr id="30" name="Rectângulo 29"/>
          <p:cNvSpPr/>
          <p:nvPr/>
        </p:nvSpPr>
        <p:spPr>
          <a:xfrm>
            <a:off x="917544" y="4138615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Transição</a:t>
            </a:r>
          </a:p>
          <a:p>
            <a:pPr algn="ctr"/>
            <a:endParaRPr lang="pt-PT" dirty="0"/>
          </a:p>
        </p:txBody>
      </p:sp>
      <p:sp>
        <p:nvSpPr>
          <p:cNvPr id="21" name="Forma livre 20"/>
          <p:cNvSpPr/>
          <p:nvPr/>
        </p:nvSpPr>
        <p:spPr>
          <a:xfrm>
            <a:off x="619760" y="4483100"/>
            <a:ext cx="7571740" cy="1557020"/>
          </a:xfrm>
          <a:custGeom>
            <a:avLst/>
            <a:gdLst>
              <a:gd name="connsiteX0" fmla="*/ 35560 w 7571740"/>
              <a:gd name="connsiteY0" fmla="*/ 180340 h 1557020"/>
              <a:gd name="connsiteX1" fmla="*/ 50800 w 7571740"/>
              <a:gd name="connsiteY1" fmla="*/ 73660 h 1557020"/>
              <a:gd name="connsiteX2" fmla="*/ 233680 w 7571740"/>
              <a:gd name="connsiteY2" fmla="*/ 119380 h 1557020"/>
              <a:gd name="connsiteX3" fmla="*/ 1452880 w 7571740"/>
              <a:gd name="connsiteY3" fmla="*/ 789940 h 1557020"/>
              <a:gd name="connsiteX4" fmla="*/ 2230120 w 7571740"/>
              <a:gd name="connsiteY4" fmla="*/ 1292860 h 1557020"/>
              <a:gd name="connsiteX5" fmla="*/ 4592320 w 7571740"/>
              <a:gd name="connsiteY5" fmla="*/ 1506220 h 1557020"/>
              <a:gd name="connsiteX6" fmla="*/ 6344920 w 7571740"/>
              <a:gd name="connsiteY6" fmla="*/ 1475740 h 1557020"/>
              <a:gd name="connsiteX7" fmla="*/ 7137400 w 7571740"/>
              <a:gd name="connsiteY7" fmla="*/ 1018540 h 1557020"/>
              <a:gd name="connsiteX8" fmla="*/ 7487920 w 7571740"/>
              <a:gd name="connsiteY8" fmla="*/ 850900 h 1557020"/>
              <a:gd name="connsiteX9" fmla="*/ 7442200 w 7571740"/>
              <a:gd name="connsiteY9" fmla="*/ 637540 h 1557020"/>
              <a:gd name="connsiteX10" fmla="*/ 6710680 w 7571740"/>
              <a:gd name="connsiteY10" fmla="*/ 1140460 h 1557020"/>
              <a:gd name="connsiteX11" fmla="*/ 6085840 w 7571740"/>
              <a:gd name="connsiteY11" fmla="*/ 1308100 h 1557020"/>
              <a:gd name="connsiteX12" fmla="*/ 3586480 w 7571740"/>
              <a:gd name="connsiteY12" fmla="*/ 1384300 h 1557020"/>
              <a:gd name="connsiteX13" fmla="*/ 2839720 w 7571740"/>
              <a:gd name="connsiteY13" fmla="*/ 1262380 h 1557020"/>
              <a:gd name="connsiteX14" fmla="*/ 1757680 w 7571740"/>
              <a:gd name="connsiteY14" fmla="*/ 820420 h 155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71740" h="1557020">
                <a:moveTo>
                  <a:pt x="35560" y="180340"/>
                </a:moveTo>
                <a:cubicBezTo>
                  <a:pt x="26670" y="132080"/>
                  <a:pt x="17780" y="83820"/>
                  <a:pt x="50800" y="73660"/>
                </a:cubicBezTo>
                <a:cubicBezTo>
                  <a:pt x="83820" y="63500"/>
                  <a:pt x="0" y="0"/>
                  <a:pt x="233680" y="119380"/>
                </a:cubicBezTo>
                <a:cubicBezTo>
                  <a:pt x="467360" y="238760"/>
                  <a:pt x="1120140" y="594360"/>
                  <a:pt x="1452880" y="789940"/>
                </a:cubicBezTo>
                <a:cubicBezTo>
                  <a:pt x="1785620" y="985520"/>
                  <a:pt x="1706880" y="1173480"/>
                  <a:pt x="2230120" y="1292860"/>
                </a:cubicBezTo>
                <a:cubicBezTo>
                  <a:pt x="2753360" y="1412240"/>
                  <a:pt x="3906520" y="1475740"/>
                  <a:pt x="4592320" y="1506220"/>
                </a:cubicBezTo>
                <a:cubicBezTo>
                  <a:pt x="5278120" y="1536700"/>
                  <a:pt x="5920740" y="1557020"/>
                  <a:pt x="6344920" y="1475740"/>
                </a:cubicBezTo>
                <a:cubicBezTo>
                  <a:pt x="6769100" y="1394460"/>
                  <a:pt x="6946900" y="1122680"/>
                  <a:pt x="7137400" y="1018540"/>
                </a:cubicBezTo>
                <a:cubicBezTo>
                  <a:pt x="7327900" y="914400"/>
                  <a:pt x="7437120" y="914400"/>
                  <a:pt x="7487920" y="850900"/>
                </a:cubicBezTo>
                <a:cubicBezTo>
                  <a:pt x="7538720" y="787400"/>
                  <a:pt x="7571740" y="589280"/>
                  <a:pt x="7442200" y="637540"/>
                </a:cubicBezTo>
                <a:cubicBezTo>
                  <a:pt x="7312660" y="685800"/>
                  <a:pt x="6936740" y="1028700"/>
                  <a:pt x="6710680" y="1140460"/>
                </a:cubicBezTo>
                <a:cubicBezTo>
                  <a:pt x="6484620" y="1252220"/>
                  <a:pt x="6606540" y="1267460"/>
                  <a:pt x="6085840" y="1308100"/>
                </a:cubicBezTo>
                <a:cubicBezTo>
                  <a:pt x="5565140" y="1348740"/>
                  <a:pt x="4127500" y="1391920"/>
                  <a:pt x="3586480" y="1384300"/>
                </a:cubicBezTo>
                <a:cubicBezTo>
                  <a:pt x="3045460" y="1376680"/>
                  <a:pt x="3144520" y="1356360"/>
                  <a:pt x="2839720" y="1262380"/>
                </a:cubicBezTo>
                <a:cubicBezTo>
                  <a:pt x="2534920" y="1168400"/>
                  <a:pt x="2146300" y="994410"/>
                  <a:pt x="1757680" y="820420"/>
                </a:cubicBezTo>
              </a:path>
            </a:pathLst>
          </a:cu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Forma livre 22"/>
          <p:cNvSpPr/>
          <p:nvPr/>
        </p:nvSpPr>
        <p:spPr>
          <a:xfrm>
            <a:off x="1280160" y="4968240"/>
            <a:ext cx="6967220" cy="1056640"/>
          </a:xfrm>
          <a:custGeom>
            <a:avLst/>
            <a:gdLst>
              <a:gd name="connsiteX0" fmla="*/ 1935480 w 6967220"/>
              <a:gd name="connsiteY0" fmla="*/ 838200 h 1056640"/>
              <a:gd name="connsiteX1" fmla="*/ 3154680 w 6967220"/>
              <a:gd name="connsiteY1" fmla="*/ 1005840 h 1056640"/>
              <a:gd name="connsiteX2" fmla="*/ 5212080 w 6967220"/>
              <a:gd name="connsiteY2" fmla="*/ 1005840 h 1056640"/>
              <a:gd name="connsiteX3" fmla="*/ 5974080 w 6967220"/>
              <a:gd name="connsiteY3" fmla="*/ 853440 h 1056640"/>
              <a:gd name="connsiteX4" fmla="*/ 6492240 w 6967220"/>
              <a:gd name="connsiteY4" fmla="*/ 502920 h 1056640"/>
              <a:gd name="connsiteX5" fmla="*/ 6827520 w 6967220"/>
              <a:gd name="connsiteY5" fmla="*/ 335280 h 1056640"/>
              <a:gd name="connsiteX6" fmla="*/ 6842760 w 6967220"/>
              <a:gd name="connsiteY6" fmla="*/ 182880 h 1056640"/>
              <a:gd name="connsiteX7" fmla="*/ 6080760 w 6967220"/>
              <a:gd name="connsiteY7" fmla="*/ 716280 h 1056640"/>
              <a:gd name="connsiteX8" fmla="*/ 5638800 w 6967220"/>
              <a:gd name="connsiteY8" fmla="*/ 853440 h 1056640"/>
              <a:gd name="connsiteX9" fmla="*/ 3520440 w 6967220"/>
              <a:gd name="connsiteY9" fmla="*/ 944880 h 1056640"/>
              <a:gd name="connsiteX10" fmla="*/ 2514600 w 6967220"/>
              <a:gd name="connsiteY10" fmla="*/ 899160 h 1056640"/>
              <a:gd name="connsiteX11" fmla="*/ 0 w 6967220"/>
              <a:gd name="connsiteY11" fmla="*/ 0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67220" h="1056640">
                <a:moveTo>
                  <a:pt x="1935480" y="838200"/>
                </a:moveTo>
                <a:cubicBezTo>
                  <a:pt x="2272030" y="908050"/>
                  <a:pt x="2608580" y="977900"/>
                  <a:pt x="3154680" y="1005840"/>
                </a:cubicBezTo>
                <a:cubicBezTo>
                  <a:pt x="3700780" y="1033780"/>
                  <a:pt x="4742180" y="1031240"/>
                  <a:pt x="5212080" y="1005840"/>
                </a:cubicBezTo>
                <a:cubicBezTo>
                  <a:pt x="5681980" y="980440"/>
                  <a:pt x="5760720" y="937260"/>
                  <a:pt x="5974080" y="853440"/>
                </a:cubicBezTo>
                <a:cubicBezTo>
                  <a:pt x="6187440" y="769620"/>
                  <a:pt x="6350000" y="589280"/>
                  <a:pt x="6492240" y="502920"/>
                </a:cubicBezTo>
                <a:cubicBezTo>
                  <a:pt x="6634480" y="416560"/>
                  <a:pt x="6769100" y="388620"/>
                  <a:pt x="6827520" y="335280"/>
                </a:cubicBezTo>
                <a:cubicBezTo>
                  <a:pt x="6885940" y="281940"/>
                  <a:pt x="6967220" y="119380"/>
                  <a:pt x="6842760" y="182880"/>
                </a:cubicBezTo>
                <a:cubicBezTo>
                  <a:pt x="6718300" y="246380"/>
                  <a:pt x="6281420" y="604520"/>
                  <a:pt x="6080760" y="716280"/>
                </a:cubicBezTo>
                <a:cubicBezTo>
                  <a:pt x="5880100" y="828040"/>
                  <a:pt x="6065520" y="815340"/>
                  <a:pt x="5638800" y="853440"/>
                </a:cubicBezTo>
                <a:cubicBezTo>
                  <a:pt x="5212080" y="891540"/>
                  <a:pt x="4041140" y="937260"/>
                  <a:pt x="3520440" y="944880"/>
                </a:cubicBezTo>
                <a:cubicBezTo>
                  <a:pt x="2999740" y="952500"/>
                  <a:pt x="3101340" y="1056640"/>
                  <a:pt x="2514600" y="899160"/>
                </a:cubicBezTo>
                <a:cubicBezTo>
                  <a:pt x="1927860" y="741680"/>
                  <a:pt x="963930" y="370840"/>
                  <a:pt x="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a direita 23"/>
          <p:cNvSpPr/>
          <p:nvPr/>
        </p:nvSpPr>
        <p:spPr>
          <a:xfrm rot="19903394">
            <a:off x="7959617" y="5572688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5" name="Seta para a direita 24"/>
          <p:cNvSpPr/>
          <p:nvPr/>
        </p:nvSpPr>
        <p:spPr>
          <a:xfrm rot="1915854">
            <a:off x="1257403" y="4700525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6" name="Seta para a direita 25"/>
          <p:cNvSpPr/>
          <p:nvPr/>
        </p:nvSpPr>
        <p:spPr>
          <a:xfrm rot="20162492">
            <a:off x="7746218" y="5486497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7" name="Seta para a direita 26"/>
          <p:cNvSpPr/>
          <p:nvPr/>
        </p:nvSpPr>
        <p:spPr>
          <a:xfrm rot="9362492">
            <a:off x="7728999" y="5003720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31" name="Conexão recta 9"/>
          <p:cNvCxnSpPr/>
          <p:nvPr/>
        </p:nvCxnSpPr>
        <p:spPr>
          <a:xfrm flipV="1">
            <a:off x="3202766" y="5733106"/>
            <a:ext cx="0" cy="2805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ta para a direita 31"/>
          <p:cNvSpPr/>
          <p:nvPr/>
        </p:nvSpPr>
        <p:spPr>
          <a:xfrm rot="9752607">
            <a:off x="7303921" y="5033165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2069353">
            <a:off x="1351491" y="5143300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0692130" cy="901700"/>
          </a:xfrm>
          <a:custGeom>
            <a:avLst/>
            <a:gdLst/>
            <a:ahLst/>
            <a:cxnLst/>
            <a:rect l="l" t="t" r="r" b="b"/>
            <a:pathLst>
              <a:path w="10692130" h="901700">
                <a:moveTo>
                  <a:pt x="0" y="901661"/>
                </a:moveTo>
                <a:lnTo>
                  <a:pt x="10692003" y="901661"/>
                </a:lnTo>
                <a:lnTo>
                  <a:pt x="10692003" y="0"/>
                </a:lnTo>
                <a:lnTo>
                  <a:pt x="0" y="0"/>
                </a:lnTo>
                <a:lnTo>
                  <a:pt x="0" y="901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39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ângulo 54"/>
          <p:cNvSpPr/>
          <p:nvPr/>
        </p:nvSpPr>
        <p:spPr>
          <a:xfrm>
            <a:off x="7251700" y="5838825"/>
            <a:ext cx="152400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Forma livre 57"/>
          <p:cNvSpPr/>
          <p:nvPr/>
        </p:nvSpPr>
        <p:spPr>
          <a:xfrm>
            <a:off x="6883400" y="5778500"/>
            <a:ext cx="457200" cy="558800"/>
          </a:xfrm>
          <a:custGeom>
            <a:avLst/>
            <a:gdLst>
              <a:gd name="connsiteX0" fmla="*/ 457200 w 457200"/>
              <a:gd name="connsiteY0" fmla="*/ 50800 h 558800"/>
              <a:gd name="connsiteX1" fmla="*/ 368300 w 457200"/>
              <a:gd name="connsiteY1" fmla="*/ 12700 h 558800"/>
              <a:gd name="connsiteX2" fmla="*/ 330200 w 457200"/>
              <a:gd name="connsiteY2" fmla="*/ 0 h 558800"/>
              <a:gd name="connsiteX3" fmla="*/ 165100 w 457200"/>
              <a:gd name="connsiteY3" fmla="*/ 12700 h 558800"/>
              <a:gd name="connsiteX4" fmla="*/ 127000 w 457200"/>
              <a:gd name="connsiteY4" fmla="*/ 38100 h 558800"/>
              <a:gd name="connsiteX5" fmla="*/ 76200 w 457200"/>
              <a:gd name="connsiteY5" fmla="*/ 152400 h 558800"/>
              <a:gd name="connsiteX6" fmla="*/ 63500 w 457200"/>
              <a:gd name="connsiteY6" fmla="*/ 190500 h 558800"/>
              <a:gd name="connsiteX7" fmla="*/ 38100 w 457200"/>
              <a:gd name="connsiteY7" fmla="*/ 330200 h 558800"/>
              <a:gd name="connsiteX8" fmla="*/ 0 w 457200"/>
              <a:gd name="connsiteY8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558800">
                <a:moveTo>
                  <a:pt x="457200" y="50800"/>
                </a:moveTo>
                <a:cubicBezTo>
                  <a:pt x="427567" y="38100"/>
                  <a:pt x="398234" y="24674"/>
                  <a:pt x="368300" y="12700"/>
                </a:cubicBezTo>
                <a:cubicBezTo>
                  <a:pt x="355871" y="7728"/>
                  <a:pt x="343587" y="0"/>
                  <a:pt x="330200" y="0"/>
                </a:cubicBezTo>
                <a:cubicBezTo>
                  <a:pt x="275004" y="0"/>
                  <a:pt x="220133" y="8467"/>
                  <a:pt x="165100" y="12700"/>
                </a:cubicBezTo>
                <a:cubicBezTo>
                  <a:pt x="152400" y="21167"/>
                  <a:pt x="137793" y="27307"/>
                  <a:pt x="127000" y="38100"/>
                </a:cubicBezTo>
                <a:cubicBezTo>
                  <a:pt x="96811" y="68289"/>
                  <a:pt x="88775" y="114674"/>
                  <a:pt x="76200" y="152400"/>
                </a:cubicBezTo>
                <a:cubicBezTo>
                  <a:pt x="71967" y="165100"/>
                  <a:pt x="66125" y="177373"/>
                  <a:pt x="63500" y="190500"/>
                </a:cubicBezTo>
                <a:cubicBezTo>
                  <a:pt x="45750" y="279250"/>
                  <a:pt x="54349" y="232708"/>
                  <a:pt x="38100" y="330200"/>
                </a:cubicBezTo>
                <a:cubicBezTo>
                  <a:pt x="24653" y="545350"/>
                  <a:pt x="73388" y="485412"/>
                  <a:pt x="0" y="5588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Conexão recta unidireccional 59"/>
          <p:cNvCxnSpPr>
            <a:stCxn id="58" idx="8"/>
          </p:cNvCxnSpPr>
          <p:nvPr/>
        </p:nvCxnSpPr>
        <p:spPr>
          <a:xfrm flipH="1">
            <a:off x="5651500" y="6337300"/>
            <a:ext cx="1231900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 rot="16200000" flipV="1">
            <a:off x="5537200" y="618172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rot="5400000" flipH="1" flipV="1">
            <a:off x="5118100" y="5686425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cta unidireccional 66"/>
          <p:cNvCxnSpPr/>
          <p:nvPr/>
        </p:nvCxnSpPr>
        <p:spPr>
          <a:xfrm rot="16200000" flipV="1">
            <a:off x="5270500" y="4924425"/>
            <a:ext cx="457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cta unidireccional 69"/>
          <p:cNvCxnSpPr/>
          <p:nvPr/>
        </p:nvCxnSpPr>
        <p:spPr>
          <a:xfrm rot="5400000" flipH="1" flipV="1">
            <a:off x="5232400" y="4429125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rot="5400000" flipH="1" flipV="1">
            <a:off x="5461000" y="3971925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cta unidireccional 80"/>
          <p:cNvCxnSpPr/>
          <p:nvPr/>
        </p:nvCxnSpPr>
        <p:spPr>
          <a:xfrm rot="5400000" flipH="1" flipV="1">
            <a:off x="5575300" y="3705225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xão recta unidireccional 85"/>
          <p:cNvCxnSpPr/>
          <p:nvPr/>
        </p:nvCxnSpPr>
        <p:spPr>
          <a:xfrm rot="16200000" flipH="1">
            <a:off x="4775200" y="4886325"/>
            <a:ext cx="3048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cta unidireccional 87"/>
          <p:cNvCxnSpPr/>
          <p:nvPr/>
        </p:nvCxnSpPr>
        <p:spPr>
          <a:xfrm flipV="1">
            <a:off x="6337300" y="6372225"/>
            <a:ext cx="838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orma livre 89"/>
          <p:cNvSpPr/>
          <p:nvPr/>
        </p:nvSpPr>
        <p:spPr>
          <a:xfrm>
            <a:off x="7175500" y="6235700"/>
            <a:ext cx="197545" cy="139700"/>
          </a:xfrm>
          <a:custGeom>
            <a:avLst/>
            <a:gdLst>
              <a:gd name="connsiteX0" fmla="*/ 0 w 197545"/>
              <a:gd name="connsiteY0" fmla="*/ 139700 h 139700"/>
              <a:gd name="connsiteX1" fmla="*/ 127000 w 197545"/>
              <a:gd name="connsiteY1" fmla="*/ 88900 h 139700"/>
              <a:gd name="connsiteX2" fmla="*/ 152400 w 197545"/>
              <a:gd name="connsiteY2" fmla="*/ 50800 h 139700"/>
              <a:gd name="connsiteX3" fmla="*/ 190500 w 19754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45" h="139700">
                <a:moveTo>
                  <a:pt x="0" y="139700"/>
                </a:moveTo>
                <a:cubicBezTo>
                  <a:pt x="43513" y="127268"/>
                  <a:pt x="93004" y="122896"/>
                  <a:pt x="127000" y="88900"/>
                </a:cubicBezTo>
                <a:cubicBezTo>
                  <a:pt x="137793" y="78107"/>
                  <a:pt x="141607" y="61593"/>
                  <a:pt x="152400" y="50800"/>
                </a:cubicBezTo>
                <a:cubicBezTo>
                  <a:pt x="197545" y="5655"/>
                  <a:pt x="190500" y="49011"/>
                  <a:pt x="190500" y="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4" name="Conexão recta unidireccional 43"/>
          <p:cNvCxnSpPr/>
          <p:nvPr/>
        </p:nvCxnSpPr>
        <p:spPr>
          <a:xfrm rot="16200000" flipV="1">
            <a:off x="5499100" y="3400425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unidireccional 49"/>
          <p:cNvCxnSpPr/>
          <p:nvPr/>
        </p:nvCxnSpPr>
        <p:spPr>
          <a:xfrm rot="5400000" flipH="1" flipV="1">
            <a:off x="5575300" y="3019425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a livre 52"/>
          <p:cNvSpPr/>
          <p:nvPr/>
        </p:nvSpPr>
        <p:spPr>
          <a:xfrm>
            <a:off x="5554133" y="2239433"/>
            <a:ext cx="762000" cy="1238250"/>
          </a:xfrm>
          <a:custGeom>
            <a:avLst/>
            <a:gdLst>
              <a:gd name="connsiteX0" fmla="*/ 275167 w 762000"/>
              <a:gd name="connsiteY0" fmla="*/ 719667 h 1238250"/>
              <a:gd name="connsiteX1" fmla="*/ 186267 w 762000"/>
              <a:gd name="connsiteY1" fmla="*/ 351367 h 1238250"/>
              <a:gd name="connsiteX2" fmla="*/ 8467 w 762000"/>
              <a:gd name="connsiteY2" fmla="*/ 135467 h 1238250"/>
              <a:gd name="connsiteX3" fmla="*/ 237067 w 762000"/>
              <a:gd name="connsiteY3" fmla="*/ 21167 h 1238250"/>
              <a:gd name="connsiteX4" fmla="*/ 427567 w 762000"/>
              <a:gd name="connsiteY4" fmla="*/ 262467 h 1238250"/>
              <a:gd name="connsiteX5" fmla="*/ 719667 w 762000"/>
              <a:gd name="connsiteY5" fmla="*/ 541867 h 1238250"/>
              <a:gd name="connsiteX6" fmla="*/ 681567 w 762000"/>
              <a:gd name="connsiteY6" fmla="*/ 922867 h 1238250"/>
              <a:gd name="connsiteX7" fmla="*/ 719667 w 762000"/>
              <a:gd name="connsiteY7" fmla="*/ 1202267 h 1238250"/>
              <a:gd name="connsiteX8" fmla="*/ 706967 w 762000"/>
              <a:gd name="connsiteY8" fmla="*/ 1138767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" h="1238250">
                <a:moveTo>
                  <a:pt x="275167" y="719667"/>
                </a:moveTo>
                <a:cubicBezTo>
                  <a:pt x="252942" y="584200"/>
                  <a:pt x="230717" y="448734"/>
                  <a:pt x="186267" y="351367"/>
                </a:cubicBezTo>
                <a:cubicBezTo>
                  <a:pt x="141817" y="254000"/>
                  <a:pt x="0" y="190500"/>
                  <a:pt x="8467" y="135467"/>
                </a:cubicBezTo>
                <a:cubicBezTo>
                  <a:pt x="16934" y="80434"/>
                  <a:pt x="167217" y="0"/>
                  <a:pt x="237067" y="21167"/>
                </a:cubicBezTo>
                <a:cubicBezTo>
                  <a:pt x="306917" y="42334"/>
                  <a:pt x="347134" y="175684"/>
                  <a:pt x="427567" y="262467"/>
                </a:cubicBezTo>
                <a:cubicBezTo>
                  <a:pt x="508000" y="349250"/>
                  <a:pt x="677334" y="431800"/>
                  <a:pt x="719667" y="541867"/>
                </a:cubicBezTo>
                <a:cubicBezTo>
                  <a:pt x="762000" y="651934"/>
                  <a:pt x="681567" y="812800"/>
                  <a:pt x="681567" y="922867"/>
                </a:cubicBezTo>
                <a:cubicBezTo>
                  <a:pt x="681567" y="1032934"/>
                  <a:pt x="715434" y="1166284"/>
                  <a:pt x="719667" y="1202267"/>
                </a:cubicBezTo>
                <a:cubicBezTo>
                  <a:pt x="723900" y="1238250"/>
                  <a:pt x="715433" y="1188508"/>
                  <a:pt x="706967" y="113876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825"/>
            <a:ext cx="10693400" cy="603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6" name="Rectângulo 45"/>
          <p:cNvSpPr/>
          <p:nvPr/>
        </p:nvSpPr>
        <p:spPr>
          <a:xfrm rot="2152937">
            <a:off x="5522365" y="4685349"/>
            <a:ext cx="78815" cy="322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INICIADOS</a:t>
            </a:r>
            <a:endParaRPr lang="pt-PT" dirty="0"/>
          </a:p>
        </p:txBody>
      </p:sp>
      <p:sp>
        <p:nvSpPr>
          <p:cNvPr id="61" name="Forma livre 60"/>
          <p:cNvSpPr/>
          <p:nvPr/>
        </p:nvSpPr>
        <p:spPr>
          <a:xfrm>
            <a:off x="5087620" y="2529840"/>
            <a:ext cx="3418840" cy="2476500"/>
          </a:xfrm>
          <a:custGeom>
            <a:avLst/>
            <a:gdLst>
              <a:gd name="connsiteX0" fmla="*/ 581660 w 3418840"/>
              <a:gd name="connsiteY0" fmla="*/ 2179320 h 2476500"/>
              <a:gd name="connsiteX1" fmla="*/ 566420 w 3418840"/>
              <a:gd name="connsiteY1" fmla="*/ 2103120 h 2476500"/>
              <a:gd name="connsiteX2" fmla="*/ 429260 w 3418840"/>
              <a:gd name="connsiteY2" fmla="*/ 2209800 h 2476500"/>
              <a:gd name="connsiteX3" fmla="*/ 322580 w 3418840"/>
              <a:gd name="connsiteY3" fmla="*/ 2209800 h 2476500"/>
              <a:gd name="connsiteX4" fmla="*/ 246380 w 3418840"/>
              <a:gd name="connsiteY4" fmla="*/ 2026920 h 2476500"/>
              <a:gd name="connsiteX5" fmla="*/ 139700 w 3418840"/>
              <a:gd name="connsiteY5" fmla="*/ 1844040 h 2476500"/>
              <a:gd name="connsiteX6" fmla="*/ 78740 w 3418840"/>
              <a:gd name="connsiteY6" fmla="*/ 1645920 h 2476500"/>
              <a:gd name="connsiteX7" fmla="*/ 2540 w 3418840"/>
              <a:gd name="connsiteY7" fmla="*/ 1508760 h 2476500"/>
              <a:gd name="connsiteX8" fmla="*/ 93980 w 3418840"/>
              <a:gd name="connsiteY8" fmla="*/ 1432560 h 2476500"/>
              <a:gd name="connsiteX9" fmla="*/ 292100 w 3418840"/>
              <a:gd name="connsiteY9" fmla="*/ 1356360 h 2476500"/>
              <a:gd name="connsiteX10" fmla="*/ 581660 w 3418840"/>
              <a:gd name="connsiteY10" fmla="*/ 1295400 h 2476500"/>
              <a:gd name="connsiteX11" fmla="*/ 779780 w 3418840"/>
              <a:gd name="connsiteY11" fmla="*/ 1203960 h 2476500"/>
              <a:gd name="connsiteX12" fmla="*/ 1069340 w 3418840"/>
              <a:gd name="connsiteY12" fmla="*/ 929640 h 2476500"/>
              <a:gd name="connsiteX13" fmla="*/ 1206500 w 3418840"/>
              <a:gd name="connsiteY13" fmla="*/ 762000 h 2476500"/>
              <a:gd name="connsiteX14" fmla="*/ 1328420 w 3418840"/>
              <a:gd name="connsiteY14" fmla="*/ 594360 h 2476500"/>
              <a:gd name="connsiteX15" fmla="*/ 1191260 w 3418840"/>
              <a:gd name="connsiteY15" fmla="*/ 441960 h 2476500"/>
              <a:gd name="connsiteX16" fmla="*/ 1191260 w 3418840"/>
              <a:gd name="connsiteY16" fmla="*/ 213360 h 2476500"/>
              <a:gd name="connsiteX17" fmla="*/ 1465580 w 3418840"/>
              <a:gd name="connsiteY17" fmla="*/ 30480 h 2476500"/>
              <a:gd name="connsiteX18" fmla="*/ 1968500 w 3418840"/>
              <a:gd name="connsiteY18" fmla="*/ 30480 h 2476500"/>
              <a:gd name="connsiteX19" fmla="*/ 2578100 w 3418840"/>
              <a:gd name="connsiteY19" fmla="*/ 60960 h 2476500"/>
              <a:gd name="connsiteX20" fmla="*/ 2715260 w 3418840"/>
              <a:gd name="connsiteY20" fmla="*/ 304800 h 2476500"/>
              <a:gd name="connsiteX21" fmla="*/ 3172460 w 3418840"/>
              <a:gd name="connsiteY21" fmla="*/ 624840 h 2476500"/>
              <a:gd name="connsiteX22" fmla="*/ 3401060 w 3418840"/>
              <a:gd name="connsiteY22" fmla="*/ 716280 h 2476500"/>
              <a:gd name="connsiteX23" fmla="*/ 3279140 w 3418840"/>
              <a:gd name="connsiteY23" fmla="*/ 762000 h 2476500"/>
              <a:gd name="connsiteX24" fmla="*/ 2867660 w 3418840"/>
              <a:gd name="connsiteY24" fmla="*/ 685800 h 2476500"/>
              <a:gd name="connsiteX25" fmla="*/ 2608580 w 3418840"/>
              <a:gd name="connsiteY25" fmla="*/ 731520 h 2476500"/>
              <a:gd name="connsiteX26" fmla="*/ 2105660 w 3418840"/>
              <a:gd name="connsiteY26" fmla="*/ 868680 h 2476500"/>
              <a:gd name="connsiteX27" fmla="*/ 1831340 w 3418840"/>
              <a:gd name="connsiteY27" fmla="*/ 1097280 h 2476500"/>
              <a:gd name="connsiteX28" fmla="*/ 1709420 w 3418840"/>
              <a:gd name="connsiteY28" fmla="*/ 1188720 h 2476500"/>
              <a:gd name="connsiteX29" fmla="*/ 1602740 w 3418840"/>
              <a:gd name="connsiteY29" fmla="*/ 1402080 h 2476500"/>
              <a:gd name="connsiteX30" fmla="*/ 1480820 w 3418840"/>
              <a:gd name="connsiteY30" fmla="*/ 1524000 h 2476500"/>
              <a:gd name="connsiteX31" fmla="*/ 1130300 w 3418840"/>
              <a:gd name="connsiteY31" fmla="*/ 1706880 h 2476500"/>
              <a:gd name="connsiteX32" fmla="*/ 810260 w 3418840"/>
              <a:gd name="connsiteY32" fmla="*/ 1920240 h 2476500"/>
              <a:gd name="connsiteX33" fmla="*/ 490220 w 3418840"/>
              <a:gd name="connsiteY33" fmla="*/ 2133600 h 2476500"/>
              <a:gd name="connsiteX34" fmla="*/ 307340 w 3418840"/>
              <a:gd name="connsiteY34" fmla="*/ 2331720 h 2476500"/>
              <a:gd name="connsiteX35" fmla="*/ 276860 w 3418840"/>
              <a:gd name="connsiteY35" fmla="*/ 2453640 h 2476500"/>
              <a:gd name="connsiteX36" fmla="*/ 368300 w 3418840"/>
              <a:gd name="connsiteY36" fmla="*/ 246888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840" h="2476500">
                <a:moveTo>
                  <a:pt x="581660" y="2179320"/>
                </a:moveTo>
                <a:cubicBezTo>
                  <a:pt x="586740" y="2138680"/>
                  <a:pt x="591820" y="2098040"/>
                  <a:pt x="566420" y="2103120"/>
                </a:cubicBezTo>
                <a:cubicBezTo>
                  <a:pt x="541020" y="2108200"/>
                  <a:pt x="469900" y="2192020"/>
                  <a:pt x="429260" y="2209800"/>
                </a:cubicBezTo>
                <a:cubicBezTo>
                  <a:pt x="388620" y="2227580"/>
                  <a:pt x="353060" y="2240280"/>
                  <a:pt x="322580" y="2209800"/>
                </a:cubicBezTo>
                <a:cubicBezTo>
                  <a:pt x="292100" y="2179320"/>
                  <a:pt x="276860" y="2087880"/>
                  <a:pt x="246380" y="2026920"/>
                </a:cubicBezTo>
                <a:cubicBezTo>
                  <a:pt x="215900" y="1965960"/>
                  <a:pt x="167640" y="1907540"/>
                  <a:pt x="139700" y="1844040"/>
                </a:cubicBezTo>
                <a:cubicBezTo>
                  <a:pt x="111760" y="1780540"/>
                  <a:pt x="101600" y="1701800"/>
                  <a:pt x="78740" y="1645920"/>
                </a:cubicBezTo>
                <a:cubicBezTo>
                  <a:pt x="55880" y="1590040"/>
                  <a:pt x="0" y="1544320"/>
                  <a:pt x="2540" y="1508760"/>
                </a:cubicBezTo>
                <a:cubicBezTo>
                  <a:pt x="5080" y="1473200"/>
                  <a:pt x="45720" y="1457960"/>
                  <a:pt x="93980" y="1432560"/>
                </a:cubicBezTo>
                <a:cubicBezTo>
                  <a:pt x="142240" y="1407160"/>
                  <a:pt x="210820" y="1379220"/>
                  <a:pt x="292100" y="1356360"/>
                </a:cubicBezTo>
                <a:cubicBezTo>
                  <a:pt x="373380" y="1333500"/>
                  <a:pt x="500380" y="1320800"/>
                  <a:pt x="581660" y="1295400"/>
                </a:cubicBezTo>
                <a:cubicBezTo>
                  <a:pt x="662940" y="1270000"/>
                  <a:pt x="698500" y="1264920"/>
                  <a:pt x="779780" y="1203960"/>
                </a:cubicBezTo>
                <a:cubicBezTo>
                  <a:pt x="861060" y="1143000"/>
                  <a:pt x="998220" y="1003300"/>
                  <a:pt x="1069340" y="929640"/>
                </a:cubicBezTo>
                <a:cubicBezTo>
                  <a:pt x="1140460" y="855980"/>
                  <a:pt x="1163320" y="817880"/>
                  <a:pt x="1206500" y="762000"/>
                </a:cubicBezTo>
                <a:cubicBezTo>
                  <a:pt x="1249680" y="706120"/>
                  <a:pt x="1330960" y="647700"/>
                  <a:pt x="1328420" y="594360"/>
                </a:cubicBezTo>
                <a:cubicBezTo>
                  <a:pt x="1325880" y="541020"/>
                  <a:pt x="1214120" y="505460"/>
                  <a:pt x="1191260" y="441960"/>
                </a:cubicBezTo>
                <a:cubicBezTo>
                  <a:pt x="1168400" y="378460"/>
                  <a:pt x="1145540" y="281940"/>
                  <a:pt x="1191260" y="213360"/>
                </a:cubicBezTo>
                <a:cubicBezTo>
                  <a:pt x="1236980" y="144780"/>
                  <a:pt x="1336040" y="60960"/>
                  <a:pt x="1465580" y="30480"/>
                </a:cubicBezTo>
                <a:cubicBezTo>
                  <a:pt x="1595120" y="0"/>
                  <a:pt x="1783080" y="25400"/>
                  <a:pt x="1968500" y="30480"/>
                </a:cubicBezTo>
                <a:cubicBezTo>
                  <a:pt x="2153920" y="35560"/>
                  <a:pt x="2453640" y="15240"/>
                  <a:pt x="2578100" y="60960"/>
                </a:cubicBezTo>
                <a:cubicBezTo>
                  <a:pt x="2702560" y="106680"/>
                  <a:pt x="2616200" y="210820"/>
                  <a:pt x="2715260" y="304800"/>
                </a:cubicBezTo>
                <a:cubicBezTo>
                  <a:pt x="2814320" y="398780"/>
                  <a:pt x="3058160" y="556260"/>
                  <a:pt x="3172460" y="624840"/>
                </a:cubicBezTo>
                <a:cubicBezTo>
                  <a:pt x="3286760" y="693420"/>
                  <a:pt x="3383280" y="693420"/>
                  <a:pt x="3401060" y="716280"/>
                </a:cubicBezTo>
                <a:cubicBezTo>
                  <a:pt x="3418840" y="739140"/>
                  <a:pt x="3368040" y="767080"/>
                  <a:pt x="3279140" y="762000"/>
                </a:cubicBezTo>
                <a:cubicBezTo>
                  <a:pt x="3190240" y="756920"/>
                  <a:pt x="2979420" y="690880"/>
                  <a:pt x="2867660" y="685800"/>
                </a:cubicBezTo>
                <a:cubicBezTo>
                  <a:pt x="2755900" y="680720"/>
                  <a:pt x="2735580" y="701040"/>
                  <a:pt x="2608580" y="731520"/>
                </a:cubicBezTo>
                <a:cubicBezTo>
                  <a:pt x="2481580" y="762000"/>
                  <a:pt x="2235200" y="807720"/>
                  <a:pt x="2105660" y="868680"/>
                </a:cubicBezTo>
                <a:cubicBezTo>
                  <a:pt x="1976120" y="929640"/>
                  <a:pt x="1897380" y="1043940"/>
                  <a:pt x="1831340" y="1097280"/>
                </a:cubicBezTo>
                <a:cubicBezTo>
                  <a:pt x="1765300" y="1150620"/>
                  <a:pt x="1747520" y="1137920"/>
                  <a:pt x="1709420" y="1188720"/>
                </a:cubicBezTo>
                <a:cubicBezTo>
                  <a:pt x="1671320" y="1239520"/>
                  <a:pt x="1640840" y="1346200"/>
                  <a:pt x="1602740" y="1402080"/>
                </a:cubicBezTo>
                <a:cubicBezTo>
                  <a:pt x="1564640" y="1457960"/>
                  <a:pt x="1559560" y="1473200"/>
                  <a:pt x="1480820" y="1524000"/>
                </a:cubicBezTo>
                <a:cubicBezTo>
                  <a:pt x="1402080" y="1574800"/>
                  <a:pt x="1242060" y="1640840"/>
                  <a:pt x="1130300" y="1706880"/>
                </a:cubicBezTo>
                <a:cubicBezTo>
                  <a:pt x="1018540" y="1772920"/>
                  <a:pt x="810260" y="1920240"/>
                  <a:pt x="810260" y="1920240"/>
                </a:cubicBezTo>
                <a:cubicBezTo>
                  <a:pt x="703580" y="1991360"/>
                  <a:pt x="574040" y="2065020"/>
                  <a:pt x="490220" y="2133600"/>
                </a:cubicBezTo>
                <a:cubicBezTo>
                  <a:pt x="406400" y="2202180"/>
                  <a:pt x="342900" y="2278380"/>
                  <a:pt x="307340" y="2331720"/>
                </a:cubicBezTo>
                <a:cubicBezTo>
                  <a:pt x="271780" y="2385060"/>
                  <a:pt x="266700" y="2430780"/>
                  <a:pt x="276860" y="2453640"/>
                </a:cubicBezTo>
                <a:cubicBezTo>
                  <a:pt x="287020" y="2476500"/>
                  <a:pt x="327660" y="2472690"/>
                  <a:pt x="368300" y="24688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2" name="Conexão recta unidireccional 71"/>
          <p:cNvCxnSpPr>
            <a:stCxn id="61" idx="4"/>
            <a:endCxn id="61" idx="5"/>
          </p:cNvCxnSpPr>
          <p:nvPr/>
        </p:nvCxnSpPr>
        <p:spPr>
          <a:xfrm flipH="1" flipV="1">
            <a:off x="5227320" y="4373880"/>
            <a:ext cx="106680" cy="1828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xão recta unidireccional 88"/>
          <p:cNvCxnSpPr>
            <a:stCxn id="61" idx="11"/>
            <a:endCxn id="61" idx="12"/>
          </p:cNvCxnSpPr>
          <p:nvPr/>
        </p:nvCxnSpPr>
        <p:spPr>
          <a:xfrm flipV="1">
            <a:off x="5867400" y="3459480"/>
            <a:ext cx="289560" cy="274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xão recta unidireccional 92"/>
          <p:cNvCxnSpPr>
            <a:stCxn id="61" idx="17"/>
            <a:endCxn id="61" idx="18"/>
          </p:cNvCxnSpPr>
          <p:nvPr/>
        </p:nvCxnSpPr>
        <p:spPr>
          <a:xfrm>
            <a:off x="6553200" y="2560320"/>
            <a:ext cx="50292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xão recta unidireccional 96"/>
          <p:cNvCxnSpPr>
            <a:stCxn id="61" idx="20"/>
            <a:endCxn id="61" idx="21"/>
          </p:cNvCxnSpPr>
          <p:nvPr/>
        </p:nvCxnSpPr>
        <p:spPr>
          <a:xfrm>
            <a:off x="7802880" y="2834640"/>
            <a:ext cx="457200" cy="32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cta unidireccional 99"/>
          <p:cNvCxnSpPr>
            <a:stCxn id="61" idx="25"/>
            <a:endCxn id="61" idx="26"/>
          </p:cNvCxnSpPr>
          <p:nvPr/>
        </p:nvCxnSpPr>
        <p:spPr>
          <a:xfrm flipH="1">
            <a:off x="7193280" y="3261360"/>
            <a:ext cx="502920" cy="137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467"/>
            <a:ext cx="10693400" cy="60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Partida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0" y="995343"/>
            <a:ext cx="3830499" cy="14260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kern="0" spc="-65" dirty="0" smtClean="0"/>
              <a:t>JUVENIS</a:t>
            </a:r>
            <a:r>
              <a:rPr lang="pt-PT" sz="2100" kern="0" spc="-65" dirty="0" smtClean="0"/>
              <a:t/>
            </a:r>
            <a:br>
              <a:rPr lang="pt-PT" sz="2100" kern="0" spc="-65" dirty="0" smtClean="0"/>
            </a:br>
            <a:r>
              <a:rPr lang="pt-PT" sz="2100" kern="0" spc="-65" dirty="0" smtClean="0"/>
              <a:t>1ª Corrida 1200m (1 volta) </a:t>
            </a:r>
            <a:br>
              <a:rPr lang="pt-PT" sz="2100" kern="0" spc="-65" dirty="0" smtClean="0"/>
            </a:br>
            <a:r>
              <a:rPr lang="pt-PT" sz="2100" kern="0" spc="-65" dirty="0" smtClean="0"/>
              <a:t>2ª Corrida 600m (1 volta)</a:t>
            </a:r>
            <a:endParaRPr lang="pt-PT" sz="2100" kern="0" dirty="0" smtClean="0"/>
          </a:p>
          <a:p>
            <a:pPr marL="12700">
              <a:spcBef>
                <a:spcPts val="100"/>
              </a:spcBef>
            </a:pPr>
            <a:endParaRPr lang="pt-PT" sz="2100" kern="0" dirty="0"/>
          </a:p>
        </p:txBody>
      </p:sp>
      <p:cxnSp>
        <p:nvCxnSpPr>
          <p:cNvPr id="8" name="Conexão recta 7"/>
          <p:cNvCxnSpPr/>
          <p:nvPr/>
        </p:nvCxnSpPr>
        <p:spPr>
          <a:xfrm rot="5400000">
            <a:off x="3132122" y="5781689"/>
            <a:ext cx="142876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9204352" y="209525"/>
            <a:ext cx="428628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9204352" y="423839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9204352" y="709591"/>
            <a:ext cx="42862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9204352" y="995343"/>
            <a:ext cx="428628" cy="1588"/>
          </a:xfrm>
          <a:prstGeom prst="line">
            <a:avLst/>
          </a:pr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ângulo 18"/>
          <p:cNvSpPr/>
          <p:nvPr/>
        </p:nvSpPr>
        <p:spPr>
          <a:xfrm>
            <a:off x="9132914" y="1209657"/>
            <a:ext cx="571504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ângulo 19"/>
          <p:cNvSpPr/>
          <p:nvPr/>
        </p:nvSpPr>
        <p:spPr>
          <a:xfrm rot="1640379">
            <a:off x="646261" y="4713638"/>
            <a:ext cx="642942" cy="2227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2" name="Conexão recta 21"/>
          <p:cNvCxnSpPr/>
          <p:nvPr/>
        </p:nvCxnSpPr>
        <p:spPr>
          <a:xfrm rot="5400000">
            <a:off x="2239147" y="5245904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a livre 25"/>
          <p:cNvSpPr/>
          <p:nvPr/>
        </p:nvSpPr>
        <p:spPr>
          <a:xfrm>
            <a:off x="1178560" y="1602740"/>
            <a:ext cx="8249920" cy="4434840"/>
          </a:xfrm>
          <a:custGeom>
            <a:avLst/>
            <a:gdLst>
              <a:gd name="connsiteX0" fmla="*/ 2021840 w 8249920"/>
              <a:gd name="connsiteY0" fmla="*/ 4249420 h 4434840"/>
              <a:gd name="connsiteX1" fmla="*/ 4688840 w 8249920"/>
              <a:gd name="connsiteY1" fmla="*/ 4401820 h 4434840"/>
              <a:gd name="connsiteX2" fmla="*/ 5633720 w 8249920"/>
              <a:gd name="connsiteY2" fmla="*/ 4340860 h 4434840"/>
              <a:gd name="connsiteX3" fmla="*/ 6670040 w 8249920"/>
              <a:gd name="connsiteY3" fmla="*/ 3837940 h 4434840"/>
              <a:gd name="connsiteX4" fmla="*/ 7599680 w 8249920"/>
              <a:gd name="connsiteY4" fmla="*/ 2862580 h 4434840"/>
              <a:gd name="connsiteX5" fmla="*/ 8148320 w 8249920"/>
              <a:gd name="connsiteY5" fmla="*/ 2313940 h 4434840"/>
              <a:gd name="connsiteX6" fmla="*/ 7706360 w 8249920"/>
              <a:gd name="connsiteY6" fmla="*/ 1689100 h 4434840"/>
              <a:gd name="connsiteX7" fmla="*/ 6075680 w 8249920"/>
              <a:gd name="connsiteY7" fmla="*/ 530860 h 4434840"/>
              <a:gd name="connsiteX8" fmla="*/ 5709920 w 8249920"/>
              <a:gd name="connsiteY8" fmla="*/ 408940 h 4434840"/>
              <a:gd name="connsiteX9" fmla="*/ 4810760 w 8249920"/>
              <a:gd name="connsiteY9" fmla="*/ 393700 h 4434840"/>
              <a:gd name="connsiteX10" fmla="*/ 4216400 w 8249920"/>
              <a:gd name="connsiteY10" fmla="*/ 210820 h 4434840"/>
              <a:gd name="connsiteX11" fmla="*/ 3683000 w 8249920"/>
              <a:gd name="connsiteY11" fmla="*/ 27940 h 4434840"/>
              <a:gd name="connsiteX12" fmla="*/ 3591560 w 8249920"/>
              <a:gd name="connsiteY12" fmla="*/ 73660 h 4434840"/>
              <a:gd name="connsiteX13" fmla="*/ 4734560 w 8249920"/>
              <a:gd name="connsiteY13" fmla="*/ 469900 h 4434840"/>
              <a:gd name="connsiteX14" fmla="*/ 5862320 w 8249920"/>
              <a:gd name="connsiteY14" fmla="*/ 469900 h 4434840"/>
              <a:gd name="connsiteX15" fmla="*/ 7995920 w 8249920"/>
              <a:gd name="connsiteY15" fmla="*/ 2024380 h 4434840"/>
              <a:gd name="connsiteX16" fmla="*/ 7386320 w 8249920"/>
              <a:gd name="connsiteY16" fmla="*/ 2908300 h 4434840"/>
              <a:gd name="connsiteX17" fmla="*/ 7233920 w 8249920"/>
              <a:gd name="connsiteY17" fmla="*/ 3167380 h 4434840"/>
              <a:gd name="connsiteX18" fmla="*/ 6045200 w 8249920"/>
              <a:gd name="connsiteY18" fmla="*/ 4097020 h 4434840"/>
              <a:gd name="connsiteX19" fmla="*/ 4292600 w 8249920"/>
              <a:gd name="connsiteY19" fmla="*/ 4325620 h 4434840"/>
              <a:gd name="connsiteX20" fmla="*/ 1960880 w 8249920"/>
              <a:gd name="connsiteY20" fmla="*/ 4173220 h 4434840"/>
              <a:gd name="connsiteX21" fmla="*/ 1153160 w 8249920"/>
              <a:gd name="connsiteY21" fmla="*/ 3700780 h 4434840"/>
              <a:gd name="connsiteX22" fmla="*/ 162560 w 8249920"/>
              <a:gd name="connsiteY22" fmla="*/ 3365500 h 4434840"/>
              <a:gd name="connsiteX23" fmla="*/ 177800 w 8249920"/>
              <a:gd name="connsiteY23" fmla="*/ 3365500 h 443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49920" h="4434840">
                <a:moveTo>
                  <a:pt x="2021840" y="4249420"/>
                </a:moveTo>
                <a:lnTo>
                  <a:pt x="4688840" y="4401820"/>
                </a:lnTo>
                <a:cubicBezTo>
                  <a:pt x="5290820" y="4417060"/>
                  <a:pt x="5303520" y="4434840"/>
                  <a:pt x="5633720" y="4340860"/>
                </a:cubicBezTo>
                <a:cubicBezTo>
                  <a:pt x="5963920" y="4246880"/>
                  <a:pt x="6342380" y="4084320"/>
                  <a:pt x="6670040" y="3837940"/>
                </a:cubicBezTo>
                <a:cubicBezTo>
                  <a:pt x="6997700" y="3591560"/>
                  <a:pt x="7353300" y="3116580"/>
                  <a:pt x="7599680" y="2862580"/>
                </a:cubicBezTo>
                <a:cubicBezTo>
                  <a:pt x="7846060" y="2608580"/>
                  <a:pt x="8130540" y="2509520"/>
                  <a:pt x="8148320" y="2313940"/>
                </a:cubicBezTo>
                <a:cubicBezTo>
                  <a:pt x="8166100" y="2118360"/>
                  <a:pt x="8051800" y="1986280"/>
                  <a:pt x="7706360" y="1689100"/>
                </a:cubicBezTo>
                <a:cubicBezTo>
                  <a:pt x="7360920" y="1391920"/>
                  <a:pt x="6408420" y="744220"/>
                  <a:pt x="6075680" y="530860"/>
                </a:cubicBezTo>
                <a:cubicBezTo>
                  <a:pt x="5742940" y="317500"/>
                  <a:pt x="5920740" y="431800"/>
                  <a:pt x="5709920" y="408940"/>
                </a:cubicBezTo>
                <a:cubicBezTo>
                  <a:pt x="5499100" y="386080"/>
                  <a:pt x="5059680" y="426720"/>
                  <a:pt x="4810760" y="393700"/>
                </a:cubicBezTo>
                <a:cubicBezTo>
                  <a:pt x="4561840" y="360680"/>
                  <a:pt x="4404360" y="271780"/>
                  <a:pt x="4216400" y="210820"/>
                </a:cubicBezTo>
                <a:cubicBezTo>
                  <a:pt x="4028440" y="149860"/>
                  <a:pt x="3787140" y="50800"/>
                  <a:pt x="3683000" y="27940"/>
                </a:cubicBezTo>
                <a:cubicBezTo>
                  <a:pt x="3578860" y="5080"/>
                  <a:pt x="3416300" y="0"/>
                  <a:pt x="3591560" y="73660"/>
                </a:cubicBezTo>
                <a:cubicBezTo>
                  <a:pt x="3766820" y="147320"/>
                  <a:pt x="4356100" y="403860"/>
                  <a:pt x="4734560" y="469900"/>
                </a:cubicBezTo>
                <a:cubicBezTo>
                  <a:pt x="5113020" y="535940"/>
                  <a:pt x="5318760" y="210820"/>
                  <a:pt x="5862320" y="469900"/>
                </a:cubicBezTo>
                <a:cubicBezTo>
                  <a:pt x="6405880" y="728980"/>
                  <a:pt x="7741920" y="1617980"/>
                  <a:pt x="7995920" y="2024380"/>
                </a:cubicBezTo>
                <a:cubicBezTo>
                  <a:pt x="8249920" y="2430780"/>
                  <a:pt x="7513320" y="2717800"/>
                  <a:pt x="7386320" y="2908300"/>
                </a:cubicBezTo>
                <a:cubicBezTo>
                  <a:pt x="7259320" y="3098800"/>
                  <a:pt x="7457440" y="2969260"/>
                  <a:pt x="7233920" y="3167380"/>
                </a:cubicBezTo>
                <a:cubicBezTo>
                  <a:pt x="7010400" y="3365500"/>
                  <a:pt x="6535420" y="3903980"/>
                  <a:pt x="6045200" y="4097020"/>
                </a:cubicBezTo>
                <a:cubicBezTo>
                  <a:pt x="5554980" y="4290060"/>
                  <a:pt x="4973320" y="4312920"/>
                  <a:pt x="4292600" y="4325620"/>
                </a:cubicBezTo>
                <a:cubicBezTo>
                  <a:pt x="3611880" y="4338320"/>
                  <a:pt x="2484120" y="4277360"/>
                  <a:pt x="1960880" y="4173220"/>
                </a:cubicBezTo>
                <a:cubicBezTo>
                  <a:pt x="1437640" y="4069080"/>
                  <a:pt x="1452880" y="3835400"/>
                  <a:pt x="1153160" y="3700780"/>
                </a:cubicBezTo>
                <a:cubicBezTo>
                  <a:pt x="853440" y="3566160"/>
                  <a:pt x="325120" y="3421380"/>
                  <a:pt x="162560" y="3365500"/>
                </a:cubicBezTo>
                <a:cubicBezTo>
                  <a:pt x="0" y="3309620"/>
                  <a:pt x="88900" y="3337560"/>
                  <a:pt x="177800" y="336550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ângulo 27"/>
          <p:cNvSpPr/>
          <p:nvPr/>
        </p:nvSpPr>
        <p:spPr>
          <a:xfrm>
            <a:off x="2917808" y="6067441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  <a:p>
            <a:pPr algn="ctr"/>
            <a:endParaRPr lang="pt-PT" dirty="0"/>
          </a:p>
        </p:txBody>
      </p:sp>
      <p:sp>
        <p:nvSpPr>
          <p:cNvPr id="29" name="Rectângulo 28"/>
          <p:cNvSpPr/>
          <p:nvPr/>
        </p:nvSpPr>
        <p:spPr>
          <a:xfrm rot="18994249">
            <a:off x="2318874" y="4686877"/>
            <a:ext cx="721258" cy="41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</a:p>
          <a:p>
            <a:pPr algn="ctr"/>
            <a:endParaRPr lang="pt-PT" dirty="0"/>
          </a:p>
        </p:txBody>
      </p:sp>
      <p:sp>
        <p:nvSpPr>
          <p:cNvPr id="30" name="Rectângulo 29"/>
          <p:cNvSpPr/>
          <p:nvPr/>
        </p:nvSpPr>
        <p:spPr>
          <a:xfrm>
            <a:off x="917544" y="4138615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Transição</a:t>
            </a:r>
          </a:p>
          <a:p>
            <a:pPr algn="ctr"/>
            <a:endParaRPr lang="pt-PT" dirty="0"/>
          </a:p>
        </p:txBody>
      </p:sp>
      <p:sp>
        <p:nvSpPr>
          <p:cNvPr id="21" name="Forma livre 20"/>
          <p:cNvSpPr/>
          <p:nvPr/>
        </p:nvSpPr>
        <p:spPr>
          <a:xfrm>
            <a:off x="647131" y="4530821"/>
            <a:ext cx="7505401" cy="1485255"/>
          </a:xfrm>
          <a:custGeom>
            <a:avLst/>
            <a:gdLst>
              <a:gd name="connsiteX0" fmla="*/ 35560 w 7571740"/>
              <a:gd name="connsiteY0" fmla="*/ 180340 h 1557020"/>
              <a:gd name="connsiteX1" fmla="*/ 50800 w 7571740"/>
              <a:gd name="connsiteY1" fmla="*/ 73660 h 1557020"/>
              <a:gd name="connsiteX2" fmla="*/ 233680 w 7571740"/>
              <a:gd name="connsiteY2" fmla="*/ 119380 h 1557020"/>
              <a:gd name="connsiteX3" fmla="*/ 1452880 w 7571740"/>
              <a:gd name="connsiteY3" fmla="*/ 789940 h 1557020"/>
              <a:gd name="connsiteX4" fmla="*/ 2230120 w 7571740"/>
              <a:gd name="connsiteY4" fmla="*/ 1292860 h 1557020"/>
              <a:gd name="connsiteX5" fmla="*/ 4592320 w 7571740"/>
              <a:gd name="connsiteY5" fmla="*/ 1506220 h 1557020"/>
              <a:gd name="connsiteX6" fmla="*/ 6344920 w 7571740"/>
              <a:gd name="connsiteY6" fmla="*/ 1475740 h 1557020"/>
              <a:gd name="connsiteX7" fmla="*/ 7137400 w 7571740"/>
              <a:gd name="connsiteY7" fmla="*/ 1018540 h 1557020"/>
              <a:gd name="connsiteX8" fmla="*/ 7487920 w 7571740"/>
              <a:gd name="connsiteY8" fmla="*/ 850900 h 1557020"/>
              <a:gd name="connsiteX9" fmla="*/ 7442200 w 7571740"/>
              <a:gd name="connsiteY9" fmla="*/ 637540 h 1557020"/>
              <a:gd name="connsiteX10" fmla="*/ 6710680 w 7571740"/>
              <a:gd name="connsiteY10" fmla="*/ 1140460 h 1557020"/>
              <a:gd name="connsiteX11" fmla="*/ 6085840 w 7571740"/>
              <a:gd name="connsiteY11" fmla="*/ 1308100 h 1557020"/>
              <a:gd name="connsiteX12" fmla="*/ 3586480 w 7571740"/>
              <a:gd name="connsiteY12" fmla="*/ 1384300 h 1557020"/>
              <a:gd name="connsiteX13" fmla="*/ 2839720 w 7571740"/>
              <a:gd name="connsiteY13" fmla="*/ 1262380 h 1557020"/>
              <a:gd name="connsiteX14" fmla="*/ 1757680 w 7571740"/>
              <a:gd name="connsiteY14" fmla="*/ 820420 h 1557020"/>
              <a:gd name="connsiteX0" fmla="*/ 8189 w 7505401"/>
              <a:gd name="connsiteY0" fmla="*/ 132618 h 1485255"/>
              <a:gd name="connsiteX1" fmla="*/ 23429 w 7505401"/>
              <a:gd name="connsiteY1" fmla="*/ 25938 h 1485255"/>
              <a:gd name="connsiteX2" fmla="*/ 206309 w 7505401"/>
              <a:gd name="connsiteY2" fmla="*/ 71658 h 1485255"/>
              <a:gd name="connsiteX3" fmla="*/ 1425509 w 7505401"/>
              <a:gd name="connsiteY3" fmla="*/ 742218 h 1485255"/>
              <a:gd name="connsiteX4" fmla="*/ 2202749 w 7505401"/>
              <a:gd name="connsiteY4" fmla="*/ 1245138 h 1485255"/>
              <a:gd name="connsiteX5" fmla="*/ 4564949 w 7505401"/>
              <a:gd name="connsiteY5" fmla="*/ 1458498 h 1485255"/>
              <a:gd name="connsiteX6" fmla="*/ 6317549 w 7505401"/>
              <a:gd name="connsiteY6" fmla="*/ 1428018 h 1485255"/>
              <a:gd name="connsiteX7" fmla="*/ 7110029 w 7505401"/>
              <a:gd name="connsiteY7" fmla="*/ 970818 h 1485255"/>
              <a:gd name="connsiteX8" fmla="*/ 7460549 w 7505401"/>
              <a:gd name="connsiteY8" fmla="*/ 803178 h 1485255"/>
              <a:gd name="connsiteX9" fmla="*/ 7414829 w 7505401"/>
              <a:gd name="connsiteY9" fmla="*/ 589818 h 1485255"/>
              <a:gd name="connsiteX10" fmla="*/ 6683309 w 7505401"/>
              <a:gd name="connsiteY10" fmla="*/ 1092738 h 1485255"/>
              <a:gd name="connsiteX11" fmla="*/ 6058469 w 7505401"/>
              <a:gd name="connsiteY11" fmla="*/ 1260378 h 1485255"/>
              <a:gd name="connsiteX12" fmla="*/ 3559109 w 7505401"/>
              <a:gd name="connsiteY12" fmla="*/ 1336578 h 1485255"/>
              <a:gd name="connsiteX13" fmla="*/ 2812349 w 7505401"/>
              <a:gd name="connsiteY13" fmla="*/ 1214658 h 1485255"/>
              <a:gd name="connsiteX14" fmla="*/ 1985141 w 7505401"/>
              <a:gd name="connsiteY14" fmla="*/ 892619 h 148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05401" h="1485255">
                <a:moveTo>
                  <a:pt x="8189" y="132618"/>
                </a:moveTo>
                <a:cubicBezTo>
                  <a:pt x="-701" y="84358"/>
                  <a:pt x="-9591" y="36098"/>
                  <a:pt x="23429" y="25938"/>
                </a:cubicBezTo>
                <a:cubicBezTo>
                  <a:pt x="56449" y="15778"/>
                  <a:pt x="-27371" y="-47722"/>
                  <a:pt x="206309" y="71658"/>
                </a:cubicBezTo>
                <a:cubicBezTo>
                  <a:pt x="439989" y="191038"/>
                  <a:pt x="1092769" y="546638"/>
                  <a:pt x="1425509" y="742218"/>
                </a:cubicBezTo>
                <a:cubicBezTo>
                  <a:pt x="1758249" y="937798"/>
                  <a:pt x="1679509" y="1125758"/>
                  <a:pt x="2202749" y="1245138"/>
                </a:cubicBezTo>
                <a:cubicBezTo>
                  <a:pt x="2725989" y="1364518"/>
                  <a:pt x="3879149" y="1428018"/>
                  <a:pt x="4564949" y="1458498"/>
                </a:cubicBezTo>
                <a:cubicBezTo>
                  <a:pt x="5250749" y="1488978"/>
                  <a:pt x="5893369" y="1509298"/>
                  <a:pt x="6317549" y="1428018"/>
                </a:cubicBezTo>
                <a:cubicBezTo>
                  <a:pt x="6741729" y="1346738"/>
                  <a:pt x="6919529" y="1074958"/>
                  <a:pt x="7110029" y="970818"/>
                </a:cubicBezTo>
                <a:cubicBezTo>
                  <a:pt x="7300529" y="866678"/>
                  <a:pt x="7409749" y="866678"/>
                  <a:pt x="7460549" y="803178"/>
                </a:cubicBezTo>
                <a:cubicBezTo>
                  <a:pt x="7511349" y="739678"/>
                  <a:pt x="7544369" y="541558"/>
                  <a:pt x="7414829" y="589818"/>
                </a:cubicBezTo>
                <a:cubicBezTo>
                  <a:pt x="7285289" y="638078"/>
                  <a:pt x="6909369" y="980978"/>
                  <a:pt x="6683309" y="1092738"/>
                </a:cubicBezTo>
                <a:cubicBezTo>
                  <a:pt x="6457249" y="1204498"/>
                  <a:pt x="6579169" y="1219738"/>
                  <a:pt x="6058469" y="1260378"/>
                </a:cubicBezTo>
                <a:cubicBezTo>
                  <a:pt x="5537769" y="1301018"/>
                  <a:pt x="4100129" y="1344198"/>
                  <a:pt x="3559109" y="1336578"/>
                </a:cubicBezTo>
                <a:cubicBezTo>
                  <a:pt x="3018089" y="1328958"/>
                  <a:pt x="3117149" y="1308638"/>
                  <a:pt x="2812349" y="1214658"/>
                </a:cubicBezTo>
                <a:cubicBezTo>
                  <a:pt x="2507549" y="1120678"/>
                  <a:pt x="2373761" y="1066609"/>
                  <a:pt x="1985141" y="892619"/>
                </a:cubicBezTo>
              </a:path>
            </a:pathLst>
          </a:cu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a direita 22"/>
          <p:cNvSpPr/>
          <p:nvPr/>
        </p:nvSpPr>
        <p:spPr>
          <a:xfrm rot="1242775">
            <a:off x="4625852" y="1805991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4" name="Seta para a direita 23"/>
          <p:cNvSpPr/>
          <p:nvPr/>
        </p:nvSpPr>
        <p:spPr>
          <a:xfrm rot="1915854">
            <a:off x="1257403" y="4700525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5" name="Seta para a direita 24"/>
          <p:cNvSpPr/>
          <p:nvPr/>
        </p:nvSpPr>
        <p:spPr>
          <a:xfrm rot="19056700">
            <a:off x="7938508" y="5401532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7" name="Seta para a direita 26"/>
          <p:cNvSpPr/>
          <p:nvPr/>
        </p:nvSpPr>
        <p:spPr>
          <a:xfrm rot="8670476">
            <a:off x="7627145" y="5057596"/>
            <a:ext cx="376237" cy="144462"/>
          </a:xfrm>
          <a:prstGeom prst="rightArrow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31" name="Conexão recta 9"/>
          <p:cNvCxnSpPr/>
          <p:nvPr/>
        </p:nvCxnSpPr>
        <p:spPr>
          <a:xfrm flipV="1">
            <a:off x="3202766" y="5733106"/>
            <a:ext cx="0" cy="2805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ta para a direita 31"/>
          <p:cNvSpPr/>
          <p:nvPr/>
        </p:nvSpPr>
        <p:spPr>
          <a:xfrm rot="11982142">
            <a:off x="4820940" y="1453705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2069353">
            <a:off x="1351491" y="5143300"/>
            <a:ext cx="376237" cy="14446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883</TotalTime>
  <Words>302</Words>
  <Application>Microsoft Office PowerPoint</Application>
  <PresentationFormat>Personalizados</PresentationFormat>
  <Paragraphs>105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Verdana</vt:lpstr>
      <vt:lpstr>Office Theme</vt:lpstr>
      <vt:lpstr>IV DUATLO DO BARREIRO  14 de Abril de 2018 Local do evento</vt:lpstr>
      <vt:lpstr>IV DUATLO DO BARREIRO – Esquema de circulação</vt:lpstr>
      <vt:lpstr>Apresentação do PowerPoint</vt:lpstr>
      <vt:lpstr>BENJAMINS</vt:lpstr>
      <vt:lpstr>Apresentação do PowerPoint</vt:lpstr>
      <vt:lpstr>INFANTIS</vt:lpstr>
      <vt:lpstr>Apresentação do PowerPoint</vt:lpstr>
      <vt:lpstr>INICIADOS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PercursosPAbertaDuatloBarreiro2017-V1</dc:title>
  <dc:creator>exeplo guiherme</dc:creator>
  <cp:lastModifiedBy>Artur Parreira</cp:lastModifiedBy>
  <cp:revision>111</cp:revision>
  <dcterms:created xsi:type="dcterms:W3CDTF">2018-02-15T23:34:50Z</dcterms:created>
  <dcterms:modified xsi:type="dcterms:W3CDTF">2018-03-04T11:53:18Z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2018-02-15T00:00:00Z</vt:filetime>
  </property>
</Properties>
</file>