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ISCINA 25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61"/>
            <a:ext cx="9104241" cy="60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7"/>
          <p:cNvSpPr txBox="1"/>
          <p:nvPr/>
        </p:nvSpPr>
        <p:spPr>
          <a:xfrm>
            <a:off x="480059" y="207645"/>
            <a:ext cx="588246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</a:t>
            </a:r>
            <a:r>
              <a:rPr lang="pt-PT" sz="2400" b="1" spc="-5" dirty="0" err="1" smtClean="0">
                <a:latin typeface="Arial"/>
                <a:cs typeface="Arial"/>
              </a:rPr>
              <a:t>LXTriathlon</a:t>
            </a:r>
            <a:endParaRPr lang="pt-PT" sz="2400" b="1" spc="-5" dirty="0" smtClean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11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Fevereiro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801075" y="249264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NATAÇÃO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20772870">
            <a:off x="1138743" y="3709558"/>
            <a:ext cx="3952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Linha de partida (dentro de água)</a:t>
            </a:r>
            <a:endParaRPr lang="pt-PT" altLang="pt-PT" sz="1200" b="1" dirty="0"/>
          </a:p>
        </p:txBody>
      </p:sp>
      <p:cxnSp>
        <p:nvCxnSpPr>
          <p:cNvPr id="16" name="Conexão recta unidireccional 66"/>
          <p:cNvCxnSpPr/>
          <p:nvPr/>
        </p:nvCxnSpPr>
        <p:spPr>
          <a:xfrm>
            <a:off x="2057400" y="4876800"/>
            <a:ext cx="546100" cy="363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20597513">
            <a:off x="1084509" y="3919441"/>
            <a:ext cx="5217430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CADEIRAS PARA ESPERAR PARA CHAMADA                  4 Cadeiras por pista, aos pares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" name="Tabela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6624570"/>
              </p:ext>
            </p:extLst>
          </p:nvPr>
        </p:nvGraphicFramePr>
        <p:xfrm>
          <a:off x="152400" y="1600200"/>
          <a:ext cx="8859041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440"/>
                <a:gridCol w="1804035"/>
                <a:gridCol w="1894522"/>
                <a:gridCol w="1894522"/>
                <a:gridCol w="1894522"/>
              </a:tblGrid>
              <a:tr h="360385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DISTÂNCIAS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 e 11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12 e 13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14 e 15 anos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Natação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50m (2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100m (4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150m (6 piscinas)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200m (8 piscinas)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7" y="1458452"/>
            <a:ext cx="9144000" cy="5399548"/>
          </a:xfrm>
          <a:prstGeom prst="rect">
            <a:avLst/>
          </a:prstGeom>
        </p:spPr>
      </p:pic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4238799" y="4210913"/>
            <a:ext cx="1392238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PARTIDAS Fila única de atletas Pista </a:t>
            </a:r>
            <a:r>
              <a:rPr lang="pt-PT" altLang="pt-PT" sz="1400" b="1" dirty="0" smtClean="0">
                <a:latin typeface="Verdana" panose="020B0604030504040204" pitchFamily="34" charset="0"/>
              </a:rPr>
              <a:t>1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480059" y="207645"/>
            <a:ext cx="5882466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 </a:t>
            </a:r>
            <a:r>
              <a:rPr lang="pt-PT" sz="2400" b="1" spc="-20" dirty="0" err="1" smtClean="0">
                <a:latin typeface="Arial"/>
                <a:cs typeface="Arial"/>
              </a:rPr>
              <a:t>Aqu</a:t>
            </a:r>
            <a:r>
              <a:rPr sz="2400" b="1" spc="-20" dirty="0" err="1" smtClean="0">
                <a:latin typeface="Arial"/>
                <a:cs typeface="Arial"/>
              </a:rPr>
              <a:t>atlo</a:t>
            </a:r>
            <a:r>
              <a:rPr sz="2400" b="1" spc="-20" dirty="0" smtClean="0">
                <a:latin typeface="Arial"/>
                <a:cs typeface="Arial"/>
              </a:rPr>
              <a:t> </a:t>
            </a:r>
            <a:r>
              <a:rPr lang="pt-PT" sz="2400" b="1" spc="-20" dirty="0" smtClean="0">
                <a:latin typeface="Arial"/>
                <a:cs typeface="Arial"/>
              </a:rPr>
              <a:t>Segmentado </a:t>
            </a:r>
            <a:r>
              <a:rPr sz="2400" b="1" spc="-5" dirty="0" smtClean="0">
                <a:latin typeface="Arial"/>
                <a:cs typeface="Arial"/>
              </a:rPr>
              <a:t>d</a:t>
            </a:r>
            <a:r>
              <a:rPr lang="pt-PT" sz="2400" b="1" spc="-5" dirty="0" smtClean="0">
                <a:latin typeface="Arial"/>
                <a:cs typeface="Arial"/>
              </a:rPr>
              <a:t>o </a:t>
            </a:r>
            <a:r>
              <a:rPr lang="pt-PT" sz="2400" b="1" spc="-5" dirty="0" err="1" smtClean="0">
                <a:latin typeface="Arial"/>
                <a:cs typeface="Arial"/>
              </a:rPr>
              <a:t>LXTriathlon</a:t>
            </a:r>
            <a:endParaRPr lang="pt-PT" sz="2400" b="1" spc="-5" dirty="0" smtClean="0">
              <a:latin typeface="Arial"/>
              <a:cs typeface="Arial"/>
            </a:endParaRP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 smtClean="0">
                <a:latin typeface="Arial" charset="0"/>
              </a:rPr>
              <a:t>Domingo, 11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Fevereiro </a:t>
            </a:r>
            <a:r>
              <a:rPr lang="pt-PT" sz="1600" b="1" dirty="0">
                <a:latin typeface="Arial" charset="0"/>
              </a:rPr>
              <a:t>de </a:t>
            </a:r>
            <a:r>
              <a:rPr lang="pt-PT" sz="1600" b="1" dirty="0" smtClean="0">
                <a:latin typeface="Arial" charset="0"/>
              </a:rPr>
              <a:t>2018</a:t>
            </a:r>
          </a:p>
          <a:p>
            <a:pPr algn="ctr">
              <a:defRPr/>
            </a:pPr>
            <a:r>
              <a:rPr lang="pt-PT" sz="1600" b="1" dirty="0" smtClean="0">
                <a:latin typeface="Arial" charset="0"/>
              </a:rPr>
              <a:t>Circuito Jovem do Centro Litoral 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781800" y="557666"/>
            <a:ext cx="1864615" cy="34111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 smtClean="0">
                <a:latin typeface="Arial" charset="0"/>
              </a:rPr>
              <a:t>CORRIDA</a:t>
            </a:r>
            <a:endParaRPr lang="pt-PT" sz="2000" b="1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75640" y="5894119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Sentido da corrida</a:t>
            </a:r>
            <a:endParaRPr lang="pt-PT" altLang="pt-PT" sz="1200" b="1" dirty="0"/>
          </a:p>
        </p:txBody>
      </p:sp>
      <p:cxnSp>
        <p:nvCxnSpPr>
          <p:cNvPr id="16" name="Conexão recta unidireccional 66"/>
          <p:cNvCxnSpPr/>
          <p:nvPr/>
        </p:nvCxnSpPr>
        <p:spPr>
          <a:xfrm>
            <a:off x="4480794" y="5979626"/>
            <a:ext cx="484112" cy="21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1327592" y="4326301"/>
            <a:ext cx="13922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PT" altLang="pt-PT" sz="1400" b="1" dirty="0" smtClean="0">
                <a:latin typeface="Verdana" panose="020B0604030504040204" pitchFamily="34" charset="0"/>
              </a:rPr>
              <a:t>META</a:t>
            </a:r>
            <a:endParaRPr lang="pt-PT" altLang="pt-PT" sz="14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2719830" y="6032618"/>
            <a:ext cx="1314615" cy="6001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ESPERA PARA CHAMADA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3421292" y="2912427"/>
            <a:ext cx="1635014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Trajeto para chegadas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504541"/>
              </p:ext>
            </p:extLst>
          </p:nvPr>
        </p:nvGraphicFramePr>
        <p:xfrm>
          <a:off x="142996" y="1295400"/>
          <a:ext cx="8826034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/>
                <a:gridCol w="1811505"/>
                <a:gridCol w="1756410"/>
                <a:gridCol w="1846898"/>
                <a:gridCol w="1846898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DISTÂNCIAS</a:t>
                      </a: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 e 11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Iniciados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 e 13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14 e 15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>
                          <a:effectLst/>
                        </a:rPr>
                        <a:t>450m (1 volta)</a:t>
                      </a:r>
                      <a:endParaRPr lang="pt-P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850m (2 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1250m (3 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1650m (4 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7" name="Conexão recta unidireccional 66"/>
          <p:cNvCxnSpPr/>
          <p:nvPr/>
        </p:nvCxnSpPr>
        <p:spPr>
          <a:xfrm flipH="1">
            <a:off x="4166834" y="5113581"/>
            <a:ext cx="627920" cy="7306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66"/>
          <p:cNvCxnSpPr>
            <a:stCxn id="29" idx="0"/>
          </p:cNvCxnSpPr>
          <p:nvPr/>
        </p:nvCxnSpPr>
        <p:spPr>
          <a:xfrm flipH="1" flipV="1">
            <a:off x="3168408" y="2343615"/>
            <a:ext cx="1070391" cy="5688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a livre 22"/>
          <p:cNvSpPr/>
          <p:nvPr/>
        </p:nvSpPr>
        <p:spPr>
          <a:xfrm>
            <a:off x="2058791" y="2183642"/>
            <a:ext cx="1203024" cy="2169994"/>
          </a:xfrm>
          <a:custGeom>
            <a:avLst/>
            <a:gdLst>
              <a:gd name="connsiteX0" fmla="*/ 1203024 w 1203024"/>
              <a:gd name="connsiteY0" fmla="*/ 0 h 2169994"/>
              <a:gd name="connsiteX1" fmla="*/ 875478 w 1203024"/>
              <a:gd name="connsiteY1" fmla="*/ 150125 h 2169994"/>
              <a:gd name="connsiteX2" fmla="*/ 561579 w 1203024"/>
              <a:gd name="connsiteY2" fmla="*/ 436728 h 2169994"/>
              <a:gd name="connsiteX3" fmla="*/ 356863 w 1203024"/>
              <a:gd name="connsiteY3" fmla="*/ 750627 h 2169994"/>
              <a:gd name="connsiteX4" fmla="*/ 138499 w 1203024"/>
              <a:gd name="connsiteY4" fmla="*/ 1105468 h 2169994"/>
              <a:gd name="connsiteX5" fmla="*/ 29316 w 1203024"/>
              <a:gd name="connsiteY5" fmla="*/ 1569492 h 2169994"/>
              <a:gd name="connsiteX6" fmla="*/ 2021 w 1203024"/>
              <a:gd name="connsiteY6" fmla="*/ 1910686 h 2169994"/>
              <a:gd name="connsiteX7" fmla="*/ 2021 w 1203024"/>
              <a:gd name="connsiteY7" fmla="*/ 2169994 h 2169994"/>
              <a:gd name="connsiteX8" fmla="*/ 2021 w 1203024"/>
              <a:gd name="connsiteY8" fmla="*/ 2169994 h 2169994"/>
              <a:gd name="connsiteX0" fmla="*/ 1203024 w 1203024"/>
              <a:gd name="connsiteY0" fmla="*/ 0 h 2169994"/>
              <a:gd name="connsiteX1" fmla="*/ 875478 w 1203024"/>
              <a:gd name="connsiteY1" fmla="*/ 150125 h 2169994"/>
              <a:gd name="connsiteX2" fmla="*/ 561579 w 1203024"/>
              <a:gd name="connsiteY2" fmla="*/ 436728 h 2169994"/>
              <a:gd name="connsiteX3" fmla="*/ 343215 w 1203024"/>
              <a:gd name="connsiteY3" fmla="*/ 709683 h 2169994"/>
              <a:gd name="connsiteX4" fmla="*/ 138499 w 1203024"/>
              <a:gd name="connsiteY4" fmla="*/ 1105468 h 2169994"/>
              <a:gd name="connsiteX5" fmla="*/ 29316 w 1203024"/>
              <a:gd name="connsiteY5" fmla="*/ 1569492 h 2169994"/>
              <a:gd name="connsiteX6" fmla="*/ 2021 w 1203024"/>
              <a:gd name="connsiteY6" fmla="*/ 1910686 h 2169994"/>
              <a:gd name="connsiteX7" fmla="*/ 2021 w 1203024"/>
              <a:gd name="connsiteY7" fmla="*/ 2169994 h 2169994"/>
              <a:gd name="connsiteX8" fmla="*/ 2021 w 1203024"/>
              <a:gd name="connsiteY8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3024" h="2169994">
                <a:moveTo>
                  <a:pt x="1203024" y="0"/>
                </a:moveTo>
                <a:cubicBezTo>
                  <a:pt x="1092704" y="38668"/>
                  <a:pt x="982385" y="77337"/>
                  <a:pt x="875478" y="150125"/>
                </a:cubicBezTo>
                <a:cubicBezTo>
                  <a:pt x="768571" y="222913"/>
                  <a:pt x="650289" y="343468"/>
                  <a:pt x="561579" y="436728"/>
                </a:cubicBezTo>
                <a:cubicBezTo>
                  <a:pt x="472869" y="529988"/>
                  <a:pt x="413728" y="598226"/>
                  <a:pt x="343215" y="709683"/>
                </a:cubicBezTo>
                <a:cubicBezTo>
                  <a:pt x="272702" y="821140"/>
                  <a:pt x="190815" y="962167"/>
                  <a:pt x="138499" y="1105468"/>
                </a:cubicBezTo>
                <a:cubicBezTo>
                  <a:pt x="86183" y="1248769"/>
                  <a:pt x="52062" y="1435289"/>
                  <a:pt x="29316" y="1569492"/>
                </a:cubicBezTo>
                <a:cubicBezTo>
                  <a:pt x="6570" y="1703695"/>
                  <a:pt x="6570" y="1810602"/>
                  <a:pt x="2021" y="1910686"/>
                </a:cubicBezTo>
                <a:cubicBezTo>
                  <a:pt x="-2528" y="2010770"/>
                  <a:pt x="2021" y="2169994"/>
                  <a:pt x="2021" y="2169994"/>
                </a:cubicBezTo>
                <a:lnTo>
                  <a:pt x="2021" y="216999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0" name="Conexão reta 29"/>
          <p:cNvCxnSpPr/>
          <p:nvPr/>
        </p:nvCxnSpPr>
        <p:spPr>
          <a:xfrm>
            <a:off x="2743919" y="5915091"/>
            <a:ext cx="1370881" cy="28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/>
          <p:cNvCxnSpPr/>
          <p:nvPr/>
        </p:nvCxnSpPr>
        <p:spPr>
          <a:xfrm>
            <a:off x="2743200" y="5810382"/>
            <a:ext cx="1370881" cy="285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175</Words>
  <Application>Microsoft Office PowerPoint</Application>
  <PresentationFormat>Apresentação no Ecrã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45</cp:revision>
  <cp:lastPrinted>2017-05-12T08:39:20Z</cp:lastPrinted>
  <dcterms:created xsi:type="dcterms:W3CDTF">2016-03-16T17:45:33Z</dcterms:created>
  <dcterms:modified xsi:type="dcterms:W3CDTF">2018-01-08T12:23:03Z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