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58400" cy="7772400"/>
  <p:notesSz cx="10058400" cy="7772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297" y="759713"/>
            <a:ext cx="8337804" cy="89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995" y="480463"/>
            <a:ext cx="3003805" cy="88998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spc="-10" dirty="0"/>
              <a:t>Duatlo </a:t>
            </a:r>
            <a:r>
              <a:rPr lang="pt-PT" spc="-10" dirty="0" smtClean="0"/>
              <a:t>BTT </a:t>
            </a:r>
            <a:r>
              <a:rPr dirty="0" smtClean="0"/>
              <a:t>de </a:t>
            </a:r>
            <a:r>
              <a:rPr spc="-10" dirty="0" smtClean="0"/>
              <a:t>Grândola</a:t>
            </a:r>
            <a:r>
              <a:rPr lang="pt-PT" spc="-10" dirty="0" smtClean="0"/>
              <a:t/>
            </a:r>
            <a:br>
              <a:rPr lang="pt-PT" spc="-10" dirty="0" smtClean="0"/>
            </a:br>
            <a:r>
              <a:rPr lang="pt-PT" sz="1600" spc="-10" dirty="0" smtClean="0"/>
              <a:t>Sábado, 24 de setembro de 2017</a:t>
            </a:r>
            <a:endParaRPr sz="1600" spc="-10" dirty="0"/>
          </a:p>
          <a:p>
            <a:pPr marL="110489">
              <a:lnSpc>
                <a:spcPct val="100000"/>
              </a:lnSpc>
              <a:spcBef>
                <a:spcPts val="50"/>
              </a:spcBef>
            </a:pPr>
            <a:r>
              <a:rPr sz="1850" spc="5" dirty="0" err="1"/>
              <a:t>Circuito</a:t>
            </a:r>
            <a:r>
              <a:rPr sz="1850" spc="5" dirty="0"/>
              <a:t> </a:t>
            </a:r>
            <a:r>
              <a:rPr sz="1850" dirty="0" err="1" smtClean="0"/>
              <a:t>Jovem</a:t>
            </a:r>
            <a:endParaRPr sz="1850" dirty="0"/>
          </a:p>
        </p:txBody>
      </p:sp>
      <p:sp>
        <p:nvSpPr>
          <p:cNvPr id="4" name="object 4"/>
          <p:cNvSpPr/>
          <p:nvPr/>
        </p:nvSpPr>
        <p:spPr>
          <a:xfrm>
            <a:off x="729995" y="1467611"/>
            <a:ext cx="8599931" cy="806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59" y="1485900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8147" y="0"/>
                </a:lnTo>
              </a:path>
            </a:pathLst>
          </a:custGeom>
          <a:ln w="36575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587" y="1467611"/>
            <a:ext cx="9525" cy="41275"/>
          </a:xfrm>
          <a:custGeom>
            <a:avLst/>
            <a:gdLst/>
            <a:ahLst/>
            <a:cxnLst/>
            <a:rect l="l" t="t" r="r" b="b"/>
            <a:pathLst>
              <a:path w="9525" h="41275">
                <a:moveTo>
                  <a:pt x="9143" y="33527"/>
                </a:moveTo>
                <a:lnTo>
                  <a:pt x="9143" y="0"/>
                </a:lnTo>
                <a:lnTo>
                  <a:pt x="0" y="0"/>
                </a:lnTo>
                <a:lnTo>
                  <a:pt x="0" y="41147"/>
                </a:lnTo>
                <a:lnTo>
                  <a:pt x="4571" y="41147"/>
                </a:lnTo>
                <a:lnTo>
                  <a:pt x="4571" y="33527"/>
                </a:lnTo>
                <a:lnTo>
                  <a:pt x="9143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59" y="1504950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814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59" y="150113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4571" y="7619"/>
                </a:moveTo>
                <a:lnTo>
                  <a:pt x="4571" y="3047"/>
                </a:lnTo>
                <a:lnTo>
                  <a:pt x="0" y="0"/>
                </a:lnTo>
                <a:lnTo>
                  <a:pt x="0" y="7619"/>
                </a:lnTo>
                <a:lnTo>
                  <a:pt x="4571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4259" y="1467611"/>
            <a:ext cx="7620" cy="41275"/>
          </a:xfrm>
          <a:custGeom>
            <a:avLst/>
            <a:gdLst/>
            <a:ahLst/>
            <a:cxnLst/>
            <a:rect l="l" t="t" r="r" b="b"/>
            <a:pathLst>
              <a:path w="7620" h="41275">
                <a:moveTo>
                  <a:pt x="7619" y="41147"/>
                </a:moveTo>
                <a:lnTo>
                  <a:pt x="7619" y="0"/>
                </a:lnTo>
                <a:lnTo>
                  <a:pt x="0" y="0"/>
                </a:lnTo>
                <a:lnTo>
                  <a:pt x="0" y="33527"/>
                </a:lnTo>
                <a:lnTo>
                  <a:pt x="3047" y="33527"/>
                </a:lnTo>
                <a:lnTo>
                  <a:pt x="3047" y="41147"/>
                </a:lnTo>
                <a:lnTo>
                  <a:pt x="7619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4259" y="150113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3047" y="7619"/>
                </a:moveTo>
                <a:lnTo>
                  <a:pt x="3047" y="0"/>
                </a:lnTo>
                <a:lnTo>
                  <a:pt x="0" y="3047"/>
                </a:lnTo>
                <a:lnTo>
                  <a:pt x="0" y="7619"/>
                </a:lnTo>
                <a:lnTo>
                  <a:pt x="304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995" y="2273807"/>
            <a:ext cx="8599931" cy="403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159" y="5783579"/>
            <a:ext cx="3291840" cy="523240"/>
          </a:xfrm>
          <a:custGeom>
            <a:avLst/>
            <a:gdLst/>
            <a:ahLst/>
            <a:cxnLst/>
            <a:rect l="l" t="t" r="r" b="b"/>
            <a:pathLst>
              <a:path w="3291840" h="523239">
                <a:moveTo>
                  <a:pt x="0" y="0"/>
                </a:moveTo>
                <a:lnTo>
                  <a:pt x="0" y="522731"/>
                </a:lnTo>
                <a:lnTo>
                  <a:pt x="3291839" y="522731"/>
                </a:lnTo>
                <a:lnTo>
                  <a:pt x="32918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967" y="5771388"/>
            <a:ext cx="3316604" cy="535305"/>
          </a:xfrm>
          <a:custGeom>
            <a:avLst/>
            <a:gdLst/>
            <a:ahLst/>
            <a:cxnLst/>
            <a:rect l="l" t="t" r="r" b="b"/>
            <a:pathLst>
              <a:path w="3316604" h="535304">
                <a:moveTo>
                  <a:pt x="3316223" y="534923"/>
                </a:moveTo>
                <a:lnTo>
                  <a:pt x="3316223" y="4571"/>
                </a:lnTo>
                <a:lnTo>
                  <a:pt x="3311651" y="0"/>
                </a:lnTo>
                <a:lnTo>
                  <a:pt x="4571" y="0"/>
                </a:lnTo>
                <a:lnTo>
                  <a:pt x="0" y="4571"/>
                </a:lnTo>
                <a:lnTo>
                  <a:pt x="0" y="534923"/>
                </a:lnTo>
                <a:lnTo>
                  <a:pt x="12191" y="534923"/>
                </a:lnTo>
                <a:lnTo>
                  <a:pt x="12191" y="24383"/>
                </a:lnTo>
                <a:lnTo>
                  <a:pt x="24383" y="12191"/>
                </a:lnTo>
                <a:lnTo>
                  <a:pt x="24383" y="24383"/>
                </a:lnTo>
                <a:lnTo>
                  <a:pt x="3291839" y="24383"/>
                </a:lnTo>
                <a:lnTo>
                  <a:pt x="3291839" y="12191"/>
                </a:lnTo>
                <a:lnTo>
                  <a:pt x="3304031" y="24383"/>
                </a:lnTo>
                <a:lnTo>
                  <a:pt x="3304031" y="534923"/>
                </a:lnTo>
                <a:lnTo>
                  <a:pt x="3316223" y="534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9159" y="57835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5255" y="5795771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39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8807" y="57835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4903" y="5795771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39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659" y="5865876"/>
            <a:ext cx="201295" cy="189230"/>
          </a:xfrm>
          <a:custGeom>
            <a:avLst/>
            <a:gdLst/>
            <a:ahLst/>
            <a:cxnLst/>
            <a:rect l="l" t="t" r="r" b="b"/>
            <a:pathLst>
              <a:path w="201294" h="189229">
                <a:moveTo>
                  <a:pt x="201167" y="79247"/>
                </a:moveTo>
                <a:lnTo>
                  <a:pt x="140207" y="0"/>
                </a:lnTo>
                <a:lnTo>
                  <a:pt x="0" y="109727"/>
                </a:lnTo>
                <a:lnTo>
                  <a:pt x="62483" y="188975"/>
                </a:lnTo>
                <a:lnTo>
                  <a:pt x="201167" y="7924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5944" y="5852159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28599" y="89915"/>
                </a:moveTo>
                <a:lnTo>
                  <a:pt x="225551" y="85343"/>
                </a:lnTo>
                <a:lnTo>
                  <a:pt x="163067" y="6095"/>
                </a:lnTo>
                <a:lnTo>
                  <a:pt x="158495" y="1523"/>
                </a:lnTo>
                <a:lnTo>
                  <a:pt x="150875" y="0"/>
                </a:lnTo>
                <a:lnTo>
                  <a:pt x="146303" y="4571"/>
                </a:lnTo>
                <a:lnTo>
                  <a:pt x="6095" y="114299"/>
                </a:lnTo>
                <a:lnTo>
                  <a:pt x="1523" y="118871"/>
                </a:lnTo>
                <a:lnTo>
                  <a:pt x="0" y="126491"/>
                </a:lnTo>
                <a:lnTo>
                  <a:pt x="4571" y="131063"/>
                </a:lnTo>
                <a:lnTo>
                  <a:pt x="21335" y="152399"/>
                </a:lnTo>
                <a:lnTo>
                  <a:pt x="21335" y="132587"/>
                </a:lnTo>
                <a:lnTo>
                  <a:pt x="22859" y="117347"/>
                </a:lnTo>
                <a:lnTo>
                  <a:pt x="30479" y="126491"/>
                </a:lnTo>
                <a:lnTo>
                  <a:pt x="143255" y="36575"/>
                </a:lnTo>
                <a:lnTo>
                  <a:pt x="143255" y="21335"/>
                </a:lnTo>
                <a:lnTo>
                  <a:pt x="161543" y="22859"/>
                </a:lnTo>
                <a:lnTo>
                  <a:pt x="161543" y="42671"/>
                </a:lnTo>
                <a:lnTo>
                  <a:pt x="198119" y="89915"/>
                </a:lnTo>
                <a:lnTo>
                  <a:pt x="208787" y="82295"/>
                </a:lnTo>
                <a:lnTo>
                  <a:pt x="208787" y="112775"/>
                </a:lnTo>
                <a:lnTo>
                  <a:pt x="222503" y="102107"/>
                </a:lnTo>
                <a:lnTo>
                  <a:pt x="227075" y="97535"/>
                </a:lnTo>
                <a:lnTo>
                  <a:pt x="228599" y="89915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7280" y="5969507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143" y="9143"/>
                </a:moveTo>
                <a:lnTo>
                  <a:pt x="1523" y="0"/>
                </a:lnTo>
                <a:lnTo>
                  <a:pt x="0" y="15239"/>
                </a:lnTo>
                <a:lnTo>
                  <a:pt x="9143" y="914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7280" y="5978651"/>
            <a:ext cx="56515" cy="85725"/>
          </a:xfrm>
          <a:custGeom>
            <a:avLst/>
            <a:gdLst/>
            <a:ahLst/>
            <a:cxnLst/>
            <a:rect l="l" t="t" r="r" b="b"/>
            <a:pathLst>
              <a:path w="56515" h="85725">
                <a:moveTo>
                  <a:pt x="56387" y="59435"/>
                </a:moveTo>
                <a:lnTo>
                  <a:pt x="9143" y="0"/>
                </a:lnTo>
                <a:lnTo>
                  <a:pt x="0" y="6095"/>
                </a:lnTo>
                <a:lnTo>
                  <a:pt x="0" y="25907"/>
                </a:lnTo>
                <a:lnTo>
                  <a:pt x="45719" y="83819"/>
                </a:lnTo>
                <a:lnTo>
                  <a:pt x="47243" y="85343"/>
                </a:lnTo>
                <a:lnTo>
                  <a:pt x="47243" y="67055"/>
                </a:lnTo>
                <a:lnTo>
                  <a:pt x="56387" y="59435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4523" y="6038088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16763" y="9143"/>
                </a:moveTo>
                <a:lnTo>
                  <a:pt x="9143" y="0"/>
                </a:lnTo>
                <a:lnTo>
                  <a:pt x="0" y="7619"/>
                </a:lnTo>
                <a:lnTo>
                  <a:pt x="16763" y="914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4523" y="6045707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4" h="22860">
                <a:moveTo>
                  <a:pt x="16763" y="16763"/>
                </a:moveTo>
                <a:lnTo>
                  <a:pt x="16763" y="1523"/>
                </a:lnTo>
                <a:lnTo>
                  <a:pt x="0" y="0"/>
                </a:lnTo>
                <a:lnTo>
                  <a:pt x="0" y="18287"/>
                </a:lnTo>
                <a:lnTo>
                  <a:pt x="1523" y="21335"/>
                </a:lnTo>
                <a:lnTo>
                  <a:pt x="9143" y="22859"/>
                </a:lnTo>
                <a:lnTo>
                  <a:pt x="13715" y="18287"/>
                </a:lnTo>
                <a:lnTo>
                  <a:pt x="16763" y="1676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3667" y="5934455"/>
            <a:ext cx="131445" cy="128270"/>
          </a:xfrm>
          <a:custGeom>
            <a:avLst/>
            <a:gdLst/>
            <a:ahLst/>
            <a:cxnLst/>
            <a:rect l="l" t="t" r="r" b="b"/>
            <a:pathLst>
              <a:path w="131444" h="128270">
                <a:moveTo>
                  <a:pt x="131063" y="30479"/>
                </a:moveTo>
                <a:lnTo>
                  <a:pt x="131063" y="0"/>
                </a:lnTo>
                <a:lnTo>
                  <a:pt x="128015" y="18287"/>
                </a:lnTo>
                <a:lnTo>
                  <a:pt x="120395" y="7619"/>
                </a:lnTo>
                <a:lnTo>
                  <a:pt x="0" y="103631"/>
                </a:lnTo>
                <a:lnTo>
                  <a:pt x="7619" y="112775"/>
                </a:lnTo>
                <a:lnTo>
                  <a:pt x="7619" y="128015"/>
                </a:lnTo>
                <a:lnTo>
                  <a:pt x="131063" y="3047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9200" y="58734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287" y="1523"/>
                </a:moveTo>
                <a:lnTo>
                  <a:pt x="0" y="0"/>
                </a:lnTo>
                <a:lnTo>
                  <a:pt x="7619" y="9143"/>
                </a:lnTo>
                <a:lnTo>
                  <a:pt x="18287" y="152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9200" y="5873495"/>
            <a:ext cx="7620" cy="15240"/>
          </a:xfrm>
          <a:custGeom>
            <a:avLst/>
            <a:gdLst/>
            <a:ahLst/>
            <a:cxnLst/>
            <a:rect l="l" t="t" r="r" b="b"/>
            <a:pathLst>
              <a:path w="7619" h="15239">
                <a:moveTo>
                  <a:pt x="7619" y="9143"/>
                </a:moveTo>
                <a:lnTo>
                  <a:pt x="0" y="0"/>
                </a:lnTo>
                <a:lnTo>
                  <a:pt x="0" y="15239"/>
                </a:lnTo>
                <a:lnTo>
                  <a:pt x="7619" y="914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6819" y="587501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667" y="19811"/>
                </a:moveTo>
                <a:lnTo>
                  <a:pt x="10667" y="0"/>
                </a:lnTo>
                <a:lnTo>
                  <a:pt x="0" y="7619"/>
                </a:lnTo>
                <a:lnTo>
                  <a:pt x="10667" y="1981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4063" y="5934455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7" y="0"/>
                </a:moveTo>
                <a:lnTo>
                  <a:pt x="0" y="7619"/>
                </a:lnTo>
                <a:lnTo>
                  <a:pt x="7619" y="18287"/>
                </a:lnTo>
                <a:lnTo>
                  <a:pt x="10667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9659" y="6132575"/>
            <a:ext cx="203200" cy="173990"/>
          </a:xfrm>
          <a:custGeom>
            <a:avLst/>
            <a:gdLst/>
            <a:ahLst/>
            <a:cxnLst/>
            <a:rect l="l" t="t" r="r" b="b"/>
            <a:pathLst>
              <a:path w="203200" h="173989">
                <a:moveTo>
                  <a:pt x="202691" y="79247"/>
                </a:moveTo>
                <a:lnTo>
                  <a:pt x="140207" y="0"/>
                </a:lnTo>
                <a:lnTo>
                  <a:pt x="0" y="109727"/>
                </a:lnTo>
                <a:lnTo>
                  <a:pt x="50291" y="173735"/>
                </a:lnTo>
                <a:lnTo>
                  <a:pt x="83819" y="173735"/>
                </a:lnTo>
                <a:lnTo>
                  <a:pt x="202691" y="7924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5944" y="6118859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28599" y="97535"/>
                </a:moveTo>
                <a:lnTo>
                  <a:pt x="228599" y="91439"/>
                </a:lnTo>
                <a:lnTo>
                  <a:pt x="225551" y="85343"/>
                </a:lnTo>
                <a:lnTo>
                  <a:pt x="163067" y="6095"/>
                </a:lnTo>
                <a:lnTo>
                  <a:pt x="158495" y="0"/>
                </a:lnTo>
                <a:lnTo>
                  <a:pt x="150875" y="0"/>
                </a:lnTo>
                <a:lnTo>
                  <a:pt x="146303" y="4571"/>
                </a:lnTo>
                <a:lnTo>
                  <a:pt x="6095" y="114299"/>
                </a:lnTo>
                <a:lnTo>
                  <a:pt x="1523" y="117347"/>
                </a:lnTo>
                <a:lnTo>
                  <a:pt x="0" y="124967"/>
                </a:lnTo>
                <a:lnTo>
                  <a:pt x="4571" y="131063"/>
                </a:lnTo>
                <a:lnTo>
                  <a:pt x="19811" y="152399"/>
                </a:lnTo>
                <a:lnTo>
                  <a:pt x="19811" y="132587"/>
                </a:lnTo>
                <a:lnTo>
                  <a:pt x="22859" y="115823"/>
                </a:lnTo>
                <a:lnTo>
                  <a:pt x="30479" y="124967"/>
                </a:lnTo>
                <a:lnTo>
                  <a:pt x="143255" y="35051"/>
                </a:lnTo>
                <a:lnTo>
                  <a:pt x="143255" y="19811"/>
                </a:lnTo>
                <a:lnTo>
                  <a:pt x="160019" y="22859"/>
                </a:lnTo>
                <a:lnTo>
                  <a:pt x="160019" y="41147"/>
                </a:lnTo>
                <a:lnTo>
                  <a:pt x="199643" y="91439"/>
                </a:lnTo>
                <a:lnTo>
                  <a:pt x="208787" y="83819"/>
                </a:lnTo>
                <a:lnTo>
                  <a:pt x="208787" y="114299"/>
                </a:lnTo>
                <a:lnTo>
                  <a:pt x="224027" y="102107"/>
                </a:lnTo>
                <a:lnTo>
                  <a:pt x="228599" y="9753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5755" y="6234683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4" h="17145">
                <a:moveTo>
                  <a:pt x="10667" y="9143"/>
                </a:moveTo>
                <a:lnTo>
                  <a:pt x="3047" y="0"/>
                </a:lnTo>
                <a:lnTo>
                  <a:pt x="0" y="16763"/>
                </a:lnTo>
                <a:lnTo>
                  <a:pt x="10667" y="914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5755" y="6243827"/>
            <a:ext cx="58419" cy="62865"/>
          </a:xfrm>
          <a:custGeom>
            <a:avLst/>
            <a:gdLst/>
            <a:ahLst/>
            <a:cxnLst/>
            <a:rect l="l" t="t" r="r" b="b"/>
            <a:pathLst>
              <a:path w="58419" h="62864">
                <a:moveTo>
                  <a:pt x="57911" y="62483"/>
                </a:moveTo>
                <a:lnTo>
                  <a:pt x="57911" y="60959"/>
                </a:lnTo>
                <a:lnTo>
                  <a:pt x="10667" y="0"/>
                </a:lnTo>
                <a:lnTo>
                  <a:pt x="0" y="7619"/>
                </a:lnTo>
                <a:lnTo>
                  <a:pt x="0" y="27431"/>
                </a:lnTo>
                <a:lnTo>
                  <a:pt x="28955" y="62483"/>
                </a:lnTo>
                <a:lnTo>
                  <a:pt x="57911" y="624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3667" y="63047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523" y="1523"/>
                </a:moveTo>
                <a:lnTo>
                  <a:pt x="0" y="0"/>
                </a:lnTo>
                <a:lnTo>
                  <a:pt x="0" y="1523"/>
                </a:lnTo>
                <a:lnTo>
                  <a:pt x="1523" y="15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3667" y="6202679"/>
            <a:ext cx="131445" cy="104139"/>
          </a:xfrm>
          <a:custGeom>
            <a:avLst/>
            <a:gdLst/>
            <a:ahLst/>
            <a:cxnLst/>
            <a:rect l="l" t="t" r="r" b="b"/>
            <a:pathLst>
              <a:path w="131444" h="104139">
                <a:moveTo>
                  <a:pt x="131063" y="30479"/>
                </a:moveTo>
                <a:lnTo>
                  <a:pt x="131063" y="0"/>
                </a:lnTo>
                <a:lnTo>
                  <a:pt x="128015" y="16763"/>
                </a:lnTo>
                <a:lnTo>
                  <a:pt x="121919" y="7619"/>
                </a:lnTo>
                <a:lnTo>
                  <a:pt x="0" y="102107"/>
                </a:lnTo>
                <a:lnTo>
                  <a:pt x="1523" y="103631"/>
                </a:lnTo>
                <a:lnTo>
                  <a:pt x="38099" y="103631"/>
                </a:lnTo>
                <a:lnTo>
                  <a:pt x="131063" y="30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9200" y="6138671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4" h="10795">
                <a:moveTo>
                  <a:pt x="16763" y="3047"/>
                </a:moveTo>
                <a:lnTo>
                  <a:pt x="0" y="0"/>
                </a:lnTo>
                <a:lnTo>
                  <a:pt x="7619" y="10667"/>
                </a:lnTo>
                <a:lnTo>
                  <a:pt x="16763" y="304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9200" y="6138671"/>
            <a:ext cx="7620" cy="15240"/>
          </a:xfrm>
          <a:custGeom>
            <a:avLst/>
            <a:gdLst/>
            <a:ahLst/>
            <a:cxnLst/>
            <a:rect l="l" t="t" r="r" b="b"/>
            <a:pathLst>
              <a:path w="7619" h="15239">
                <a:moveTo>
                  <a:pt x="7619" y="10667"/>
                </a:moveTo>
                <a:lnTo>
                  <a:pt x="0" y="0"/>
                </a:lnTo>
                <a:lnTo>
                  <a:pt x="0" y="15239"/>
                </a:lnTo>
                <a:lnTo>
                  <a:pt x="7619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6819" y="6141719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43" y="18287"/>
                </a:moveTo>
                <a:lnTo>
                  <a:pt x="9143" y="0"/>
                </a:lnTo>
                <a:lnTo>
                  <a:pt x="0" y="7619"/>
                </a:lnTo>
                <a:lnTo>
                  <a:pt x="9143" y="1828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5587" y="6202679"/>
            <a:ext cx="9525" cy="17145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9143" y="0"/>
                </a:moveTo>
                <a:lnTo>
                  <a:pt x="0" y="7619"/>
                </a:lnTo>
                <a:lnTo>
                  <a:pt x="6095" y="16763"/>
                </a:lnTo>
                <a:lnTo>
                  <a:pt x="91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4167" y="5498591"/>
            <a:ext cx="222885" cy="26034"/>
          </a:xfrm>
          <a:custGeom>
            <a:avLst/>
            <a:gdLst/>
            <a:ahLst/>
            <a:cxnLst/>
            <a:rect l="l" t="t" r="r" b="b"/>
            <a:pathLst>
              <a:path w="222885" h="26035">
                <a:moveTo>
                  <a:pt x="222503" y="0"/>
                </a:moveTo>
                <a:lnTo>
                  <a:pt x="0" y="0"/>
                </a:lnTo>
                <a:lnTo>
                  <a:pt x="219455" y="25907"/>
                </a:lnTo>
                <a:lnTo>
                  <a:pt x="222503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49011" y="5498591"/>
            <a:ext cx="314325" cy="36830"/>
          </a:xfrm>
          <a:custGeom>
            <a:avLst/>
            <a:gdLst/>
            <a:ahLst/>
            <a:cxnLst/>
            <a:rect l="l" t="t" r="r" b="b"/>
            <a:pathLst>
              <a:path w="314325" h="36829">
                <a:moveTo>
                  <a:pt x="313943" y="12191"/>
                </a:moveTo>
                <a:lnTo>
                  <a:pt x="211835" y="0"/>
                </a:lnTo>
                <a:lnTo>
                  <a:pt x="0" y="0"/>
                </a:lnTo>
                <a:lnTo>
                  <a:pt x="312419" y="36575"/>
                </a:lnTo>
                <a:lnTo>
                  <a:pt x="312419" y="24383"/>
                </a:lnTo>
                <a:lnTo>
                  <a:pt x="313943" y="1219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61432" y="55107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523"/>
                </a:moveTo>
                <a:lnTo>
                  <a:pt x="1523" y="0"/>
                </a:lnTo>
                <a:lnTo>
                  <a:pt x="0" y="12191"/>
                </a:lnTo>
                <a:lnTo>
                  <a:pt x="12191" y="152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1432" y="551230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12191" y="24383"/>
                </a:moveTo>
                <a:lnTo>
                  <a:pt x="12191" y="0"/>
                </a:lnTo>
                <a:lnTo>
                  <a:pt x="0" y="10667"/>
                </a:lnTo>
                <a:lnTo>
                  <a:pt x="0" y="22859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2955" y="5498591"/>
            <a:ext cx="24765" cy="38100"/>
          </a:xfrm>
          <a:custGeom>
            <a:avLst/>
            <a:gdLst/>
            <a:ahLst/>
            <a:cxnLst/>
            <a:rect l="l" t="t" r="r" b="b"/>
            <a:pathLst>
              <a:path w="24764" h="38100">
                <a:moveTo>
                  <a:pt x="24383" y="0"/>
                </a:moveTo>
                <a:lnTo>
                  <a:pt x="1523" y="0"/>
                </a:lnTo>
                <a:lnTo>
                  <a:pt x="0" y="12191"/>
                </a:lnTo>
                <a:lnTo>
                  <a:pt x="10667" y="13715"/>
                </a:lnTo>
                <a:lnTo>
                  <a:pt x="10667" y="38099"/>
                </a:lnTo>
                <a:lnTo>
                  <a:pt x="15239" y="38099"/>
                </a:lnTo>
                <a:lnTo>
                  <a:pt x="21335" y="33527"/>
                </a:lnTo>
                <a:lnTo>
                  <a:pt x="24383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9995" y="6304788"/>
            <a:ext cx="8599931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9159" y="6304788"/>
            <a:ext cx="3291840" cy="608330"/>
          </a:xfrm>
          <a:custGeom>
            <a:avLst/>
            <a:gdLst/>
            <a:ahLst/>
            <a:cxnLst/>
            <a:rect l="l" t="t" r="r" b="b"/>
            <a:pathLst>
              <a:path w="3291840" h="608329">
                <a:moveTo>
                  <a:pt x="0" y="0"/>
                </a:moveTo>
                <a:lnTo>
                  <a:pt x="0" y="608075"/>
                </a:lnTo>
                <a:lnTo>
                  <a:pt x="3291839" y="608075"/>
                </a:lnTo>
                <a:lnTo>
                  <a:pt x="32918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9159" y="6306311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9159" y="6900671"/>
            <a:ext cx="3291840" cy="22860"/>
          </a:xfrm>
          <a:custGeom>
            <a:avLst/>
            <a:gdLst/>
            <a:ahLst/>
            <a:cxnLst/>
            <a:rect l="l" t="t" r="r" b="b"/>
            <a:pathLst>
              <a:path w="3291840" h="22859">
                <a:moveTo>
                  <a:pt x="0" y="22859"/>
                </a:moveTo>
                <a:lnTo>
                  <a:pt x="3291839" y="22859"/>
                </a:lnTo>
                <a:lnTo>
                  <a:pt x="329183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9159" y="6900671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191" y="22859"/>
                </a:moveTo>
                <a:lnTo>
                  <a:pt x="12191" y="12191"/>
                </a:lnTo>
                <a:lnTo>
                  <a:pt x="0" y="0"/>
                </a:lnTo>
                <a:lnTo>
                  <a:pt x="0" y="22859"/>
                </a:lnTo>
                <a:lnTo>
                  <a:pt x="12191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91000" y="6306311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78807" y="6900671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191" y="22859"/>
                </a:moveTo>
                <a:lnTo>
                  <a:pt x="12191" y="0"/>
                </a:lnTo>
                <a:lnTo>
                  <a:pt x="0" y="12191"/>
                </a:lnTo>
                <a:lnTo>
                  <a:pt x="0" y="22859"/>
                </a:lnTo>
                <a:lnTo>
                  <a:pt x="12191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401571" y="5807453"/>
            <a:ext cx="1769110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4365">
              <a:lnSpc>
                <a:spcPts val="2030"/>
              </a:lnSpc>
            </a:pPr>
            <a:r>
              <a:rPr sz="1700" b="1" spc="-10" dirty="0">
                <a:latin typeface="Calibri"/>
                <a:cs typeface="Calibri"/>
              </a:rPr>
              <a:t>Partida  </a:t>
            </a:r>
            <a:r>
              <a:rPr sz="1700" b="1" spc="-25" dirty="0">
                <a:latin typeface="Calibri"/>
                <a:cs typeface="Calibri"/>
              </a:rPr>
              <a:t>Meta  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-10" dirty="0">
                <a:latin typeface="Calibri"/>
                <a:cs typeface="Calibri"/>
              </a:rPr>
              <a:t>ec</a:t>
            </a:r>
            <a:r>
              <a:rPr sz="1700" b="1" spc="-60" dirty="0">
                <a:latin typeface="Calibri"/>
                <a:cs typeface="Calibri"/>
              </a:rPr>
              <a:t>r</a:t>
            </a:r>
            <a:r>
              <a:rPr sz="1700" b="1" spc="-45" dirty="0">
                <a:latin typeface="Calibri"/>
                <a:cs typeface="Calibri"/>
              </a:rPr>
              <a:t>e</a:t>
            </a:r>
            <a:r>
              <a:rPr sz="1700" b="1" spc="-4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-15" dirty="0">
                <a:latin typeface="Calibri"/>
                <a:cs typeface="Calibri"/>
              </a:rPr>
              <a:t>iad</a:t>
            </a:r>
            <a:r>
              <a:rPr sz="1700" b="1" spc="-5" dirty="0">
                <a:latin typeface="Calibri"/>
                <a:cs typeface="Calibri"/>
              </a:rPr>
              <a:t>o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75"/>
              </a:lnSpc>
            </a:pPr>
            <a:r>
              <a:rPr sz="1700" b="1" spc="-25" dirty="0">
                <a:latin typeface="Calibri"/>
                <a:cs typeface="Calibri"/>
              </a:rPr>
              <a:t>Parque </a:t>
            </a:r>
            <a:r>
              <a:rPr sz="1700" b="1" spc="-5" dirty="0">
                <a:latin typeface="Calibri"/>
                <a:cs typeface="Calibri"/>
              </a:rPr>
              <a:t>de</a:t>
            </a:r>
            <a:r>
              <a:rPr sz="1700" b="1" spc="-190" dirty="0">
                <a:latin typeface="Calibri"/>
                <a:cs typeface="Calibri"/>
              </a:rPr>
              <a:t> </a:t>
            </a:r>
            <a:r>
              <a:rPr sz="1700" b="1" spc="-40" dirty="0">
                <a:latin typeface="Calibri"/>
                <a:cs typeface="Calibri"/>
              </a:rPr>
              <a:t>Transição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39951" y="6306311"/>
            <a:ext cx="33655" cy="15240"/>
          </a:xfrm>
          <a:custGeom>
            <a:avLst/>
            <a:gdLst/>
            <a:ahLst/>
            <a:cxnLst/>
            <a:rect l="l" t="t" r="r" b="b"/>
            <a:pathLst>
              <a:path w="33655" h="15239">
                <a:moveTo>
                  <a:pt x="33527" y="0"/>
                </a:moveTo>
                <a:lnTo>
                  <a:pt x="0" y="0"/>
                </a:lnTo>
                <a:lnTo>
                  <a:pt x="12191" y="15239"/>
                </a:lnTo>
                <a:lnTo>
                  <a:pt x="33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4711" y="6306311"/>
            <a:ext cx="29209" cy="26034"/>
          </a:xfrm>
          <a:custGeom>
            <a:avLst/>
            <a:gdLst/>
            <a:ahLst/>
            <a:cxnLst/>
            <a:rect l="l" t="t" r="r" b="b"/>
            <a:pathLst>
              <a:path w="29209" h="26035">
                <a:moveTo>
                  <a:pt x="28955" y="0"/>
                </a:moveTo>
                <a:lnTo>
                  <a:pt x="0" y="0"/>
                </a:lnTo>
                <a:lnTo>
                  <a:pt x="18287" y="22859"/>
                </a:lnTo>
                <a:lnTo>
                  <a:pt x="19811" y="25907"/>
                </a:lnTo>
                <a:lnTo>
                  <a:pt x="19811" y="6095"/>
                </a:lnTo>
                <a:lnTo>
                  <a:pt x="28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4523" y="6306311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16763" y="7619"/>
                </a:moveTo>
                <a:lnTo>
                  <a:pt x="10667" y="0"/>
                </a:lnTo>
                <a:lnTo>
                  <a:pt x="9143" y="0"/>
                </a:lnTo>
                <a:lnTo>
                  <a:pt x="0" y="6095"/>
                </a:lnTo>
                <a:lnTo>
                  <a:pt x="16763" y="761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4523" y="6312407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4" h="22860">
                <a:moveTo>
                  <a:pt x="16763" y="16763"/>
                </a:moveTo>
                <a:lnTo>
                  <a:pt x="16763" y="1523"/>
                </a:lnTo>
                <a:lnTo>
                  <a:pt x="0" y="0"/>
                </a:lnTo>
                <a:lnTo>
                  <a:pt x="0" y="19811"/>
                </a:lnTo>
                <a:lnTo>
                  <a:pt x="1523" y="21335"/>
                </a:lnTo>
                <a:lnTo>
                  <a:pt x="10667" y="22859"/>
                </a:lnTo>
                <a:lnTo>
                  <a:pt x="16763" y="1676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55191" y="6306311"/>
            <a:ext cx="36830" cy="22860"/>
          </a:xfrm>
          <a:custGeom>
            <a:avLst/>
            <a:gdLst/>
            <a:ahLst/>
            <a:cxnLst/>
            <a:rect l="l" t="t" r="r" b="b"/>
            <a:pathLst>
              <a:path w="36830" h="22860">
                <a:moveTo>
                  <a:pt x="36575" y="0"/>
                </a:moveTo>
                <a:lnTo>
                  <a:pt x="0" y="0"/>
                </a:lnTo>
                <a:lnTo>
                  <a:pt x="6095" y="7619"/>
                </a:lnTo>
                <a:lnTo>
                  <a:pt x="6095" y="22859"/>
                </a:lnTo>
                <a:lnTo>
                  <a:pt x="365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3375" y="6373367"/>
            <a:ext cx="201295" cy="190500"/>
          </a:xfrm>
          <a:custGeom>
            <a:avLst/>
            <a:gdLst/>
            <a:ahLst/>
            <a:cxnLst/>
            <a:rect l="l" t="t" r="r" b="b"/>
            <a:pathLst>
              <a:path w="201294" h="190500">
                <a:moveTo>
                  <a:pt x="201167" y="80771"/>
                </a:moveTo>
                <a:lnTo>
                  <a:pt x="138683" y="0"/>
                </a:lnTo>
                <a:lnTo>
                  <a:pt x="0" y="111251"/>
                </a:lnTo>
                <a:lnTo>
                  <a:pt x="62483" y="190499"/>
                </a:lnTo>
                <a:lnTo>
                  <a:pt x="201167" y="807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9659" y="6361175"/>
            <a:ext cx="228600" cy="151130"/>
          </a:xfrm>
          <a:custGeom>
            <a:avLst/>
            <a:gdLst/>
            <a:ahLst/>
            <a:cxnLst/>
            <a:rect l="l" t="t" r="r" b="b"/>
            <a:pathLst>
              <a:path w="228600" h="151129">
                <a:moveTo>
                  <a:pt x="228599" y="97535"/>
                </a:moveTo>
                <a:lnTo>
                  <a:pt x="228599" y="89915"/>
                </a:lnTo>
                <a:lnTo>
                  <a:pt x="224027" y="85343"/>
                </a:lnTo>
                <a:lnTo>
                  <a:pt x="163067" y="6095"/>
                </a:lnTo>
                <a:lnTo>
                  <a:pt x="158495" y="0"/>
                </a:lnTo>
                <a:lnTo>
                  <a:pt x="150875" y="0"/>
                </a:lnTo>
                <a:lnTo>
                  <a:pt x="144779" y="3047"/>
                </a:lnTo>
                <a:lnTo>
                  <a:pt x="6095" y="114299"/>
                </a:lnTo>
                <a:lnTo>
                  <a:pt x="0" y="117347"/>
                </a:lnTo>
                <a:lnTo>
                  <a:pt x="0" y="124967"/>
                </a:lnTo>
                <a:lnTo>
                  <a:pt x="4571" y="129539"/>
                </a:lnTo>
                <a:lnTo>
                  <a:pt x="19811" y="150875"/>
                </a:lnTo>
                <a:lnTo>
                  <a:pt x="19811" y="132587"/>
                </a:lnTo>
                <a:lnTo>
                  <a:pt x="22859" y="114299"/>
                </a:lnTo>
                <a:lnTo>
                  <a:pt x="30479" y="124967"/>
                </a:lnTo>
                <a:lnTo>
                  <a:pt x="143255" y="35051"/>
                </a:lnTo>
                <a:lnTo>
                  <a:pt x="143255" y="19811"/>
                </a:lnTo>
                <a:lnTo>
                  <a:pt x="160019" y="21335"/>
                </a:lnTo>
                <a:lnTo>
                  <a:pt x="160019" y="41147"/>
                </a:lnTo>
                <a:lnTo>
                  <a:pt x="198119" y="89915"/>
                </a:lnTo>
                <a:lnTo>
                  <a:pt x="208787" y="82295"/>
                </a:lnTo>
                <a:lnTo>
                  <a:pt x="208787" y="114299"/>
                </a:lnTo>
                <a:lnTo>
                  <a:pt x="224027" y="102107"/>
                </a:lnTo>
                <a:lnTo>
                  <a:pt x="228599" y="975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472" y="6475475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7" y="10667"/>
                </a:moveTo>
                <a:lnTo>
                  <a:pt x="3047" y="0"/>
                </a:lnTo>
                <a:lnTo>
                  <a:pt x="0" y="18287"/>
                </a:lnTo>
                <a:lnTo>
                  <a:pt x="10667" y="106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9472" y="6486144"/>
            <a:ext cx="58419" cy="86995"/>
          </a:xfrm>
          <a:custGeom>
            <a:avLst/>
            <a:gdLst/>
            <a:ahLst/>
            <a:cxnLst/>
            <a:rect l="l" t="t" r="r" b="b"/>
            <a:pathLst>
              <a:path w="58419" h="86995">
                <a:moveTo>
                  <a:pt x="57911" y="60959"/>
                </a:moveTo>
                <a:lnTo>
                  <a:pt x="10667" y="0"/>
                </a:lnTo>
                <a:lnTo>
                  <a:pt x="0" y="7619"/>
                </a:lnTo>
                <a:lnTo>
                  <a:pt x="0" y="25907"/>
                </a:lnTo>
                <a:lnTo>
                  <a:pt x="47243" y="85343"/>
                </a:lnTo>
                <a:lnTo>
                  <a:pt x="48767" y="86867"/>
                </a:lnTo>
                <a:lnTo>
                  <a:pt x="48767" y="68579"/>
                </a:lnTo>
                <a:lnTo>
                  <a:pt x="57911" y="609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8239" y="6547103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16763" y="9143"/>
                </a:moveTo>
                <a:lnTo>
                  <a:pt x="9143" y="0"/>
                </a:lnTo>
                <a:lnTo>
                  <a:pt x="0" y="7619"/>
                </a:lnTo>
                <a:lnTo>
                  <a:pt x="16763" y="91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8239" y="6554723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4" h="22859">
                <a:moveTo>
                  <a:pt x="16763" y="16763"/>
                </a:moveTo>
                <a:lnTo>
                  <a:pt x="16763" y="1523"/>
                </a:lnTo>
                <a:lnTo>
                  <a:pt x="0" y="0"/>
                </a:lnTo>
                <a:lnTo>
                  <a:pt x="0" y="18287"/>
                </a:lnTo>
                <a:lnTo>
                  <a:pt x="1523" y="21335"/>
                </a:lnTo>
                <a:lnTo>
                  <a:pt x="10667" y="22859"/>
                </a:lnTo>
                <a:lnTo>
                  <a:pt x="16763" y="16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7383" y="6443471"/>
            <a:ext cx="131445" cy="128270"/>
          </a:xfrm>
          <a:custGeom>
            <a:avLst/>
            <a:gdLst/>
            <a:ahLst/>
            <a:cxnLst/>
            <a:rect l="l" t="t" r="r" b="b"/>
            <a:pathLst>
              <a:path w="131444" h="128270">
                <a:moveTo>
                  <a:pt x="131063" y="32003"/>
                </a:moveTo>
                <a:lnTo>
                  <a:pt x="131063" y="0"/>
                </a:lnTo>
                <a:lnTo>
                  <a:pt x="128015" y="18287"/>
                </a:lnTo>
                <a:lnTo>
                  <a:pt x="120395" y="7619"/>
                </a:lnTo>
                <a:lnTo>
                  <a:pt x="0" y="103631"/>
                </a:lnTo>
                <a:lnTo>
                  <a:pt x="7619" y="112775"/>
                </a:lnTo>
                <a:lnTo>
                  <a:pt x="7619" y="128015"/>
                </a:lnTo>
                <a:lnTo>
                  <a:pt x="131063" y="320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32915" y="6380988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4" h="9525">
                <a:moveTo>
                  <a:pt x="16763" y="1523"/>
                </a:moveTo>
                <a:lnTo>
                  <a:pt x="0" y="0"/>
                </a:lnTo>
                <a:lnTo>
                  <a:pt x="7619" y="9143"/>
                </a:lnTo>
                <a:lnTo>
                  <a:pt x="16763" y="15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32915" y="6380988"/>
            <a:ext cx="7620" cy="15240"/>
          </a:xfrm>
          <a:custGeom>
            <a:avLst/>
            <a:gdLst/>
            <a:ahLst/>
            <a:cxnLst/>
            <a:rect l="l" t="t" r="r" b="b"/>
            <a:pathLst>
              <a:path w="7619" h="15239">
                <a:moveTo>
                  <a:pt x="7619" y="9143"/>
                </a:moveTo>
                <a:lnTo>
                  <a:pt x="0" y="0"/>
                </a:lnTo>
                <a:lnTo>
                  <a:pt x="0" y="15239"/>
                </a:lnTo>
                <a:lnTo>
                  <a:pt x="7619" y="91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40536" y="6382511"/>
            <a:ext cx="9525" cy="20320"/>
          </a:xfrm>
          <a:custGeom>
            <a:avLst/>
            <a:gdLst/>
            <a:ahLst/>
            <a:cxnLst/>
            <a:rect l="l" t="t" r="r" b="b"/>
            <a:pathLst>
              <a:path w="9525" h="20320">
                <a:moveTo>
                  <a:pt x="9143" y="19811"/>
                </a:moveTo>
                <a:lnTo>
                  <a:pt x="9143" y="0"/>
                </a:lnTo>
                <a:lnTo>
                  <a:pt x="0" y="7619"/>
                </a:lnTo>
                <a:lnTo>
                  <a:pt x="9143" y="198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7780" y="644347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7" y="0"/>
                </a:moveTo>
                <a:lnTo>
                  <a:pt x="0" y="7619"/>
                </a:lnTo>
                <a:lnTo>
                  <a:pt x="7619" y="18287"/>
                </a:lnTo>
                <a:lnTo>
                  <a:pt x="106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15567" y="6626352"/>
            <a:ext cx="201295" cy="187960"/>
          </a:xfrm>
          <a:custGeom>
            <a:avLst/>
            <a:gdLst/>
            <a:ahLst/>
            <a:cxnLst/>
            <a:rect l="l" t="t" r="r" b="b"/>
            <a:pathLst>
              <a:path w="201294" h="187959">
                <a:moveTo>
                  <a:pt x="201167" y="79247"/>
                </a:moveTo>
                <a:lnTo>
                  <a:pt x="138683" y="0"/>
                </a:lnTo>
                <a:lnTo>
                  <a:pt x="0" y="109727"/>
                </a:lnTo>
                <a:lnTo>
                  <a:pt x="62483" y="187451"/>
                </a:lnTo>
                <a:lnTo>
                  <a:pt x="201167" y="7924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01851" y="6612635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28599" y="89915"/>
                </a:moveTo>
                <a:lnTo>
                  <a:pt x="224027" y="83819"/>
                </a:lnTo>
                <a:lnTo>
                  <a:pt x="163067" y="6095"/>
                </a:lnTo>
                <a:lnTo>
                  <a:pt x="158495" y="1523"/>
                </a:lnTo>
                <a:lnTo>
                  <a:pt x="150875" y="0"/>
                </a:lnTo>
                <a:lnTo>
                  <a:pt x="146303" y="4571"/>
                </a:lnTo>
                <a:lnTo>
                  <a:pt x="6095" y="114299"/>
                </a:lnTo>
                <a:lnTo>
                  <a:pt x="1523" y="117347"/>
                </a:lnTo>
                <a:lnTo>
                  <a:pt x="0" y="126491"/>
                </a:lnTo>
                <a:lnTo>
                  <a:pt x="4571" y="131063"/>
                </a:lnTo>
                <a:lnTo>
                  <a:pt x="21335" y="152399"/>
                </a:lnTo>
                <a:lnTo>
                  <a:pt x="21335" y="132587"/>
                </a:lnTo>
                <a:lnTo>
                  <a:pt x="22859" y="115823"/>
                </a:lnTo>
                <a:lnTo>
                  <a:pt x="30479" y="126491"/>
                </a:lnTo>
                <a:lnTo>
                  <a:pt x="143255" y="35051"/>
                </a:lnTo>
                <a:lnTo>
                  <a:pt x="143255" y="19811"/>
                </a:lnTo>
                <a:lnTo>
                  <a:pt x="160019" y="22859"/>
                </a:lnTo>
                <a:lnTo>
                  <a:pt x="160019" y="41147"/>
                </a:lnTo>
                <a:lnTo>
                  <a:pt x="198119" y="89915"/>
                </a:lnTo>
                <a:lnTo>
                  <a:pt x="207263" y="82295"/>
                </a:lnTo>
                <a:lnTo>
                  <a:pt x="207263" y="112775"/>
                </a:lnTo>
                <a:lnTo>
                  <a:pt x="222503" y="102107"/>
                </a:lnTo>
                <a:lnTo>
                  <a:pt x="227075" y="97535"/>
                </a:lnTo>
                <a:lnTo>
                  <a:pt x="228599" y="8991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23187" y="6728459"/>
            <a:ext cx="9525" cy="17145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9143" y="10667"/>
                </a:moveTo>
                <a:lnTo>
                  <a:pt x="1523" y="0"/>
                </a:lnTo>
                <a:lnTo>
                  <a:pt x="0" y="16763"/>
                </a:lnTo>
                <a:lnTo>
                  <a:pt x="9143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23187" y="6739128"/>
            <a:ext cx="56515" cy="83820"/>
          </a:xfrm>
          <a:custGeom>
            <a:avLst/>
            <a:gdLst/>
            <a:ahLst/>
            <a:cxnLst/>
            <a:rect l="l" t="t" r="r" b="b"/>
            <a:pathLst>
              <a:path w="56515" h="83820">
                <a:moveTo>
                  <a:pt x="56387" y="57911"/>
                </a:moveTo>
                <a:lnTo>
                  <a:pt x="9143" y="0"/>
                </a:lnTo>
                <a:lnTo>
                  <a:pt x="0" y="6095"/>
                </a:lnTo>
                <a:lnTo>
                  <a:pt x="0" y="25907"/>
                </a:lnTo>
                <a:lnTo>
                  <a:pt x="45719" y="83819"/>
                </a:lnTo>
                <a:lnTo>
                  <a:pt x="45719" y="65531"/>
                </a:lnTo>
                <a:lnTo>
                  <a:pt x="56387" y="579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68908" y="6797040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5" h="10795">
                <a:moveTo>
                  <a:pt x="18287" y="10667"/>
                </a:moveTo>
                <a:lnTo>
                  <a:pt x="10667" y="0"/>
                </a:lnTo>
                <a:lnTo>
                  <a:pt x="0" y="7619"/>
                </a:lnTo>
                <a:lnTo>
                  <a:pt x="18287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68908" y="6804659"/>
            <a:ext cx="18415" cy="22860"/>
          </a:xfrm>
          <a:custGeom>
            <a:avLst/>
            <a:gdLst/>
            <a:ahLst/>
            <a:cxnLst/>
            <a:rect l="l" t="t" r="r" b="b"/>
            <a:pathLst>
              <a:path w="18415" h="22859">
                <a:moveTo>
                  <a:pt x="18287" y="16763"/>
                </a:moveTo>
                <a:lnTo>
                  <a:pt x="18287" y="3047"/>
                </a:lnTo>
                <a:lnTo>
                  <a:pt x="0" y="0"/>
                </a:lnTo>
                <a:lnTo>
                  <a:pt x="0" y="19811"/>
                </a:lnTo>
                <a:lnTo>
                  <a:pt x="3047" y="22859"/>
                </a:lnTo>
                <a:lnTo>
                  <a:pt x="10667" y="22859"/>
                </a:lnTo>
                <a:lnTo>
                  <a:pt x="15239" y="19811"/>
                </a:lnTo>
                <a:lnTo>
                  <a:pt x="18287" y="1676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9575" y="6694931"/>
            <a:ext cx="129539" cy="127000"/>
          </a:xfrm>
          <a:custGeom>
            <a:avLst/>
            <a:gdLst/>
            <a:ahLst/>
            <a:cxnLst/>
            <a:rect l="l" t="t" r="r" b="b"/>
            <a:pathLst>
              <a:path w="129540" h="127000">
                <a:moveTo>
                  <a:pt x="129539" y="30479"/>
                </a:moveTo>
                <a:lnTo>
                  <a:pt x="129539" y="0"/>
                </a:lnTo>
                <a:lnTo>
                  <a:pt x="128015" y="16763"/>
                </a:lnTo>
                <a:lnTo>
                  <a:pt x="120395" y="7619"/>
                </a:lnTo>
                <a:lnTo>
                  <a:pt x="0" y="102107"/>
                </a:lnTo>
                <a:lnTo>
                  <a:pt x="7619" y="112775"/>
                </a:lnTo>
                <a:lnTo>
                  <a:pt x="7619" y="126491"/>
                </a:lnTo>
                <a:lnTo>
                  <a:pt x="129539" y="304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45108" y="6632447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4" h="10795">
                <a:moveTo>
                  <a:pt x="16763" y="3047"/>
                </a:moveTo>
                <a:lnTo>
                  <a:pt x="0" y="0"/>
                </a:lnTo>
                <a:lnTo>
                  <a:pt x="7619" y="10667"/>
                </a:lnTo>
                <a:lnTo>
                  <a:pt x="16763" y="304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45108" y="6632447"/>
            <a:ext cx="7620" cy="15240"/>
          </a:xfrm>
          <a:custGeom>
            <a:avLst/>
            <a:gdLst/>
            <a:ahLst/>
            <a:cxnLst/>
            <a:rect l="l" t="t" r="r" b="b"/>
            <a:pathLst>
              <a:path w="7619" h="15240">
                <a:moveTo>
                  <a:pt x="7619" y="10667"/>
                </a:moveTo>
                <a:lnTo>
                  <a:pt x="0" y="0"/>
                </a:lnTo>
                <a:lnTo>
                  <a:pt x="0" y="15239"/>
                </a:lnTo>
                <a:lnTo>
                  <a:pt x="7619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52727" y="6635495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9143" y="18287"/>
                </a:moveTo>
                <a:lnTo>
                  <a:pt x="9143" y="0"/>
                </a:lnTo>
                <a:lnTo>
                  <a:pt x="0" y="7619"/>
                </a:lnTo>
                <a:lnTo>
                  <a:pt x="9143" y="1828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9972" y="6694931"/>
            <a:ext cx="9525" cy="17145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9143" y="0"/>
                </a:moveTo>
                <a:lnTo>
                  <a:pt x="0" y="7619"/>
                </a:lnTo>
                <a:lnTo>
                  <a:pt x="7619" y="16763"/>
                </a:lnTo>
                <a:lnTo>
                  <a:pt x="9143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90259" y="2447544"/>
            <a:ext cx="365760" cy="200025"/>
          </a:xfrm>
          <a:custGeom>
            <a:avLst/>
            <a:gdLst/>
            <a:ahLst/>
            <a:cxnLst/>
            <a:rect l="l" t="t" r="r" b="b"/>
            <a:pathLst>
              <a:path w="365760" h="200025">
                <a:moveTo>
                  <a:pt x="365759" y="118871"/>
                </a:moveTo>
                <a:lnTo>
                  <a:pt x="28955" y="0"/>
                </a:lnTo>
                <a:lnTo>
                  <a:pt x="0" y="80771"/>
                </a:lnTo>
                <a:lnTo>
                  <a:pt x="338327" y="199643"/>
                </a:lnTo>
                <a:lnTo>
                  <a:pt x="365759" y="1188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76544" y="2433827"/>
            <a:ext cx="393700" cy="227329"/>
          </a:xfrm>
          <a:custGeom>
            <a:avLst/>
            <a:gdLst/>
            <a:ahLst/>
            <a:cxnLst/>
            <a:rect l="l" t="t" r="r" b="b"/>
            <a:pathLst>
              <a:path w="393700" h="227330">
                <a:moveTo>
                  <a:pt x="393191" y="131063"/>
                </a:moveTo>
                <a:lnTo>
                  <a:pt x="390143" y="123443"/>
                </a:lnTo>
                <a:lnTo>
                  <a:pt x="384047" y="121919"/>
                </a:lnTo>
                <a:lnTo>
                  <a:pt x="45719" y="1523"/>
                </a:lnTo>
                <a:lnTo>
                  <a:pt x="1523" y="89915"/>
                </a:lnTo>
                <a:lnTo>
                  <a:pt x="0" y="96011"/>
                </a:lnTo>
                <a:lnTo>
                  <a:pt x="3047" y="103631"/>
                </a:lnTo>
                <a:lnTo>
                  <a:pt x="9143" y="105155"/>
                </a:lnTo>
                <a:lnTo>
                  <a:pt x="16763" y="107867"/>
                </a:lnTo>
                <a:lnTo>
                  <a:pt x="16763" y="82295"/>
                </a:lnTo>
                <a:lnTo>
                  <a:pt x="28367" y="86425"/>
                </a:lnTo>
                <a:lnTo>
                  <a:pt x="38099" y="59275"/>
                </a:lnTo>
                <a:lnTo>
                  <a:pt x="38099" y="24383"/>
                </a:lnTo>
                <a:lnTo>
                  <a:pt x="53339" y="16763"/>
                </a:lnTo>
                <a:lnTo>
                  <a:pt x="53339" y="29738"/>
                </a:lnTo>
                <a:lnTo>
                  <a:pt x="364874" y="139196"/>
                </a:lnTo>
                <a:lnTo>
                  <a:pt x="368807" y="128015"/>
                </a:lnTo>
                <a:lnTo>
                  <a:pt x="376427" y="143255"/>
                </a:lnTo>
                <a:lnTo>
                  <a:pt x="376427" y="179671"/>
                </a:lnTo>
                <a:lnTo>
                  <a:pt x="391667" y="137159"/>
                </a:lnTo>
                <a:lnTo>
                  <a:pt x="393191" y="131063"/>
                </a:lnTo>
                <a:close/>
              </a:path>
              <a:path w="393700" h="227330">
                <a:moveTo>
                  <a:pt x="28367" y="86425"/>
                </a:moveTo>
                <a:lnTo>
                  <a:pt x="16763" y="82295"/>
                </a:lnTo>
                <a:lnTo>
                  <a:pt x="24383" y="97535"/>
                </a:lnTo>
                <a:lnTo>
                  <a:pt x="28367" y="86425"/>
                </a:lnTo>
                <a:close/>
              </a:path>
              <a:path w="393700" h="227330">
                <a:moveTo>
                  <a:pt x="343930" y="198720"/>
                </a:moveTo>
                <a:lnTo>
                  <a:pt x="28367" y="86425"/>
                </a:lnTo>
                <a:lnTo>
                  <a:pt x="24383" y="97535"/>
                </a:lnTo>
                <a:lnTo>
                  <a:pt x="16763" y="82295"/>
                </a:lnTo>
                <a:lnTo>
                  <a:pt x="16763" y="107867"/>
                </a:lnTo>
                <a:lnTo>
                  <a:pt x="339851" y="222840"/>
                </a:lnTo>
                <a:lnTo>
                  <a:pt x="339851" y="210311"/>
                </a:lnTo>
                <a:lnTo>
                  <a:pt x="343930" y="198720"/>
                </a:lnTo>
                <a:close/>
              </a:path>
              <a:path w="393700" h="227330">
                <a:moveTo>
                  <a:pt x="53339" y="16763"/>
                </a:moveTo>
                <a:lnTo>
                  <a:pt x="38099" y="24383"/>
                </a:lnTo>
                <a:lnTo>
                  <a:pt x="49209" y="28287"/>
                </a:lnTo>
                <a:lnTo>
                  <a:pt x="53339" y="16763"/>
                </a:lnTo>
                <a:close/>
              </a:path>
              <a:path w="393700" h="227330">
                <a:moveTo>
                  <a:pt x="49209" y="28287"/>
                </a:moveTo>
                <a:lnTo>
                  <a:pt x="38099" y="24383"/>
                </a:lnTo>
                <a:lnTo>
                  <a:pt x="38099" y="59275"/>
                </a:lnTo>
                <a:lnTo>
                  <a:pt x="49209" y="28287"/>
                </a:lnTo>
                <a:close/>
              </a:path>
              <a:path w="393700" h="227330">
                <a:moveTo>
                  <a:pt x="53339" y="29738"/>
                </a:moveTo>
                <a:lnTo>
                  <a:pt x="53339" y="16763"/>
                </a:lnTo>
                <a:lnTo>
                  <a:pt x="49209" y="28287"/>
                </a:lnTo>
                <a:lnTo>
                  <a:pt x="53339" y="29738"/>
                </a:lnTo>
                <a:close/>
              </a:path>
              <a:path w="393700" h="227330">
                <a:moveTo>
                  <a:pt x="355091" y="202691"/>
                </a:moveTo>
                <a:lnTo>
                  <a:pt x="343930" y="198720"/>
                </a:lnTo>
                <a:lnTo>
                  <a:pt x="339851" y="210311"/>
                </a:lnTo>
                <a:lnTo>
                  <a:pt x="355091" y="202691"/>
                </a:lnTo>
                <a:close/>
              </a:path>
              <a:path w="393700" h="227330">
                <a:moveTo>
                  <a:pt x="355091" y="226313"/>
                </a:moveTo>
                <a:lnTo>
                  <a:pt x="355091" y="202691"/>
                </a:lnTo>
                <a:lnTo>
                  <a:pt x="339851" y="210311"/>
                </a:lnTo>
                <a:lnTo>
                  <a:pt x="339851" y="222840"/>
                </a:lnTo>
                <a:lnTo>
                  <a:pt x="347471" y="225551"/>
                </a:lnTo>
                <a:lnTo>
                  <a:pt x="353567" y="227075"/>
                </a:lnTo>
                <a:lnTo>
                  <a:pt x="355091" y="226313"/>
                </a:lnTo>
                <a:close/>
              </a:path>
              <a:path w="393700" h="227330">
                <a:moveTo>
                  <a:pt x="376427" y="179671"/>
                </a:moveTo>
                <a:lnTo>
                  <a:pt x="376427" y="143255"/>
                </a:lnTo>
                <a:lnTo>
                  <a:pt x="364874" y="139196"/>
                </a:lnTo>
                <a:lnTo>
                  <a:pt x="343930" y="198720"/>
                </a:lnTo>
                <a:lnTo>
                  <a:pt x="355091" y="202691"/>
                </a:lnTo>
                <a:lnTo>
                  <a:pt x="355091" y="226313"/>
                </a:lnTo>
                <a:lnTo>
                  <a:pt x="359663" y="224027"/>
                </a:lnTo>
                <a:lnTo>
                  <a:pt x="362711" y="217931"/>
                </a:lnTo>
                <a:lnTo>
                  <a:pt x="376427" y="179671"/>
                </a:lnTo>
                <a:close/>
              </a:path>
              <a:path w="393700" h="227330">
                <a:moveTo>
                  <a:pt x="376427" y="143255"/>
                </a:moveTo>
                <a:lnTo>
                  <a:pt x="368807" y="128015"/>
                </a:lnTo>
                <a:lnTo>
                  <a:pt x="364874" y="139196"/>
                </a:lnTo>
                <a:lnTo>
                  <a:pt x="376427" y="1432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98947" y="2479547"/>
            <a:ext cx="205740" cy="365760"/>
          </a:xfrm>
          <a:custGeom>
            <a:avLst/>
            <a:gdLst/>
            <a:ahLst/>
            <a:cxnLst/>
            <a:rect l="l" t="t" r="r" b="b"/>
            <a:pathLst>
              <a:path w="205739" h="365760">
                <a:moveTo>
                  <a:pt x="205739" y="30479"/>
                </a:moveTo>
                <a:lnTo>
                  <a:pt x="124967" y="0"/>
                </a:lnTo>
                <a:lnTo>
                  <a:pt x="0" y="335279"/>
                </a:lnTo>
                <a:lnTo>
                  <a:pt x="79247" y="365759"/>
                </a:lnTo>
                <a:lnTo>
                  <a:pt x="205739" y="3047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85232" y="2465831"/>
            <a:ext cx="233679" cy="393700"/>
          </a:xfrm>
          <a:custGeom>
            <a:avLst/>
            <a:gdLst/>
            <a:ahLst/>
            <a:cxnLst/>
            <a:rect l="l" t="t" r="r" b="b"/>
            <a:pathLst>
              <a:path w="233679" h="393700">
                <a:moveTo>
                  <a:pt x="233171" y="41147"/>
                </a:moveTo>
                <a:lnTo>
                  <a:pt x="230123" y="35051"/>
                </a:lnTo>
                <a:lnTo>
                  <a:pt x="224027" y="32003"/>
                </a:lnTo>
                <a:lnTo>
                  <a:pt x="143255" y="1523"/>
                </a:lnTo>
                <a:lnTo>
                  <a:pt x="137159" y="0"/>
                </a:lnTo>
                <a:lnTo>
                  <a:pt x="131063" y="3047"/>
                </a:lnTo>
                <a:lnTo>
                  <a:pt x="128015" y="9143"/>
                </a:lnTo>
                <a:lnTo>
                  <a:pt x="1523" y="344423"/>
                </a:lnTo>
                <a:lnTo>
                  <a:pt x="0" y="350519"/>
                </a:lnTo>
                <a:lnTo>
                  <a:pt x="3047" y="358139"/>
                </a:lnTo>
                <a:lnTo>
                  <a:pt x="9143" y="359663"/>
                </a:lnTo>
                <a:lnTo>
                  <a:pt x="16763" y="362539"/>
                </a:lnTo>
                <a:lnTo>
                  <a:pt x="16763" y="336803"/>
                </a:lnTo>
                <a:lnTo>
                  <a:pt x="28970" y="341410"/>
                </a:lnTo>
                <a:lnTo>
                  <a:pt x="135635" y="58683"/>
                </a:lnTo>
                <a:lnTo>
                  <a:pt x="135635" y="24383"/>
                </a:lnTo>
                <a:lnTo>
                  <a:pt x="150875" y="18287"/>
                </a:lnTo>
                <a:lnTo>
                  <a:pt x="150875" y="30245"/>
                </a:lnTo>
                <a:lnTo>
                  <a:pt x="204539" y="50885"/>
                </a:lnTo>
                <a:lnTo>
                  <a:pt x="208787" y="39623"/>
                </a:lnTo>
                <a:lnTo>
                  <a:pt x="214883" y="54863"/>
                </a:lnTo>
                <a:lnTo>
                  <a:pt x="214883" y="91678"/>
                </a:lnTo>
                <a:lnTo>
                  <a:pt x="231647" y="47243"/>
                </a:lnTo>
                <a:lnTo>
                  <a:pt x="233171" y="41147"/>
                </a:lnTo>
                <a:close/>
              </a:path>
              <a:path w="233679" h="393700">
                <a:moveTo>
                  <a:pt x="28970" y="341410"/>
                </a:moveTo>
                <a:lnTo>
                  <a:pt x="16763" y="336803"/>
                </a:lnTo>
                <a:lnTo>
                  <a:pt x="24383" y="353567"/>
                </a:lnTo>
                <a:lnTo>
                  <a:pt x="28970" y="341410"/>
                </a:lnTo>
                <a:close/>
              </a:path>
              <a:path w="233679" h="393700">
                <a:moveTo>
                  <a:pt x="86711" y="363199"/>
                </a:moveTo>
                <a:lnTo>
                  <a:pt x="28970" y="341410"/>
                </a:lnTo>
                <a:lnTo>
                  <a:pt x="24383" y="353567"/>
                </a:lnTo>
                <a:lnTo>
                  <a:pt x="16763" y="336803"/>
                </a:lnTo>
                <a:lnTo>
                  <a:pt x="16763" y="362539"/>
                </a:lnTo>
                <a:lnTo>
                  <a:pt x="82295" y="387268"/>
                </a:lnTo>
                <a:lnTo>
                  <a:pt x="82295" y="374903"/>
                </a:lnTo>
                <a:lnTo>
                  <a:pt x="86711" y="363199"/>
                </a:lnTo>
                <a:close/>
              </a:path>
              <a:path w="233679" h="393700">
                <a:moveTo>
                  <a:pt x="97535" y="367283"/>
                </a:moveTo>
                <a:lnTo>
                  <a:pt x="86711" y="363199"/>
                </a:lnTo>
                <a:lnTo>
                  <a:pt x="82295" y="374903"/>
                </a:lnTo>
                <a:lnTo>
                  <a:pt x="97535" y="367283"/>
                </a:lnTo>
                <a:close/>
              </a:path>
              <a:path w="233679" h="393700">
                <a:moveTo>
                  <a:pt x="97535" y="392429"/>
                </a:moveTo>
                <a:lnTo>
                  <a:pt x="97535" y="367283"/>
                </a:lnTo>
                <a:lnTo>
                  <a:pt x="82295" y="374903"/>
                </a:lnTo>
                <a:lnTo>
                  <a:pt x="82295" y="387268"/>
                </a:lnTo>
                <a:lnTo>
                  <a:pt x="89915" y="390143"/>
                </a:lnTo>
                <a:lnTo>
                  <a:pt x="96011" y="393191"/>
                </a:lnTo>
                <a:lnTo>
                  <a:pt x="97535" y="392429"/>
                </a:lnTo>
                <a:close/>
              </a:path>
              <a:path w="233679" h="393700">
                <a:moveTo>
                  <a:pt x="214883" y="91678"/>
                </a:moveTo>
                <a:lnTo>
                  <a:pt x="214883" y="54863"/>
                </a:lnTo>
                <a:lnTo>
                  <a:pt x="204539" y="50885"/>
                </a:lnTo>
                <a:lnTo>
                  <a:pt x="86711" y="363199"/>
                </a:lnTo>
                <a:lnTo>
                  <a:pt x="97535" y="367283"/>
                </a:lnTo>
                <a:lnTo>
                  <a:pt x="97535" y="392429"/>
                </a:lnTo>
                <a:lnTo>
                  <a:pt x="102107" y="390143"/>
                </a:lnTo>
                <a:lnTo>
                  <a:pt x="105155" y="382523"/>
                </a:lnTo>
                <a:lnTo>
                  <a:pt x="214883" y="91678"/>
                </a:lnTo>
                <a:close/>
              </a:path>
              <a:path w="233679" h="393700">
                <a:moveTo>
                  <a:pt x="150875" y="18287"/>
                </a:moveTo>
                <a:lnTo>
                  <a:pt x="135635" y="24383"/>
                </a:lnTo>
                <a:lnTo>
                  <a:pt x="146936" y="28730"/>
                </a:lnTo>
                <a:lnTo>
                  <a:pt x="150875" y="18287"/>
                </a:lnTo>
                <a:close/>
              </a:path>
              <a:path w="233679" h="393700">
                <a:moveTo>
                  <a:pt x="146936" y="28730"/>
                </a:moveTo>
                <a:lnTo>
                  <a:pt x="135635" y="24383"/>
                </a:lnTo>
                <a:lnTo>
                  <a:pt x="135635" y="58683"/>
                </a:lnTo>
                <a:lnTo>
                  <a:pt x="146936" y="28730"/>
                </a:lnTo>
                <a:close/>
              </a:path>
              <a:path w="233679" h="393700">
                <a:moveTo>
                  <a:pt x="150875" y="30245"/>
                </a:moveTo>
                <a:lnTo>
                  <a:pt x="150875" y="18287"/>
                </a:lnTo>
                <a:lnTo>
                  <a:pt x="146936" y="28730"/>
                </a:lnTo>
                <a:lnTo>
                  <a:pt x="150875" y="30245"/>
                </a:lnTo>
                <a:close/>
              </a:path>
              <a:path w="233679" h="393700">
                <a:moveTo>
                  <a:pt x="214883" y="54863"/>
                </a:moveTo>
                <a:lnTo>
                  <a:pt x="208787" y="39623"/>
                </a:lnTo>
                <a:lnTo>
                  <a:pt x="204539" y="50885"/>
                </a:lnTo>
                <a:lnTo>
                  <a:pt x="214883" y="5486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53911" y="2868167"/>
            <a:ext cx="314325" cy="405765"/>
          </a:xfrm>
          <a:custGeom>
            <a:avLst/>
            <a:gdLst/>
            <a:ahLst/>
            <a:cxnLst/>
            <a:rect l="l" t="t" r="r" b="b"/>
            <a:pathLst>
              <a:path w="314325" h="405764">
                <a:moveTo>
                  <a:pt x="313943" y="70103"/>
                </a:moveTo>
                <a:lnTo>
                  <a:pt x="124967" y="0"/>
                </a:lnTo>
                <a:lnTo>
                  <a:pt x="0" y="335279"/>
                </a:lnTo>
                <a:lnTo>
                  <a:pt x="187451" y="405383"/>
                </a:lnTo>
                <a:lnTo>
                  <a:pt x="313943" y="701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40195" y="2854451"/>
            <a:ext cx="341630" cy="433070"/>
          </a:xfrm>
          <a:custGeom>
            <a:avLst/>
            <a:gdLst/>
            <a:ahLst/>
            <a:cxnLst/>
            <a:rect l="l" t="t" r="r" b="b"/>
            <a:pathLst>
              <a:path w="341629" h="433070">
                <a:moveTo>
                  <a:pt x="341375" y="82295"/>
                </a:moveTo>
                <a:lnTo>
                  <a:pt x="338327" y="74675"/>
                </a:lnTo>
                <a:lnTo>
                  <a:pt x="332231" y="73151"/>
                </a:lnTo>
                <a:lnTo>
                  <a:pt x="143255" y="1523"/>
                </a:lnTo>
                <a:lnTo>
                  <a:pt x="1523" y="344423"/>
                </a:lnTo>
                <a:lnTo>
                  <a:pt x="0" y="350519"/>
                </a:lnTo>
                <a:lnTo>
                  <a:pt x="3047" y="358139"/>
                </a:lnTo>
                <a:lnTo>
                  <a:pt x="9143" y="359663"/>
                </a:lnTo>
                <a:lnTo>
                  <a:pt x="16763" y="362575"/>
                </a:lnTo>
                <a:lnTo>
                  <a:pt x="16763" y="336803"/>
                </a:lnTo>
                <a:lnTo>
                  <a:pt x="28945" y="341421"/>
                </a:lnTo>
                <a:lnTo>
                  <a:pt x="135635" y="57342"/>
                </a:lnTo>
                <a:lnTo>
                  <a:pt x="135635" y="24383"/>
                </a:lnTo>
                <a:lnTo>
                  <a:pt x="150875" y="16763"/>
                </a:lnTo>
                <a:lnTo>
                  <a:pt x="150875" y="30207"/>
                </a:lnTo>
                <a:lnTo>
                  <a:pt x="312232" y="91863"/>
                </a:lnTo>
                <a:lnTo>
                  <a:pt x="316991" y="79247"/>
                </a:lnTo>
                <a:lnTo>
                  <a:pt x="323087" y="96011"/>
                </a:lnTo>
                <a:lnTo>
                  <a:pt x="323087" y="128787"/>
                </a:lnTo>
                <a:lnTo>
                  <a:pt x="338327" y="88391"/>
                </a:lnTo>
                <a:lnTo>
                  <a:pt x="341375" y="82295"/>
                </a:lnTo>
                <a:close/>
              </a:path>
              <a:path w="341629" h="433070">
                <a:moveTo>
                  <a:pt x="28945" y="341421"/>
                </a:moveTo>
                <a:lnTo>
                  <a:pt x="16763" y="336803"/>
                </a:lnTo>
                <a:lnTo>
                  <a:pt x="24383" y="353567"/>
                </a:lnTo>
                <a:lnTo>
                  <a:pt x="28945" y="341421"/>
                </a:lnTo>
                <a:close/>
              </a:path>
              <a:path w="341629" h="433070">
                <a:moveTo>
                  <a:pt x="194418" y="404140"/>
                </a:moveTo>
                <a:lnTo>
                  <a:pt x="28945" y="341421"/>
                </a:lnTo>
                <a:lnTo>
                  <a:pt x="24383" y="353567"/>
                </a:lnTo>
                <a:lnTo>
                  <a:pt x="16763" y="336803"/>
                </a:lnTo>
                <a:lnTo>
                  <a:pt x="16763" y="362575"/>
                </a:lnTo>
                <a:lnTo>
                  <a:pt x="190499" y="428962"/>
                </a:lnTo>
                <a:lnTo>
                  <a:pt x="190499" y="414527"/>
                </a:lnTo>
                <a:lnTo>
                  <a:pt x="194418" y="404140"/>
                </a:lnTo>
                <a:close/>
              </a:path>
              <a:path w="341629" h="433070">
                <a:moveTo>
                  <a:pt x="150875" y="16763"/>
                </a:moveTo>
                <a:lnTo>
                  <a:pt x="135635" y="24383"/>
                </a:lnTo>
                <a:lnTo>
                  <a:pt x="146460" y="28520"/>
                </a:lnTo>
                <a:lnTo>
                  <a:pt x="150875" y="16763"/>
                </a:lnTo>
                <a:close/>
              </a:path>
              <a:path w="341629" h="433070">
                <a:moveTo>
                  <a:pt x="146460" y="28520"/>
                </a:moveTo>
                <a:lnTo>
                  <a:pt x="135635" y="24383"/>
                </a:lnTo>
                <a:lnTo>
                  <a:pt x="135635" y="57342"/>
                </a:lnTo>
                <a:lnTo>
                  <a:pt x="146460" y="28520"/>
                </a:lnTo>
                <a:close/>
              </a:path>
              <a:path w="341629" h="433070">
                <a:moveTo>
                  <a:pt x="150875" y="30207"/>
                </a:moveTo>
                <a:lnTo>
                  <a:pt x="150875" y="16763"/>
                </a:lnTo>
                <a:lnTo>
                  <a:pt x="146460" y="28520"/>
                </a:lnTo>
                <a:lnTo>
                  <a:pt x="150875" y="30207"/>
                </a:lnTo>
                <a:close/>
              </a:path>
              <a:path w="341629" h="433070">
                <a:moveTo>
                  <a:pt x="205739" y="408431"/>
                </a:moveTo>
                <a:lnTo>
                  <a:pt x="194418" y="404140"/>
                </a:lnTo>
                <a:lnTo>
                  <a:pt x="190499" y="414527"/>
                </a:lnTo>
                <a:lnTo>
                  <a:pt x="205739" y="408431"/>
                </a:lnTo>
                <a:close/>
              </a:path>
              <a:path w="341629" h="433070">
                <a:moveTo>
                  <a:pt x="205739" y="431596"/>
                </a:moveTo>
                <a:lnTo>
                  <a:pt x="205739" y="408431"/>
                </a:lnTo>
                <a:lnTo>
                  <a:pt x="190499" y="414527"/>
                </a:lnTo>
                <a:lnTo>
                  <a:pt x="190499" y="428962"/>
                </a:lnTo>
                <a:lnTo>
                  <a:pt x="196595" y="431291"/>
                </a:lnTo>
                <a:lnTo>
                  <a:pt x="202691" y="432815"/>
                </a:lnTo>
                <a:lnTo>
                  <a:pt x="205739" y="431596"/>
                </a:lnTo>
                <a:close/>
              </a:path>
              <a:path w="341629" h="433070">
                <a:moveTo>
                  <a:pt x="323087" y="128787"/>
                </a:moveTo>
                <a:lnTo>
                  <a:pt x="323087" y="96011"/>
                </a:lnTo>
                <a:lnTo>
                  <a:pt x="312232" y="91863"/>
                </a:lnTo>
                <a:lnTo>
                  <a:pt x="194418" y="404140"/>
                </a:lnTo>
                <a:lnTo>
                  <a:pt x="205739" y="408431"/>
                </a:lnTo>
                <a:lnTo>
                  <a:pt x="205739" y="431596"/>
                </a:lnTo>
                <a:lnTo>
                  <a:pt x="210311" y="429767"/>
                </a:lnTo>
                <a:lnTo>
                  <a:pt x="211835" y="423671"/>
                </a:lnTo>
                <a:lnTo>
                  <a:pt x="323087" y="128787"/>
                </a:lnTo>
                <a:close/>
              </a:path>
              <a:path w="341629" h="433070">
                <a:moveTo>
                  <a:pt x="323087" y="96011"/>
                </a:moveTo>
                <a:lnTo>
                  <a:pt x="316991" y="79247"/>
                </a:lnTo>
                <a:lnTo>
                  <a:pt x="312232" y="91863"/>
                </a:lnTo>
                <a:lnTo>
                  <a:pt x="323087" y="960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54167" y="3201923"/>
            <a:ext cx="490855" cy="2292350"/>
          </a:xfrm>
          <a:custGeom>
            <a:avLst/>
            <a:gdLst/>
            <a:ahLst/>
            <a:cxnLst/>
            <a:rect l="l" t="t" r="r" b="b"/>
            <a:pathLst>
              <a:path w="490854" h="2292350">
                <a:moveTo>
                  <a:pt x="490727" y="19811"/>
                </a:moveTo>
                <a:lnTo>
                  <a:pt x="370331" y="0"/>
                </a:lnTo>
                <a:lnTo>
                  <a:pt x="0" y="2272283"/>
                </a:lnTo>
                <a:lnTo>
                  <a:pt x="120395" y="2292095"/>
                </a:lnTo>
                <a:lnTo>
                  <a:pt x="490727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41976" y="3189731"/>
            <a:ext cx="516890" cy="2318385"/>
          </a:xfrm>
          <a:custGeom>
            <a:avLst/>
            <a:gdLst/>
            <a:ahLst/>
            <a:cxnLst/>
            <a:rect l="l" t="t" r="r" b="b"/>
            <a:pathLst>
              <a:path w="516889" h="2318385">
                <a:moveTo>
                  <a:pt x="516635" y="27431"/>
                </a:moveTo>
                <a:lnTo>
                  <a:pt x="512063" y="21335"/>
                </a:lnTo>
                <a:lnTo>
                  <a:pt x="505967" y="19811"/>
                </a:lnTo>
                <a:lnTo>
                  <a:pt x="385571" y="0"/>
                </a:lnTo>
                <a:lnTo>
                  <a:pt x="377951" y="0"/>
                </a:lnTo>
                <a:lnTo>
                  <a:pt x="371855" y="4571"/>
                </a:lnTo>
                <a:lnTo>
                  <a:pt x="371855" y="10667"/>
                </a:lnTo>
                <a:lnTo>
                  <a:pt x="1523" y="2282951"/>
                </a:lnTo>
                <a:lnTo>
                  <a:pt x="0" y="2289047"/>
                </a:lnTo>
                <a:lnTo>
                  <a:pt x="4571" y="2295143"/>
                </a:lnTo>
                <a:lnTo>
                  <a:pt x="10667" y="2296667"/>
                </a:lnTo>
                <a:lnTo>
                  <a:pt x="15239" y="2297420"/>
                </a:lnTo>
                <a:lnTo>
                  <a:pt x="15239" y="2272283"/>
                </a:lnTo>
                <a:lnTo>
                  <a:pt x="26322" y="2274107"/>
                </a:lnTo>
                <a:lnTo>
                  <a:pt x="380999" y="97874"/>
                </a:lnTo>
                <a:lnTo>
                  <a:pt x="380999" y="24383"/>
                </a:lnTo>
                <a:lnTo>
                  <a:pt x="394715" y="13715"/>
                </a:lnTo>
                <a:lnTo>
                  <a:pt x="394715" y="26641"/>
                </a:lnTo>
                <a:lnTo>
                  <a:pt x="490313" y="42372"/>
                </a:lnTo>
                <a:lnTo>
                  <a:pt x="492251" y="30479"/>
                </a:lnTo>
                <a:lnTo>
                  <a:pt x="501395" y="44195"/>
                </a:lnTo>
                <a:lnTo>
                  <a:pt x="501395" y="117686"/>
                </a:lnTo>
                <a:lnTo>
                  <a:pt x="515111" y="33527"/>
                </a:lnTo>
                <a:lnTo>
                  <a:pt x="516635" y="27431"/>
                </a:lnTo>
                <a:close/>
              </a:path>
              <a:path w="516889" h="2318385">
                <a:moveTo>
                  <a:pt x="26322" y="2274107"/>
                </a:moveTo>
                <a:lnTo>
                  <a:pt x="15239" y="2272283"/>
                </a:lnTo>
                <a:lnTo>
                  <a:pt x="24383" y="2285999"/>
                </a:lnTo>
                <a:lnTo>
                  <a:pt x="26322" y="2274107"/>
                </a:lnTo>
                <a:close/>
              </a:path>
              <a:path w="516889" h="2318385">
                <a:moveTo>
                  <a:pt x="123971" y="2290176"/>
                </a:moveTo>
                <a:lnTo>
                  <a:pt x="26322" y="2274107"/>
                </a:lnTo>
                <a:lnTo>
                  <a:pt x="24383" y="2285999"/>
                </a:lnTo>
                <a:lnTo>
                  <a:pt x="15239" y="2272283"/>
                </a:lnTo>
                <a:lnTo>
                  <a:pt x="15239" y="2297420"/>
                </a:lnTo>
                <a:lnTo>
                  <a:pt x="121919" y="2314975"/>
                </a:lnTo>
                <a:lnTo>
                  <a:pt x="121919" y="2302763"/>
                </a:lnTo>
                <a:lnTo>
                  <a:pt x="123971" y="2290176"/>
                </a:lnTo>
                <a:close/>
              </a:path>
              <a:path w="516889" h="2318385">
                <a:moveTo>
                  <a:pt x="135635" y="2292095"/>
                </a:moveTo>
                <a:lnTo>
                  <a:pt x="123971" y="2290176"/>
                </a:lnTo>
                <a:lnTo>
                  <a:pt x="121919" y="2302763"/>
                </a:lnTo>
                <a:lnTo>
                  <a:pt x="135635" y="2292095"/>
                </a:lnTo>
                <a:close/>
              </a:path>
              <a:path w="516889" h="2318385">
                <a:moveTo>
                  <a:pt x="135635" y="2317622"/>
                </a:moveTo>
                <a:lnTo>
                  <a:pt x="135635" y="2292095"/>
                </a:lnTo>
                <a:lnTo>
                  <a:pt x="121919" y="2302763"/>
                </a:lnTo>
                <a:lnTo>
                  <a:pt x="121919" y="2314975"/>
                </a:lnTo>
                <a:lnTo>
                  <a:pt x="131063" y="2316479"/>
                </a:lnTo>
                <a:lnTo>
                  <a:pt x="135635" y="2317622"/>
                </a:lnTo>
                <a:close/>
              </a:path>
              <a:path w="516889" h="2318385">
                <a:moveTo>
                  <a:pt x="501395" y="117686"/>
                </a:moveTo>
                <a:lnTo>
                  <a:pt x="501395" y="44195"/>
                </a:lnTo>
                <a:lnTo>
                  <a:pt x="490313" y="42372"/>
                </a:lnTo>
                <a:lnTo>
                  <a:pt x="123971" y="2290176"/>
                </a:lnTo>
                <a:lnTo>
                  <a:pt x="135635" y="2292095"/>
                </a:lnTo>
                <a:lnTo>
                  <a:pt x="135635" y="2317622"/>
                </a:lnTo>
                <a:lnTo>
                  <a:pt x="137159" y="2318003"/>
                </a:lnTo>
                <a:lnTo>
                  <a:pt x="143255" y="2313431"/>
                </a:lnTo>
                <a:lnTo>
                  <a:pt x="144779" y="2305811"/>
                </a:lnTo>
                <a:lnTo>
                  <a:pt x="501395" y="117686"/>
                </a:lnTo>
                <a:close/>
              </a:path>
              <a:path w="516889" h="2318385">
                <a:moveTo>
                  <a:pt x="394715" y="13715"/>
                </a:moveTo>
                <a:lnTo>
                  <a:pt x="380999" y="24383"/>
                </a:lnTo>
                <a:lnTo>
                  <a:pt x="392664" y="26303"/>
                </a:lnTo>
                <a:lnTo>
                  <a:pt x="394715" y="13715"/>
                </a:lnTo>
                <a:close/>
              </a:path>
              <a:path w="516889" h="2318385">
                <a:moveTo>
                  <a:pt x="392664" y="26303"/>
                </a:moveTo>
                <a:lnTo>
                  <a:pt x="380999" y="24383"/>
                </a:lnTo>
                <a:lnTo>
                  <a:pt x="380999" y="97874"/>
                </a:lnTo>
                <a:lnTo>
                  <a:pt x="392664" y="26303"/>
                </a:lnTo>
                <a:close/>
              </a:path>
              <a:path w="516889" h="2318385">
                <a:moveTo>
                  <a:pt x="394715" y="26641"/>
                </a:moveTo>
                <a:lnTo>
                  <a:pt x="394715" y="13715"/>
                </a:lnTo>
                <a:lnTo>
                  <a:pt x="392664" y="26303"/>
                </a:lnTo>
                <a:lnTo>
                  <a:pt x="394715" y="26641"/>
                </a:lnTo>
                <a:close/>
              </a:path>
              <a:path w="516889" h="2318385">
                <a:moveTo>
                  <a:pt x="501395" y="44195"/>
                </a:moveTo>
                <a:lnTo>
                  <a:pt x="492251" y="30479"/>
                </a:lnTo>
                <a:lnTo>
                  <a:pt x="490313" y="42372"/>
                </a:lnTo>
                <a:lnTo>
                  <a:pt x="501395" y="441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5" y="661416"/>
            <a:ext cx="8599931" cy="241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855" y="891539"/>
            <a:ext cx="2016760" cy="1781810"/>
          </a:xfrm>
          <a:custGeom>
            <a:avLst/>
            <a:gdLst/>
            <a:ahLst/>
            <a:cxnLst/>
            <a:rect l="l" t="t" r="r" b="b"/>
            <a:pathLst>
              <a:path w="2016759" h="1781810">
                <a:moveTo>
                  <a:pt x="0" y="0"/>
                </a:moveTo>
                <a:lnTo>
                  <a:pt x="0" y="1781555"/>
                </a:lnTo>
                <a:lnTo>
                  <a:pt x="2016251" y="178155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4907" y="1463039"/>
            <a:ext cx="2016760" cy="1042669"/>
          </a:xfrm>
          <a:custGeom>
            <a:avLst/>
            <a:gdLst/>
            <a:ahLst/>
            <a:cxnLst/>
            <a:rect l="l" t="t" r="r" b="b"/>
            <a:pathLst>
              <a:path w="2016759" h="1042669">
                <a:moveTo>
                  <a:pt x="0" y="0"/>
                </a:moveTo>
                <a:lnTo>
                  <a:pt x="0" y="1042415"/>
                </a:lnTo>
                <a:lnTo>
                  <a:pt x="2016251" y="104241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5952" y="851916"/>
            <a:ext cx="2039620" cy="615950"/>
          </a:xfrm>
          <a:custGeom>
            <a:avLst/>
            <a:gdLst/>
            <a:ahLst/>
            <a:cxnLst/>
            <a:rect l="l" t="t" r="r" b="b"/>
            <a:pathLst>
              <a:path w="2039620" h="615950">
                <a:moveTo>
                  <a:pt x="2039111" y="615695"/>
                </a:moveTo>
                <a:lnTo>
                  <a:pt x="2039111" y="4571"/>
                </a:lnTo>
                <a:lnTo>
                  <a:pt x="2034539" y="0"/>
                </a:lnTo>
                <a:lnTo>
                  <a:pt x="4571" y="0"/>
                </a:lnTo>
                <a:lnTo>
                  <a:pt x="0" y="4571"/>
                </a:lnTo>
                <a:lnTo>
                  <a:pt x="0" y="615695"/>
                </a:lnTo>
                <a:lnTo>
                  <a:pt x="12191" y="61569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2016251" y="22859"/>
                </a:lnTo>
                <a:lnTo>
                  <a:pt x="2016251" y="10667"/>
                </a:lnTo>
                <a:lnTo>
                  <a:pt x="2028443" y="22859"/>
                </a:lnTo>
                <a:lnTo>
                  <a:pt x="2028443" y="615695"/>
                </a:lnTo>
                <a:lnTo>
                  <a:pt x="2039111" y="615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424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220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830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3028" y="1252727"/>
            <a:ext cx="219710" cy="142240"/>
          </a:xfrm>
          <a:custGeom>
            <a:avLst/>
            <a:gdLst/>
            <a:ahLst/>
            <a:cxnLst/>
            <a:rect l="l" t="t" r="r" b="b"/>
            <a:pathLst>
              <a:path w="219709" h="142240">
                <a:moveTo>
                  <a:pt x="219455" y="60959"/>
                </a:moveTo>
                <a:lnTo>
                  <a:pt x="193547" y="0"/>
                </a:lnTo>
                <a:lnTo>
                  <a:pt x="0" y="80771"/>
                </a:lnTo>
                <a:lnTo>
                  <a:pt x="25907" y="141731"/>
                </a:lnTo>
                <a:lnTo>
                  <a:pt x="219455" y="609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9311" y="1239011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59">
                <a:moveTo>
                  <a:pt x="246887" y="77723"/>
                </a:moveTo>
                <a:lnTo>
                  <a:pt x="243839" y="70103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1523"/>
                </a:lnTo>
                <a:lnTo>
                  <a:pt x="7619" y="82295"/>
                </a:lnTo>
                <a:lnTo>
                  <a:pt x="3047" y="85343"/>
                </a:lnTo>
                <a:lnTo>
                  <a:pt x="0" y="92963"/>
                </a:lnTo>
                <a:lnTo>
                  <a:pt x="1523" y="99059"/>
                </a:lnTo>
                <a:lnTo>
                  <a:pt x="18287" y="137159"/>
                </a:lnTo>
                <a:lnTo>
                  <a:pt x="18287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0479"/>
                </a:lnTo>
                <a:lnTo>
                  <a:pt x="196595" y="18287"/>
                </a:lnTo>
                <a:lnTo>
                  <a:pt x="211835" y="24383"/>
                </a:lnTo>
                <a:lnTo>
                  <a:pt x="211835" y="54863"/>
                </a:lnTo>
                <a:lnTo>
                  <a:pt x="217931" y="68579"/>
                </a:lnTo>
                <a:lnTo>
                  <a:pt x="228599" y="64007"/>
                </a:lnTo>
                <a:lnTo>
                  <a:pt x="228599" y="89915"/>
                </a:lnTo>
                <a:lnTo>
                  <a:pt x="237743" y="86867"/>
                </a:lnTo>
                <a:lnTo>
                  <a:pt x="243839" y="83819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132892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10667"/>
                </a:moveTo>
                <a:lnTo>
                  <a:pt x="6095" y="0"/>
                </a:lnTo>
                <a:lnTo>
                  <a:pt x="0" y="15239"/>
                </a:lnTo>
                <a:lnTo>
                  <a:pt x="10667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600" y="1339595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09">
                <a:moveTo>
                  <a:pt x="27431" y="39623"/>
                </a:moveTo>
                <a:lnTo>
                  <a:pt x="10667" y="0"/>
                </a:lnTo>
                <a:lnTo>
                  <a:pt x="0" y="4571"/>
                </a:lnTo>
                <a:lnTo>
                  <a:pt x="0" y="36575"/>
                </a:lnTo>
                <a:lnTo>
                  <a:pt x="12191" y="67055"/>
                </a:lnTo>
                <a:lnTo>
                  <a:pt x="15239" y="67055"/>
                </a:lnTo>
                <a:lnTo>
                  <a:pt x="15239" y="44195"/>
                </a:lnTo>
                <a:lnTo>
                  <a:pt x="27431" y="396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2840" y="1379219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6763" y="12191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2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1383791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5">
                <a:moveTo>
                  <a:pt x="16763" y="19811"/>
                </a:moveTo>
                <a:lnTo>
                  <a:pt x="16763" y="7619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10667" y="22859"/>
                </a:lnTo>
                <a:lnTo>
                  <a:pt x="16763" y="1981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5031" y="1303019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5">
                <a:moveTo>
                  <a:pt x="182879" y="25907"/>
                </a:moveTo>
                <a:lnTo>
                  <a:pt x="182879" y="0"/>
                </a:lnTo>
                <a:lnTo>
                  <a:pt x="176783" y="16763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8391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5907" y="1257300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907" y="1257300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0479" y="1263395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80">
                <a:moveTo>
                  <a:pt x="10667" y="30479"/>
                </a:moveTo>
                <a:lnTo>
                  <a:pt x="10667" y="0"/>
                </a:lnTo>
                <a:lnTo>
                  <a:pt x="0" y="4571"/>
                </a:lnTo>
                <a:lnTo>
                  <a:pt x="10667" y="30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7243" y="1303019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4">
                <a:moveTo>
                  <a:pt x="10667" y="0"/>
                </a:moveTo>
                <a:lnTo>
                  <a:pt x="0" y="4571"/>
                </a:lnTo>
                <a:lnTo>
                  <a:pt x="4571" y="1676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011" y="754379"/>
            <a:ext cx="2615565" cy="713740"/>
          </a:xfrm>
          <a:custGeom>
            <a:avLst/>
            <a:gdLst/>
            <a:ahLst/>
            <a:cxnLst/>
            <a:rect l="l" t="t" r="r" b="b"/>
            <a:pathLst>
              <a:path w="2615565" h="713740">
                <a:moveTo>
                  <a:pt x="0" y="0"/>
                </a:moveTo>
                <a:lnTo>
                  <a:pt x="0" y="713231"/>
                </a:lnTo>
                <a:lnTo>
                  <a:pt x="2615183" y="713231"/>
                </a:lnTo>
                <a:lnTo>
                  <a:pt x="2615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439" y="749807"/>
            <a:ext cx="2624455" cy="718185"/>
          </a:xfrm>
          <a:custGeom>
            <a:avLst/>
            <a:gdLst/>
            <a:ahLst/>
            <a:cxnLst/>
            <a:rect l="l" t="t" r="r" b="b"/>
            <a:pathLst>
              <a:path w="2624454" h="718185">
                <a:moveTo>
                  <a:pt x="2624327" y="717803"/>
                </a:moveTo>
                <a:lnTo>
                  <a:pt x="2624327" y="0"/>
                </a:lnTo>
                <a:lnTo>
                  <a:pt x="0" y="0"/>
                </a:lnTo>
                <a:lnTo>
                  <a:pt x="0" y="717803"/>
                </a:lnTo>
                <a:lnTo>
                  <a:pt x="4571" y="717803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615183" y="9143"/>
                </a:lnTo>
                <a:lnTo>
                  <a:pt x="2615183" y="4571"/>
                </a:lnTo>
                <a:lnTo>
                  <a:pt x="2619755" y="9143"/>
                </a:lnTo>
                <a:lnTo>
                  <a:pt x="2619755" y="717803"/>
                </a:lnTo>
                <a:lnTo>
                  <a:pt x="2624327" y="717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011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0297" y="758951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8623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1" y="4571"/>
                </a:moveTo>
                <a:lnTo>
                  <a:pt x="0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0909" y="758951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814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8143" y="2629661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251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814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16763"/>
                </a:lnTo>
                <a:lnTo>
                  <a:pt x="0" y="0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363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5220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0"/>
                </a:lnTo>
                <a:lnTo>
                  <a:pt x="0" y="16763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8011" y="1467611"/>
            <a:ext cx="2615565" cy="184785"/>
          </a:xfrm>
          <a:custGeom>
            <a:avLst/>
            <a:gdLst/>
            <a:ahLst/>
            <a:cxnLst/>
            <a:rect l="l" t="t" r="r" b="b"/>
            <a:pathLst>
              <a:path w="2615565" h="184785">
                <a:moveTo>
                  <a:pt x="0" y="0"/>
                </a:moveTo>
                <a:lnTo>
                  <a:pt x="0" y="184403"/>
                </a:lnTo>
                <a:lnTo>
                  <a:pt x="2615183" y="184403"/>
                </a:lnTo>
                <a:lnTo>
                  <a:pt x="2615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5980" y="1467611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0425" y="146761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1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8011" y="1652016"/>
            <a:ext cx="2615565" cy="0"/>
          </a:xfrm>
          <a:custGeom>
            <a:avLst/>
            <a:gdLst/>
            <a:ahLst/>
            <a:cxnLst/>
            <a:rect l="l" t="t" r="r" b="b"/>
            <a:pathLst>
              <a:path w="2615565">
                <a:moveTo>
                  <a:pt x="0" y="0"/>
                </a:moveTo>
                <a:lnTo>
                  <a:pt x="26151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8011" y="1647444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571" y="9143"/>
                </a:moveTo>
                <a:lnTo>
                  <a:pt x="4571" y="4571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70909" y="146761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1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75354" y="1467611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8623" y="1647444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860297" y="759713"/>
            <a:ext cx="2611120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/>
              <a:t>Benjamins ‐</a:t>
            </a:r>
            <a:r>
              <a:rPr spc="-185" dirty="0"/>
              <a:t> </a:t>
            </a:r>
            <a:r>
              <a:rPr dirty="0"/>
              <a:t>Corrida</a:t>
            </a:r>
          </a:p>
          <a:p>
            <a:pPr marL="82550" marR="428625">
              <a:lnSpc>
                <a:spcPct val="100000"/>
              </a:lnSpc>
              <a:spcBef>
                <a:spcPts val="150"/>
              </a:spcBef>
            </a:pPr>
            <a:r>
              <a:rPr sz="1500" spc="-5" dirty="0"/>
              <a:t>1ª corrida </a:t>
            </a:r>
            <a:r>
              <a:rPr sz="1500" dirty="0"/>
              <a:t>‐ 1 </a:t>
            </a:r>
            <a:r>
              <a:rPr sz="1500" spc="-15" dirty="0"/>
              <a:t>volta </a:t>
            </a:r>
            <a:r>
              <a:rPr sz="1500" spc="-5" dirty="0"/>
              <a:t>(250m)  2ª corrida </a:t>
            </a:r>
            <a:r>
              <a:rPr sz="1500" dirty="0"/>
              <a:t>– 1 </a:t>
            </a:r>
            <a:r>
              <a:rPr sz="1500" spc="-15" dirty="0"/>
              <a:t>volta</a:t>
            </a:r>
            <a:r>
              <a:rPr sz="1500" spc="-105" dirty="0"/>
              <a:t> </a:t>
            </a:r>
            <a:r>
              <a:rPr sz="1500" spc="-5" dirty="0"/>
              <a:t>(250m)</a:t>
            </a:r>
            <a:endParaRPr sz="1500"/>
          </a:p>
        </p:txBody>
      </p:sp>
      <p:sp>
        <p:nvSpPr>
          <p:cNvPr id="41" name="object 41"/>
          <p:cNvSpPr/>
          <p:nvPr/>
        </p:nvSpPr>
        <p:spPr>
          <a:xfrm>
            <a:off x="7481316" y="1508759"/>
            <a:ext cx="219710" cy="143510"/>
          </a:xfrm>
          <a:custGeom>
            <a:avLst/>
            <a:gdLst/>
            <a:ahLst/>
            <a:cxnLst/>
            <a:rect l="l" t="t" r="r" b="b"/>
            <a:pathLst>
              <a:path w="219709" h="143510">
                <a:moveTo>
                  <a:pt x="219455" y="62483"/>
                </a:moveTo>
                <a:lnTo>
                  <a:pt x="193547" y="0"/>
                </a:lnTo>
                <a:lnTo>
                  <a:pt x="0" y="80771"/>
                </a:lnTo>
                <a:lnTo>
                  <a:pt x="24383" y="143255"/>
                </a:lnTo>
                <a:lnTo>
                  <a:pt x="219455" y="624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9995" y="3080004"/>
            <a:ext cx="8599931" cy="403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54167" y="3201923"/>
            <a:ext cx="490855" cy="2292350"/>
          </a:xfrm>
          <a:custGeom>
            <a:avLst/>
            <a:gdLst/>
            <a:ahLst/>
            <a:cxnLst/>
            <a:rect l="l" t="t" r="r" b="b"/>
            <a:pathLst>
              <a:path w="490854" h="2292350">
                <a:moveTo>
                  <a:pt x="490727" y="19811"/>
                </a:moveTo>
                <a:lnTo>
                  <a:pt x="370331" y="0"/>
                </a:lnTo>
                <a:lnTo>
                  <a:pt x="0" y="2272283"/>
                </a:lnTo>
                <a:lnTo>
                  <a:pt x="120395" y="2292095"/>
                </a:lnTo>
                <a:lnTo>
                  <a:pt x="490727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41976" y="3189731"/>
            <a:ext cx="516890" cy="2318385"/>
          </a:xfrm>
          <a:custGeom>
            <a:avLst/>
            <a:gdLst/>
            <a:ahLst/>
            <a:cxnLst/>
            <a:rect l="l" t="t" r="r" b="b"/>
            <a:pathLst>
              <a:path w="516889" h="2318385">
                <a:moveTo>
                  <a:pt x="516635" y="27431"/>
                </a:moveTo>
                <a:lnTo>
                  <a:pt x="512063" y="21335"/>
                </a:lnTo>
                <a:lnTo>
                  <a:pt x="505967" y="19811"/>
                </a:lnTo>
                <a:lnTo>
                  <a:pt x="385571" y="0"/>
                </a:lnTo>
                <a:lnTo>
                  <a:pt x="377951" y="0"/>
                </a:lnTo>
                <a:lnTo>
                  <a:pt x="371855" y="4571"/>
                </a:lnTo>
                <a:lnTo>
                  <a:pt x="371855" y="10667"/>
                </a:lnTo>
                <a:lnTo>
                  <a:pt x="1523" y="2282951"/>
                </a:lnTo>
                <a:lnTo>
                  <a:pt x="0" y="2289047"/>
                </a:lnTo>
                <a:lnTo>
                  <a:pt x="4571" y="2295143"/>
                </a:lnTo>
                <a:lnTo>
                  <a:pt x="10667" y="2296667"/>
                </a:lnTo>
                <a:lnTo>
                  <a:pt x="15239" y="2297420"/>
                </a:lnTo>
                <a:lnTo>
                  <a:pt x="15239" y="2272283"/>
                </a:lnTo>
                <a:lnTo>
                  <a:pt x="26322" y="2274107"/>
                </a:lnTo>
                <a:lnTo>
                  <a:pt x="380999" y="97874"/>
                </a:lnTo>
                <a:lnTo>
                  <a:pt x="380999" y="24383"/>
                </a:lnTo>
                <a:lnTo>
                  <a:pt x="394715" y="13715"/>
                </a:lnTo>
                <a:lnTo>
                  <a:pt x="394715" y="26641"/>
                </a:lnTo>
                <a:lnTo>
                  <a:pt x="490313" y="42372"/>
                </a:lnTo>
                <a:lnTo>
                  <a:pt x="492251" y="30479"/>
                </a:lnTo>
                <a:lnTo>
                  <a:pt x="501395" y="44195"/>
                </a:lnTo>
                <a:lnTo>
                  <a:pt x="501395" y="117686"/>
                </a:lnTo>
                <a:lnTo>
                  <a:pt x="515111" y="33527"/>
                </a:lnTo>
                <a:lnTo>
                  <a:pt x="516635" y="27431"/>
                </a:lnTo>
                <a:close/>
              </a:path>
              <a:path w="516889" h="2318385">
                <a:moveTo>
                  <a:pt x="26322" y="2274107"/>
                </a:moveTo>
                <a:lnTo>
                  <a:pt x="15239" y="2272283"/>
                </a:lnTo>
                <a:lnTo>
                  <a:pt x="24383" y="2285999"/>
                </a:lnTo>
                <a:lnTo>
                  <a:pt x="26322" y="2274107"/>
                </a:lnTo>
                <a:close/>
              </a:path>
              <a:path w="516889" h="2318385">
                <a:moveTo>
                  <a:pt x="123971" y="2290176"/>
                </a:moveTo>
                <a:lnTo>
                  <a:pt x="26322" y="2274107"/>
                </a:lnTo>
                <a:lnTo>
                  <a:pt x="24383" y="2285999"/>
                </a:lnTo>
                <a:lnTo>
                  <a:pt x="15239" y="2272283"/>
                </a:lnTo>
                <a:lnTo>
                  <a:pt x="15239" y="2297420"/>
                </a:lnTo>
                <a:lnTo>
                  <a:pt x="121919" y="2314975"/>
                </a:lnTo>
                <a:lnTo>
                  <a:pt x="121919" y="2302763"/>
                </a:lnTo>
                <a:lnTo>
                  <a:pt x="123971" y="2290176"/>
                </a:lnTo>
                <a:close/>
              </a:path>
              <a:path w="516889" h="2318385">
                <a:moveTo>
                  <a:pt x="135635" y="2292095"/>
                </a:moveTo>
                <a:lnTo>
                  <a:pt x="123971" y="2290176"/>
                </a:lnTo>
                <a:lnTo>
                  <a:pt x="121919" y="2302763"/>
                </a:lnTo>
                <a:lnTo>
                  <a:pt x="135635" y="2292095"/>
                </a:lnTo>
                <a:close/>
              </a:path>
              <a:path w="516889" h="2318385">
                <a:moveTo>
                  <a:pt x="135635" y="2317622"/>
                </a:moveTo>
                <a:lnTo>
                  <a:pt x="135635" y="2292095"/>
                </a:lnTo>
                <a:lnTo>
                  <a:pt x="121919" y="2302763"/>
                </a:lnTo>
                <a:lnTo>
                  <a:pt x="121919" y="2314975"/>
                </a:lnTo>
                <a:lnTo>
                  <a:pt x="131063" y="2316479"/>
                </a:lnTo>
                <a:lnTo>
                  <a:pt x="135635" y="2317622"/>
                </a:lnTo>
                <a:close/>
              </a:path>
              <a:path w="516889" h="2318385">
                <a:moveTo>
                  <a:pt x="501395" y="117686"/>
                </a:moveTo>
                <a:lnTo>
                  <a:pt x="501395" y="44195"/>
                </a:lnTo>
                <a:lnTo>
                  <a:pt x="490313" y="42372"/>
                </a:lnTo>
                <a:lnTo>
                  <a:pt x="123971" y="2290176"/>
                </a:lnTo>
                <a:lnTo>
                  <a:pt x="135635" y="2292095"/>
                </a:lnTo>
                <a:lnTo>
                  <a:pt x="135635" y="2317622"/>
                </a:lnTo>
                <a:lnTo>
                  <a:pt x="137159" y="2318003"/>
                </a:lnTo>
                <a:lnTo>
                  <a:pt x="143255" y="2313431"/>
                </a:lnTo>
                <a:lnTo>
                  <a:pt x="144779" y="2305811"/>
                </a:lnTo>
                <a:lnTo>
                  <a:pt x="501395" y="117686"/>
                </a:lnTo>
                <a:close/>
              </a:path>
              <a:path w="516889" h="2318385">
                <a:moveTo>
                  <a:pt x="394715" y="13715"/>
                </a:moveTo>
                <a:lnTo>
                  <a:pt x="380999" y="24383"/>
                </a:lnTo>
                <a:lnTo>
                  <a:pt x="392664" y="26303"/>
                </a:lnTo>
                <a:lnTo>
                  <a:pt x="394715" y="13715"/>
                </a:lnTo>
                <a:close/>
              </a:path>
              <a:path w="516889" h="2318385">
                <a:moveTo>
                  <a:pt x="392664" y="26303"/>
                </a:moveTo>
                <a:lnTo>
                  <a:pt x="380999" y="24383"/>
                </a:lnTo>
                <a:lnTo>
                  <a:pt x="380999" y="97874"/>
                </a:lnTo>
                <a:lnTo>
                  <a:pt x="392664" y="26303"/>
                </a:lnTo>
                <a:close/>
              </a:path>
              <a:path w="516889" h="2318385">
                <a:moveTo>
                  <a:pt x="394715" y="26641"/>
                </a:moveTo>
                <a:lnTo>
                  <a:pt x="394715" y="13715"/>
                </a:lnTo>
                <a:lnTo>
                  <a:pt x="392664" y="26303"/>
                </a:lnTo>
                <a:lnTo>
                  <a:pt x="394715" y="26641"/>
                </a:lnTo>
                <a:close/>
              </a:path>
              <a:path w="516889" h="2318385">
                <a:moveTo>
                  <a:pt x="501395" y="44195"/>
                </a:moveTo>
                <a:lnTo>
                  <a:pt x="492251" y="30479"/>
                </a:lnTo>
                <a:lnTo>
                  <a:pt x="490313" y="42372"/>
                </a:lnTo>
                <a:lnTo>
                  <a:pt x="501395" y="441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32547" y="1001267"/>
            <a:ext cx="283845" cy="129539"/>
          </a:xfrm>
          <a:custGeom>
            <a:avLst/>
            <a:gdLst/>
            <a:ahLst/>
            <a:cxnLst/>
            <a:rect l="l" t="t" r="r" b="b"/>
            <a:pathLst>
              <a:path w="283845" h="129540">
                <a:moveTo>
                  <a:pt x="283463" y="68579"/>
                </a:moveTo>
                <a:lnTo>
                  <a:pt x="266699" y="0"/>
                </a:lnTo>
                <a:lnTo>
                  <a:pt x="0" y="60959"/>
                </a:lnTo>
                <a:lnTo>
                  <a:pt x="16763" y="129539"/>
                </a:lnTo>
                <a:lnTo>
                  <a:pt x="283463" y="68579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20355" y="987551"/>
            <a:ext cx="307975" cy="157480"/>
          </a:xfrm>
          <a:custGeom>
            <a:avLst/>
            <a:gdLst/>
            <a:ahLst/>
            <a:cxnLst/>
            <a:rect l="l" t="t" r="r" b="b"/>
            <a:pathLst>
              <a:path w="307975" h="157480">
                <a:moveTo>
                  <a:pt x="307847" y="85343"/>
                </a:moveTo>
                <a:lnTo>
                  <a:pt x="306323" y="79247"/>
                </a:lnTo>
                <a:lnTo>
                  <a:pt x="291083" y="10667"/>
                </a:lnTo>
                <a:lnTo>
                  <a:pt x="289559" y="4571"/>
                </a:lnTo>
                <a:lnTo>
                  <a:pt x="283463" y="0"/>
                </a:lnTo>
                <a:lnTo>
                  <a:pt x="277367" y="1523"/>
                </a:lnTo>
                <a:lnTo>
                  <a:pt x="10667" y="62483"/>
                </a:lnTo>
                <a:lnTo>
                  <a:pt x="3047" y="64007"/>
                </a:lnTo>
                <a:lnTo>
                  <a:pt x="0" y="71627"/>
                </a:lnTo>
                <a:lnTo>
                  <a:pt x="1523" y="77723"/>
                </a:lnTo>
                <a:lnTo>
                  <a:pt x="15239" y="139445"/>
                </a:lnTo>
                <a:lnTo>
                  <a:pt x="15239" y="86867"/>
                </a:lnTo>
                <a:lnTo>
                  <a:pt x="24383" y="71627"/>
                </a:lnTo>
                <a:lnTo>
                  <a:pt x="27150" y="84077"/>
                </a:lnTo>
                <a:lnTo>
                  <a:pt x="268223" y="27597"/>
                </a:lnTo>
                <a:lnTo>
                  <a:pt x="268223" y="15239"/>
                </a:lnTo>
                <a:lnTo>
                  <a:pt x="281939" y="24383"/>
                </a:lnTo>
                <a:lnTo>
                  <a:pt x="281939" y="72603"/>
                </a:lnTo>
                <a:lnTo>
                  <a:pt x="292607" y="70103"/>
                </a:lnTo>
                <a:lnTo>
                  <a:pt x="292607" y="94041"/>
                </a:lnTo>
                <a:lnTo>
                  <a:pt x="297179" y="92963"/>
                </a:lnTo>
                <a:lnTo>
                  <a:pt x="304799" y="91439"/>
                </a:lnTo>
                <a:lnTo>
                  <a:pt x="307847" y="85343"/>
                </a:lnTo>
                <a:close/>
              </a:path>
              <a:path w="307975" h="157480">
                <a:moveTo>
                  <a:pt x="27150" y="84077"/>
                </a:moveTo>
                <a:lnTo>
                  <a:pt x="24383" y="71627"/>
                </a:lnTo>
                <a:lnTo>
                  <a:pt x="15239" y="86867"/>
                </a:lnTo>
                <a:lnTo>
                  <a:pt x="27150" y="84077"/>
                </a:lnTo>
                <a:close/>
              </a:path>
              <a:path w="307975" h="157480">
                <a:moveTo>
                  <a:pt x="37335" y="129910"/>
                </a:moveTo>
                <a:lnTo>
                  <a:pt x="27150" y="84077"/>
                </a:lnTo>
                <a:lnTo>
                  <a:pt x="15239" y="86867"/>
                </a:lnTo>
                <a:lnTo>
                  <a:pt x="15239" y="139445"/>
                </a:lnTo>
                <a:lnTo>
                  <a:pt x="16763" y="146303"/>
                </a:lnTo>
                <a:lnTo>
                  <a:pt x="18287" y="152399"/>
                </a:lnTo>
                <a:lnTo>
                  <a:pt x="24383" y="156971"/>
                </a:lnTo>
                <a:lnTo>
                  <a:pt x="25907" y="156667"/>
                </a:lnTo>
                <a:lnTo>
                  <a:pt x="25907" y="132587"/>
                </a:lnTo>
                <a:lnTo>
                  <a:pt x="37335" y="129910"/>
                </a:lnTo>
                <a:close/>
              </a:path>
              <a:path w="307975" h="157480">
                <a:moveTo>
                  <a:pt x="39623" y="140207"/>
                </a:moveTo>
                <a:lnTo>
                  <a:pt x="37335" y="129910"/>
                </a:lnTo>
                <a:lnTo>
                  <a:pt x="25907" y="132587"/>
                </a:lnTo>
                <a:lnTo>
                  <a:pt x="39623" y="140207"/>
                </a:lnTo>
                <a:close/>
              </a:path>
              <a:path w="307975" h="157480">
                <a:moveTo>
                  <a:pt x="39623" y="153652"/>
                </a:moveTo>
                <a:lnTo>
                  <a:pt x="39623" y="140207"/>
                </a:lnTo>
                <a:lnTo>
                  <a:pt x="25907" y="132587"/>
                </a:lnTo>
                <a:lnTo>
                  <a:pt x="25907" y="156667"/>
                </a:lnTo>
                <a:lnTo>
                  <a:pt x="32003" y="155447"/>
                </a:lnTo>
                <a:lnTo>
                  <a:pt x="39623" y="153652"/>
                </a:lnTo>
                <a:close/>
              </a:path>
              <a:path w="307975" h="157480">
                <a:moveTo>
                  <a:pt x="292607" y="94041"/>
                </a:moveTo>
                <a:lnTo>
                  <a:pt x="292607" y="70103"/>
                </a:lnTo>
                <a:lnTo>
                  <a:pt x="283463" y="83819"/>
                </a:lnTo>
                <a:lnTo>
                  <a:pt x="281019" y="72819"/>
                </a:lnTo>
                <a:lnTo>
                  <a:pt x="37335" y="129910"/>
                </a:lnTo>
                <a:lnTo>
                  <a:pt x="39623" y="140207"/>
                </a:lnTo>
                <a:lnTo>
                  <a:pt x="39623" y="153652"/>
                </a:lnTo>
                <a:lnTo>
                  <a:pt x="292607" y="94041"/>
                </a:lnTo>
                <a:close/>
              </a:path>
              <a:path w="307975" h="157480">
                <a:moveTo>
                  <a:pt x="281939" y="24383"/>
                </a:moveTo>
                <a:lnTo>
                  <a:pt x="268223" y="15239"/>
                </a:lnTo>
                <a:lnTo>
                  <a:pt x="270834" y="26985"/>
                </a:lnTo>
                <a:lnTo>
                  <a:pt x="281939" y="24383"/>
                </a:lnTo>
                <a:close/>
              </a:path>
              <a:path w="307975" h="157480">
                <a:moveTo>
                  <a:pt x="270834" y="26985"/>
                </a:moveTo>
                <a:lnTo>
                  <a:pt x="268223" y="15239"/>
                </a:lnTo>
                <a:lnTo>
                  <a:pt x="268223" y="27597"/>
                </a:lnTo>
                <a:lnTo>
                  <a:pt x="270834" y="26985"/>
                </a:lnTo>
                <a:close/>
              </a:path>
              <a:path w="307975" h="157480">
                <a:moveTo>
                  <a:pt x="281939" y="72603"/>
                </a:moveTo>
                <a:lnTo>
                  <a:pt x="281939" y="24383"/>
                </a:lnTo>
                <a:lnTo>
                  <a:pt x="270834" y="26985"/>
                </a:lnTo>
                <a:lnTo>
                  <a:pt x="281019" y="72819"/>
                </a:lnTo>
                <a:lnTo>
                  <a:pt x="281939" y="72603"/>
                </a:lnTo>
                <a:close/>
              </a:path>
              <a:path w="307975" h="157480">
                <a:moveTo>
                  <a:pt x="292607" y="70103"/>
                </a:moveTo>
                <a:lnTo>
                  <a:pt x="281019" y="72819"/>
                </a:lnTo>
                <a:lnTo>
                  <a:pt x="283463" y="83819"/>
                </a:lnTo>
                <a:lnTo>
                  <a:pt x="292607" y="7010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50553" y="878103"/>
            <a:ext cx="916940" cy="1570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65"/>
              </a:spcBef>
            </a:pPr>
            <a:r>
              <a:rPr sz="1700" b="1" spc="-10" dirty="0">
                <a:latin typeface="Calibri"/>
                <a:cs typeface="Calibri"/>
              </a:rPr>
              <a:t>Partida  </a:t>
            </a:r>
            <a:r>
              <a:rPr sz="1700" b="1" spc="-25" dirty="0">
                <a:latin typeface="Calibri"/>
                <a:cs typeface="Calibri"/>
              </a:rPr>
              <a:t>Meta  </a:t>
            </a:r>
            <a:r>
              <a:rPr sz="1700" b="1" spc="-40" dirty="0">
                <a:latin typeface="Calibri"/>
                <a:cs typeface="Calibri"/>
              </a:rPr>
              <a:t>Transição</a:t>
            </a: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ts val="2030"/>
              </a:lnSpc>
              <a:spcBef>
                <a:spcPts val="10"/>
              </a:spcBef>
            </a:pPr>
            <a:r>
              <a:rPr sz="1700" b="1" spc="-10" dirty="0">
                <a:latin typeface="Calibri"/>
                <a:cs typeface="Calibri"/>
              </a:rPr>
              <a:t>1ª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2ª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</a:t>
            </a:r>
            <a:r>
              <a:rPr sz="1700" b="1" spc="-15" dirty="0">
                <a:latin typeface="Calibri"/>
                <a:cs typeface="Calibri"/>
              </a:rPr>
              <a:t>Retorno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467600" y="1495043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7" y="77723"/>
                </a:moveTo>
                <a:lnTo>
                  <a:pt x="243839" y="71627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3047"/>
                </a:lnTo>
                <a:lnTo>
                  <a:pt x="7619" y="83819"/>
                </a:lnTo>
                <a:lnTo>
                  <a:pt x="1523" y="86867"/>
                </a:lnTo>
                <a:lnTo>
                  <a:pt x="0" y="92963"/>
                </a:lnTo>
                <a:lnTo>
                  <a:pt x="1523" y="99059"/>
                </a:lnTo>
                <a:lnTo>
                  <a:pt x="16763" y="137159"/>
                </a:lnTo>
                <a:lnTo>
                  <a:pt x="16763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2003"/>
                </a:lnTo>
                <a:lnTo>
                  <a:pt x="196595" y="19811"/>
                </a:lnTo>
                <a:lnTo>
                  <a:pt x="211835" y="25907"/>
                </a:lnTo>
                <a:lnTo>
                  <a:pt x="211835" y="54863"/>
                </a:lnTo>
                <a:lnTo>
                  <a:pt x="217931" y="70103"/>
                </a:lnTo>
                <a:lnTo>
                  <a:pt x="228599" y="65531"/>
                </a:lnTo>
                <a:lnTo>
                  <a:pt x="228599" y="91439"/>
                </a:lnTo>
                <a:lnTo>
                  <a:pt x="237743" y="86867"/>
                </a:lnTo>
                <a:lnTo>
                  <a:pt x="243839" y="85343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4364" y="1584959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191" y="10667"/>
                </a:moveTo>
                <a:lnTo>
                  <a:pt x="7619" y="0"/>
                </a:lnTo>
                <a:lnTo>
                  <a:pt x="0" y="15239"/>
                </a:lnTo>
                <a:lnTo>
                  <a:pt x="1219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84364" y="1595627"/>
            <a:ext cx="29209" cy="68580"/>
          </a:xfrm>
          <a:custGeom>
            <a:avLst/>
            <a:gdLst/>
            <a:ahLst/>
            <a:cxnLst/>
            <a:rect l="l" t="t" r="r" b="b"/>
            <a:pathLst>
              <a:path w="29209" h="68580">
                <a:moveTo>
                  <a:pt x="28955" y="41147"/>
                </a:moveTo>
                <a:lnTo>
                  <a:pt x="12191" y="0"/>
                </a:lnTo>
                <a:lnTo>
                  <a:pt x="0" y="4571"/>
                </a:lnTo>
                <a:lnTo>
                  <a:pt x="0" y="36575"/>
                </a:lnTo>
                <a:lnTo>
                  <a:pt x="10667" y="60959"/>
                </a:lnTo>
                <a:lnTo>
                  <a:pt x="13715" y="67055"/>
                </a:lnTo>
                <a:lnTo>
                  <a:pt x="16763" y="68579"/>
                </a:lnTo>
                <a:lnTo>
                  <a:pt x="16763" y="45719"/>
                </a:lnTo>
                <a:lnTo>
                  <a:pt x="28955" y="4114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1128" y="163677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6763" y="10667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1128" y="1641347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3" y="19811"/>
                </a:moveTo>
                <a:lnTo>
                  <a:pt x="16763" y="6095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9143" y="21335"/>
                </a:lnTo>
                <a:lnTo>
                  <a:pt x="16763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13319" y="1560575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4">
                <a:moveTo>
                  <a:pt x="182879" y="25907"/>
                </a:moveTo>
                <a:lnTo>
                  <a:pt x="182879" y="0"/>
                </a:lnTo>
                <a:lnTo>
                  <a:pt x="176783" y="15239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6867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4195" y="1514855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4195" y="151485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68767" y="1520951"/>
            <a:ext cx="10795" cy="29209"/>
          </a:xfrm>
          <a:custGeom>
            <a:avLst/>
            <a:gdLst/>
            <a:ahLst/>
            <a:cxnLst/>
            <a:rect l="l" t="t" r="r" b="b"/>
            <a:pathLst>
              <a:path w="10795" h="29209">
                <a:moveTo>
                  <a:pt x="10667" y="28955"/>
                </a:moveTo>
                <a:lnTo>
                  <a:pt x="10667" y="0"/>
                </a:lnTo>
                <a:lnTo>
                  <a:pt x="0" y="4571"/>
                </a:lnTo>
                <a:lnTo>
                  <a:pt x="10667" y="289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5531" y="156057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0"/>
                </a:moveTo>
                <a:lnTo>
                  <a:pt x="0" y="4571"/>
                </a:lnTo>
                <a:lnTo>
                  <a:pt x="4571" y="15239"/>
                </a:lnTo>
                <a:lnTo>
                  <a:pt x="1066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61503" y="1821179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75219" y="2052827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9123" y="222808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24027" y="89915"/>
                </a:moveTo>
                <a:lnTo>
                  <a:pt x="215193" y="54649"/>
                </a:lnTo>
                <a:lnTo>
                  <a:pt x="191071" y="26098"/>
                </a:lnTo>
                <a:lnTo>
                  <a:pt x="155233" y="6977"/>
                </a:lnTo>
                <a:lnTo>
                  <a:pt x="111251" y="0"/>
                </a:lnTo>
                <a:lnTo>
                  <a:pt x="68151" y="6977"/>
                </a:lnTo>
                <a:lnTo>
                  <a:pt x="32765" y="26098"/>
                </a:lnTo>
                <a:lnTo>
                  <a:pt x="8810" y="54649"/>
                </a:lnTo>
                <a:lnTo>
                  <a:pt x="0" y="89915"/>
                </a:lnTo>
                <a:lnTo>
                  <a:pt x="8810" y="125420"/>
                </a:lnTo>
                <a:lnTo>
                  <a:pt x="32765" y="154495"/>
                </a:lnTo>
                <a:lnTo>
                  <a:pt x="68151" y="174140"/>
                </a:lnTo>
                <a:lnTo>
                  <a:pt x="111251" y="181355"/>
                </a:lnTo>
                <a:lnTo>
                  <a:pt x="155233" y="174140"/>
                </a:lnTo>
                <a:lnTo>
                  <a:pt x="191071" y="154495"/>
                </a:lnTo>
                <a:lnTo>
                  <a:pt x="215193" y="125420"/>
                </a:lnTo>
                <a:lnTo>
                  <a:pt x="224027" y="899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6931" y="2215895"/>
            <a:ext cx="248920" cy="205740"/>
          </a:xfrm>
          <a:custGeom>
            <a:avLst/>
            <a:gdLst/>
            <a:ahLst/>
            <a:cxnLst/>
            <a:rect l="l" t="t" r="r" b="b"/>
            <a:pathLst>
              <a:path w="248920" h="205739">
                <a:moveTo>
                  <a:pt x="248411" y="102107"/>
                </a:moveTo>
                <a:lnTo>
                  <a:pt x="237743" y="60959"/>
                </a:lnTo>
                <a:lnTo>
                  <a:pt x="210311" y="28955"/>
                </a:lnTo>
                <a:lnTo>
                  <a:pt x="170687" y="7619"/>
                </a:lnTo>
                <a:lnTo>
                  <a:pt x="135635" y="0"/>
                </a:lnTo>
                <a:lnTo>
                  <a:pt x="111251" y="0"/>
                </a:lnTo>
                <a:lnTo>
                  <a:pt x="54863" y="16763"/>
                </a:lnTo>
                <a:lnTo>
                  <a:pt x="21335" y="44195"/>
                </a:lnTo>
                <a:lnTo>
                  <a:pt x="3047" y="82295"/>
                </a:lnTo>
                <a:lnTo>
                  <a:pt x="0" y="103631"/>
                </a:lnTo>
                <a:lnTo>
                  <a:pt x="3047" y="124967"/>
                </a:lnTo>
                <a:lnTo>
                  <a:pt x="22859" y="161543"/>
                </a:lnTo>
                <a:lnTo>
                  <a:pt x="24383" y="163067"/>
                </a:lnTo>
                <a:lnTo>
                  <a:pt x="24383" y="94487"/>
                </a:lnTo>
                <a:lnTo>
                  <a:pt x="25907" y="86867"/>
                </a:lnTo>
                <a:lnTo>
                  <a:pt x="53339" y="47243"/>
                </a:lnTo>
                <a:lnTo>
                  <a:pt x="94487" y="27431"/>
                </a:lnTo>
                <a:lnTo>
                  <a:pt x="114299" y="24383"/>
                </a:lnTo>
                <a:lnTo>
                  <a:pt x="135635" y="24383"/>
                </a:lnTo>
                <a:lnTo>
                  <a:pt x="144779" y="25907"/>
                </a:lnTo>
                <a:lnTo>
                  <a:pt x="155447" y="27431"/>
                </a:lnTo>
                <a:lnTo>
                  <a:pt x="173735" y="33527"/>
                </a:lnTo>
                <a:lnTo>
                  <a:pt x="188975" y="42671"/>
                </a:lnTo>
                <a:lnTo>
                  <a:pt x="196595" y="48767"/>
                </a:lnTo>
                <a:lnTo>
                  <a:pt x="202691" y="53339"/>
                </a:lnTo>
                <a:lnTo>
                  <a:pt x="222503" y="88391"/>
                </a:lnTo>
                <a:lnTo>
                  <a:pt x="224027" y="96011"/>
                </a:lnTo>
                <a:lnTo>
                  <a:pt x="224027" y="163677"/>
                </a:lnTo>
                <a:lnTo>
                  <a:pt x="227075" y="160019"/>
                </a:lnTo>
                <a:lnTo>
                  <a:pt x="233171" y="152399"/>
                </a:lnTo>
                <a:lnTo>
                  <a:pt x="242315" y="134111"/>
                </a:lnTo>
                <a:lnTo>
                  <a:pt x="245363" y="123443"/>
                </a:lnTo>
                <a:lnTo>
                  <a:pt x="248411" y="102107"/>
                </a:lnTo>
                <a:close/>
              </a:path>
              <a:path w="248920" h="205739">
                <a:moveTo>
                  <a:pt x="224027" y="163677"/>
                </a:moveTo>
                <a:lnTo>
                  <a:pt x="224027" y="111251"/>
                </a:lnTo>
                <a:lnTo>
                  <a:pt x="222503" y="118871"/>
                </a:lnTo>
                <a:lnTo>
                  <a:pt x="219455" y="126491"/>
                </a:lnTo>
                <a:lnTo>
                  <a:pt x="195071" y="158495"/>
                </a:lnTo>
                <a:lnTo>
                  <a:pt x="179831" y="167639"/>
                </a:lnTo>
                <a:lnTo>
                  <a:pt x="172211" y="172211"/>
                </a:lnTo>
                <a:lnTo>
                  <a:pt x="153923" y="178307"/>
                </a:lnTo>
                <a:lnTo>
                  <a:pt x="144779" y="179831"/>
                </a:lnTo>
                <a:lnTo>
                  <a:pt x="134111" y="181355"/>
                </a:lnTo>
                <a:lnTo>
                  <a:pt x="112775" y="181355"/>
                </a:lnTo>
                <a:lnTo>
                  <a:pt x="103631" y="179831"/>
                </a:lnTo>
                <a:lnTo>
                  <a:pt x="92963" y="178307"/>
                </a:lnTo>
                <a:lnTo>
                  <a:pt x="74675" y="172211"/>
                </a:lnTo>
                <a:lnTo>
                  <a:pt x="59435" y="163067"/>
                </a:lnTo>
                <a:lnTo>
                  <a:pt x="51815" y="156971"/>
                </a:lnTo>
                <a:lnTo>
                  <a:pt x="45719" y="152399"/>
                </a:lnTo>
                <a:lnTo>
                  <a:pt x="39623" y="144779"/>
                </a:lnTo>
                <a:lnTo>
                  <a:pt x="30479" y="132587"/>
                </a:lnTo>
                <a:lnTo>
                  <a:pt x="27431" y="124967"/>
                </a:lnTo>
                <a:lnTo>
                  <a:pt x="24383" y="109727"/>
                </a:lnTo>
                <a:lnTo>
                  <a:pt x="24383" y="163067"/>
                </a:lnTo>
                <a:lnTo>
                  <a:pt x="56387" y="188975"/>
                </a:lnTo>
                <a:lnTo>
                  <a:pt x="100583" y="204215"/>
                </a:lnTo>
                <a:lnTo>
                  <a:pt x="112775" y="205739"/>
                </a:lnTo>
                <a:lnTo>
                  <a:pt x="137159" y="205739"/>
                </a:lnTo>
                <a:lnTo>
                  <a:pt x="149351" y="204215"/>
                </a:lnTo>
                <a:lnTo>
                  <a:pt x="160019" y="201167"/>
                </a:lnTo>
                <a:lnTo>
                  <a:pt x="172211" y="198119"/>
                </a:lnTo>
                <a:lnTo>
                  <a:pt x="193547" y="188975"/>
                </a:lnTo>
                <a:lnTo>
                  <a:pt x="202691" y="182879"/>
                </a:lnTo>
                <a:lnTo>
                  <a:pt x="211835" y="175259"/>
                </a:lnTo>
                <a:lnTo>
                  <a:pt x="219455" y="169163"/>
                </a:lnTo>
                <a:lnTo>
                  <a:pt x="224027" y="1636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12920" y="2273807"/>
            <a:ext cx="143510" cy="91440"/>
          </a:xfrm>
          <a:custGeom>
            <a:avLst/>
            <a:gdLst/>
            <a:ahLst/>
            <a:cxnLst/>
            <a:rect l="l" t="t" r="r" b="b"/>
            <a:pathLst>
              <a:path w="143510" h="91439">
                <a:moveTo>
                  <a:pt x="143255" y="45719"/>
                </a:moveTo>
                <a:lnTo>
                  <a:pt x="137636" y="27646"/>
                </a:lnTo>
                <a:lnTo>
                  <a:pt x="122300" y="13144"/>
                </a:lnTo>
                <a:lnTo>
                  <a:pt x="99536" y="3500"/>
                </a:lnTo>
                <a:lnTo>
                  <a:pt x="71627" y="0"/>
                </a:lnTo>
                <a:lnTo>
                  <a:pt x="43719" y="3500"/>
                </a:lnTo>
                <a:lnTo>
                  <a:pt x="20954" y="13144"/>
                </a:lnTo>
                <a:lnTo>
                  <a:pt x="5619" y="27646"/>
                </a:lnTo>
                <a:lnTo>
                  <a:pt x="0" y="45719"/>
                </a:lnTo>
                <a:lnTo>
                  <a:pt x="5619" y="63793"/>
                </a:lnTo>
                <a:lnTo>
                  <a:pt x="20954" y="78295"/>
                </a:lnTo>
                <a:lnTo>
                  <a:pt x="43719" y="87939"/>
                </a:lnTo>
                <a:lnTo>
                  <a:pt x="71627" y="91439"/>
                </a:lnTo>
                <a:lnTo>
                  <a:pt x="99536" y="87939"/>
                </a:lnTo>
                <a:lnTo>
                  <a:pt x="122300" y="78295"/>
                </a:lnTo>
                <a:lnTo>
                  <a:pt x="137636" y="63793"/>
                </a:lnTo>
                <a:lnTo>
                  <a:pt x="143255" y="457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00727" y="2261616"/>
            <a:ext cx="167640" cy="116205"/>
          </a:xfrm>
          <a:custGeom>
            <a:avLst/>
            <a:gdLst/>
            <a:ahLst/>
            <a:cxnLst/>
            <a:rect l="l" t="t" r="r" b="b"/>
            <a:pathLst>
              <a:path w="167639" h="116205">
                <a:moveTo>
                  <a:pt x="1523" y="64007"/>
                </a:moveTo>
                <a:lnTo>
                  <a:pt x="1523" y="51815"/>
                </a:lnTo>
                <a:lnTo>
                  <a:pt x="0" y="56387"/>
                </a:lnTo>
                <a:lnTo>
                  <a:pt x="0" y="59435"/>
                </a:lnTo>
                <a:lnTo>
                  <a:pt x="1523" y="64007"/>
                </a:lnTo>
                <a:close/>
              </a:path>
              <a:path w="167639" h="116205">
                <a:moveTo>
                  <a:pt x="3047" y="70103"/>
                </a:moveTo>
                <a:lnTo>
                  <a:pt x="3047" y="45719"/>
                </a:lnTo>
                <a:lnTo>
                  <a:pt x="1523" y="45719"/>
                </a:lnTo>
                <a:lnTo>
                  <a:pt x="1523" y="70103"/>
                </a:lnTo>
                <a:lnTo>
                  <a:pt x="3047" y="70103"/>
                </a:lnTo>
                <a:close/>
              </a:path>
              <a:path w="167639" h="116205">
                <a:moveTo>
                  <a:pt x="152399" y="92963"/>
                </a:moveTo>
                <a:lnTo>
                  <a:pt x="152399" y="22859"/>
                </a:lnTo>
                <a:lnTo>
                  <a:pt x="150875" y="22859"/>
                </a:lnTo>
                <a:lnTo>
                  <a:pt x="141731" y="15239"/>
                </a:lnTo>
                <a:lnTo>
                  <a:pt x="140207" y="15239"/>
                </a:lnTo>
                <a:lnTo>
                  <a:pt x="129539" y="9143"/>
                </a:lnTo>
                <a:lnTo>
                  <a:pt x="128015" y="7619"/>
                </a:lnTo>
                <a:lnTo>
                  <a:pt x="115823" y="4571"/>
                </a:lnTo>
                <a:lnTo>
                  <a:pt x="114299" y="3047"/>
                </a:lnTo>
                <a:lnTo>
                  <a:pt x="99059" y="0"/>
                </a:lnTo>
                <a:lnTo>
                  <a:pt x="83819" y="0"/>
                </a:lnTo>
                <a:lnTo>
                  <a:pt x="67055" y="1523"/>
                </a:lnTo>
                <a:lnTo>
                  <a:pt x="53339" y="3047"/>
                </a:lnTo>
                <a:lnTo>
                  <a:pt x="53339" y="4571"/>
                </a:lnTo>
                <a:lnTo>
                  <a:pt x="51815" y="4571"/>
                </a:lnTo>
                <a:lnTo>
                  <a:pt x="39623" y="7619"/>
                </a:lnTo>
                <a:lnTo>
                  <a:pt x="39623" y="9143"/>
                </a:lnTo>
                <a:lnTo>
                  <a:pt x="38099" y="9143"/>
                </a:lnTo>
                <a:lnTo>
                  <a:pt x="27431" y="15239"/>
                </a:lnTo>
                <a:lnTo>
                  <a:pt x="25907" y="15239"/>
                </a:lnTo>
                <a:lnTo>
                  <a:pt x="16763" y="22859"/>
                </a:lnTo>
                <a:lnTo>
                  <a:pt x="15239" y="24383"/>
                </a:lnTo>
                <a:lnTo>
                  <a:pt x="12191" y="28955"/>
                </a:lnTo>
                <a:lnTo>
                  <a:pt x="7619" y="33527"/>
                </a:lnTo>
                <a:lnTo>
                  <a:pt x="4571" y="39623"/>
                </a:lnTo>
                <a:lnTo>
                  <a:pt x="3047" y="44195"/>
                </a:lnTo>
                <a:lnTo>
                  <a:pt x="3047" y="71627"/>
                </a:lnTo>
                <a:lnTo>
                  <a:pt x="4571" y="77723"/>
                </a:lnTo>
                <a:lnTo>
                  <a:pt x="7619" y="82295"/>
                </a:lnTo>
                <a:lnTo>
                  <a:pt x="9143" y="83819"/>
                </a:lnTo>
                <a:lnTo>
                  <a:pt x="12191" y="88391"/>
                </a:lnTo>
                <a:lnTo>
                  <a:pt x="16763" y="91439"/>
                </a:lnTo>
                <a:lnTo>
                  <a:pt x="16763" y="92963"/>
                </a:lnTo>
                <a:lnTo>
                  <a:pt x="24383" y="99313"/>
                </a:lnTo>
                <a:lnTo>
                  <a:pt x="24383" y="53339"/>
                </a:lnTo>
                <a:lnTo>
                  <a:pt x="27431" y="48767"/>
                </a:lnTo>
                <a:lnTo>
                  <a:pt x="27431" y="47243"/>
                </a:lnTo>
                <a:lnTo>
                  <a:pt x="30479" y="42671"/>
                </a:lnTo>
                <a:lnTo>
                  <a:pt x="33527" y="39623"/>
                </a:lnTo>
                <a:lnTo>
                  <a:pt x="33527" y="40131"/>
                </a:lnTo>
                <a:lnTo>
                  <a:pt x="41147" y="35051"/>
                </a:lnTo>
                <a:lnTo>
                  <a:pt x="41147" y="35705"/>
                </a:lnTo>
                <a:lnTo>
                  <a:pt x="48767" y="31350"/>
                </a:lnTo>
                <a:lnTo>
                  <a:pt x="48767" y="30479"/>
                </a:lnTo>
                <a:lnTo>
                  <a:pt x="60959" y="25907"/>
                </a:lnTo>
                <a:lnTo>
                  <a:pt x="60959" y="26754"/>
                </a:lnTo>
                <a:lnTo>
                  <a:pt x="71627" y="24383"/>
                </a:lnTo>
                <a:lnTo>
                  <a:pt x="85343" y="22859"/>
                </a:lnTo>
                <a:lnTo>
                  <a:pt x="97535" y="24383"/>
                </a:lnTo>
                <a:lnTo>
                  <a:pt x="108203" y="27050"/>
                </a:lnTo>
                <a:lnTo>
                  <a:pt x="108203" y="25907"/>
                </a:lnTo>
                <a:lnTo>
                  <a:pt x="120395" y="30479"/>
                </a:lnTo>
                <a:lnTo>
                  <a:pt x="120395" y="31350"/>
                </a:lnTo>
                <a:lnTo>
                  <a:pt x="128015" y="35705"/>
                </a:lnTo>
                <a:lnTo>
                  <a:pt x="128015" y="35051"/>
                </a:lnTo>
                <a:lnTo>
                  <a:pt x="134111" y="39928"/>
                </a:lnTo>
                <a:lnTo>
                  <a:pt x="134111" y="39623"/>
                </a:lnTo>
                <a:lnTo>
                  <a:pt x="138683" y="44195"/>
                </a:lnTo>
                <a:lnTo>
                  <a:pt x="140207" y="47243"/>
                </a:lnTo>
                <a:lnTo>
                  <a:pt x="140207" y="45719"/>
                </a:lnTo>
                <a:lnTo>
                  <a:pt x="141731" y="50291"/>
                </a:lnTo>
                <a:lnTo>
                  <a:pt x="143255" y="53339"/>
                </a:lnTo>
                <a:lnTo>
                  <a:pt x="143255" y="99313"/>
                </a:lnTo>
                <a:lnTo>
                  <a:pt x="150875" y="92963"/>
                </a:lnTo>
                <a:lnTo>
                  <a:pt x="152399" y="92963"/>
                </a:lnTo>
                <a:close/>
              </a:path>
              <a:path w="167639" h="116205">
                <a:moveTo>
                  <a:pt x="25907" y="51815"/>
                </a:moveTo>
                <a:lnTo>
                  <a:pt x="24383" y="53339"/>
                </a:lnTo>
                <a:lnTo>
                  <a:pt x="24383" y="56387"/>
                </a:lnTo>
                <a:lnTo>
                  <a:pt x="25907" y="51815"/>
                </a:lnTo>
                <a:close/>
              </a:path>
              <a:path w="167639" h="116205">
                <a:moveTo>
                  <a:pt x="25907" y="64007"/>
                </a:moveTo>
                <a:lnTo>
                  <a:pt x="24383" y="59435"/>
                </a:lnTo>
                <a:lnTo>
                  <a:pt x="24383" y="62483"/>
                </a:lnTo>
                <a:lnTo>
                  <a:pt x="25907" y="64007"/>
                </a:lnTo>
                <a:close/>
              </a:path>
              <a:path w="167639" h="116205">
                <a:moveTo>
                  <a:pt x="28955" y="70103"/>
                </a:moveTo>
                <a:lnTo>
                  <a:pt x="25907" y="65531"/>
                </a:lnTo>
                <a:lnTo>
                  <a:pt x="24383" y="62483"/>
                </a:lnTo>
                <a:lnTo>
                  <a:pt x="24383" y="99313"/>
                </a:lnTo>
                <a:lnTo>
                  <a:pt x="25907" y="100583"/>
                </a:lnTo>
                <a:lnTo>
                  <a:pt x="27431" y="100583"/>
                </a:lnTo>
                <a:lnTo>
                  <a:pt x="27431" y="68579"/>
                </a:lnTo>
                <a:lnTo>
                  <a:pt x="28955" y="70103"/>
                </a:lnTo>
                <a:close/>
              </a:path>
              <a:path w="167639" h="116205">
                <a:moveTo>
                  <a:pt x="28955" y="45719"/>
                </a:moveTo>
                <a:lnTo>
                  <a:pt x="27431" y="47243"/>
                </a:lnTo>
                <a:lnTo>
                  <a:pt x="27431" y="48767"/>
                </a:lnTo>
                <a:lnTo>
                  <a:pt x="28955" y="45719"/>
                </a:lnTo>
                <a:close/>
              </a:path>
              <a:path w="167639" h="116205">
                <a:moveTo>
                  <a:pt x="32918" y="75285"/>
                </a:moveTo>
                <a:lnTo>
                  <a:pt x="30479" y="71627"/>
                </a:lnTo>
                <a:lnTo>
                  <a:pt x="27431" y="68579"/>
                </a:lnTo>
                <a:lnTo>
                  <a:pt x="27431" y="100583"/>
                </a:lnTo>
                <a:lnTo>
                  <a:pt x="32003" y="103196"/>
                </a:lnTo>
                <a:lnTo>
                  <a:pt x="32003" y="74675"/>
                </a:lnTo>
                <a:lnTo>
                  <a:pt x="32918" y="75285"/>
                </a:lnTo>
                <a:close/>
              </a:path>
              <a:path w="167639" h="116205">
                <a:moveTo>
                  <a:pt x="33527" y="40131"/>
                </a:moveTo>
                <a:lnTo>
                  <a:pt x="33527" y="39623"/>
                </a:lnTo>
                <a:lnTo>
                  <a:pt x="32003" y="41147"/>
                </a:lnTo>
                <a:lnTo>
                  <a:pt x="33527" y="40131"/>
                </a:lnTo>
                <a:close/>
              </a:path>
              <a:path w="167639" h="116205">
                <a:moveTo>
                  <a:pt x="33527" y="76199"/>
                </a:moveTo>
                <a:lnTo>
                  <a:pt x="32918" y="75285"/>
                </a:lnTo>
                <a:lnTo>
                  <a:pt x="32003" y="74675"/>
                </a:lnTo>
                <a:lnTo>
                  <a:pt x="33527" y="76199"/>
                </a:lnTo>
                <a:close/>
              </a:path>
              <a:path w="167639" h="116205">
                <a:moveTo>
                  <a:pt x="33527" y="104067"/>
                </a:moveTo>
                <a:lnTo>
                  <a:pt x="33527" y="76199"/>
                </a:lnTo>
                <a:lnTo>
                  <a:pt x="32003" y="74675"/>
                </a:lnTo>
                <a:lnTo>
                  <a:pt x="32003" y="103196"/>
                </a:lnTo>
                <a:lnTo>
                  <a:pt x="33527" y="104067"/>
                </a:lnTo>
                <a:close/>
              </a:path>
              <a:path w="167639" h="116205">
                <a:moveTo>
                  <a:pt x="41147" y="80771"/>
                </a:moveTo>
                <a:lnTo>
                  <a:pt x="32918" y="75285"/>
                </a:lnTo>
                <a:lnTo>
                  <a:pt x="33527" y="76199"/>
                </a:lnTo>
                <a:lnTo>
                  <a:pt x="33527" y="104067"/>
                </a:lnTo>
                <a:lnTo>
                  <a:pt x="38099" y="106679"/>
                </a:lnTo>
                <a:lnTo>
                  <a:pt x="39623" y="106679"/>
                </a:lnTo>
                <a:lnTo>
                  <a:pt x="39623" y="80771"/>
                </a:lnTo>
                <a:lnTo>
                  <a:pt x="41147" y="80771"/>
                </a:lnTo>
                <a:close/>
              </a:path>
              <a:path w="167639" h="116205">
                <a:moveTo>
                  <a:pt x="41147" y="35705"/>
                </a:moveTo>
                <a:lnTo>
                  <a:pt x="41147" y="35051"/>
                </a:lnTo>
                <a:lnTo>
                  <a:pt x="39623" y="36575"/>
                </a:lnTo>
                <a:lnTo>
                  <a:pt x="41147" y="35705"/>
                </a:lnTo>
                <a:close/>
              </a:path>
              <a:path w="167639" h="116205">
                <a:moveTo>
                  <a:pt x="50291" y="85343"/>
                </a:moveTo>
                <a:lnTo>
                  <a:pt x="39623" y="80771"/>
                </a:lnTo>
                <a:lnTo>
                  <a:pt x="39623" y="108203"/>
                </a:lnTo>
                <a:lnTo>
                  <a:pt x="48767" y="110489"/>
                </a:lnTo>
                <a:lnTo>
                  <a:pt x="48767" y="85343"/>
                </a:lnTo>
                <a:lnTo>
                  <a:pt x="50291" y="85343"/>
                </a:lnTo>
                <a:close/>
              </a:path>
              <a:path w="167639" h="116205">
                <a:moveTo>
                  <a:pt x="50291" y="30479"/>
                </a:moveTo>
                <a:lnTo>
                  <a:pt x="48767" y="30479"/>
                </a:lnTo>
                <a:lnTo>
                  <a:pt x="48767" y="31350"/>
                </a:lnTo>
                <a:lnTo>
                  <a:pt x="50291" y="30479"/>
                </a:lnTo>
                <a:close/>
              </a:path>
              <a:path w="167639" h="116205">
                <a:moveTo>
                  <a:pt x="60959" y="114299"/>
                </a:moveTo>
                <a:lnTo>
                  <a:pt x="60959" y="89915"/>
                </a:lnTo>
                <a:lnTo>
                  <a:pt x="48767" y="85343"/>
                </a:lnTo>
                <a:lnTo>
                  <a:pt x="48767" y="110489"/>
                </a:lnTo>
                <a:lnTo>
                  <a:pt x="51815" y="111251"/>
                </a:lnTo>
                <a:lnTo>
                  <a:pt x="53339" y="112775"/>
                </a:lnTo>
                <a:lnTo>
                  <a:pt x="60959" y="114299"/>
                </a:lnTo>
                <a:close/>
              </a:path>
              <a:path w="167639" h="116205">
                <a:moveTo>
                  <a:pt x="60959" y="26754"/>
                </a:moveTo>
                <a:lnTo>
                  <a:pt x="60959" y="25907"/>
                </a:lnTo>
                <a:lnTo>
                  <a:pt x="57911" y="27431"/>
                </a:lnTo>
                <a:lnTo>
                  <a:pt x="60959" y="26754"/>
                </a:lnTo>
                <a:close/>
              </a:path>
              <a:path w="167639" h="116205">
                <a:moveTo>
                  <a:pt x="109727" y="88391"/>
                </a:moveTo>
                <a:lnTo>
                  <a:pt x="96011" y="91439"/>
                </a:lnTo>
                <a:lnTo>
                  <a:pt x="83819" y="92963"/>
                </a:lnTo>
                <a:lnTo>
                  <a:pt x="70103" y="91439"/>
                </a:lnTo>
                <a:lnTo>
                  <a:pt x="57911" y="88391"/>
                </a:lnTo>
                <a:lnTo>
                  <a:pt x="60959" y="89915"/>
                </a:lnTo>
                <a:lnTo>
                  <a:pt x="60959" y="114299"/>
                </a:lnTo>
                <a:lnTo>
                  <a:pt x="68579" y="115823"/>
                </a:lnTo>
                <a:lnTo>
                  <a:pt x="85343" y="115823"/>
                </a:lnTo>
                <a:lnTo>
                  <a:pt x="100583" y="114299"/>
                </a:lnTo>
                <a:lnTo>
                  <a:pt x="108203" y="113453"/>
                </a:lnTo>
                <a:lnTo>
                  <a:pt x="108203" y="89915"/>
                </a:lnTo>
                <a:lnTo>
                  <a:pt x="109727" y="88391"/>
                </a:lnTo>
                <a:close/>
              </a:path>
              <a:path w="167639" h="116205">
                <a:moveTo>
                  <a:pt x="109727" y="27431"/>
                </a:moveTo>
                <a:lnTo>
                  <a:pt x="108203" y="25907"/>
                </a:lnTo>
                <a:lnTo>
                  <a:pt x="108203" y="27050"/>
                </a:lnTo>
                <a:lnTo>
                  <a:pt x="109727" y="27431"/>
                </a:lnTo>
                <a:close/>
              </a:path>
              <a:path w="167639" h="116205">
                <a:moveTo>
                  <a:pt x="120395" y="110108"/>
                </a:moveTo>
                <a:lnTo>
                  <a:pt x="120395" y="85343"/>
                </a:lnTo>
                <a:lnTo>
                  <a:pt x="108203" y="89915"/>
                </a:lnTo>
                <a:lnTo>
                  <a:pt x="108203" y="113453"/>
                </a:lnTo>
                <a:lnTo>
                  <a:pt x="114299" y="112775"/>
                </a:lnTo>
                <a:lnTo>
                  <a:pt x="115823" y="112775"/>
                </a:lnTo>
                <a:lnTo>
                  <a:pt x="115823" y="111251"/>
                </a:lnTo>
                <a:lnTo>
                  <a:pt x="120395" y="110108"/>
                </a:lnTo>
                <a:close/>
              </a:path>
              <a:path w="167639" h="116205">
                <a:moveTo>
                  <a:pt x="120395" y="31350"/>
                </a:moveTo>
                <a:lnTo>
                  <a:pt x="120395" y="30479"/>
                </a:lnTo>
                <a:lnTo>
                  <a:pt x="118871" y="30479"/>
                </a:lnTo>
                <a:lnTo>
                  <a:pt x="120395" y="31350"/>
                </a:lnTo>
                <a:close/>
              </a:path>
              <a:path w="167639" h="116205">
                <a:moveTo>
                  <a:pt x="129539" y="106679"/>
                </a:moveTo>
                <a:lnTo>
                  <a:pt x="129539" y="80771"/>
                </a:lnTo>
                <a:lnTo>
                  <a:pt x="118871" y="85343"/>
                </a:lnTo>
                <a:lnTo>
                  <a:pt x="120395" y="85343"/>
                </a:lnTo>
                <a:lnTo>
                  <a:pt x="120395" y="110108"/>
                </a:lnTo>
                <a:lnTo>
                  <a:pt x="128015" y="108203"/>
                </a:lnTo>
                <a:lnTo>
                  <a:pt x="129539" y="106679"/>
                </a:lnTo>
                <a:close/>
              </a:path>
              <a:path w="167639" h="116205">
                <a:moveTo>
                  <a:pt x="129539" y="36575"/>
                </a:moveTo>
                <a:lnTo>
                  <a:pt x="128015" y="35051"/>
                </a:lnTo>
                <a:lnTo>
                  <a:pt x="128015" y="35705"/>
                </a:lnTo>
                <a:lnTo>
                  <a:pt x="129539" y="36575"/>
                </a:lnTo>
                <a:close/>
              </a:path>
              <a:path w="167639" h="116205">
                <a:moveTo>
                  <a:pt x="135635" y="74675"/>
                </a:moveTo>
                <a:lnTo>
                  <a:pt x="128015" y="80771"/>
                </a:lnTo>
                <a:lnTo>
                  <a:pt x="129539" y="80771"/>
                </a:lnTo>
                <a:lnTo>
                  <a:pt x="129539" y="106679"/>
                </a:lnTo>
                <a:lnTo>
                  <a:pt x="134111" y="104067"/>
                </a:lnTo>
                <a:lnTo>
                  <a:pt x="134111" y="76199"/>
                </a:lnTo>
                <a:lnTo>
                  <a:pt x="135635" y="74675"/>
                </a:lnTo>
                <a:close/>
              </a:path>
              <a:path w="167639" h="116205">
                <a:moveTo>
                  <a:pt x="135635" y="41147"/>
                </a:moveTo>
                <a:lnTo>
                  <a:pt x="134111" y="39623"/>
                </a:lnTo>
                <a:lnTo>
                  <a:pt x="134111" y="39928"/>
                </a:lnTo>
                <a:lnTo>
                  <a:pt x="135635" y="41147"/>
                </a:lnTo>
                <a:close/>
              </a:path>
              <a:path w="167639" h="116205">
                <a:moveTo>
                  <a:pt x="143255" y="99313"/>
                </a:moveTo>
                <a:lnTo>
                  <a:pt x="143255" y="62483"/>
                </a:lnTo>
                <a:lnTo>
                  <a:pt x="141731" y="67055"/>
                </a:lnTo>
                <a:lnTo>
                  <a:pt x="140207" y="70103"/>
                </a:lnTo>
                <a:lnTo>
                  <a:pt x="140207" y="68579"/>
                </a:lnTo>
                <a:lnTo>
                  <a:pt x="137159" y="73151"/>
                </a:lnTo>
                <a:lnTo>
                  <a:pt x="134111" y="76199"/>
                </a:lnTo>
                <a:lnTo>
                  <a:pt x="134111" y="104067"/>
                </a:lnTo>
                <a:lnTo>
                  <a:pt x="140207" y="100583"/>
                </a:lnTo>
                <a:lnTo>
                  <a:pt x="141731" y="100583"/>
                </a:lnTo>
                <a:lnTo>
                  <a:pt x="143255" y="99313"/>
                </a:lnTo>
                <a:close/>
              </a:path>
              <a:path w="167639" h="116205">
                <a:moveTo>
                  <a:pt x="160019" y="83819"/>
                </a:moveTo>
                <a:lnTo>
                  <a:pt x="160019" y="32003"/>
                </a:lnTo>
                <a:lnTo>
                  <a:pt x="152399" y="24383"/>
                </a:lnTo>
                <a:lnTo>
                  <a:pt x="152399" y="91439"/>
                </a:lnTo>
                <a:lnTo>
                  <a:pt x="160019" y="83819"/>
                </a:lnTo>
                <a:close/>
              </a:path>
              <a:path w="167639" h="116205">
                <a:moveTo>
                  <a:pt x="166115" y="71627"/>
                </a:moveTo>
                <a:lnTo>
                  <a:pt x="166115" y="44195"/>
                </a:lnTo>
                <a:lnTo>
                  <a:pt x="163067" y="38099"/>
                </a:lnTo>
                <a:lnTo>
                  <a:pt x="160019" y="33527"/>
                </a:lnTo>
                <a:lnTo>
                  <a:pt x="160019" y="82295"/>
                </a:lnTo>
                <a:lnTo>
                  <a:pt x="163067" y="76199"/>
                </a:lnTo>
                <a:lnTo>
                  <a:pt x="166115" y="71627"/>
                </a:lnTo>
                <a:close/>
              </a:path>
              <a:path w="167639" h="116205">
                <a:moveTo>
                  <a:pt x="167639" y="65531"/>
                </a:moveTo>
                <a:lnTo>
                  <a:pt x="167639" y="50291"/>
                </a:lnTo>
                <a:lnTo>
                  <a:pt x="166115" y="45719"/>
                </a:lnTo>
                <a:lnTo>
                  <a:pt x="166115" y="70103"/>
                </a:lnTo>
                <a:lnTo>
                  <a:pt x="167639" y="655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44339" y="2124455"/>
            <a:ext cx="1091565" cy="448309"/>
          </a:xfrm>
          <a:custGeom>
            <a:avLst/>
            <a:gdLst/>
            <a:ahLst/>
            <a:cxnLst/>
            <a:rect l="l" t="t" r="r" b="b"/>
            <a:pathLst>
              <a:path w="1091564" h="448310">
                <a:moveTo>
                  <a:pt x="1091183" y="391667"/>
                </a:moveTo>
                <a:lnTo>
                  <a:pt x="19811" y="0"/>
                </a:lnTo>
                <a:lnTo>
                  <a:pt x="0" y="54863"/>
                </a:lnTo>
                <a:lnTo>
                  <a:pt x="1069847" y="448055"/>
                </a:lnTo>
                <a:lnTo>
                  <a:pt x="1091183" y="39166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68139" y="2328672"/>
            <a:ext cx="1384300" cy="589915"/>
          </a:xfrm>
          <a:custGeom>
            <a:avLst/>
            <a:gdLst/>
            <a:ahLst/>
            <a:cxnLst/>
            <a:rect l="l" t="t" r="r" b="b"/>
            <a:pathLst>
              <a:path w="1384300" h="589914">
                <a:moveTo>
                  <a:pt x="1383791" y="533399"/>
                </a:moveTo>
                <a:lnTo>
                  <a:pt x="21335" y="0"/>
                </a:lnTo>
                <a:lnTo>
                  <a:pt x="0" y="56387"/>
                </a:lnTo>
                <a:lnTo>
                  <a:pt x="1362455" y="589787"/>
                </a:lnTo>
                <a:lnTo>
                  <a:pt x="1383791" y="53339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72711" y="2109216"/>
            <a:ext cx="140335" cy="289560"/>
          </a:xfrm>
          <a:custGeom>
            <a:avLst/>
            <a:gdLst/>
            <a:ahLst/>
            <a:cxnLst/>
            <a:rect l="l" t="t" r="r" b="b"/>
            <a:pathLst>
              <a:path w="140335" h="289560">
                <a:moveTo>
                  <a:pt x="140207" y="16763"/>
                </a:moveTo>
                <a:lnTo>
                  <a:pt x="83819" y="0"/>
                </a:lnTo>
                <a:lnTo>
                  <a:pt x="0" y="271271"/>
                </a:lnTo>
                <a:lnTo>
                  <a:pt x="56387" y="289559"/>
                </a:lnTo>
                <a:lnTo>
                  <a:pt x="140207" y="1676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00244" y="2862072"/>
            <a:ext cx="541020" cy="2758440"/>
          </a:xfrm>
          <a:custGeom>
            <a:avLst/>
            <a:gdLst/>
            <a:ahLst/>
            <a:cxnLst/>
            <a:rect l="l" t="t" r="r" b="b"/>
            <a:pathLst>
              <a:path w="541020" h="2758440">
                <a:moveTo>
                  <a:pt x="541019" y="10667"/>
                </a:moveTo>
                <a:lnTo>
                  <a:pt x="483107" y="0"/>
                </a:lnTo>
                <a:lnTo>
                  <a:pt x="0" y="2747771"/>
                </a:lnTo>
                <a:lnTo>
                  <a:pt x="59435" y="2758439"/>
                </a:lnTo>
                <a:lnTo>
                  <a:pt x="541019" y="1066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53000" y="5510783"/>
            <a:ext cx="213360" cy="132715"/>
          </a:xfrm>
          <a:custGeom>
            <a:avLst/>
            <a:gdLst/>
            <a:ahLst/>
            <a:cxnLst/>
            <a:rect l="l" t="t" r="r" b="b"/>
            <a:pathLst>
              <a:path w="213360" h="132714">
                <a:moveTo>
                  <a:pt x="213359" y="77723"/>
                </a:moveTo>
                <a:lnTo>
                  <a:pt x="21335" y="0"/>
                </a:lnTo>
                <a:lnTo>
                  <a:pt x="0" y="54863"/>
                </a:lnTo>
                <a:lnTo>
                  <a:pt x="190499" y="132587"/>
                </a:lnTo>
                <a:lnTo>
                  <a:pt x="213359" y="7772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61026" y="54589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59435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3859" y="2004060"/>
            <a:ext cx="1792605" cy="777240"/>
          </a:xfrm>
          <a:custGeom>
            <a:avLst/>
            <a:gdLst/>
            <a:ahLst/>
            <a:cxnLst/>
            <a:rect l="l" t="t" r="r" b="b"/>
            <a:pathLst>
              <a:path w="1792604" h="777239">
                <a:moveTo>
                  <a:pt x="1792223" y="722375"/>
                </a:moveTo>
                <a:lnTo>
                  <a:pt x="21335" y="0"/>
                </a:lnTo>
                <a:lnTo>
                  <a:pt x="0" y="54863"/>
                </a:lnTo>
                <a:lnTo>
                  <a:pt x="1769363" y="777239"/>
                </a:lnTo>
                <a:lnTo>
                  <a:pt x="1792223" y="72237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08703" y="2382011"/>
            <a:ext cx="1373505" cy="581025"/>
          </a:xfrm>
          <a:custGeom>
            <a:avLst/>
            <a:gdLst/>
            <a:ahLst/>
            <a:cxnLst/>
            <a:rect l="l" t="t" r="r" b="b"/>
            <a:pathLst>
              <a:path w="1373504" h="581025">
                <a:moveTo>
                  <a:pt x="1373123" y="524255"/>
                </a:moveTo>
                <a:lnTo>
                  <a:pt x="21335" y="0"/>
                </a:lnTo>
                <a:lnTo>
                  <a:pt x="0" y="54863"/>
                </a:lnTo>
                <a:lnTo>
                  <a:pt x="1351787" y="580643"/>
                </a:lnTo>
                <a:lnTo>
                  <a:pt x="1373123" y="5242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85844" y="2061972"/>
            <a:ext cx="163195" cy="367665"/>
          </a:xfrm>
          <a:custGeom>
            <a:avLst/>
            <a:gdLst/>
            <a:ahLst/>
            <a:cxnLst/>
            <a:rect l="l" t="t" r="r" b="b"/>
            <a:pathLst>
              <a:path w="163195" h="367664">
                <a:moveTo>
                  <a:pt x="163067" y="16763"/>
                </a:moveTo>
                <a:lnTo>
                  <a:pt x="106679" y="0"/>
                </a:lnTo>
                <a:lnTo>
                  <a:pt x="0" y="348995"/>
                </a:lnTo>
                <a:lnTo>
                  <a:pt x="56387" y="367283"/>
                </a:lnTo>
                <a:lnTo>
                  <a:pt x="163067" y="16763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55919" y="2880359"/>
            <a:ext cx="142240" cy="349250"/>
          </a:xfrm>
          <a:custGeom>
            <a:avLst/>
            <a:gdLst/>
            <a:ahLst/>
            <a:cxnLst/>
            <a:rect l="l" t="t" r="r" b="b"/>
            <a:pathLst>
              <a:path w="142239" h="349250">
                <a:moveTo>
                  <a:pt x="141731" y="333755"/>
                </a:moveTo>
                <a:lnTo>
                  <a:pt x="57911" y="0"/>
                </a:lnTo>
                <a:lnTo>
                  <a:pt x="0" y="15239"/>
                </a:lnTo>
                <a:lnTo>
                  <a:pt x="83819" y="348995"/>
                </a:lnTo>
                <a:lnTo>
                  <a:pt x="141731" y="3337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08547" y="2423160"/>
            <a:ext cx="143510" cy="356870"/>
          </a:xfrm>
          <a:custGeom>
            <a:avLst/>
            <a:gdLst/>
            <a:ahLst/>
            <a:cxnLst/>
            <a:rect l="l" t="t" r="r" b="b"/>
            <a:pathLst>
              <a:path w="143510" h="356869">
                <a:moveTo>
                  <a:pt x="143255" y="15239"/>
                </a:moveTo>
                <a:lnTo>
                  <a:pt x="85343" y="0"/>
                </a:lnTo>
                <a:lnTo>
                  <a:pt x="0" y="341375"/>
                </a:lnTo>
                <a:lnTo>
                  <a:pt x="57911" y="356615"/>
                </a:lnTo>
                <a:lnTo>
                  <a:pt x="143255" y="1523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90259" y="2447544"/>
            <a:ext cx="365760" cy="200025"/>
          </a:xfrm>
          <a:custGeom>
            <a:avLst/>
            <a:gdLst/>
            <a:ahLst/>
            <a:cxnLst/>
            <a:rect l="l" t="t" r="r" b="b"/>
            <a:pathLst>
              <a:path w="365760" h="200025">
                <a:moveTo>
                  <a:pt x="365759" y="118871"/>
                </a:moveTo>
                <a:lnTo>
                  <a:pt x="28955" y="0"/>
                </a:lnTo>
                <a:lnTo>
                  <a:pt x="0" y="80771"/>
                </a:lnTo>
                <a:lnTo>
                  <a:pt x="338327" y="199643"/>
                </a:lnTo>
                <a:lnTo>
                  <a:pt x="365759" y="1188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76544" y="2433827"/>
            <a:ext cx="393700" cy="227329"/>
          </a:xfrm>
          <a:custGeom>
            <a:avLst/>
            <a:gdLst/>
            <a:ahLst/>
            <a:cxnLst/>
            <a:rect l="l" t="t" r="r" b="b"/>
            <a:pathLst>
              <a:path w="393700" h="227330">
                <a:moveTo>
                  <a:pt x="393191" y="131063"/>
                </a:moveTo>
                <a:lnTo>
                  <a:pt x="390143" y="123443"/>
                </a:lnTo>
                <a:lnTo>
                  <a:pt x="384047" y="121919"/>
                </a:lnTo>
                <a:lnTo>
                  <a:pt x="45719" y="1523"/>
                </a:lnTo>
                <a:lnTo>
                  <a:pt x="1523" y="89915"/>
                </a:lnTo>
                <a:lnTo>
                  <a:pt x="0" y="96011"/>
                </a:lnTo>
                <a:lnTo>
                  <a:pt x="3047" y="103631"/>
                </a:lnTo>
                <a:lnTo>
                  <a:pt x="9143" y="105155"/>
                </a:lnTo>
                <a:lnTo>
                  <a:pt x="16763" y="107867"/>
                </a:lnTo>
                <a:lnTo>
                  <a:pt x="16763" y="82295"/>
                </a:lnTo>
                <a:lnTo>
                  <a:pt x="28367" y="86425"/>
                </a:lnTo>
                <a:lnTo>
                  <a:pt x="38099" y="59275"/>
                </a:lnTo>
                <a:lnTo>
                  <a:pt x="38099" y="24383"/>
                </a:lnTo>
                <a:lnTo>
                  <a:pt x="53339" y="16763"/>
                </a:lnTo>
                <a:lnTo>
                  <a:pt x="53339" y="29738"/>
                </a:lnTo>
                <a:lnTo>
                  <a:pt x="364874" y="139196"/>
                </a:lnTo>
                <a:lnTo>
                  <a:pt x="368807" y="128015"/>
                </a:lnTo>
                <a:lnTo>
                  <a:pt x="376427" y="143255"/>
                </a:lnTo>
                <a:lnTo>
                  <a:pt x="376427" y="179671"/>
                </a:lnTo>
                <a:lnTo>
                  <a:pt x="391667" y="137159"/>
                </a:lnTo>
                <a:lnTo>
                  <a:pt x="393191" y="131063"/>
                </a:lnTo>
                <a:close/>
              </a:path>
              <a:path w="393700" h="227330">
                <a:moveTo>
                  <a:pt x="28367" y="86425"/>
                </a:moveTo>
                <a:lnTo>
                  <a:pt x="16763" y="82295"/>
                </a:lnTo>
                <a:lnTo>
                  <a:pt x="24383" y="97535"/>
                </a:lnTo>
                <a:lnTo>
                  <a:pt x="28367" y="86425"/>
                </a:lnTo>
                <a:close/>
              </a:path>
              <a:path w="393700" h="227330">
                <a:moveTo>
                  <a:pt x="343930" y="198720"/>
                </a:moveTo>
                <a:lnTo>
                  <a:pt x="28367" y="86425"/>
                </a:lnTo>
                <a:lnTo>
                  <a:pt x="24383" y="97535"/>
                </a:lnTo>
                <a:lnTo>
                  <a:pt x="16763" y="82295"/>
                </a:lnTo>
                <a:lnTo>
                  <a:pt x="16763" y="107867"/>
                </a:lnTo>
                <a:lnTo>
                  <a:pt x="339851" y="222840"/>
                </a:lnTo>
                <a:lnTo>
                  <a:pt x="339851" y="210311"/>
                </a:lnTo>
                <a:lnTo>
                  <a:pt x="343930" y="198720"/>
                </a:lnTo>
                <a:close/>
              </a:path>
              <a:path w="393700" h="227330">
                <a:moveTo>
                  <a:pt x="53339" y="16763"/>
                </a:moveTo>
                <a:lnTo>
                  <a:pt x="38099" y="24383"/>
                </a:lnTo>
                <a:lnTo>
                  <a:pt x="49209" y="28287"/>
                </a:lnTo>
                <a:lnTo>
                  <a:pt x="53339" y="16763"/>
                </a:lnTo>
                <a:close/>
              </a:path>
              <a:path w="393700" h="227330">
                <a:moveTo>
                  <a:pt x="49209" y="28287"/>
                </a:moveTo>
                <a:lnTo>
                  <a:pt x="38099" y="24383"/>
                </a:lnTo>
                <a:lnTo>
                  <a:pt x="38099" y="59275"/>
                </a:lnTo>
                <a:lnTo>
                  <a:pt x="49209" y="28287"/>
                </a:lnTo>
                <a:close/>
              </a:path>
              <a:path w="393700" h="227330">
                <a:moveTo>
                  <a:pt x="53339" y="29738"/>
                </a:moveTo>
                <a:lnTo>
                  <a:pt x="53339" y="16763"/>
                </a:lnTo>
                <a:lnTo>
                  <a:pt x="49209" y="28287"/>
                </a:lnTo>
                <a:lnTo>
                  <a:pt x="53339" y="29738"/>
                </a:lnTo>
                <a:close/>
              </a:path>
              <a:path w="393700" h="227330">
                <a:moveTo>
                  <a:pt x="355091" y="202691"/>
                </a:moveTo>
                <a:lnTo>
                  <a:pt x="343930" y="198720"/>
                </a:lnTo>
                <a:lnTo>
                  <a:pt x="339851" y="210311"/>
                </a:lnTo>
                <a:lnTo>
                  <a:pt x="355091" y="202691"/>
                </a:lnTo>
                <a:close/>
              </a:path>
              <a:path w="393700" h="227330">
                <a:moveTo>
                  <a:pt x="355091" y="226313"/>
                </a:moveTo>
                <a:lnTo>
                  <a:pt x="355091" y="202691"/>
                </a:lnTo>
                <a:lnTo>
                  <a:pt x="339851" y="210311"/>
                </a:lnTo>
                <a:lnTo>
                  <a:pt x="339851" y="222840"/>
                </a:lnTo>
                <a:lnTo>
                  <a:pt x="347471" y="225551"/>
                </a:lnTo>
                <a:lnTo>
                  <a:pt x="353567" y="227075"/>
                </a:lnTo>
                <a:lnTo>
                  <a:pt x="355091" y="226313"/>
                </a:lnTo>
                <a:close/>
              </a:path>
              <a:path w="393700" h="227330">
                <a:moveTo>
                  <a:pt x="376427" y="179671"/>
                </a:moveTo>
                <a:lnTo>
                  <a:pt x="376427" y="143255"/>
                </a:lnTo>
                <a:lnTo>
                  <a:pt x="364874" y="139196"/>
                </a:lnTo>
                <a:lnTo>
                  <a:pt x="343930" y="198720"/>
                </a:lnTo>
                <a:lnTo>
                  <a:pt x="355091" y="202691"/>
                </a:lnTo>
                <a:lnTo>
                  <a:pt x="355091" y="226313"/>
                </a:lnTo>
                <a:lnTo>
                  <a:pt x="359663" y="224027"/>
                </a:lnTo>
                <a:lnTo>
                  <a:pt x="362711" y="217931"/>
                </a:lnTo>
                <a:lnTo>
                  <a:pt x="376427" y="179671"/>
                </a:lnTo>
                <a:close/>
              </a:path>
              <a:path w="393700" h="227330">
                <a:moveTo>
                  <a:pt x="376427" y="143255"/>
                </a:moveTo>
                <a:lnTo>
                  <a:pt x="368807" y="128015"/>
                </a:lnTo>
                <a:lnTo>
                  <a:pt x="364874" y="139196"/>
                </a:lnTo>
                <a:lnTo>
                  <a:pt x="376427" y="1432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78451" y="1911095"/>
            <a:ext cx="510540" cy="239395"/>
          </a:xfrm>
          <a:custGeom>
            <a:avLst/>
            <a:gdLst/>
            <a:ahLst/>
            <a:cxnLst/>
            <a:rect l="l" t="t" r="r" b="b"/>
            <a:pathLst>
              <a:path w="510539" h="239394">
                <a:moveTo>
                  <a:pt x="99059" y="0"/>
                </a:moveTo>
                <a:lnTo>
                  <a:pt x="0" y="54863"/>
                </a:lnTo>
                <a:lnTo>
                  <a:pt x="54863" y="155447"/>
                </a:lnTo>
                <a:lnTo>
                  <a:pt x="65531" y="115823"/>
                </a:lnTo>
                <a:lnTo>
                  <a:pt x="88391" y="122508"/>
                </a:lnTo>
                <a:lnTo>
                  <a:pt x="88391" y="38099"/>
                </a:lnTo>
                <a:lnTo>
                  <a:pt x="99059" y="0"/>
                </a:lnTo>
                <a:close/>
              </a:path>
              <a:path w="510539" h="239394">
                <a:moveTo>
                  <a:pt x="510539" y="161543"/>
                </a:moveTo>
                <a:lnTo>
                  <a:pt x="88391" y="38099"/>
                </a:lnTo>
                <a:lnTo>
                  <a:pt x="88391" y="122508"/>
                </a:lnTo>
                <a:lnTo>
                  <a:pt x="487679" y="239267"/>
                </a:lnTo>
                <a:lnTo>
                  <a:pt x="510539" y="16154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1688" y="1886711"/>
            <a:ext cx="542925" cy="279400"/>
          </a:xfrm>
          <a:custGeom>
            <a:avLst/>
            <a:gdLst/>
            <a:ahLst/>
            <a:cxnLst/>
            <a:rect l="l" t="t" r="r" b="b"/>
            <a:pathLst>
              <a:path w="542925" h="279400">
                <a:moveTo>
                  <a:pt x="135635" y="0"/>
                </a:moveTo>
                <a:lnTo>
                  <a:pt x="0" y="74675"/>
                </a:lnTo>
                <a:lnTo>
                  <a:pt x="21335" y="113429"/>
                </a:lnTo>
                <a:lnTo>
                  <a:pt x="21335" y="89915"/>
                </a:lnTo>
                <a:lnTo>
                  <a:pt x="27431" y="73151"/>
                </a:lnTo>
                <a:lnTo>
                  <a:pt x="33081" y="83509"/>
                </a:lnTo>
                <a:lnTo>
                  <a:pt x="96856" y="48722"/>
                </a:lnTo>
                <a:lnTo>
                  <a:pt x="105155" y="21335"/>
                </a:lnTo>
                <a:lnTo>
                  <a:pt x="121919" y="35051"/>
                </a:lnTo>
                <a:lnTo>
                  <a:pt x="121919" y="49148"/>
                </a:lnTo>
                <a:lnTo>
                  <a:pt x="135635" y="0"/>
                </a:lnTo>
                <a:close/>
              </a:path>
              <a:path w="542925" h="279400">
                <a:moveTo>
                  <a:pt x="33081" y="83509"/>
                </a:moveTo>
                <a:lnTo>
                  <a:pt x="27431" y="73151"/>
                </a:lnTo>
                <a:lnTo>
                  <a:pt x="21335" y="89915"/>
                </a:lnTo>
                <a:lnTo>
                  <a:pt x="33081" y="83509"/>
                </a:lnTo>
                <a:close/>
              </a:path>
              <a:path w="542925" h="279400">
                <a:moveTo>
                  <a:pt x="67897" y="147338"/>
                </a:moveTo>
                <a:lnTo>
                  <a:pt x="33081" y="83509"/>
                </a:lnTo>
                <a:lnTo>
                  <a:pt x="21335" y="89915"/>
                </a:lnTo>
                <a:lnTo>
                  <a:pt x="21335" y="113429"/>
                </a:lnTo>
                <a:lnTo>
                  <a:pt x="59435" y="182631"/>
                </a:lnTo>
                <a:lnTo>
                  <a:pt x="59435" y="175259"/>
                </a:lnTo>
                <a:lnTo>
                  <a:pt x="67897" y="147338"/>
                </a:lnTo>
                <a:close/>
              </a:path>
              <a:path w="542925" h="279400">
                <a:moveTo>
                  <a:pt x="82295" y="173735"/>
                </a:moveTo>
                <a:lnTo>
                  <a:pt x="67897" y="147338"/>
                </a:lnTo>
                <a:lnTo>
                  <a:pt x="59435" y="175259"/>
                </a:lnTo>
                <a:lnTo>
                  <a:pt x="82295" y="173735"/>
                </a:lnTo>
                <a:close/>
              </a:path>
              <a:path w="542925" h="279400">
                <a:moveTo>
                  <a:pt x="82295" y="184521"/>
                </a:moveTo>
                <a:lnTo>
                  <a:pt x="82295" y="173735"/>
                </a:lnTo>
                <a:lnTo>
                  <a:pt x="59435" y="175259"/>
                </a:lnTo>
                <a:lnTo>
                  <a:pt x="59435" y="182631"/>
                </a:lnTo>
                <a:lnTo>
                  <a:pt x="74675" y="210311"/>
                </a:lnTo>
                <a:lnTo>
                  <a:pt x="82295" y="184521"/>
                </a:lnTo>
                <a:close/>
              </a:path>
              <a:path w="542925" h="279400">
                <a:moveTo>
                  <a:pt x="497118" y="248428"/>
                </a:moveTo>
                <a:lnTo>
                  <a:pt x="74675" y="124967"/>
                </a:lnTo>
                <a:lnTo>
                  <a:pt x="67897" y="147338"/>
                </a:lnTo>
                <a:lnTo>
                  <a:pt x="79247" y="168147"/>
                </a:lnTo>
                <a:lnTo>
                  <a:pt x="79247" y="152399"/>
                </a:lnTo>
                <a:lnTo>
                  <a:pt x="94487" y="143255"/>
                </a:lnTo>
                <a:lnTo>
                  <a:pt x="94487" y="156853"/>
                </a:lnTo>
                <a:lnTo>
                  <a:pt x="493775" y="273547"/>
                </a:lnTo>
                <a:lnTo>
                  <a:pt x="493775" y="260603"/>
                </a:lnTo>
                <a:lnTo>
                  <a:pt x="497118" y="248428"/>
                </a:lnTo>
                <a:close/>
              </a:path>
              <a:path w="542925" h="279400">
                <a:moveTo>
                  <a:pt x="94487" y="143255"/>
                </a:moveTo>
                <a:lnTo>
                  <a:pt x="79247" y="152399"/>
                </a:lnTo>
                <a:lnTo>
                  <a:pt x="90789" y="155773"/>
                </a:lnTo>
                <a:lnTo>
                  <a:pt x="94487" y="143255"/>
                </a:lnTo>
                <a:close/>
              </a:path>
              <a:path w="542925" h="279400">
                <a:moveTo>
                  <a:pt x="90789" y="155773"/>
                </a:moveTo>
                <a:lnTo>
                  <a:pt x="79247" y="152399"/>
                </a:lnTo>
                <a:lnTo>
                  <a:pt x="79247" y="168147"/>
                </a:lnTo>
                <a:lnTo>
                  <a:pt x="82295" y="173735"/>
                </a:lnTo>
                <a:lnTo>
                  <a:pt x="82295" y="184521"/>
                </a:lnTo>
                <a:lnTo>
                  <a:pt x="90789" y="155773"/>
                </a:lnTo>
                <a:close/>
              </a:path>
              <a:path w="542925" h="279400">
                <a:moveTo>
                  <a:pt x="121919" y="49148"/>
                </a:moveTo>
                <a:lnTo>
                  <a:pt x="121919" y="35051"/>
                </a:lnTo>
                <a:lnTo>
                  <a:pt x="96856" y="48722"/>
                </a:lnTo>
                <a:lnTo>
                  <a:pt x="89915" y="71627"/>
                </a:lnTo>
                <a:lnTo>
                  <a:pt x="108203" y="76953"/>
                </a:lnTo>
                <a:lnTo>
                  <a:pt x="108203" y="51815"/>
                </a:lnTo>
                <a:lnTo>
                  <a:pt x="120200" y="55309"/>
                </a:lnTo>
                <a:lnTo>
                  <a:pt x="121919" y="49148"/>
                </a:lnTo>
                <a:close/>
              </a:path>
              <a:path w="542925" h="279400">
                <a:moveTo>
                  <a:pt x="94487" y="156853"/>
                </a:moveTo>
                <a:lnTo>
                  <a:pt x="94487" y="143255"/>
                </a:lnTo>
                <a:lnTo>
                  <a:pt x="90789" y="155773"/>
                </a:lnTo>
                <a:lnTo>
                  <a:pt x="94487" y="156853"/>
                </a:lnTo>
                <a:close/>
              </a:path>
              <a:path w="542925" h="279400">
                <a:moveTo>
                  <a:pt x="121919" y="35051"/>
                </a:moveTo>
                <a:lnTo>
                  <a:pt x="105155" y="21335"/>
                </a:lnTo>
                <a:lnTo>
                  <a:pt x="96856" y="48722"/>
                </a:lnTo>
                <a:lnTo>
                  <a:pt x="121919" y="35051"/>
                </a:lnTo>
                <a:close/>
              </a:path>
              <a:path w="542925" h="279400">
                <a:moveTo>
                  <a:pt x="120200" y="55309"/>
                </a:moveTo>
                <a:lnTo>
                  <a:pt x="108203" y="51815"/>
                </a:lnTo>
                <a:lnTo>
                  <a:pt x="117347" y="65531"/>
                </a:lnTo>
                <a:lnTo>
                  <a:pt x="120200" y="55309"/>
                </a:lnTo>
                <a:close/>
              </a:path>
              <a:path w="542925" h="279400">
                <a:moveTo>
                  <a:pt x="542543" y="178307"/>
                </a:moveTo>
                <a:lnTo>
                  <a:pt x="120200" y="55309"/>
                </a:lnTo>
                <a:lnTo>
                  <a:pt x="117347" y="65531"/>
                </a:lnTo>
                <a:lnTo>
                  <a:pt x="108203" y="51815"/>
                </a:lnTo>
                <a:lnTo>
                  <a:pt x="108203" y="76953"/>
                </a:lnTo>
                <a:lnTo>
                  <a:pt x="511915" y="194525"/>
                </a:lnTo>
                <a:lnTo>
                  <a:pt x="515111" y="182879"/>
                </a:lnTo>
                <a:lnTo>
                  <a:pt x="524255" y="198119"/>
                </a:lnTo>
                <a:lnTo>
                  <a:pt x="524255" y="238658"/>
                </a:lnTo>
                <a:lnTo>
                  <a:pt x="542543" y="178307"/>
                </a:lnTo>
                <a:close/>
              </a:path>
              <a:path w="542925" h="279400">
                <a:moveTo>
                  <a:pt x="507491" y="251459"/>
                </a:moveTo>
                <a:lnTo>
                  <a:pt x="497118" y="248428"/>
                </a:lnTo>
                <a:lnTo>
                  <a:pt x="493775" y="260603"/>
                </a:lnTo>
                <a:lnTo>
                  <a:pt x="507491" y="251459"/>
                </a:lnTo>
                <a:close/>
              </a:path>
              <a:path w="542925" h="279400">
                <a:moveTo>
                  <a:pt x="507491" y="277555"/>
                </a:moveTo>
                <a:lnTo>
                  <a:pt x="507491" y="251459"/>
                </a:lnTo>
                <a:lnTo>
                  <a:pt x="493775" y="260603"/>
                </a:lnTo>
                <a:lnTo>
                  <a:pt x="493775" y="273547"/>
                </a:lnTo>
                <a:lnTo>
                  <a:pt x="507491" y="277555"/>
                </a:lnTo>
                <a:close/>
              </a:path>
              <a:path w="542925" h="279400">
                <a:moveTo>
                  <a:pt x="524255" y="238658"/>
                </a:moveTo>
                <a:lnTo>
                  <a:pt x="524255" y="198119"/>
                </a:lnTo>
                <a:lnTo>
                  <a:pt x="511915" y="194525"/>
                </a:lnTo>
                <a:lnTo>
                  <a:pt x="497118" y="248428"/>
                </a:lnTo>
                <a:lnTo>
                  <a:pt x="507491" y="251459"/>
                </a:lnTo>
                <a:lnTo>
                  <a:pt x="507491" y="277555"/>
                </a:lnTo>
                <a:lnTo>
                  <a:pt x="512063" y="278891"/>
                </a:lnTo>
                <a:lnTo>
                  <a:pt x="524255" y="238658"/>
                </a:lnTo>
                <a:close/>
              </a:path>
              <a:path w="542925" h="279400">
                <a:moveTo>
                  <a:pt x="524255" y="198119"/>
                </a:moveTo>
                <a:lnTo>
                  <a:pt x="515111" y="182879"/>
                </a:lnTo>
                <a:lnTo>
                  <a:pt x="511915" y="194525"/>
                </a:lnTo>
                <a:lnTo>
                  <a:pt x="524255" y="19811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22520" y="4157471"/>
            <a:ext cx="193675" cy="478790"/>
          </a:xfrm>
          <a:custGeom>
            <a:avLst/>
            <a:gdLst/>
            <a:ahLst/>
            <a:cxnLst/>
            <a:rect l="l" t="t" r="r" b="b"/>
            <a:pathLst>
              <a:path w="193675" h="478789">
                <a:moveTo>
                  <a:pt x="193547" y="13715"/>
                </a:moveTo>
                <a:lnTo>
                  <a:pt x="103631" y="0"/>
                </a:lnTo>
                <a:lnTo>
                  <a:pt x="45719" y="380999"/>
                </a:lnTo>
                <a:lnTo>
                  <a:pt x="0" y="373379"/>
                </a:lnTo>
                <a:lnTo>
                  <a:pt x="76199" y="478535"/>
                </a:lnTo>
                <a:lnTo>
                  <a:pt x="135635" y="434605"/>
                </a:lnTo>
                <a:lnTo>
                  <a:pt x="135635" y="394715"/>
                </a:lnTo>
                <a:lnTo>
                  <a:pt x="193547" y="13715"/>
                </a:lnTo>
                <a:close/>
              </a:path>
              <a:path w="193675" h="478789">
                <a:moveTo>
                  <a:pt x="181355" y="400811"/>
                </a:moveTo>
                <a:lnTo>
                  <a:pt x="135635" y="394715"/>
                </a:lnTo>
                <a:lnTo>
                  <a:pt x="135635" y="434605"/>
                </a:lnTo>
                <a:lnTo>
                  <a:pt x="181355" y="40081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6611" y="4143755"/>
            <a:ext cx="238125" cy="509270"/>
          </a:xfrm>
          <a:custGeom>
            <a:avLst/>
            <a:gdLst/>
            <a:ahLst/>
            <a:cxnLst/>
            <a:rect l="l" t="t" r="r" b="b"/>
            <a:pathLst>
              <a:path w="238125" h="509270">
                <a:moveTo>
                  <a:pt x="61309" y="380796"/>
                </a:moveTo>
                <a:lnTo>
                  <a:pt x="0" y="371855"/>
                </a:lnTo>
                <a:lnTo>
                  <a:pt x="24383" y="405106"/>
                </a:lnTo>
                <a:lnTo>
                  <a:pt x="24383" y="399287"/>
                </a:lnTo>
                <a:lnTo>
                  <a:pt x="35051" y="380999"/>
                </a:lnTo>
                <a:lnTo>
                  <a:pt x="52144" y="403789"/>
                </a:lnTo>
                <a:lnTo>
                  <a:pt x="59435" y="404972"/>
                </a:lnTo>
                <a:lnTo>
                  <a:pt x="59435" y="393191"/>
                </a:lnTo>
                <a:lnTo>
                  <a:pt x="61309" y="380796"/>
                </a:lnTo>
                <a:close/>
              </a:path>
              <a:path w="238125" h="509270">
                <a:moveTo>
                  <a:pt x="52144" y="403789"/>
                </a:moveTo>
                <a:lnTo>
                  <a:pt x="35051" y="380999"/>
                </a:lnTo>
                <a:lnTo>
                  <a:pt x="24383" y="399287"/>
                </a:lnTo>
                <a:lnTo>
                  <a:pt x="52144" y="403789"/>
                </a:lnTo>
                <a:close/>
              </a:path>
              <a:path w="238125" h="509270">
                <a:moveTo>
                  <a:pt x="105343" y="474722"/>
                </a:moveTo>
                <a:lnTo>
                  <a:pt x="52144" y="403789"/>
                </a:lnTo>
                <a:lnTo>
                  <a:pt x="24383" y="399287"/>
                </a:lnTo>
                <a:lnTo>
                  <a:pt x="24383" y="405106"/>
                </a:lnTo>
                <a:lnTo>
                  <a:pt x="96011" y="502781"/>
                </a:lnTo>
                <a:lnTo>
                  <a:pt x="96011" y="481583"/>
                </a:lnTo>
                <a:lnTo>
                  <a:pt x="105343" y="474722"/>
                </a:lnTo>
                <a:close/>
              </a:path>
              <a:path w="238125" h="509270">
                <a:moveTo>
                  <a:pt x="73151" y="382523"/>
                </a:moveTo>
                <a:lnTo>
                  <a:pt x="61309" y="380796"/>
                </a:lnTo>
                <a:lnTo>
                  <a:pt x="59435" y="393191"/>
                </a:lnTo>
                <a:lnTo>
                  <a:pt x="73151" y="382523"/>
                </a:lnTo>
                <a:close/>
              </a:path>
              <a:path w="238125" h="509270">
                <a:moveTo>
                  <a:pt x="73151" y="407196"/>
                </a:moveTo>
                <a:lnTo>
                  <a:pt x="73151" y="382523"/>
                </a:lnTo>
                <a:lnTo>
                  <a:pt x="59435" y="393191"/>
                </a:lnTo>
                <a:lnTo>
                  <a:pt x="59435" y="404972"/>
                </a:lnTo>
                <a:lnTo>
                  <a:pt x="73151" y="407196"/>
                </a:lnTo>
                <a:close/>
              </a:path>
              <a:path w="238125" h="509270">
                <a:moveTo>
                  <a:pt x="233171" y="16763"/>
                </a:moveTo>
                <a:lnTo>
                  <a:pt x="118871" y="0"/>
                </a:lnTo>
                <a:lnTo>
                  <a:pt x="61309" y="380796"/>
                </a:lnTo>
                <a:lnTo>
                  <a:pt x="73151" y="382523"/>
                </a:lnTo>
                <a:lnTo>
                  <a:pt x="73151" y="407196"/>
                </a:lnTo>
                <a:lnTo>
                  <a:pt x="80771" y="408431"/>
                </a:lnTo>
                <a:lnTo>
                  <a:pt x="128015" y="103708"/>
                </a:lnTo>
                <a:lnTo>
                  <a:pt x="128015" y="25907"/>
                </a:lnTo>
                <a:lnTo>
                  <a:pt x="141731" y="15239"/>
                </a:lnTo>
                <a:lnTo>
                  <a:pt x="141731" y="28000"/>
                </a:lnTo>
                <a:lnTo>
                  <a:pt x="205471" y="37723"/>
                </a:lnTo>
                <a:lnTo>
                  <a:pt x="207263" y="25907"/>
                </a:lnTo>
                <a:lnTo>
                  <a:pt x="217931" y="39623"/>
                </a:lnTo>
                <a:lnTo>
                  <a:pt x="217931" y="117582"/>
                </a:lnTo>
                <a:lnTo>
                  <a:pt x="233171" y="16763"/>
                </a:lnTo>
                <a:close/>
              </a:path>
              <a:path w="238125" h="509270">
                <a:moveTo>
                  <a:pt x="112775" y="484631"/>
                </a:moveTo>
                <a:lnTo>
                  <a:pt x="105343" y="474722"/>
                </a:lnTo>
                <a:lnTo>
                  <a:pt x="96011" y="481583"/>
                </a:lnTo>
                <a:lnTo>
                  <a:pt x="112775" y="484631"/>
                </a:lnTo>
                <a:close/>
              </a:path>
              <a:path w="238125" h="509270">
                <a:moveTo>
                  <a:pt x="112775" y="499939"/>
                </a:moveTo>
                <a:lnTo>
                  <a:pt x="112775" y="484631"/>
                </a:lnTo>
                <a:lnTo>
                  <a:pt x="96011" y="481583"/>
                </a:lnTo>
                <a:lnTo>
                  <a:pt x="96011" y="502781"/>
                </a:lnTo>
                <a:lnTo>
                  <a:pt x="100583" y="509015"/>
                </a:lnTo>
                <a:lnTo>
                  <a:pt x="112775" y="499939"/>
                </a:lnTo>
                <a:close/>
              </a:path>
              <a:path w="238125" h="509270">
                <a:moveTo>
                  <a:pt x="204215" y="431867"/>
                </a:moveTo>
                <a:lnTo>
                  <a:pt x="204215" y="426719"/>
                </a:lnTo>
                <a:lnTo>
                  <a:pt x="176696" y="422257"/>
                </a:lnTo>
                <a:lnTo>
                  <a:pt x="105343" y="474722"/>
                </a:lnTo>
                <a:lnTo>
                  <a:pt x="112775" y="484631"/>
                </a:lnTo>
                <a:lnTo>
                  <a:pt x="112775" y="499939"/>
                </a:lnTo>
                <a:lnTo>
                  <a:pt x="204215" y="431867"/>
                </a:lnTo>
                <a:close/>
              </a:path>
              <a:path w="238125" h="509270">
                <a:moveTo>
                  <a:pt x="141731" y="15239"/>
                </a:moveTo>
                <a:lnTo>
                  <a:pt x="128015" y="25907"/>
                </a:lnTo>
                <a:lnTo>
                  <a:pt x="139799" y="27705"/>
                </a:lnTo>
                <a:lnTo>
                  <a:pt x="141731" y="15239"/>
                </a:lnTo>
                <a:close/>
              </a:path>
              <a:path w="238125" h="509270">
                <a:moveTo>
                  <a:pt x="139799" y="27705"/>
                </a:moveTo>
                <a:lnTo>
                  <a:pt x="128015" y="25907"/>
                </a:lnTo>
                <a:lnTo>
                  <a:pt x="128015" y="103708"/>
                </a:lnTo>
                <a:lnTo>
                  <a:pt x="139799" y="27705"/>
                </a:lnTo>
                <a:close/>
              </a:path>
              <a:path w="238125" h="509270">
                <a:moveTo>
                  <a:pt x="141731" y="28000"/>
                </a:moveTo>
                <a:lnTo>
                  <a:pt x="141731" y="15239"/>
                </a:lnTo>
                <a:lnTo>
                  <a:pt x="139799" y="27705"/>
                </a:lnTo>
                <a:lnTo>
                  <a:pt x="141731" y="28000"/>
                </a:lnTo>
                <a:close/>
              </a:path>
              <a:path w="238125" h="509270">
                <a:moveTo>
                  <a:pt x="217931" y="117582"/>
                </a:moveTo>
                <a:lnTo>
                  <a:pt x="217931" y="39623"/>
                </a:lnTo>
                <a:lnTo>
                  <a:pt x="205471" y="37723"/>
                </a:lnTo>
                <a:lnTo>
                  <a:pt x="147827" y="417575"/>
                </a:lnTo>
                <a:lnTo>
                  <a:pt x="163067" y="420047"/>
                </a:lnTo>
                <a:lnTo>
                  <a:pt x="163067" y="396239"/>
                </a:lnTo>
                <a:lnTo>
                  <a:pt x="175540" y="398021"/>
                </a:lnTo>
                <a:lnTo>
                  <a:pt x="217931" y="117582"/>
                </a:lnTo>
                <a:close/>
              </a:path>
              <a:path w="238125" h="509270">
                <a:moveTo>
                  <a:pt x="175540" y="398021"/>
                </a:moveTo>
                <a:lnTo>
                  <a:pt x="163067" y="396239"/>
                </a:lnTo>
                <a:lnTo>
                  <a:pt x="173735" y="409955"/>
                </a:lnTo>
                <a:lnTo>
                  <a:pt x="175540" y="398021"/>
                </a:lnTo>
                <a:close/>
              </a:path>
              <a:path w="238125" h="509270">
                <a:moveTo>
                  <a:pt x="237743" y="406907"/>
                </a:moveTo>
                <a:lnTo>
                  <a:pt x="175540" y="398021"/>
                </a:lnTo>
                <a:lnTo>
                  <a:pt x="173735" y="409955"/>
                </a:lnTo>
                <a:lnTo>
                  <a:pt x="163067" y="396239"/>
                </a:lnTo>
                <a:lnTo>
                  <a:pt x="163067" y="420047"/>
                </a:lnTo>
                <a:lnTo>
                  <a:pt x="176696" y="422257"/>
                </a:lnTo>
                <a:lnTo>
                  <a:pt x="199643" y="405383"/>
                </a:lnTo>
                <a:lnTo>
                  <a:pt x="204215" y="426719"/>
                </a:lnTo>
                <a:lnTo>
                  <a:pt x="204215" y="431867"/>
                </a:lnTo>
                <a:lnTo>
                  <a:pt x="237743" y="406907"/>
                </a:lnTo>
                <a:close/>
              </a:path>
              <a:path w="238125" h="509270">
                <a:moveTo>
                  <a:pt x="204215" y="426719"/>
                </a:moveTo>
                <a:lnTo>
                  <a:pt x="199643" y="405383"/>
                </a:lnTo>
                <a:lnTo>
                  <a:pt x="176696" y="422257"/>
                </a:lnTo>
                <a:lnTo>
                  <a:pt x="204215" y="426719"/>
                </a:lnTo>
                <a:close/>
              </a:path>
              <a:path w="238125" h="509270">
                <a:moveTo>
                  <a:pt x="217931" y="39623"/>
                </a:moveTo>
                <a:lnTo>
                  <a:pt x="207263" y="25907"/>
                </a:lnTo>
                <a:lnTo>
                  <a:pt x="205471" y="37723"/>
                </a:lnTo>
                <a:lnTo>
                  <a:pt x="217931" y="3962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9664" y="2587751"/>
            <a:ext cx="466725" cy="253365"/>
          </a:xfrm>
          <a:custGeom>
            <a:avLst/>
            <a:gdLst/>
            <a:ahLst/>
            <a:cxnLst/>
            <a:rect l="l" t="t" r="r" b="b"/>
            <a:pathLst>
              <a:path w="466725" h="253364">
                <a:moveTo>
                  <a:pt x="466343" y="195071"/>
                </a:moveTo>
                <a:lnTo>
                  <a:pt x="408431" y="79247"/>
                </a:lnTo>
                <a:lnTo>
                  <a:pt x="394715" y="121919"/>
                </a:lnTo>
                <a:lnTo>
                  <a:pt x="28955" y="0"/>
                </a:lnTo>
                <a:lnTo>
                  <a:pt x="0" y="86867"/>
                </a:lnTo>
                <a:lnTo>
                  <a:pt x="364235" y="208787"/>
                </a:lnTo>
                <a:lnTo>
                  <a:pt x="364235" y="246125"/>
                </a:lnTo>
                <a:lnTo>
                  <a:pt x="466343" y="195071"/>
                </a:lnTo>
                <a:close/>
              </a:path>
              <a:path w="466725" h="253364">
                <a:moveTo>
                  <a:pt x="364235" y="246125"/>
                </a:moveTo>
                <a:lnTo>
                  <a:pt x="364235" y="208787"/>
                </a:lnTo>
                <a:lnTo>
                  <a:pt x="350519" y="252983"/>
                </a:lnTo>
                <a:lnTo>
                  <a:pt x="364235" y="246125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54423" y="2572511"/>
            <a:ext cx="497205" cy="291465"/>
          </a:xfrm>
          <a:custGeom>
            <a:avLst/>
            <a:gdLst/>
            <a:ahLst/>
            <a:cxnLst/>
            <a:rect l="l" t="t" r="r" b="b"/>
            <a:pathLst>
              <a:path w="497204" h="291464">
                <a:moveTo>
                  <a:pt x="401731" y="122704"/>
                </a:moveTo>
                <a:lnTo>
                  <a:pt x="36575" y="0"/>
                </a:lnTo>
                <a:lnTo>
                  <a:pt x="0" y="109727"/>
                </a:lnTo>
                <a:lnTo>
                  <a:pt x="18287" y="115873"/>
                </a:lnTo>
                <a:lnTo>
                  <a:pt x="18287" y="91439"/>
                </a:lnTo>
                <a:lnTo>
                  <a:pt x="29722" y="95236"/>
                </a:lnTo>
                <a:lnTo>
                  <a:pt x="39623" y="65531"/>
                </a:lnTo>
                <a:lnTo>
                  <a:pt x="39623" y="27431"/>
                </a:lnTo>
                <a:lnTo>
                  <a:pt x="54863" y="19811"/>
                </a:lnTo>
                <a:lnTo>
                  <a:pt x="54863" y="32491"/>
                </a:lnTo>
                <a:lnTo>
                  <a:pt x="397763" y="146328"/>
                </a:lnTo>
                <a:lnTo>
                  <a:pt x="397763" y="134111"/>
                </a:lnTo>
                <a:lnTo>
                  <a:pt x="401731" y="122704"/>
                </a:lnTo>
                <a:close/>
              </a:path>
              <a:path w="497204" h="291464">
                <a:moveTo>
                  <a:pt x="29722" y="95236"/>
                </a:moveTo>
                <a:lnTo>
                  <a:pt x="18287" y="91439"/>
                </a:lnTo>
                <a:lnTo>
                  <a:pt x="25907" y="106679"/>
                </a:lnTo>
                <a:lnTo>
                  <a:pt x="29722" y="95236"/>
                </a:lnTo>
                <a:close/>
              </a:path>
              <a:path w="497204" h="291464">
                <a:moveTo>
                  <a:pt x="394715" y="216407"/>
                </a:moveTo>
                <a:lnTo>
                  <a:pt x="29722" y="95236"/>
                </a:lnTo>
                <a:lnTo>
                  <a:pt x="25907" y="106679"/>
                </a:lnTo>
                <a:lnTo>
                  <a:pt x="18287" y="91439"/>
                </a:lnTo>
                <a:lnTo>
                  <a:pt x="18287" y="115873"/>
                </a:lnTo>
                <a:lnTo>
                  <a:pt x="365081" y="232407"/>
                </a:lnTo>
                <a:lnTo>
                  <a:pt x="368807" y="220979"/>
                </a:lnTo>
                <a:lnTo>
                  <a:pt x="376427" y="236219"/>
                </a:lnTo>
                <a:lnTo>
                  <a:pt x="376427" y="249173"/>
                </a:lnTo>
                <a:lnTo>
                  <a:pt x="385267" y="244754"/>
                </a:lnTo>
                <a:lnTo>
                  <a:pt x="394715" y="216407"/>
                </a:lnTo>
                <a:close/>
              </a:path>
              <a:path w="497204" h="291464">
                <a:moveTo>
                  <a:pt x="54863" y="19811"/>
                </a:moveTo>
                <a:lnTo>
                  <a:pt x="39623" y="27431"/>
                </a:lnTo>
                <a:lnTo>
                  <a:pt x="51058" y="31228"/>
                </a:lnTo>
                <a:lnTo>
                  <a:pt x="54863" y="19811"/>
                </a:lnTo>
                <a:close/>
              </a:path>
              <a:path w="497204" h="291464">
                <a:moveTo>
                  <a:pt x="51058" y="31228"/>
                </a:moveTo>
                <a:lnTo>
                  <a:pt x="39623" y="27431"/>
                </a:lnTo>
                <a:lnTo>
                  <a:pt x="39623" y="65531"/>
                </a:lnTo>
                <a:lnTo>
                  <a:pt x="51058" y="31228"/>
                </a:lnTo>
                <a:close/>
              </a:path>
              <a:path w="497204" h="291464">
                <a:moveTo>
                  <a:pt x="54863" y="32491"/>
                </a:moveTo>
                <a:lnTo>
                  <a:pt x="54863" y="19811"/>
                </a:lnTo>
                <a:lnTo>
                  <a:pt x="51058" y="31228"/>
                </a:lnTo>
                <a:lnTo>
                  <a:pt x="54863" y="32491"/>
                </a:lnTo>
                <a:close/>
              </a:path>
              <a:path w="497204" h="291464">
                <a:moveTo>
                  <a:pt x="376427" y="249173"/>
                </a:moveTo>
                <a:lnTo>
                  <a:pt x="376427" y="236219"/>
                </a:lnTo>
                <a:lnTo>
                  <a:pt x="365081" y="232407"/>
                </a:lnTo>
                <a:lnTo>
                  <a:pt x="345947" y="291083"/>
                </a:lnTo>
                <a:lnTo>
                  <a:pt x="359663" y="284156"/>
                </a:lnTo>
                <a:lnTo>
                  <a:pt x="359663" y="257555"/>
                </a:lnTo>
                <a:lnTo>
                  <a:pt x="376427" y="249173"/>
                </a:lnTo>
                <a:close/>
              </a:path>
              <a:path w="497204" h="291464">
                <a:moveTo>
                  <a:pt x="385267" y="244754"/>
                </a:moveTo>
                <a:lnTo>
                  <a:pt x="359663" y="257555"/>
                </a:lnTo>
                <a:lnTo>
                  <a:pt x="376427" y="271271"/>
                </a:lnTo>
                <a:lnTo>
                  <a:pt x="385267" y="244754"/>
                </a:lnTo>
                <a:close/>
              </a:path>
              <a:path w="497204" h="291464">
                <a:moveTo>
                  <a:pt x="475487" y="225659"/>
                </a:moveTo>
                <a:lnTo>
                  <a:pt x="475487" y="199643"/>
                </a:lnTo>
                <a:lnTo>
                  <a:pt x="470915" y="214883"/>
                </a:lnTo>
                <a:lnTo>
                  <a:pt x="465734" y="204520"/>
                </a:lnTo>
                <a:lnTo>
                  <a:pt x="385267" y="244754"/>
                </a:lnTo>
                <a:lnTo>
                  <a:pt x="376427" y="271271"/>
                </a:lnTo>
                <a:lnTo>
                  <a:pt x="359663" y="257555"/>
                </a:lnTo>
                <a:lnTo>
                  <a:pt x="359663" y="284156"/>
                </a:lnTo>
                <a:lnTo>
                  <a:pt x="475487" y="225659"/>
                </a:lnTo>
                <a:close/>
              </a:path>
              <a:path w="497204" h="291464">
                <a:moveTo>
                  <a:pt x="376427" y="236219"/>
                </a:moveTo>
                <a:lnTo>
                  <a:pt x="368807" y="220979"/>
                </a:lnTo>
                <a:lnTo>
                  <a:pt x="365081" y="232407"/>
                </a:lnTo>
                <a:lnTo>
                  <a:pt x="376427" y="236219"/>
                </a:lnTo>
                <a:close/>
              </a:path>
              <a:path w="497204" h="291464">
                <a:moveTo>
                  <a:pt x="413003" y="126491"/>
                </a:moveTo>
                <a:lnTo>
                  <a:pt x="401731" y="122704"/>
                </a:lnTo>
                <a:lnTo>
                  <a:pt x="397763" y="134111"/>
                </a:lnTo>
                <a:lnTo>
                  <a:pt x="413003" y="126491"/>
                </a:lnTo>
                <a:close/>
              </a:path>
              <a:path w="497204" h="291464">
                <a:moveTo>
                  <a:pt x="425500" y="124053"/>
                </a:moveTo>
                <a:lnTo>
                  <a:pt x="413003" y="99059"/>
                </a:lnTo>
                <a:lnTo>
                  <a:pt x="413003" y="126491"/>
                </a:lnTo>
                <a:lnTo>
                  <a:pt x="397763" y="134111"/>
                </a:lnTo>
                <a:lnTo>
                  <a:pt x="397763" y="146328"/>
                </a:lnTo>
                <a:lnTo>
                  <a:pt x="416051" y="152399"/>
                </a:lnTo>
                <a:lnTo>
                  <a:pt x="425500" y="124053"/>
                </a:lnTo>
                <a:close/>
              </a:path>
              <a:path w="497204" h="291464">
                <a:moveTo>
                  <a:pt x="496823" y="214883"/>
                </a:moveTo>
                <a:lnTo>
                  <a:pt x="422147" y="64007"/>
                </a:lnTo>
                <a:lnTo>
                  <a:pt x="401731" y="122704"/>
                </a:lnTo>
                <a:lnTo>
                  <a:pt x="413003" y="126491"/>
                </a:lnTo>
                <a:lnTo>
                  <a:pt x="413003" y="99059"/>
                </a:lnTo>
                <a:lnTo>
                  <a:pt x="434339" y="97535"/>
                </a:lnTo>
                <a:lnTo>
                  <a:pt x="434339" y="141731"/>
                </a:lnTo>
                <a:lnTo>
                  <a:pt x="465734" y="204520"/>
                </a:lnTo>
                <a:lnTo>
                  <a:pt x="475487" y="199643"/>
                </a:lnTo>
                <a:lnTo>
                  <a:pt x="475487" y="225659"/>
                </a:lnTo>
                <a:lnTo>
                  <a:pt x="496823" y="214883"/>
                </a:lnTo>
                <a:close/>
              </a:path>
              <a:path w="497204" h="291464">
                <a:moveTo>
                  <a:pt x="434339" y="97535"/>
                </a:moveTo>
                <a:lnTo>
                  <a:pt x="413003" y="99059"/>
                </a:lnTo>
                <a:lnTo>
                  <a:pt x="425500" y="124053"/>
                </a:lnTo>
                <a:lnTo>
                  <a:pt x="434339" y="97535"/>
                </a:lnTo>
                <a:close/>
              </a:path>
              <a:path w="497204" h="291464">
                <a:moveTo>
                  <a:pt x="434339" y="141731"/>
                </a:moveTo>
                <a:lnTo>
                  <a:pt x="434339" y="97535"/>
                </a:lnTo>
                <a:lnTo>
                  <a:pt x="425500" y="124053"/>
                </a:lnTo>
                <a:lnTo>
                  <a:pt x="434339" y="141731"/>
                </a:lnTo>
                <a:close/>
              </a:path>
              <a:path w="497204" h="291464">
                <a:moveTo>
                  <a:pt x="475487" y="199643"/>
                </a:moveTo>
                <a:lnTo>
                  <a:pt x="465734" y="204520"/>
                </a:lnTo>
                <a:lnTo>
                  <a:pt x="470915" y="214883"/>
                </a:lnTo>
                <a:lnTo>
                  <a:pt x="475487" y="19964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67655" y="2892551"/>
            <a:ext cx="471170" cy="239395"/>
          </a:xfrm>
          <a:custGeom>
            <a:avLst/>
            <a:gdLst/>
            <a:ahLst/>
            <a:cxnLst/>
            <a:rect l="l" t="t" r="r" b="b"/>
            <a:pathLst>
              <a:path w="471170" h="239394">
                <a:moveTo>
                  <a:pt x="114299" y="0"/>
                </a:moveTo>
                <a:lnTo>
                  <a:pt x="0" y="62483"/>
                </a:lnTo>
                <a:lnTo>
                  <a:pt x="62483" y="175259"/>
                </a:lnTo>
                <a:lnTo>
                  <a:pt x="76199" y="131063"/>
                </a:lnTo>
                <a:lnTo>
                  <a:pt x="100583" y="138217"/>
                </a:lnTo>
                <a:lnTo>
                  <a:pt x="100583" y="44195"/>
                </a:lnTo>
                <a:lnTo>
                  <a:pt x="114299" y="0"/>
                </a:lnTo>
                <a:close/>
              </a:path>
              <a:path w="471170" h="239394">
                <a:moveTo>
                  <a:pt x="470915" y="150875"/>
                </a:moveTo>
                <a:lnTo>
                  <a:pt x="100583" y="44195"/>
                </a:lnTo>
                <a:lnTo>
                  <a:pt x="100583" y="138217"/>
                </a:lnTo>
                <a:lnTo>
                  <a:pt x="445007" y="239267"/>
                </a:lnTo>
                <a:lnTo>
                  <a:pt x="470915" y="15087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52415" y="2868167"/>
            <a:ext cx="501650" cy="279400"/>
          </a:xfrm>
          <a:custGeom>
            <a:avLst/>
            <a:gdLst/>
            <a:ahLst/>
            <a:cxnLst/>
            <a:rect l="l" t="t" r="r" b="b"/>
            <a:pathLst>
              <a:path w="501650" h="279400">
                <a:moveTo>
                  <a:pt x="149351" y="0"/>
                </a:moveTo>
                <a:lnTo>
                  <a:pt x="0" y="80771"/>
                </a:lnTo>
                <a:lnTo>
                  <a:pt x="21335" y="120223"/>
                </a:lnTo>
                <a:lnTo>
                  <a:pt x="21335" y="96011"/>
                </a:lnTo>
                <a:lnTo>
                  <a:pt x="25907" y="80771"/>
                </a:lnTo>
                <a:lnTo>
                  <a:pt x="31352" y="90597"/>
                </a:lnTo>
                <a:lnTo>
                  <a:pt x="109903" y="48137"/>
                </a:lnTo>
                <a:lnTo>
                  <a:pt x="117347" y="21335"/>
                </a:lnTo>
                <a:lnTo>
                  <a:pt x="134111" y="35051"/>
                </a:lnTo>
                <a:lnTo>
                  <a:pt x="134111" y="51162"/>
                </a:lnTo>
                <a:lnTo>
                  <a:pt x="149351" y="0"/>
                </a:lnTo>
                <a:close/>
              </a:path>
              <a:path w="501650" h="279400">
                <a:moveTo>
                  <a:pt x="31352" y="90597"/>
                </a:moveTo>
                <a:lnTo>
                  <a:pt x="25907" y="80771"/>
                </a:lnTo>
                <a:lnTo>
                  <a:pt x="21335" y="96011"/>
                </a:lnTo>
                <a:lnTo>
                  <a:pt x="31352" y="90597"/>
                </a:lnTo>
                <a:close/>
              </a:path>
              <a:path w="501650" h="279400">
                <a:moveTo>
                  <a:pt x="74605" y="168664"/>
                </a:moveTo>
                <a:lnTo>
                  <a:pt x="31352" y="90597"/>
                </a:lnTo>
                <a:lnTo>
                  <a:pt x="21335" y="96011"/>
                </a:lnTo>
                <a:lnTo>
                  <a:pt x="21335" y="120223"/>
                </a:lnTo>
                <a:lnTo>
                  <a:pt x="67055" y="204762"/>
                </a:lnTo>
                <a:lnTo>
                  <a:pt x="67055" y="196595"/>
                </a:lnTo>
                <a:lnTo>
                  <a:pt x="74605" y="168664"/>
                </a:lnTo>
                <a:close/>
              </a:path>
              <a:path w="501650" h="279400">
                <a:moveTo>
                  <a:pt x="88391" y="193547"/>
                </a:moveTo>
                <a:lnTo>
                  <a:pt x="74605" y="168664"/>
                </a:lnTo>
                <a:lnTo>
                  <a:pt x="67055" y="196595"/>
                </a:lnTo>
                <a:lnTo>
                  <a:pt x="88391" y="193547"/>
                </a:lnTo>
                <a:close/>
              </a:path>
              <a:path w="501650" h="279400">
                <a:moveTo>
                  <a:pt x="88391" y="204542"/>
                </a:moveTo>
                <a:lnTo>
                  <a:pt x="88391" y="193547"/>
                </a:lnTo>
                <a:lnTo>
                  <a:pt x="67055" y="196595"/>
                </a:lnTo>
                <a:lnTo>
                  <a:pt x="67055" y="204762"/>
                </a:lnTo>
                <a:lnTo>
                  <a:pt x="80771" y="230123"/>
                </a:lnTo>
                <a:lnTo>
                  <a:pt x="88391" y="204542"/>
                </a:lnTo>
                <a:close/>
              </a:path>
              <a:path w="501650" h="279400">
                <a:moveTo>
                  <a:pt x="452936" y="248435"/>
                </a:moveTo>
                <a:lnTo>
                  <a:pt x="82295" y="140207"/>
                </a:lnTo>
                <a:lnTo>
                  <a:pt x="74605" y="168664"/>
                </a:lnTo>
                <a:lnTo>
                  <a:pt x="86867" y="190797"/>
                </a:lnTo>
                <a:lnTo>
                  <a:pt x="86867" y="167639"/>
                </a:lnTo>
                <a:lnTo>
                  <a:pt x="102107" y="158495"/>
                </a:lnTo>
                <a:lnTo>
                  <a:pt x="102107" y="172090"/>
                </a:lnTo>
                <a:lnTo>
                  <a:pt x="449579" y="273551"/>
                </a:lnTo>
                <a:lnTo>
                  <a:pt x="449579" y="260603"/>
                </a:lnTo>
                <a:lnTo>
                  <a:pt x="452936" y="248435"/>
                </a:lnTo>
                <a:close/>
              </a:path>
              <a:path w="501650" h="279400">
                <a:moveTo>
                  <a:pt x="102107" y="158495"/>
                </a:moveTo>
                <a:lnTo>
                  <a:pt x="86867" y="167639"/>
                </a:lnTo>
                <a:lnTo>
                  <a:pt x="98382" y="171002"/>
                </a:lnTo>
                <a:lnTo>
                  <a:pt x="102107" y="158495"/>
                </a:lnTo>
                <a:close/>
              </a:path>
              <a:path w="501650" h="279400">
                <a:moveTo>
                  <a:pt x="98382" y="171002"/>
                </a:moveTo>
                <a:lnTo>
                  <a:pt x="86867" y="167639"/>
                </a:lnTo>
                <a:lnTo>
                  <a:pt x="86867" y="190797"/>
                </a:lnTo>
                <a:lnTo>
                  <a:pt x="88391" y="193547"/>
                </a:lnTo>
                <a:lnTo>
                  <a:pt x="88391" y="204542"/>
                </a:lnTo>
                <a:lnTo>
                  <a:pt x="98382" y="171002"/>
                </a:lnTo>
                <a:close/>
              </a:path>
              <a:path w="501650" h="279400">
                <a:moveTo>
                  <a:pt x="102107" y="172090"/>
                </a:moveTo>
                <a:lnTo>
                  <a:pt x="102107" y="158495"/>
                </a:lnTo>
                <a:lnTo>
                  <a:pt x="98382" y="171002"/>
                </a:lnTo>
                <a:lnTo>
                  <a:pt x="102107" y="172090"/>
                </a:lnTo>
                <a:close/>
              </a:path>
              <a:path w="501650" h="279400">
                <a:moveTo>
                  <a:pt x="134111" y="51162"/>
                </a:moveTo>
                <a:lnTo>
                  <a:pt x="134111" y="35051"/>
                </a:lnTo>
                <a:lnTo>
                  <a:pt x="109903" y="48137"/>
                </a:lnTo>
                <a:lnTo>
                  <a:pt x="102107" y="76199"/>
                </a:lnTo>
                <a:lnTo>
                  <a:pt x="120395" y="81540"/>
                </a:lnTo>
                <a:lnTo>
                  <a:pt x="120395" y="56387"/>
                </a:lnTo>
                <a:lnTo>
                  <a:pt x="131582" y="59654"/>
                </a:lnTo>
                <a:lnTo>
                  <a:pt x="134111" y="51162"/>
                </a:lnTo>
                <a:close/>
              </a:path>
              <a:path w="501650" h="279400">
                <a:moveTo>
                  <a:pt x="134111" y="35051"/>
                </a:moveTo>
                <a:lnTo>
                  <a:pt x="117347" y="21335"/>
                </a:lnTo>
                <a:lnTo>
                  <a:pt x="109903" y="48137"/>
                </a:lnTo>
                <a:lnTo>
                  <a:pt x="134111" y="35051"/>
                </a:lnTo>
                <a:close/>
              </a:path>
              <a:path w="501650" h="279400">
                <a:moveTo>
                  <a:pt x="131582" y="59654"/>
                </a:moveTo>
                <a:lnTo>
                  <a:pt x="120395" y="56387"/>
                </a:lnTo>
                <a:lnTo>
                  <a:pt x="128015" y="71627"/>
                </a:lnTo>
                <a:lnTo>
                  <a:pt x="131582" y="59654"/>
                </a:lnTo>
                <a:close/>
              </a:path>
              <a:path w="501650" h="279400">
                <a:moveTo>
                  <a:pt x="501395" y="167639"/>
                </a:moveTo>
                <a:lnTo>
                  <a:pt x="131582" y="59654"/>
                </a:lnTo>
                <a:lnTo>
                  <a:pt x="128015" y="71627"/>
                </a:lnTo>
                <a:lnTo>
                  <a:pt x="120395" y="56387"/>
                </a:lnTo>
                <a:lnTo>
                  <a:pt x="120395" y="81540"/>
                </a:lnTo>
                <a:lnTo>
                  <a:pt x="470754" y="183844"/>
                </a:lnTo>
                <a:lnTo>
                  <a:pt x="473963" y="172211"/>
                </a:lnTo>
                <a:lnTo>
                  <a:pt x="483107" y="187451"/>
                </a:lnTo>
                <a:lnTo>
                  <a:pt x="483107" y="228322"/>
                </a:lnTo>
                <a:lnTo>
                  <a:pt x="501395" y="167639"/>
                </a:lnTo>
                <a:close/>
              </a:path>
              <a:path w="501650" h="279400">
                <a:moveTo>
                  <a:pt x="463295" y="251459"/>
                </a:moveTo>
                <a:lnTo>
                  <a:pt x="452936" y="248435"/>
                </a:lnTo>
                <a:lnTo>
                  <a:pt x="449579" y="260603"/>
                </a:lnTo>
                <a:lnTo>
                  <a:pt x="463295" y="251459"/>
                </a:lnTo>
                <a:close/>
              </a:path>
              <a:path w="501650" h="279400">
                <a:moveTo>
                  <a:pt x="463295" y="277556"/>
                </a:moveTo>
                <a:lnTo>
                  <a:pt x="463295" y="251459"/>
                </a:lnTo>
                <a:lnTo>
                  <a:pt x="449579" y="260603"/>
                </a:lnTo>
                <a:lnTo>
                  <a:pt x="449579" y="273551"/>
                </a:lnTo>
                <a:lnTo>
                  <a:pt x="463295" y="277556"/>
                </a:lnTo>
                <a:close/>
              </a:path>
              <a:path w="501650" h="279400">
                <a:moveTo>
                  <a:pt x="483107" y="228322"/>
                </a:moveTo>
                <a:lnTo>
                  <a:pt x="483107" y="187451"/>
                </a:lnTo>
                <a:lnTo>
                  <a:pt x="470754" y="183844"/>
                </a:lnTo>
                <a:lnTo>
                  <a:pt x="452936" y="248435"/>
                </a:lnTo>
                <a:lnTo>
                  <a:pt x="463295" y="251459"/>
                </a:lnTo>
                <a:lnTo>
                  <a:pt x="463295" y="277556"/>
                </a:lnTo>
                <a:lnTo>
                  <a:pt x="467867" y="278891"/>
                </a:lnTo>
                <a:lnTo>
                  <a:pt x="483107" y="228322"/>
                </a:lnTo>
                <a:close/>
              </a:path>
              <a:path w="501650" h="279400">
                <a:moveTo>
                  <a:pt x="483107" y="187451"/>
                </a:moveTo>
                <a:lnTo>
                  <a:pt x="473963" y="172211"/>
                </a:lnTo>
                <a:lnTo>
                  <a:pt x="470754" y="183844"/>
                </a:lnTo>
                <a:lnTo>
                  <a:pt x="483107" y="18745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69991" y="2253995"/>
            <a:ext cx="464820" cy="257810"/>
          </a:xfrm>
          <a:custGeom>
            <a:avLst/>
            <a:gdLst/>
            <a:ahLst/>
            <a:cxnLst/>
            <a:rect l="l" t="t" r="r" b="b"/>
            <a:pathLst>
              <a:path w="464820" h="257810">
                <a:moveTo>
                  <a:pt x="464819" y="201167"/>
                </a:moveTo>
                <a:lnTo>
                  <a:pt x="408431" y="85343"/>
                </a:lnTo>
                <a:lnTo>
                  <a:pt x="393191" y="128015"/>
                </a:lnTo>
                <a:lnTo>
                  <a:pt x="30479" y="0"/>
                </a:lnTo>
                <a:lnTo>
                  <a:pt x="0" y="86867"/>
                </a:lnTo>
                <a:lnTo>
                  <a:pt x="362711" y="214883"/>
                </a:lnTo>
                <a:lnTo>
                  <a:pt x="362711" y="250232"/>
                </a:lnTo>
                <a:lnTo>
                  <a:pt x="464819" y="201167"/>
                </a:lnTo>
                <a:close/>
              </a:path>
              <a:path w="464820" h="257810">
                <a:moveTo>
                  <a:pt x="362711" y="250232"/>
                </a:moveTo>
                <a:lnTo>
                  <a:pt x="362711" y="214883"/>
                </a:lnTo>
                <a:lnTo>
                  <a:pt x="347471" y="257555"/>
                </a:lnTo>
                <a:lnTo>
                  <a:pt x="362711" y="250232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54751" y="2238755"/>
            <a:ext cx="495300" cy="295910"/>
          </a:xfrm>
          <a:custGeom>
            <a:avLst/>
            <a:gdLst/>
            <a:ahLst/>
            <a:cxnLst/>
            <a:rect l="l" t="t" r="r" b="b"/>
            <a:pathLst>
              <a:path w="495300" h="295910">
                <a:moveTo>
                  <a:pt x="401321" y="128456"/>
                </a:moveTo>
                <a:lnTo>
                  <a:pt x="38099" y="0"/>
                </a:lnTo>
                <a:lnTo>
                  <a:pt x="0" y="109727"/>
                </a:lnTo>
                <a:lnTo>
                  <a:pt x="18287" y="116121"/>
                </a:lnTo>
                <a:lnTo>
                  <a:pt x="18287" y="91439"/>
                </a:lnTo>
                <a:lnTo>
                  <a:pt x="29838" y="95477"/>
                </a:lnTo>
                <a:lnTo>
                  <a:pt x="41147" y="63245"/>
                </a:lnTo>
                <a:lnTo>
                  <a:pt x="41147" y="27431"/>
                </a:lnTo>
                <a:lnTo>
                  <a:pt x="56387" y="19811"/>
                </a:lnTo>
                <a:lnTo>
                  <a:pt x="56387" y="32759"/>
                </a:lnTo>
                <a:lnTo>
                  <a:pt x="397763" y="152102"/>
                </a:lnTo>
                <a:lnTo>
                  <a:pt x="397763" y="138683"/>
                </a:lnTo>
                <a:lnTo>
                  <a:pt x="401321" y="128456"/>
                </a:lnTo>
                <a:close/>
              </a:path>
              <a:path w="495300" h="295910">
                <a:moveTo>
                  <a:pt x="29838" y="95477"/>
                </a:moveTo>
                <a:lnTo>
                  <a:pt x="18287" y="91439"/>
                </a:lnTo>
                <a:lnTo>
                  <a:pt x="25907" y="106679"/>
                </a:lnTo>
                <a:lnTo>
                  <a:pt x="29838" y="95477"/>
                </a:lnTo>
                <a:close/>
              </a:path>
              <a:path w="495300" h="295910">
                <a:moveTo>
                  <a:pt x="393191" y="222503"/>
                </a:moveTo>
                <a:lnTo>
                  <a:pt x="29838" y="95477"/>
                </a:lnTo>
                <a:lnTo>
                  <a:pt x="25907" y="106679"/>
                </a:lnTo>
                <a:lnTo>
                  <a:pt x="18287" y="91439"/>
                </a:lnTo>
                <a:lnTo>
                  <a:pt x="18287" y="116121"/>
                </a:lnTo>
                <a:lnTo>
                  <a:pt x="363383" y="236764"/>
                </a:lnTo>
                <a:lnTo>
                  <a:pt x="367283" y="225551"/>
                </a:lnTo>
                <a:lnTo>
                  <a:pt x="374903" y="240791"/>
                </a:lnTo>
                <a:lnTo>
                  <a:pt x="374903" y="253966"/>
                </a:lnTo>
                <a:lnTo>
                  <a:pt x="383907" y="249583"/>
                </a:lnTo>
                <a:lnTo>
                  <a:pt x="393191" y="222503"/>
                </a:lnTo>
                <a:close/>
              </a:path>
              <a:path w="495300" h="295910">
                <a:moveTo>
                  <a:pt x="56387" y="19811"/>
                </a:moveTo>
                <a:lnTo>
                  <a:pt x="41147" y="27431"/>
                </a:lnTo>
                <a:lnTo>
                  <a:pt x="52341" y="31345"/>
                </a:lnTo>
                <a:lnTo>
                  <a:pt x="56387" y="19811"/>
                </a:lnTo>
                <a:close/>
              </a:path>
              <a:path w="495300" h="295910">
                <a:moveTo>
                  <a:pt x="52341" y="31345"/>
                </a:moveTo>
                <a:lnTo>
                  <a:pt x="41147" y="27431"/>
                </a:lnTo>
                <a:lnTo>
                  <a:pt x="41147" y="63245"/>
                </a:lnTo>
                <a:lnTo>
                  <a:pt x="52341" y="31345"/>
                </a:lnTo>
                <a:close/>
              </a:path>
              <a:path w="495300" h="295910">
                <a:moveTo>
                  <a:pt x="56387" y="32759"/>
                </a:moveTo>
                <a:lnTo>
                  <a:pt x="56387" y="19811"/>
                </a:lnTo>
                <a:lnTo>
                  <a:pt x="52341" y="31345"/>
                </a:lnTo>
                <a:lnTo>
                  <a:pt x="56387" y="32759"/>
                </a:lnTo>
                <a:close/>
              </a:path>
              <a:path w="495300" h="295910">
                <a:moveTo>
                  <a:pt x="374903" y="253966"/>
                </a:moveTo>
                <a:lnTo>
                  <a:pt x="374903" y="240791"/>
                </a:lnTo>
                <a:lnTo>
                  <a:pt x="363383" y="236764"/>
                </a:lnTo>
                <a:lnTo>
                  <a:pt x="342899" y="295655"/>
                </a:lnTo>
                <a:lnTo>
                  <a:pt x="358139" y="288340"/>
                </a:lnTo>
                <a:lnTo>
                  <a:pt x="358139" y="262127"/>
                </a:lnTo>
                <a:lnTo>
                  <a:pt x="374903" y="253966"/>
                </a:lnTo>
                <a:close/>
              </a:path>
              <a:path w="495300" h="295910">
                <a:moveTo>
                  <a:pt x="383907" y="249583"/>
                </a:moveTo>
                <a:lnTo>
                  <a:pt x="358139" y="262127"/>
                </a:lnTo>
                <a:lnTo>
                  <a:pt x="374903" y="275843"/>
                </a:lnTo>
                <a:lnTo>
                  <a:pt x="383907" y="249583"/>
                </a:lnTo>
                <a:close/>
              </a:path>
              <a:path w="495300" h="295910">
                <a:moveTo>
                  <a:pt x="473963" y="232745"/>
                </a:moveTo>
                <a:lnTo>
                  <a:pt x="473963" y="205739"/>
                </a:lnTo>
                <a:lnTo>
                  <a:pt x="469391" y="220979"/>
                </a:lnTo>
                <a:lnTo>
                  <a:pt x="464270" y="210459"/>
                </a:lnTo>
                <a:lnTo>
                  <a:pt x="383907" y="249583"/>
                </a:lnTo>
                <a:lnTo>
                  <a:pt x="374903" y="275843"/>
                </a:lnTo>
                <a:lnTo>
                  <a:pt x="358139" y="262127"/>
                </a:lnTo>
                <a:lnTo>
                  <a:pt x="358139" y="288340"/>
                </a:lnTo>
                <a:lnTo>
                  <a:pt x="473963" y="232745"/>
                </a:lnTo>
                <a:close/>
              </a:path>
              <a:path w="495300" h="295910">
                <a:moveTo>
                  <a:pt x="374903" y="240791"/>
                </a:moveTo>
                <a:lnTo>
                  <a:pt x="367283" y="225551"/>
                </a:lnTo>
                <a:lnTo>
                  <a:pt x="363383" y="236764"/>
                </a:lnTo>
                <a:lnTo>
                  <a:pt x="374903" y="240791"/>
                </a:lnTo>
                <a:close/>
              </a:path>
              <a:path w="495300" h="295910">
                <a:moveTo>
                  <a:pt x="413003" y="132587"/>
                </a:moveTo>
                <a:lnTo>
                  <a:pt x="401321" y="128456"/>
                </a:lnTo>
                <a:lnTo>
                  <a:pt x="397763" y="138683"/>
                </a:lnTo>
                <a:lnTo>
                  <a:pt x="413003" y="132587"/>
                </a:lnTo>
                <a:close/>
              </a:path>
              <a:path w="495300" h="295910">
                <a:moveTo>
                  <a:pt x="425367" y="130550"/>
                </a:moveTo>
                <a:lnTo>
                  <a:pt x="413003" y="105155"/>
                </a:lnTo>
                <a:lnTo>
                  <a:pt x="413003" y="132587"/>
                </a:lnTo>
                <a:lnTo>
                  <a:pt x="397763" y="138683"/>
                </a:lnTo>
                <a:lnTo>
                  <a:pt x="397763" y="152102"/>
                </a:lnTo>
                <a:lnTo>
                  <a:pt x="416051" y="158495"/>
                </a:lnTo>
                <a:lnTo>
                  <a:pt x="425367" y="130550"/>
                </a:lnTo>
                <a:close/>
              </a:path>
              <a:path w="495300" h="295910">
                <a:moveTo>
                  <a:pt x="495299" y="222503"/>
                </a:moveTo>
                <a:lnTo>
                  <a:pt x="422147" y="68579"/>
                </a:lnTo>
                <a:lnTo>
                  <a:pt x="401321" y="128456"/>
                </a:lnTo>
                <a:lnTo>
                  <a:pt x="413003" y="132587"/>
                </a:lnTo>
                <a:lnTo>
                  <a:pt x="413003" y="105155"/>
                </a:lnTo>
                <a:lnTo>
                  <a:pt x="434339" y="103631"/>
                </a:lnTo>
                <a:lnTo>
                  <a:pt x="434339" y="148981"/>
                </a:lnTo>
                <a:lnTo>
                  <a:pt x="464270" y="210459"/>
                </a:lnTo>
                <a:lnTo>
                  <a:pt x="473963" y="205739"/>
                </a:lnTo>
                <a:lnTo>
                  <a:pt x="473963" y="232745"/>
                </a:lnTo>
                <a:lnTo>
                  <a:pt x="495299" y="222503"/>
                </a:lnTo>
                <a:close/>
              </a:path>
              <a:path w="495300" h="295910">
                <a:moveTo>
                  <a:pt x="434339" y="103631"/>
                </a:moveTo>
                <a:lnTo>
                  <a:pt x="413003" y="105155"/>
                </a:lnTo>
                <a:lnTo>
                  <a:pt x="425367" y="130550"/>
                </a:lnTo>
                <a:lnTo>
                  <a:pt x="434339" y="103631"/>
                </a:lnTo>
                <a:close/>
              </a:path>
              <a:path w="495300" h="295910">
                <a:moveTo>
                  <a:pt x="434339" y="148981"/>
                </a:moveTo>
                <a:lnTo>
                  <a:pt x="434339" y="103631"/>
                </a:lnTo>
                <a:lnTo>
                  <a:pt x="425367" y="130550"/>
                </a:lnTo>
                <a:lnTo>
                  <a:pt x="434339" y="148981"/>
                </a:lnTo>
                <a:close/>
              </a:path>
              <a:path w="495300" h="295910">
                <a:moveTo>
                  <a:pt x="473963" y="205739"/>
                </a:moveTo>
                <a:lnTo>
                  <a:pt x="464270" y="210459"/>
                </a:lnTo>
                <a:lnTo>
                  <a:pt x="469391" y="220979"/>
                </a:lnTo>
                <a:lnTo>
                  <a:pt x="473963" y="20573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98947" y="2479547"/>
            <a:ext cx="205740" cy="365760"/>
          </a:xfrm>
          <a:custGeom>
            <a:avLst/>
            <a:gdLst/>
            <a:ahLst/>
            <a:cxnLst/>
            <a:rect l="l" t="t" r="r" b="b"/>
            <a:pathLst>
              <a:path w="205739" h="365760">
                <a:moveTo>
                  <a:pt x="205739" y="30479"/>
                </a:moveTo>
                <a:lnTo>
                  <a:pt x="124967" y="0"/>
                </a:lnTo>
                <a:lnTo>
                  <a:pt x="0" y="335279"/>
                </a:lnTo>
                <a:lnTo>
                  <a:pt x="79247" y="365759"/>
                </a:lnTo>
                <a:lnTo>
                  <a:pt x="205739" y="30479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85232" y="2465831"/>
            <a:ext cx="233679" cy="393700"/>
          </a:xfrm>
          <a:custGeom>
            <a:avLst/>
            <a:gdLst/>
            <a:ahLst/>
            <a:cxnLst/>
            <a:rect l="l" t="t" r="r" b="b"/>
            <a:pathLst>
              <a:path w="233679" h="393700">
                <a:moveTo>
                  <a:pt x="233171" y="41147"/>
                </a:moveTo>
                <a:lnTo>
                  <a:pt x="230123" y="35051"/>
                </a:lnTo>
                <a:lnTo>
                  <a:pt x="224027" y="32003"/>
                </a:lnTo>
                <a:lnTo>
                  <a:pt x="143255" y="1523"/>
                </a:lnTo>
                <a:lnTo>
                  <a:pt x="137159" y="0"/>
                </a:lnTo>
                <a:lnTo>
                  <a:pt x="131063" y="3047"/>
                </a:lnTo>
                <a:lnTo>
                  <a:pt x="128015" y="9143"/>
                </a:lnTo>
                <a:lnTo>
                  <a:pt x="1523" y="344423"/>
                </a:lnTo>
                <a:lnTo>
                  <a:pt x="0" y="350519"/>
                </a:lnTo>
                <a:lnTo>
                  <a:pt x="3047" y="358139"/>
                </a:lnTo>
                <a:lnTo>
                  <a:pt x="9143" y="359663"/>
                </a:lnTo>
                <a:lnTo>
                  <a:pt x="16763" y="362539"/>
                </a:lnTo>
                <a:lnTo>
                  <a:pt x="16763" y="336803"/>
                </a:lnTo>
                <a:lnTo>
                  <a:pt x="28970" y="341410"/>
                </a:lnTo>
                <a:lnTo>
                  <a:pt x="135635" y="58683"/>
                </a:lnTo>
                <a:lnTo>
                  <a:pt x="135635" y="24383"/>
                </a:lnTo>
                <a:lnTo>
                  <a:pt x="150875" y="18287"/>
                </a:lnTo>
                <a:lnTo>
                  <a:pt x="150875" y="30245"/>
                </a:lnTo>
                <a:lnTo>
                  <a:pt x="204539" y="50885"/>
                </a:lnTo>
                <a:lnTo>
                  <a:pt x="208787" y="39623"/>
                </a:lnTo>
                <a:lnTo>
                  <a:pt x="214883" y="54863"/>
                </a:lnTo>
                <a:lnTo>
                  <a:pt x="214883" y="91678"/>
                </a:lnTo>
                <a:lnTo>
                  <a:pt x="231647" y="47243"/>
                </a:lnTo>
                <a:lnTo>
                  <a:pt x="233171" y="41147"/>
                </a:lnTo>
                <a:close/>
              </a:path>
              <a:path w="233679" h="393700">
                <a:moveTo>
                  <a:pt x="28970" y="341410"/>
                </a:moveTo>
                <a:lnTo>
                  <a:pt x="16763" y="336803"/>
                </a:lnTo>
                <a:lnTo>
                  <a:pt x="24383" y="353567"/>
                </a:lnTo>
                <a:lnTo>
                  <a:pt x="28970" y="341410"/>
                </a:lnTo>
                <a:close/>
              </a:path>
              <a:path w="233679" h="393700">
                <a:moveTo>
                  <a:pt x="86711" y="363199"/>
                </a:moveTo>
                <a:lnTo>
                  <a:pt x="28970" y="341410"/>
                </a:lnTo>
                <a:lnTo>
                  <a:pt x="24383" y="353567"/>
                </a:lnTo>
                <a:lnTo>
                  <a:pt x="16763" y="336803"/>
                </a:lnTo>
                <a:lnTo>
                  <a:pt x="16763" y="362539"/>
                </a:lnTo>
                <a:lnTo>
                  <a:pt x="82295" y="387268"/>
                </a:lnTo>
                <a:lnTo>
                  <a:pt x="82295" y="374903"/>
                </a:lnTo>
                <a:lnTo>
                  <a:pt x="86711" y="363199"/>
                </a:lnTo>
                <a:close/>
              </a:path>
              <a:path w="233679" h="393700">
                <a:moveTo>
                  <a:pt x="97535" y="367283"/>
                </a:moveTo>
                <a:lnTo>
                  <a:pt x="86711" y="363199"/>
                </a:lnTo>
                <a:lnTo>
                  <a:pt x="82295" y="374903"/>
                </a:lnTo>
                <a:lnTo>
                  <a:pt x="97535" y="367283"/>
                </a:lnTo>
                <a:close/>
              </a:path>
              <a:path w="233679" h="393700">
                <a:moveTo>
                  <a:pt x="97535" y="392429"/>
                </a:moveTo>
                <a:lnTo>
                  <a:pt x="97535" y="367283"/>
                </a:lnTo>
                <a:lnTo>
                  <a:pt x="82295" y="374903"/>
                </a:lnTo>
                <a:lnTo>
                  <a:pt x="82295" y="387268"/>
                </a:lnTo>
                <a:lnTo>
                  <a:pt x="89915" y="390143"/>
                </a:lnTo>
                <a:lnTo>
                  <a:pt x="96011" y="393191"/>
                </a:lnTo>
                <a:lnTo>
                  <a:pt x="97535" y="392429"/>
                </a:lnTo>
                <a:close/>
              </a:path>
              <a:path w="233679" h="393700">
                <a:moveTo>
                  <a:pt x="214883" y="91678"/>
                </a:moveTo>
                <a:lnTo>
                  <a:pt x="214883" y="54863"/>
                </a:lnTo>
                <a:lnTo>
                  <a:pt x="204539" y="50885"/>
                </a:lnTo>
                <a:lnTo>
                  <a:pt x="86711" y="363199"/>
                </a:lnTo>
                <a:lnTo>
                  <a:pt x="97535" y="367283"/>
                </a:lnTo>
                <a:lnTo>
                  <a:pt x="97535" y="392429"/>
                </a:lnTo>
                <a:lnTo>
                  <a:pt x="102107" y="390143"/>
                </a:lnTo>
                <a:lnTo>
                  <a:pt x="105155" y="382523"/>
                </a:lnTo>
                <a:lnTo>
                  <a:pt x="214883" y="91678"/>
                </a:lnTo>
                <a:close/>
              </a:path>
              <a:path w="233679" h="393700">
                <a:moveTo>
                  <a:pt x="150875" y="18287"/>
                </a:moveTo>
                <a:lnTo>
                  <a:pt x="135635" y="24383"/>
                </a:lnTo>
                <a:lnTo>
                  <a:pt x="146936" y="28730"/>
                </a:lnTo>
                <a:lnTo>
                  <a:pt x="150875" y="18287"/>
                </a:lnTo>
                <a:close/>
              </a:path>
              <a:path w="233679" h="393700">
                <a:moveTo>
                  <a:pt x="146936" y="28730"/>
                </a:moveTo>
                <a:lnTo>
                  <a:pt x="135635" y="24383"/>
                </a:lnTo>
                <a:lnTo>
                  <a:pt x="135635" y="58683"/>
                </a:lnTo>
                <a:lnTo>
                  <a:pt x="146936" y="28730"/>
                </a:lnTo>
                <a:close/>
              </a:path>
              <a:path w="233679" h="393700">
                <a:moveTo>
                  <a:pt x="150875" y="30245"/>
                </a:moveTo>
                <a:lnTo>
                  <a:pt x="150875" y="18287"/>
                </a:lnTo>
                <a:lnTo>
                  <a:pt x="146936" y="28730"/>
                </a:lnTo>
                <a:lnTo>
                  <a:pt x="150875" y="30245"/>
                </a:lnTo>
                <a:close/>
              </a:path>
              <a:path w="233679" h="393700">
                <a:moveTo>
                  <a:pt x="214883" y="54863"/>
                </a:moveTo>
                <a:lnTo>
                  <a:pt x="208787" y="39623"/>
                </a:lnTo>
                <a:lnTo>
                  <a:pt x="204539" y="50885"/>
                </a:lnTo>
                <a:lnTo>
                  <a:pt x="214883" y="5486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7" y="1276224"/>
            <a:ext cx="10061347" cy="59412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143" y="862583"/>
            <a:ext cx="1612900" cy="349250"/>
          </a:xfrm>
          <a:custGeom>
            <a:avLst/>
            <a:gdLst/>
            <a:ahLst/>
            <a:cxnLst/>
            <a:rect l="l" t="t" r="r" b="b"/>
            <a:pathLst>
              <a:path w="1612900" h="349250">
                <a:moveTo>
                  <a:pt x="0" y="0"/>
                </a:moveTo>
                <a:lnTo>
                  <a:pt x="0" y="348995"/>
                </a:lnTo>
                <a:lnTo>
                  <a:pt x="1612391" y="348995"/>
                </a:lnTo>
                <a:lnTo>
                  <a:pt x="1612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5952" y="851916"/>
            <a:ext cx="1637030" cy="372110"/>
          </a:xfrm>
          <a:custGeom>
            <a:avLst/>
            <a:gdLst/>
            <a:ahLst/>
            <a:cxnLst/>
            <a:rect l="l" t="t" r="r" b="b"/>
            <a:pathLst>
              <a:path w="1637029" h="372109">
                <a:moveTo>
                  <a:pt x="1636775" y="365759"/>
                </a:moveTo>
                <a:lnTo>
                  <a:pt x="1636775" y="4571"/>
                </a:lnTo>
                <a:lnTo>
                  <a:pt x="1630679" y="0"/>
                </a:lnTo>
                <a:lnTo>
                  <a:pt x="4571" y="0"/>
                </a:lnTo>
                <a:lnTo>
                  <a:pt x="0" y="4571"/>
                </a:lnTo>
                <a:lnTo>
                  <a:pt x="0" y="365759"/>
                </a:lnTo>
                <a:lnTo>
                  <a:pt x="4571" y="371855"/>
                </a:lnTo>
                <a:lnTo>
                  <a:pt x="12191" y="37185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1612391" y="22859"/>
                </a:lnTo>
                <a:lnTo>
                  <a:pt x="1612391" y="10667"/>
                </a:lnTo>
                <a:lnTo>
                  <a:pt x="1624583" y="22859"/>
                </a:lnTo>
                <a:lnTo>
                  <a:pt x="1624583" y="371855"/>
                </a:lnTo>
                <a:lnTo>
                  <a:pt x="1630679" y="371855"/>
                </a:lnTo>
                <a:lnTo>
                  <a:pt x="1636775" y="365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4240" y="874775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8143" y="121158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391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8143" y="119938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12191"/>
                </a:lnTo>
                <a:lnTo>
                  <a:pt x="0" y="0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83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4440" y="874775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8343" y="119938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0"/>
                </a:lnTo>
                <a:lnTo>
                  <a:pt x="0" y="12191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50553" y="876807"/>
            <a:ext cx="76136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i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spc="-15" dirty="0">
                <a:latin typeface="Calibri"/>
                <a:cs typeface="Calibri"/>
              </a:rPr>
              <a:t>li</a:t>
            </a:r>
            <a:r>
              <a:rPr sz="1700" b="1" spc="-20" dirty="0">
                <a:latin typeface="Calibri"/>
                <a:cs typeface="Calibri"/>
              </a:rPr>
              <a:t>s</a:t>
            </a:r>
            <a:r>
              <a:rPr sz="1700" b="1" spc="-10" dirty="0">
                <a:latin typeface="Calibri"/>
                <a:cs typeface="Calibri"/>
              </a:rPr>
              <a:t>mo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47788" y="1014983"/>
            <a:ext cx="212090" cy="36830"/>
          </a:xfrm>
          <a:custGeom>
            <a:avLst/>
            <a:gdLst/>
            <a:ahLst/>
            <a:cxnLst/>
            <a:rect l="l" t="t" r="r" b="b"/>
            <a:pathLst>
              <a:path w="212090" h="36830">
                <a:moveTo>
                  <a:pt x="211835" y="18287"/>
                </a:moveTo>
                <a:lnTo>
                  <a:pt x="210311" y="0"/>
                </a:lnTo>
                <a:lnTo>
                  <a:pt x="0" y="18287"/>
                </a:lnTo>
                <a:lnTo>
                  <a:pt x="3047" y="36575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8011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011" y="1415795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571" y="9143"/>
                </a:moveTo>
                <a:lnTo>
                  <a:pt x="4571" y="4571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1315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1" y="4571"/>
                </a:moveTo>
                <a:lnTo>
                  <a:pt x="0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1315" y="1415795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5" y="400811"/>
            <a:ext cx="2818130" cy="614680"/>
          </a:xfrm>
          <a:custGeom>
            <a:avLst/>
            <a:gdLst/>
            <a:ahLst/>
            <a:cxnLst/>
            <a:rect l="l" t="t" r="r" b="b"/>
            <a:pathLst>
              <a:path w="2818130" h="614680">
                <a:moveTo>
                  <a:pt x="0" y="0"/>
                </a:moveTo>
                <a:lnTo>
                  <a:pt x="0" y="614171"/>
                </a:lnTo>
                <a:lnTo>
                  <a:pt x="2817875" y="614171"/>
                </a:lnTo>
                <a:lnTo>
                  <a:pt x="2817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2079" y="406145"/>
            <a:ext cx="197675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dirty="0"/>
              <a:t>Benjamins ‐</a:t>
            </a:r>
            <a:r>
              <a:rPr spc="-180" dirty="0"/>
              <a:t> </a:t>
            </a:r>
            <a:r>
              <a:rPr spc="-20" dirty="0"/>
              <a:t>BTT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500" dirty="0"/>
              <a:t>1 </a:t>
            </a:r>
            <a:r>
              <a:rPr sz="1500" spc="-20" dirty="0" err="1"/>
              <a:t>volta</a:t>
            </a:r>
            <a:r>
              <a:rPr sz="1500" spc="-155" dirty="0"/>
              <a:t> </a:t>
            </a:r>
            <a:r>
              <a:rPr sz="1500" spc="-5" dirty="0" smtClean="0"/>
              <a:t>(</a:t>
            </a:r>
            <a:r>
              <a:rPr lang="pt-PT" sz="1500" spc="-5" dirty="0"/>
              <a:t>8</a:t>
            </a:r>
            <a:r>
              <a:rPr sz="1500" spc="-5" dirty="0" smtClean="0"/>
              <a:t>00m</a:t>
            </a:r>
            <a:r>
              <a:rPr sz="1500" spc="-5" dirty="0"/>
              <a:t>)</a:t>
            </a:r>
            <a:endParaRPr sz="1500" dirty="0"/>
          </a:p>
        </p:txBody>
      </p:sp>
      <p:sp>
        <p:nvSpPr>
          <p:cNvPr id="24" name="object 24"/>
          <p:cNvSpPr/>
          <p:nvPr/>
        </p:nvSpPr>
        <p:spPr>
          <a:xfrm rot="21371096">
            <a:off x="4721830" y="1289207"/>
            <a:ext cx="422227" cy="959314"/>
          </a:xfrm>
          <a:custGeom>
            <a:avLst/>
            <a:gdLst/>
            <a:ahLst/>
            <a:cxnLst/>
            <a:rect l="l" t="t" r="r" b="b"/>
            <a:pathLst>
              <a:path w="161925" h="538480">
                <a:moveTo>
                  <a:pt x="161543" y="12191"/>
                </a:moveTo>
                <a:lnTo>
                  <a:pt x="85343" y="0"/>
                </a:lnTo>
                <a:lnTo>
                  <a:pt x="0" y="525779"/>
                </a:lnTo>
                <a:lnTo>
                  <a:pt x="76199" y="537971"/>
                </a:lnTo>
                <a:lnTo>
                  <a:pt x="161543" y="1219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 rot="4641869">
            <a:off x="4620413" y="2397835"/>
            <a:ext cx="495300" cy="283845"/>
          </a:xfrm>
          <a:custGeom>
            <a:avLst/>
            <a:gdLst/>
            <a:ahLst/>
            <a:cxnLst/>
            <a:rect l="l" t="t" r="r" b="b"/>
            <a:pathLst>
              <a:path w="495300" h="283844">
                <a:moveTo>
                  <a:pt x="495299" y="240791"/>
                </a:moveTo>
                <a:lnTo>
                  <a:pt x="452627" y="134111"/>
                </a:lnTo>
                <a:lnTo>
                  <a:pt x="437387" y="172211"/>
                </a:lnTo>
                <a:lnTo>
                  <a:pt x="32003" y="0"/>
                </a:lnTo>
                <a:lnTo>
                  <a:pt x="0" y="74675"/>
                </a:lnTo>
                <a:lnTo>
                  <a:pt x="405383" y="246887"/>
                </a:lnTo>
                <a:lnTo>
                  <a:pt x="405383" y="277279"/>
                </a:lnTo>
                <a:lnTo>
                  <a:pt x="495299" y="240791"/>
                </a:lnTo>
                <a:close/>
              </a:path>
              <a:path w="495300" h="283844">
                <a:moveTo>
                  <a:pt x="405383" y="277279"/>
                </a:moveTo>
                <a:lnTo>
                  <a:pt x="405383" y="246887"/>
                </a:lnTo>
                <a:lnTo>
                  <a:pt x="390143" y="283463"/>
                </a:lnTo>
                <a:lnTo>
                  <a:pt x="405383" y="277279"/>
                </a:lnTo>
                <a:close/>
              </a:path>
            </a:pathLst>
          </a:custGeom>
          <a:solidFill>
            <a:srgbClr val="006FB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7100" y="5775239"/>
            <a:ext cx="161925" cy="523240"/>
          </a:xfrm>
          <a:custGeom>
            <a:avLst/>
            <a:gdLst/>
            <a:ahLst/>
            <a:cxnLst/>
            <a:rect l="l" t="t" r="r" b="b"/>
            <a:pathLst>
              <a:path w="161925" h="523239">
                <a:moveTo>
                  <a:pt x="141731" y="4571"/>
                </a:moveTo>
                <a:lnTo>
                  <a:pt x="60959" y="0"/>
                </a:lnTo>
                <a:lnTo>
                  <a:pt x="41147" y="438911"/>
                </a:lnTo>
                <a:lnTo>
                  <a:pt x="0" y="437387"/>
                </a:lnTo>
                <a:lnTo>
                  <a:pt x="77723" y="522731"/>
                </a:lnTo>
                <a:lnTo>
                  <a:pt x="120395" y="483163"/>
                </a:lnTo>
                <a:lnTo>
                  <a:pt x="120395" y="443483"/>
                </a:lnTo>
                <a:lnTo>
                  <a:pt x="141731" y="4571"/>
                </a:lnTo>
                <a:close/>
              </a:path>
              <a:path w="161925" h="523239">
                <a:moveTo>
                  <a:pt x="161543" y="445007"/>
                </a:moveTo>
                <a:lnTo>
                  <a:pt x="120395" y="443483"/>
                </a:lnTo>
                <a:lnTo>
                  <a:pt x="120395" y="483163"/>
                </a:lnTo>
                <a:lnTo>
                  <a:pt x="161543" y="445007"/>
                </a:lnTo>
                <a:close/>
              </a:path>
            </a:pathLst>
          </a:custGeom>
          <a:solidFill>
            <a:srgbClr val="006FB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0"/>
          <p:cNvSpPr/>
          <p:nvPr/>
        </p:nvSpPr>
        <p:spPr>
          <a:xfrm rot="18693827">
            <a:off x="2312819" y="5164850"/>
            <a:ext cx="165608" cy="467723"/>
          </a:xfrm>
          <a:custGeom>
            <a:avLst/>
            <a:gdLst/>
            <a:ahLst/>
            <a:cxnLst/>
            <a:rect l="l" t="t" r="r" b="b"/>
            <a:pathLst>
              <a:path w="161925" h="523239">
                <a:moveTo>
                  <a:pt x="141731" y="4571"/>
                </a:moveTo>
                <a:lnTo>
                  <a:pt x="60959" y="0"/>
                </a:lnTo>
                <a:lnTo>
                  <a:pt x="41147" y="438911"/>
                </a:lnTo>
                <a:lnTo>
                  <a:pt x="0" y="437387"/>
                </a:lnTo>
                <a:lnTo>
                  <a:pt x="77723" y="522731"/>
                </a:lnTo>
                <a:lnTo>
                  <a:pt x="120395" y="483163"/>
                </a:lnTo>
                <a:lnTo>
                  <a:pt x="120395" y="443483"/>
                </a:lnTo>
                <a:lnTo>
                  <a:pt x="141731" y="4571"/>
                </a:lnTo>
                <a:close/>
              </a:path>
              <a:path w="161925" h="523239">
                <a:moveTo>
                  <a:pt x="161543" y="445007"/>
                </a:moveTo>
                <a:lnTo>
                  <a:pt x="120395" y="443483"/>
                </a:lnTo>
                <a:lnTo>
                  <a:pt x="120395" y="483163"/>
                </a:lnTo>
                <a:lnTo>
                  <a:pt x="161543" y="445007"/>
                </a:lnTo>
                <a:close/>
              </a:path>
            </a:pathLst>
          </a:custGeom>
          <a:solidFill>
            <a:srgbClr val="006FB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0"/>
          <p:cNvSpPr/>
          <p:nvPr/>
        </p:nvSpPr>
        <p:spPr>
          <a:xfrm rot="19320000" flipV="1">
            <a:off x="2026030" y="5434034"/>
            <a:ext cx="165608" cy="467723"/>
          </a:xfrm>
          <a:custGeom>
            <a:avLst/>
            <a:gdLst/>
            <a:ahLst/>
            <a:cxnLst/>
            <a:rect l="l" t="t" r="r" b="b"/>
            <a:pathLst>
              <a:path w="161925" h="523239">
                <a:moveTo>
                  <a:pt x="141731" y="4571"/>
                </a:moveTo>
                <a:lnTo>
                  <a:pt x="60959" y="0"/>
                </a:lnTo>
                <a:lnTo>
                  <a:pt x="41147" y="438911"/>
                </a:lnTo>
                <a:lnTo>
                  <a:pt x="0" y="437387"/>
                </a:lnTo>
                <a:lnTo>
                  <a:pt x="77723" y="522731"/>
                </a:lnTo>
                <a:lnTo>
                  <a:pt x="120395" y="483163"/>
                </a:lnTo>
                <a:lnTo>
                  <a:pt x="120395" y="443483"/>
                </a:lnTo>
                <a:lnTo>
                  <a:pt x="141731" y="4571"/>
                </a:lnTo>
                <a:close/>
              </a:path>
              <a:path w="161925" h="523239">
                <a:moveTo>
                  <a:pt x="161543" y="445007"/>
                </a:moveTo>
                <a:lnTo>
                  <a:pt x="120395" y="443483"/>
                </a:lnTo>
                <a:lnTo>
                  <a:pt x="120395" y="483163"/>
                </a:lnTo>
                <a:lnTo>
                  <a:pt x="161543" y="445007"/>
                </a:lnTo>
                <a:close/>
              </a:path>
            </a:pathLst>
          </a:custGeom>
          <a:solidFill>
            <a:srgbClr val="006FB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0"/>
          <p:cNvSpPr/>
          <p:nvPr/>
        </p:nvSpPr>
        <p:spPr>
          <a:xfrm rot="10800000">
            <a:off x="4504256" y="4658359"/>
            <a:ext cx="161925" cy="523240"/>
          </a:xfrm>
          <a:custGeom>
            <a:avLst/>
            <a:gdLst/>
            <a:ahLst/>
            <a:cxnLst/>
            <a:rect l="l" t="t" r="r" b="b"/>
            <a:pathLst>
              <a:path w="161925" h="523239">
                <a:moveTo>
                  <a:pt x="141731" y="4571"/>
                </a:moveTo>
                <a:lnTo>
                  <a:pt x="60959" y="0"/>
                </a:lnTo>
                <a:lnTo>
                  <a:pt x="41147" y="438911"/>
                </a:lnTo>
                <a:lnTo>
                  <a:pt x="0" y="437387"/>
                </a:lnTo>
                <a:lnTo>
                  <a:pt x="77723" y="522731"/>
                </a:lnTo>
                <a:lnTo>
                  <a:pt x="120395" y="483163"/>
                </a:lnTo>
                <a:lnTo>
                  <a:pt x="120395" y="443483"/>
                </a:lnTo>
                <a:lnTo>
                  <a:pt x="141731" y="4571"/>
                </a:lnTo>
                <a:close/>
              </a:path>
              <a:path w="161925" h="523239">
                <a:moveTo>
                  <a:pt x="161543" y="445007"/>
                </a:moveTo>
                <a:lnTo>
                  <a:pt x="120395" y="443483"/>
                </a:lnTo>
                <a:lnTo>
                  <a:pt x="120395" y="483163"/>
                </a:lnTo>
                <a:lnTo>
                  <a:pt x="161543" y="445007"/>
                </a:lnTo>
                <a:close/>
              </a:path>
            </a:pathLst>
          </a:custGeom>
          <a:solidFill>
            <a:srgbClr val="006FB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Forma livre 39"/>
          <p:cNvSpPr/>
          <p:nvPr/>
        </p:nvSpPr>
        <p:spPr>
          <a:xfrm>
            <a:off x="1945972" y="2309247"/>
            <a:ext cx="2912092" cy="4708511"/>
          </a:xfrm>
          <a:custGeom>
            <a:avLst/>
            <a:gdLst>
              <a:gd name="connsiteX0" fmla="*/ 2904997 w 2912092"/>
              <a:gd name="connsiteY0" fmla="*/ 511445 h 4708511"/>
              <a:gd name="connsiteX1" fmla="*/ 2781011 w 2912092"/>
              <a:gd name="connsiteY1" fmla="*/ 1115878 h 4708511"/>
              <a:gd name="connsiteX2" fmla="*/ 2904997 w 2912092"/>
              <a:gd name="connsiteY2" fmla="*/ 1890794 h 4708511"/>
              <a:gd name="connsiteX3" fmla="*/ 2889499 w 2912092"/>
              <a:gd name="connsiteY3" fmla="*/ 2681207 h 4708511"/>
              <a:gd name="connsiteX4" fmla="*/ 2827506 w 2912092"/>
              <a:gd name="connsiteY4" fmla="*/ 4045058 h 4708511"/>
              <a:gd name="connsiteX5" fmla="*/ 2750014 w 2912092"/>
              <a:gd name="connsiteY5" fmla="*/ 4370522 h 4708511"/>
              <a:gd name="connsiteX6" fmla="*/ 2703520 w 2912092"/>
              <a:gd name="connsiteY6" fmla="*/ 4664990 h 4708511"/>
              <a:gd name="connsiteX7" fmla="*/ 2409052 w 2912092"/>
              <a:gd name="connsiteY7" fmla="*/ 4695987 h 4708511"/>
              <a:gd name="connsiteX8" fmla="*/ 1618638 w 2912092"/>
              <a:gd name="connsiteY8" fmla="*/ 4556502 h 4708511"/>
              <a:gd name="connsiteX9" fmla="*/ 1262177 w 2912092"/>
              <a:gd name="connsiteY9" fmla="*/ 4432516 h 4708511"/>
              <a:gd name="connsiteX10" fmla="*/ 859221 w 2912092"/>
              <a:gd name="connsiteY10" fmla="*/ 4107051 h 4708511"/>
              <a:gd name="connsiteX11" fmla="*/ 177296 w 2912092"/>
              <a:gd name="connsiteY11" fmla="*/ 3223648 h 4708511"/>
              <a:gd name="connsiteX12" fmla="*/ 68808 w 2912092"/>
              <a:gd name="connsiteY12" fmla="*/ 3037668 h 4708511"/>
              <a:gd name="connsiteX13" fmla="*/ 6814 w 2912092"/>
              <a:gd name="connsiteY13" fmla="*/ 2975675 h 4708511"/>
              <a:gd name="connsiteX14" fmla="*/ 6814 w 2912092"/>
              <a:gd name="connsiteY14" fmla="*/ 2898184 h 4708511"/>
              <a:gd name="connsiteX15" fmla="*/ 53309 w 2912092"/>
              <a:gd name="connsiteY15" fmla="*/ 2898184 h 4708511"/>
              <a:gd name="connsiteX16" fmla="*/ 161797 w 2912092"/>
              <a:gd name="connsiteY16" fmla="*/ 3022170 h 4708511"/>
              <a:gd name="connsiteX17" fmla="*/ 1107194 w 2912092"/>
              <a:gd name="connsiteY17" fmla="*/ 4153546 h 4708511"/>
              <a:gd name="connsiteX18" fmla="*/ 1432659 w 2912092"/>
              <a:gd name="connsiteY18" fmla="*/ 4262034 h 4708511"/>
              <a:gd name="connsiteX19" fmla="*/ 2114584 w 2912092"/>
              <a:gd name="connsiteY19" fmla="*/ 4463512 h 4708511"/>
              <a:gd name="connsiteX20" fmla="*/ 2455547 w 2912092"/>
              <a:gd name="connsiteY20" fmla="*/ 4556502 h 4708511"/>
              <a:gd name="connsiteX21" fmla="*/ 2657025 w 2912092"/>
              <a:gd name="connsiteY21" fmla="*/ 4556502 h 4708511"/>
              <a:gd name="connsiteX22" fmla="*/ 2641526 w 2912092"/>
              <a:gd name="connsiteY22" fmla="*/ 4246536 h 4708511"/>
              <a:gd name="connsiteX23" fmla="*/ 2703520 w 2912092"/>
              <a:gd name="connsiteY23" fmla="*/ 3642102 h 4708511"/>
              <a:gd name="connsiteX24" fmla="*/ 2719018 w 2912092"/>
              <a:gd name="connsiteY24" fmla="*/ 3006672 h 4708511"/>
              <a:gd name="connsiteX25" fmla="*/ 2750014 w 2912092"/>
              <a:gd name="connsiteY25" fmla="*/ 2681207 h 4708511"/>
              <a:gd name="connsiteX26" fmla="*/ 2796509 w 2912092"/>
              <a:gd name="connsiteY26" fmla="*/ 2216258 h 4708511"/>
              <a:gd name="connsiteX27" fmla="*/ 2719018 w 2912092"/>
              <a:gd name="connsiteY27" fmla="*/ 1751309 h 4708511"/>
              <a:gd name="connsiteX28" fmla="*/ 2703520 w 2912092"/>
              <a:gd name="connsiteY28" fmla="*/ 1441343 h 4708511"/>
              <a:gd name="connsiteX29" fmla="*/ 2626028 w 2912092"/>
              <a:gd name="connsiteY29" fmla="*/ 1146875 h 4708511"/>
              <a:gd name="connsiteX30" fmla="*/ 2610530 w 2912092"/>
              <a:gd name="connsiteY30" fmla="*/ 914400 h 4708511"/>
              <a:gd name="connsiteX31" fmla="*/ 2688021 w 2912092"/>
              <a:gd name="connsiteY31" fmla="*/ 604434 h 4708511"/>
              <a:gd name="connsiteX32" fmla="*/ 2781011 w 2912092"/>
              <a:gd name="connsiteY32" fmla="*/ 263472 h 4708511"/>
              <a:gd name="connsiteX33" fmla="*/ 2796509 w 2912092"/>
              <a:gd name="connsiteY33" fmla="*/ 77492 h 4708511"/>
              <a:gd name="connsiteX34" fmla="*/ 2827506 w 2912092"/>
              <a:gd name="connsiteY34" fmla="*/ 0 h 47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2092" h="4708511">
                <a:moveTo>
                  <a:pt x="2904997" y="511445"/>
                </a:moveTo>
                <a:cubicBezTo>
                  <a:pt x="2843004" y="698716"/>
                  <a:pt x="2781011" y="885987"/>
                  <a:pt x="2781011" y="1115878"/>
                </a:cubicBezTo>
                <a:cubicBezTo>
                  <a:pt x="2781011" y="1345769"/>
                  <a:pt x="2886916" y="1629906"/>
                  <a:pt x="2904997" y="1890794"/>
                </a:cubicBezTo>
                <a:cubicBezTo>
                  <a:pt x="2923078" y="2151682"/>
                  <a:pt x="2902414" y="2322163"/>
                  <a:pt x="2889499" y="2681207"/>
                </a:cubicBezTo>
                <a:cubicBezTo>
                  <a:pt x="2876584" y="3040251"/>
                  <a:pt x="2850754" y="3763505"/>
                  <a:pt x="2827506" y="4045058"/>
                </a:cubicBezTo>
                <a:cubicBezTo>
                  <a:pt x="2804258" y="4326611"/>
                  <a:pt x="2770678" y="4267200"/>
                  <a:pt x="2750014" y="4370522"/>
                </a:cubicBezTo>
                <a:cubicBezTo>
                  <a:pt x="2729350" y="4473844"/>
                  <a:pt x="2760347" y="4610746"/>
                  <a:pt x="2703520" y="4664990"/>
                </a:cubicBezTo>
                <a:cubicBezTo>
                  <a:pt x="2646693" y="4719234"/>
                  <a:pt x="2589866" y="4714068"/>
                  <a:pt x="2409052" y="4695987"/>
                </a:cubicBezTo>
                <a:cubicBezTo>
                  <a:pt x="2228238" y="4677906"/>
                  <a:pt x="1809784" y="4600414"/>
                  <a:pt x="1618638" y="4556502"/>
                </a:cubicBezTo>
                <a:cubicBezTo>
                  <a:pt x="1427492" y="4512590"/>
                  <a:pt x="1388746" y="4507424"/>
                  <a:pt x="1262177" y="4432516"/>
                </a:cubicBezTo>
                <a:cubicBezTo>
                  <a:pt x="1135608" y="4357608"/>
                  <a:pt x="1040034" y="4308529"/>
                  <a:pt x="859221" y="4107051"/>
                </a:cubicBezTo>
                <a:cubicBezTo>
                  <a:pt x="678408" y="3905573"/>
                  <a:pt x="309031" y="3401878"/>
                  <a:pt x="177296" y="3223648"/>
                </a:cubicBezTo>
                <a:cubicBezTo>
                  <a:pt x="45561" y="3045418"/>
                  <a:pt x="97222" y="3078997"/>
                  <a:pt x="68808" y="3037668"/>
                </a:cubicBezTo>
                <a:cubicBezTo>
                  <a:pt x="40394" y="2996339"/>
                  <a:pt x="17146" y="2998922"/>
                  <a:pt x="6814" y="2975675"/>
                </a:cubicBezTo>
                <a:cubicBezTo>
                  <a:pt x="-3518" y="2952428"/>
                  <a:pt x="-935" y="2911099"/>
                  <a:pt x="6814" y="2898184"/>
                </a:cubicBezTo>
                <a:cubicBezTo>
                  <a:pt x="14563" y="2885269"/>
                  <a:pt x="27479" y="2877520"/>
                  <a:pt x="53309" y="2898184"/>
                </a:cubicBezTo>
                <a:cubicBezTo>
                  <a:pt x="79139" y="2918848"/>
                  <a:pt x="161797" y="3022170"/>
                  <a:pt x="161797" y="3022170"/>
                </a:cubicBezTo>
                <a:cubicBezTo>
                  <a:pt x="337444" y="3231397"/>
                  <a:pt x="895384" y="3946902"/>
                  <a:pt x="1107194" y="4153546"/>
                </a:cubicBezTo>
                <a:cubicBezTo>
                  <a:pt x="1319004" y="4360190"/>
                  <a:pt x="1264761" y="4210373"/>
                  <a:pt x="1432659" y="4262034"/>
                </a:cubicBezTo>
                <a:cubicBezTo>
                  <a:pt x="1600557" y="4313695"/>
                  <a:pt x="1944103" y="4414434"/>
                  <a:pt x="2114584" y="4463512"/>
                </a:cubicBezTo>
                <a:cubicBezTo>
                  <a:pt x="2285065" y="4512590"/>
                  <a:pt x="2365140" y="4541004"/>
                  <a:pt x="2455547" y="4556502"/>
                </a:cubicBezTo>
                <a:cubicBezTo>
                  <a:pt x="2545954" y="4572000"/>
                  <a:pt x="2626028" y="4608163"/>
                  <a:pt x="2657025" y="4556502"/>
                </a:cubicBezTo>
                <a:cubicBezTo>
                  <a:pt x="2688022" y="4504841"/>
                  <a:pt x="2633777" y="4398936"/>
                  <a:pt x="2641526" y="4246536"/>
                </a:cubicBezTo>
                <a:cubicBezTo>
                  <a:pt x="2649275" y="4094136"/>
                  <a:pt x="2690605" y="3848746"/>
                  <a:pt x="2703520" y="3642102"/>
                </a:cubicBezTo>
                <a:cubicBezTo>
                  <a:pt x="2716435" y="3435458"/>
                  <a:pt x="2711269" y="3166821"/>
                  <a:pt x="2719018" y="3006672"/>
                </a:cubicBezTo>
                <a:cubicBezTo>
                  <a:pt x="2726767" y="2846523"/>
                  <a:pt x="2737099" y="2812943"/>
                  <a:pt x="2750014" y="2681207"/>
                </a:cubicBezTo>
                <a:cubicBezTo>
                  <a:pt x="2762929" y="2549471"/>
                  <a:pt x="2801675" y="2371241"/>
                  <a:pt x="2796509" y="2216258"/>
                </a:cubicBezTo>
                <a:cubicBezTo>
                  <a:pt x="2791343" y="2061275"/>
                  <a:pt x="2734516" y="1880461"/>
                  <a:pt x="2719018" y="1751309"/>
                </a:cubicBezTo>
                <a:cubicBezTo>
                  <a:pt x="2703520" y="1622157"/>
                  <a:pt x="2719018" y="1542082"/>
                  <a:pt x="2703520" y="1441343"/>
                </a:cubicBezTo>
                <a:cubicBezTo>
                  <a:pt x="2688022" y="1340604"/>
                  <a:pt x="2641526" y="1234699"/>
                  <a:pt x="2626028" y="1146875"/>
                </a:cubicBezTo>
                <a:cubicBezTo>
                  <a:pt x="2610530" y="1059051"/>
                  <a:pt x="2600198" y="1004807"/>
                  <a:pt x="2610530" y="914400"/>
                </a:cubicBezTo>
                <a:cubicBezTo>
                  <a:pt x="2620862" y="823993"/>
                  <a:pt x="2659608" y="712922"/>
                  <a:pt x="2688021" y="604434"/>
                </a:cubicBezTo>
                <a:cubicBezTo>
                  <a:pt x="2716434" y="495946"/>
                  <a:pt x="2762930" y="351296"/>
                  <a:pt x="2781011" y="263472"/>
                </a:cubicBezTo>
                <a:cubicBezTo>
                  <a:pt x="2799092" y="175648"/>
                  <a:pt x="2788760" y="121404"/>
                  <a:pt x="2796509" y="77492"/>
                </a:cubicBezTo>
                <a:cubicBezTo>
                  <a:pt x="2804258" y="33580"/>
                  <a:pt x="2815882" y="16790"/>
                  <a:pt x="282750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5" y="661416"/>
            <a:ext cx="8599931" cy="241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855" y="891539"/>
            <a:ext cx="2016760" cy="1781810"/>
          </a:xfrm>
          <a:custGeom>
            <a:avLst/>
            <a:gdLst/>
            <a:ahLst/>
            <a:cxnLst/>
            <a:rect l="l" t="t" r="r" b="b"/>
            <a:pathLst>
              <a:path w="2016759" h="1781810">
                <a:moveTo>
                  <a:pt x="0" y="0"/>
                </a:moveTo>
                <a:lnTo>
                  <a:pt x="0" y="1781555"/>
                </a:lnTo>
                <a:lnTo>
                  <a:pt x="2016251" y="178155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4907" y="1463039"/>
            <a:ext cx="2016760" cy="1042669"/>
          </a:xfrm>
          <a:custGeom>
            <a:avLst/>
            <a:gdLst/>
            <a:ahLst/>
            <a:cxnLst/>
            <a:rect l="l" t="t" r="r" b="b"/>
            <a:pathLst>
              <a:path w="2016759" h="1042669">
                <a:moveTo>
                  <a:pt x="0" y="0"/>
                </a:moveTo>
                <a:lnTo>
                  <a:pt x="0" y="1042415"/>
                </a:lnTo>
                <a:lnTo>
                  <a:pt x="2016251" y="104241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5952" y="851916"/>
            <a:ext cx="2039620" cy="615950"/>
          </a:xfrm>
          <a:custGeom>
            <a:avLst/>
            <a:gdLst/>
            <a:ahLst/>
            <a:cxnLst/>
            <a:rect l="l" t="t" r="r" b="b"/>
            <a:pathLst>
              <a:path w="2039620" h="615950">
                <a:moveTo>
                  <a:pt x="2039111" y="615695"/>
                </a:moveTo>
                <a:lnTo>
                  <a:pt x="2039111" y="4571"/>
                </a:lnTo>
                <a:lnTo>
                  <a:pt x="2034539" y="0"/>
                </a:lnTo>
                <a:lnTo>
                  <a:pt x="4571" y="0"/>
                </a:lnTo>
                <a:lnTo>
                  <a:pt x="0" y="4571"/>
                </a:lnTo>
                <a:lnTo>
                  <a:pt x="0" y="615695"/>
                </a:lnTo>
                <a:lnTo>
                  <a:pt x="12191" y="61569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2016251" y="22859"/>
                </a:lnTo>
                <a:lnTo>
                  <a:pt x="2016251" y="10667"/>
                </a:lnTo>
                <a:lnTo>
                  <a:pt x="2028443" y="22859"/>
                </a:lnTo>
                <a:lnTo>
                  <a:pt x="2028443" y="615695"/>
                </a:lnTo>
                <a:lnTo>
                  <a:pt x="2039111" y="615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424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220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830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3028" y="1252727"/>
            <a:ext cx="219710" cy="142240"/>
          </a:xfrm>
          <a:custGeom>
            <a:avLst/>
            <a:gdLst/>
            <a:ahLst/>
            <a:cxnLst/>
            <a:rect l="l" t="t" r="r" b="b"/>
            <a:pathLst>
              <a:path w="219709" h="142240">
                <a:moveTo>
                  <a:pt x="219455" y="60959"/>
                </a:moveTo>
                <a:lnTo>
                  <a:pt x="193547" y="0"/>
                </a:lnTo>
                <a:lnTo>
                  <a:pt x="0" y="80771"/>
                </a:lnTo>
                <a:lnTo>
                  <a:pt x="25907" y="141731"/>
                </a:lnTo>
                <a:lnTo>
                  <a:pt x="219455" y="609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9311" y="1239011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59">
                <a:moveTo>
                  <a:pt x="246887" y="77723"/>
                </a:moveTo>
                <a:lnTo>
                  <a:pt x="243839" y="70103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1523"/>
                </a:lnTo>
                <a:lnTo>
                  <a:pt x="7619" y="82295"/>
                </a:lnTo>
                <a:lnTo>
                  <a:pt x="3047" y="85343"/>
                </a:lnTo>
                <a:lnTo>
                  <a:pt x="0" y="92963"/>
                </a:lnTo>
                <a:lnTo>
                  <a:pt x="1523" y="99059"/>
                </a:lnTo>
                <a:lnTo>
                  <a:pt x="18287" y="137159"/>
                </a:lnTo>
                <a:lnTo>
                  <a:pt x="18287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0479"/>
                </a:lnTo>
                <a:lnTo>
                  <a:pt x="196595" y="18287"/>
                </a:lnTo>
                <a:lnTo>
                  <a:pt x="211835" y="24383"/>
                </a:lnTo>
                <a:lnTo>
                  <a:pt x="211835" y="54863"/>
                </a:lnTo>
                <a:lnTo>
                  <a:pt x="217931" y="68579"/>
                </a:lnTo>
                <a:lnTo>
                  <a:pt x="228599" y="64007"/>
                </a:lnTo>
                <a:lnTo>
                  <a:pt x="228599" y="89915"/>
                </a:lnTo>
                <a:lnTo>
                  <a:pt x="237743" y="86867"/>
                </a:lnTo>
                <a:lnTo>
                  <a:pt x="243839" y="83819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132892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10667"/>
                </a:moveTo>
                <a:lnTo>
                  <a:pt x="6095" y="0"/>
                </a:lnTo>
                <a:lnTo>
                  <a:pt x="0" y="15239"/>
                </a:lnTo>
                <a:lnTo>
                  <a:pt x="10667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600" y="1339595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09">
                <a:moveTo>
                  <a:pt x="27431" y="39623"/>
                </a:moveTo>
                <a:lnTo>
                  <a:pt x="10667" y="0"/>
                </a:lnTo>
                <a:lnTo>
                  <a:pt x="0" y="4571"/>
                </a:lnTo>
                <a:lnTo>
                  <a:pt x="0" y="36575"/>
                </a:lnTo>
                <a:lnTo>
                  <a:pt x="12191" y="67055"/>
                </a:lnTo>
                <a:lnTo>
                  <a:pt x="15239" y="67055"/>
                </a:lnTo>
                <a:lnTo>
                  <a:pt x="15239" y="44195"/>
                </a:lnTo>
                <a:lnTo>
                  <a:pt x="27431" y="396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2840" y="1379219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6763" y="12191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2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1383791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5">
                <a:moveTo>
                  <a:pt x="16763" y="19811"/>
                </a:moveTo>
                <a:lnTo>
                  <a:pt x="16763" y="7619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10667" y="22859"/>
                </a:lnTo>
                <a:lnTo>
                  <a:pt x="16763" y="1981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5031" y="1303019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5">
                <a:moveTo>
                  <a:pt x="182879" y="25907"/>
                </a:moveTo>
                <a:lnTo>
                  <a:pt x="182879" y="0"/>
                </a:lnTo>
                <a:lnTo>
                  <a:pt x="176783" y="16763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8391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5907" y="1257300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907" y="1257300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0479" y="1263395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80">
                <a:moveTo>
                  <a:pt x="10667" y="30479"/>
                </a:moveTo>
                <a:lnTo>
                  <a:pt x="10667" y="0"/>
                </a:lnTo>
                <a:lnTo>
                  <a:pt x="0" y="4571"/>
                </a:lnTo>
                <a:lnTo>
                  <a:pt x="10667" y="30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7243" y="1303019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4">
                <a:moveTo>
                  <a:pt x="10667" y="0"/>
                </a:moveTo>
                <a:lnTo>
                  <a:pt x="0" y="4571"/>
                </a:lnTo>
                <a:lnTo>
                  <a:pt x="4571" y="1676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9100" y="833627"/>
            <a:ext cx="2615565" cy="713740"/>
          </a:xfrm>
          <a:custGeom>
            <a:avLst/>
            <a:gdLst/>
            <a:ahLst/>
            <a:cxnLst/>
            <a:rect l="l" t="t" r="r" b="b"/>
            <a:pathLst>
              <a:path w="2615565" h="713740">
                <a:moveTo>
                  <a:pt x="0" y="0"/>
                </a:moveTo>
                <a:lnTo>
                  <a:pt x="0" y="713231"/>
                </a:lnTo>
                <a:lnTo>
                  <a:pt x="2615183" y="713231"/>
                </a:lnTo>
                <a:lnTo>
                  <a:pt x="2615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1479" y="830580"/>
            <a:ext cx="2623185" cy="718185"/>
          </a:xfrm>
          <a:custGeom>
            <a:avLst/>
            <a:gdLst/>
            <a:ahLst/>
            <a:cxnLst/>
            <a:rect l="l" t="t" r="r" b="b"/>
            <a:pathLst>
              <a:path w="2623184" h="718185">
                <a:moveTo>
                  <a:pt x="2622803" y="717803"/>
                </a:moveTo>
                <a:lnTo>
                  <a:pt x="2622803" y="0"/>
                </a:lnTo>
                <a:lnTo>
                  <a:pt x="0" y="0"/>
                </a:lnTo>
                <a:lnTo>
                  <a:pt x="0" y="717803"/>
                </a:lnTo>
                <a:lnTo>
                  <a:pt x="4571" y="717803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613659" y="9143"/>
                </a:lnTo>
                <a:lnTo>
                  <a:pt x="2613659" y="4571"/>
                </a:lnTo>
                <a:lnTo>
                  <a:pt x="2619755" y="9143"/>
                </a:lnTo>
                <a:lnTo>
                  <a:pt x="2619755" y="717803"/>
                </a:lnTo>
                <a:lnTo>
                  <a:pt x="2622803" y="717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6051" y="8351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8338" y="839723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5140" y="83515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5" y="4571"/>
                </a:moveTo>
                <a:lnTo>
                  <a:pt x="0" y="0"/>
                </a:lnTo>
                <a:lnTo>
                  <a:pt x="0" y="4571"/>
                </a:lnTo>
                <a:lnTo>
                  <a:pt x="6095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8188" y="839723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814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8143" y="2629661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251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814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16763"/>
                </a:lnTo>
                <a:lnTo>
                  <a:pt x="0" y="0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363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5220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0"/>
                </a:lnTo>
                <a:lnTo>
                  <a:pt x="0" y="16763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6051" y="1539239"/>
            <a:ext cx="2613660" cy="184785"/>
          </a:xfrm>
          <a:custGeom>
            <a:avLst/>
            <a:gdLst/>
            <a:ahLst/>
            <a:cxnLst/>
            <a:rect l="l" t="t" r="r" b="b"/>
            <a:pathLst>
              <a:path w="2613659" h="184785">
                <a:moveTo>
                  <a:pt x="0" y="0"/>
                </a:moveTo>
                <a:lnTo>
                  <a:pt x="0" y="184403"/>
                </a:lnTo>
                <a:lnTo>
                  <a:pt x="2613659" y="184403"/>
                </a:lnTo>
                <a:lnTo>
                  <a:pt x="26136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4020" y="154838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28465" y="154838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6051" y="1731263"/>
            <a:ext cx="2615565" cy="0"/>
          </a:xfrm>
          <a:custGeom>
            <a:avLst/>
            <a:gdLst/>
            <a:ahLst/>
            <a:cxnLst/>
            <a:rect l="l" t="t" r="r" b="b"/>
            <a:pathLst>
              <a:path w="2615565">
                <a:moveTo>
                  <a:pt x="0" y="0"/>
                </a:moveTo>
                <a:lnTo>
                  <a:pt x="26151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6051" y="172669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6095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8315" y="154838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42759" y="154838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5140" y="172669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5" y="9143"/>
                </a:moveTo>
                <a:lnTo>
                  <a:pt x="6095" y="0"/>
                </a:lnTo>
                <a:lnTo>
                  <a:pt x="0" y="6095"/>
                </a:lnTo>
                <a:lnTo>
                  <a:pt x="0" y="9143"/>
                </a:lnTo>
                <a:lnTo>
                  <a:pt x="609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339842" y="849629"/>
            <a:ext cx="2117090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pc="-5" dirty="0"/>
              <a:t>Infantis </a:t>
            </a:r>
            <a:r>
              <a:rPr dirty="0"/>
              <a:t>‐</a:t>
            </a:r>
            <a:r>
              <a:rPr spc="-150" dirty="0"/>
              <a:t> </a:t>
            </a:r>
            <a:r>
              <a:rPr dirty="0"/>
              <a:t>Corrida</a:t>
            </a: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500" spc="-5" dirty="0"/>
              <a:t>1ª corrida </a:t>
            </a:r>
            <a:r>
              <a:rPr sz="1500" dirty="0"/>
              <a:t>‐ 1 </a:t>
            </a:r>
            <a:r>
              <a:rPr sz="1500" spc="-15" dirty="0"/>
              <a:t>volta </a:t>
            </a:r>
            <a:r>
              <a:rPr sz="1500" spc="-5" dirty="0"/>
              <a:t>(400m)  2ª corrida </a:t>
            </a:r>
            <a:r>
              <a:rPr sz="1500" dirty="0"/>
              <a:t>– 1 </a:t>
            </a:r>
            <a:r>
              <a:rPr sz="1500" spc="-15" dirty="0"/>
              <a:t>volta</a:t>
            </a:r>
            <a:r>
              <a:rPr sz="1500" spc="-105" dirty="0"/>
              <a:t> </a:t>
            </a:r>
            <a:r>
              <a:rPr sz="1500" spc="-5" dirty="0"/>
              <a:t>(400m)</a:t>
            </a:r>
            <a:endParaRPr sz="1500"/>
          </a:p>
        </p:txBody>
      </p:sp>
      <p:sp>
        <p:nvSpPr>
          <p:cNvPr id="41" name="object 41"/>
          <p:cNvSpPr/>
          <p:nvPr/>
        </p:nvSpPr>
        <p:spPr>
          <a:xfrm>
            <a:off x="7481316" y="1508759"/>
            <a:ext cx="219710" cy="143510"/>
          </a:xfrm>
          <a:custGeom>
            <a:avLst/>
            <a:gdLst/>
            <a:ahLst/>
            <a:cxnLst/>
            <a:rect l="l" t="t" r="r" b="b"/>
            <a:pathLst>
              <a:path w="219709" h="143510">
                <a:moveTo>
                  <a:pt x="219455" y="62483"/>
                </a:moveTo>
                <a:lnTo>
                  <a:pt x="193547" y="0"/>
                </a:lnTo>
                <a:lnTo>
                  <a:pt x="0" y="80771"/>
                </a:lnTo>
                <a:lnTo>
                  <a:pt x="24383" y="143255"/>
                </a:lnTo>
                <a:lnTo>
                  <a:pt x="219455" y="624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9995" y="3080004"/>
            <a:ext cx="8599931" cy="403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5400" y="3203447"/>
            <a:ext cx="490855" cy="2292350"/>
          </a:xfrm>
          <a:custGeom>
            <a:avLst/>
            <a:gdLst/>
            <a:ahLst/>
            <a:cxnLst/>
            <a:rect l="l" t="t" r="r" b="b"/>
            <a:pathLst>
              <a:path w="490854" h="2292350">
                <a:moveTo>
                  <a:pt x="490727" y="19811"/>
                </a:moveTo>
                <a:lnTo>
                  <a:pt x="370331" y="0"/>
                </a:lnTo>
                <a:lnTo>
                  <a:pt x="0" y="2272283"/>
                </a:lnTo>
                <a:lnTo>
                  <a:pt x="120395" y="2292095"/>
                </a:lnTo>
                <a:lnTo>
                  <a:pt x="490727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93207" y="3191255"/>
            <a:ext cx="516890" cy="2316480"/>
          </a:xfrm>
          <a:custGeom>
            <a:avLst/>
            <a:gdLst/>
            <a:ahLst/>
            <a:cxnLst/>
            <a:rect l="l" t="t" r="r" b="b"/>
            <a:pathLst>
              <a:path w="516889" h="2316479">
                <a:moveTo>
                  <a:pt x="516635" y="27431"/>
                </a:moveTo>
                <a:lnTo>
                  <a:pt x="512063" y="21335"/>
                </a:lnTo>
                <a:lnTo>
                  <a:pt x="505967" y="19811"/>
                </a:lnTo>
                <a:lnTo>
                  <a:pt x="384047" y="0"/>
                </a:lnTo>
                <a:lnTo>
                  <a:pt x="377951" y="0"/>
                </a:lnTo>
                <a:lnTo>
                  <a:pt x="371855" y="3047"/>
                </a:lnTo>
                <a:lnTo>
                  <a:pt x="370331" y="10667"/>
                </a:lnTo>
                <a:lnTo>
                  <a:pt x="1523" y="2282951"/>
                </a:lnTo>
                <a:lnTo>
                  <a:pt x="0" y="2289047"/>
                </a:lnTo>
                <a:lnTo>
                  <a:pt x="4571" y="2295143"/>
                </a:lnTo>
                <a:lnTo>
                  <a:pt x="10667" y="2296667"/>
                </a:lnTo>
                <a:lnTo>
                  <a:pt x="15239" y="2297420"/>
                </a:lnTo>
                <a:lnTo>
                  <a:pt x="15239" y="2272283"/>
                </a:lnTo>
                <a:lnTo>
                  <a:pt x="26322" y="2274107"/>
                </a:lnTo>
                <a:lnTo>
                  <a:pt x="380999" y="97874"/>
                </a:lnTo>
                <a:lnTo>
                  <a:pt x="380999" y="24383"/>
                </a:lnTo>
                <a:lnTo>
                  <a:pt x="394715" y="13715"/>
                </a:lnTo>
                <a:lnTo>
                  <a:pt x="394715" y="26641"/>
                </a:lnTo>
                <a:lnTo>
                  <a:pt x="490313" y="42372"/>
                </a:lnTo>
                <a:lnTo>
                  <a:pt x="492251" y="30479"/>
                </a:lnTo>
                <a:lnTo>
                  <a:pt x="501395" y="44195"/>
                </a:lnTo>
                <a:lnTo>
                  <a:pt x="501395" y="117686"/>
                </a:lnTo>
                <a:lnTo>
                  <a:pt x="515111" y="33527"/>
                </a:lnTo>
                <a:lnTo>
                  <a:pt x="516635" y="27431"/>
                </a:lnTo>
                <a:close/>
              </a:path>
              <a:path w="516889" h="2316479">
                <a:moveTo>
                  <a:pt x="26322" y="2274107"/>
                </a:moveTo>
                <a:lnTo>
                  <a:pt x="15239" y="2272283"/>
                </a:lnTo>
                <a:lnTo>
                  <a:pt x="24383" y="2285999"/>
                </a:lnTo>
                <a:lnTo>
                  <a:pt x="26322" y="2274107"/>
                </a:lnTo>
                <a:close/>
              </a:path>
              <a:path w="516889" h="2316479">
                <a:moveTo>
                  <a:pt x="123971" y="2290176"/>
                </a:moveTo>
                <a:lnTo>
                  <a:pt x="26322" y="2274107"/>
                </a:lnTo>
                <a:lnTo>
                  <a:pt x="24383" y="2285999"/>
                </a:lnTo>
                <a:lnTo>
                  <a:pt x="15239" y="2272283"/>
                </a:lnTo>
                <a:lnTo>
                  <a:pt x="15239" y="2297420"/>
                </a:lnTo>
                <a:lnTo>
                  <a:pt x="121919" y="2314975"/>
                </a:lnTo>
                <a:lnTo>
                  <a:pt x="121919" y="2302763"/>
                </a:lnTo>
                <a:lnTo>
                  <a:pt x="123971" y="2290176"/>
                </a:lnTo>
                <a:close/>
              </a:path>
              <a:path w="516889" h="2316479">
                <a:moveTo>
                  <a:pt x="135635" y="2292095"/>
                </a:moveTo>
                <a:lnTo>
                  <a:pt x="123971" y="2290176"/>
                </a:lnTo>
                <a:lnTo>
                  <a:pt x="121919" y="2302763"/>
                </a:lnTo>
                <a:lnTo>
                  <a:pt x="135635" y="2292095"/>
                </a:lnTo>
                <a:close/>
              </a:path>
              <a:path w="516889" h="2316479">
                <a:moveTo>
                  <a:pt x="135635" y="2316479"/>
                </a:moveTo>
                <a:lnTo>
                  <a:pt x="135635" y="2292095"/>
                </a:lnTo>
                <a:lnTo>
                  <a:pt x="121919" y="2302763"/>
                </a:lnTo>
                <a:lnTo>
                  <a:pt x="121919" y="2314975"/>
                </a:lnTo>
                <a:lnTo>
                  <a:pt x="131063" y="2316479"/>
                </a:lnTo>
                <a:lnTo>
                  <a:pt x="135635" y="2316479"/>
                </a:lnTo>
                <a:close/>
              </a:path>
              <a:path w="516889" h="2316479">
                <a:moveTo>
                  <a:pt x="501395" y="117686"/>
                </a:moveTo>
                <a:lnTo>
                  <a:pt x="501395" y="44195"/>
                </a:lnTo>
                <a:lnTo>
                  <a:pt x="490313" y="42372"/>
                </a:lnTo>
                <a:lnTo>
                  <a:pt x="123971" y="2290176"/>
                </a:lnTo>
                <a:lnTo>
                  <a:pt x="135635" y="2292095"/>
                </a:lnTo>
                <a:lnTo>
                  <a:pt x="135635" y="2316479"/>
                </a:lnTo>
                <a:lnTo>
                  <a:pt x="137159" y="2316479"/>
                </a:lnTo>
                <a:lnTo>
                  <a:pt x="143255" y="2311907"/>
                </a:lnTo>
                <a:lnTo>
                  <a:pt x="144779" y="2305811"/>
                </a:lnTo>
                <a:lnTo>
                  <a:pt x="501395" y="117686"/>
                </a:lnTo>
                <a:close/>
              </a:path>
              <a:path w="516889" h="2316479">
                <a:moveTo>
                  <a:pt x="394715" y="13715"/>
                </a:moveTo>
                <a:lnTo>
                  <a:pt x="380999" y="24383"/>
                </a:lnTo>
                <a:lnTo>
                  <a:pt x="392664" y="26303"/>
                </a:lnTo>
                <a:lnTo>
                  <a:pt x="394715" y="13715"/>
                </a:lnTo>
                <a:close/>
              </a:path>
              <a:path w="516889" h="2316479">
                <a:moveTo>
                  <a:pt x="392664" y="26303"/>
                </a:moveTo>
                <a:lnTo>
                  <a:pt x="380999" y="24383"/>
                </a:lnTo>
                <a:lnTo>
                  <a:pt x="380999" y="97874"/>
                </a:lnTo>
                <a:lnTo>
                  <a:pt x="392664" y="26303"/>
                </a:lnTo>
                <a:close/>
              </a:path>
              <a:path w="516889" h="2316479">
                <a:moveTo>
                  <a:pt x="394715" y="26641"/>
                </a:moveTo>
                <a:lnTo>
                  <a:pt x="394715" y="13715"/>
                </a:lnTo>
                <a:lnTo>
                  <a:pt x="392664" y="26303"/>
                </a:lnTo>
                <a:lnTo>
                  <a:pt x="394715" y="26641"/>
                </a:lnTo>
                <a:close/>
              </a:path>
              <a:path w="516889" h="2316479">
                <a:moveTo>
                  <a:pt x="501395" y="44195"/>
                </a:moveTo>
                <a:lnTo>
                  <a:pt x="492251" y="30479"/>
                </a:lnTo>
                <a:lnTo>
                  <a:pt x="490313" y="42372"/>
                </a:lnTo>
                <a:lnTo>
                  <a:pt x="501395" y="441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32547" y="1001267"/>
            <a:ext cx="283845" cy="129539"/>
          </a:xfrm>
          <a:custGeom>
            <a:avLst/>
            <a:gdLst/>
            <a:ahLst/>
            <a:cxnLst/>
            <a:rect l="l" t="t" r="r" b="b"/>
            <a:pathLst>
              <a:path w="283845" h="129540">
                <a:moveTo>
                  <a:pt x="283463" y="68579"/>
                </a:moveTo>
                <a:lnTo>
                  <a:pt x="266699" y="0"/>
                </a:lnTo>
                <a:lnTo>
                  <a:pt x="0" y="60959"/>
                </a:lnTo>
                <a:lnTo>
                  <a:pt x="16763" y="129539"/>
                </a:lnTo>
                <a:lnTo>
                  <a:pt x="283463" y="68579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20355" y="987551"/>
            <a:ext cx="307975" cy="157480"/>
          </a:xfrm>
          <a:custGeom>
            <a:avLst/>
            <a:gdLst/>
            <a:ahLst/>
            <a:cxnLst/>
            <a:rect l="l" t="t" r="r" b="b"/>
            <a:pathLst>
              <a:path w="307975" h="157480">
                <a:moveTo>
                  <a:pt x="307847" y="85343"/>
                </a:moveTo>
                <a:lnTo>
                  <a:pt x="306323" y="79247"/>
                </a:lnTo>
                <a:lnTo>
                  <a:pt x="291083" y="10667"/>
                </a:lnTo>
                <a:lnTo>
                  <a:pt x="289559" y="4571"/>
                </a:lnTo>
                <a:lnTo>
                  <a:pt x="283463" y="0"/>
                </a:lnTo>
                <a:lnTo>
                  <a:pt x="277367" y="1523"/>
                </a:lnTo>
                <a:lnTo>
                  <a:pt x="10667" y="62483"/>
                </a:lnTo>
                <a:lnTo>
                  <a:pt x="3047" y="64007"/>
                </a:lnTo>
                <a:lnTo>
                  <a:pt x="0" y="71627"/>
                </a:lnTo>
                <a:lnTo>
                  <a:pt x="1523" y="77723"/>
                </a:lnTo>
                <a:lnTo>
                  <a:pt x="15239" y="139445"/>
                </a:lnTo>
                <a:lnTo>
                  <a:pt x="15239" y="86867"/>
                </a:lnTo>
                <a:lnTo>
                  <a:pt x="24383" y="71627"/>
                </a:lnTo>
                <a:lnTo>
                  <a:pt x="27150" y="84077"/>
                </a:lnTo>
                <a:lnTo>
                  <a:pt x="268223" y="27597"/>
                </a:lnTo>
                <a:lnTo>
                  <a:pt x="268223" y="15239"/>
                </a:lnTo>
                <a:lnTo>
                  <a:pt x="281939" y="24383"/>
                </a:lnTo>
                <a:lnTo>
                  <a:pt x="281939" y="72603"/>
                </a:lnTo>
                <a:lnTo>
                  <a:pt x="292607" y="70103"/>
                </a:lnTo>
                <a:lnTo>
                  <a:pt x="292607" y="94041"/>
                </a:lnTo>
                <a:lnTo>
                  <a:pt x="297179" y="92963"/>
                </a:lnTo>
                <a:lnTo>
                  <a:pt x="304799" y="91439"/>
                </a:lnTo>
                <a:lnTo>
                  <a:pt x="307847" y="85343"/>
                </a:lnTo>
                <a:close/>
              </a:path>
              <a:path w="307975" h="157480">
                <a:moveTo>
                  <a:pt x="27150" y="84077"/>
                </a:moveTo>
                <a:lnTo>
                  <a:pt x="24383" y="71627"/>
                </a:lnTo>
                <a:lnTo>
                  <a:pt x="15239" y="86867"/>
                </a:lnTo>
                <a:lnTo>
                  <a:pt x="27150" y="84077"/>
                </a:lnTo>
                <a:close/>
              </a:path>
              <a:path w="307975" h="157480">
                <a:moveTo>
                  <a:pt x="37335" y="129910"/>
                </a:moveTo>
                <a:lnTo>
                  <a:pt x="27150" y="84077"/>
                </a:lnTo>
                <a:lnTo>
                  <a:pt x="15239" y="86867"/>
                </a:lnTo>
                <a:lnTo>
                  <a:pt x="15239" y="139445"/>
                </a:lnTo>
                <a:lnTo>
                  <a:pt x="16763" y="146303"/>
                </a:lnTo>
                <a:lnTo>
                  <a:pt x="18287" y="152399"/>
                </a:lnTo>
                <a:lnTo>
                  <a:pt x="24383" y="156971"/>
                </a:lnTo>
                <a:lnTo>
                  <a:pt x="25907" y="156667"/>
                </a:lnTo>
                <a:lnTo>
                  <a:pt x="25907" y="132587"/>
                </a:lnTo>
                <a:lnTo>
                  <a:pt x="37335" y="129910"/>
                </a:lnTo>
                <a:close/>
              </a:path>
              <a:path w="307975" h="157480">
                <a:moveTo>
                  <a:pt x="39623" y="140207"/>
                </a:moveTo>
                <a:lnTo>
                  <a:pt x="37335" y="129910"/>
                </a:lnTo>
                <a:lnTo>
                  <a:pt x="25907" y="132587"/>
                </a:lnTo>
                <a:lnTo>
                  <a:pt x="39623" y="140207"/>
                </a:lnTo>
                <a:close/>
              </a:path>
              <a:path w="307975" h="157480">
                <a:moveTo>
                  <a:pt x="39623" y="153652"/>
                </a:moveTo>
                <a:lnTo>
                  <a:pt x="39623" y="140207"/>
                </a:lnTo>
                <a:lnTo>
                  <a:pt x="25907" y="132587"/>
                </a:lnTo>
                <a:lnTo>
                  <a:pt x="25907" y="156667"/>
                </a:lnTo>
                <a:lnTo>
                  <a:pt x="32003" y="155447"/>
                </a:lnTo>
                <a:lnTo>
                  <a:pt x="39623" y="153652"/>
                </a:lnTo>
                <a:close/>
              </a:path>
              <a:path w="307975" h="157480">
                <a:moveTo>
                  <a:pt x="292607" y="94041"/>
                </a:moveTo>
                <a:lnTo>
                  <a:pt x="292607" y="70103"/>
                </a:lnTo>
                <a:lnTo>
                  <a:pt x="283463" y="83819"/>
                </a:lnTo>
                <a:lnTo>
                  <a:pt x="281019" y="72819"/>
                </a:lnTo>
                <a:lnTo>
                  <a:pt x="37335" y="129910"/>
                </a:lnTo>
                <a:lnTo>
                  <a:pt x="39623" y="140207"/>
                </a:lnTo>
                <a:lnTo>
                  <a:pt x="39623" y="153652"/>
                </a:lnTo>
                <a:lnTo>
                  <a:pt x="292607" y="94041"/>
                </a:lnTo>
                <a:close/>
              </a:path>
              <a:path w="307975" h="157480">
                <a:moveTo>
                  <a:pt x="281939" y="24383"/>
                </a:moveTo>
                <a:lnTo>
                  <a:pt x="268223" y="15239"/>
                </a:lnTo>
                <a:lnTo>
                  <a:pt x="270834" y="26985"/>
                </a:lnTo>
                <a:lnTo>
                  <a:pt x="281939" y="24383"/>
                </a:lnTo>
                <a:close/>
              </a:path>
              <a:path w="307975" h="157480">
                <a:moveTo>
                  <a:pt x="270834" y="26985"/>
                </a:moveTo>
                <a:lnTo>
                  <a:pt x="268223" y="15239"/>
                </a:lnTo>
                <a:lnTo>
                  <a:pt x="268223" y="27597"/>
                </a:lnTo>
                <a:lnTo>
                  <a:pt x="270834" y="26985"/>
                </a:lnTo>
                <a:close/>
              </a:path>
              <a:path w="307975" h="157480">
                <a:moveTo>
                  <a:pt x="281939" y="72603"/>
                </a:moveTo>
                <a:lnTo>
                  <a:pt x="281939" y="24383"/>
                </a:lnTo>
                <a:lnTo>
                  <a:pt x="270834" y="26985"/>
                </a:lnTo>
                <a:lnTo>
                  <a:pt x="281019" y="72819"/>
                </a:lnTo>
                <a:lnTo>
                  <a:pt x="281939" y="72603"/>
                </a:lnTo>
                <a:close/>
              </a:path>
              <a:path w="307975" h="157480">
                <a:moveTo>
                  <a:pt x="292607" y="70103"/>
                </a:moveTo>
                <a:lnTo>
                  <a:pt x="281019" y="72819"/>
                </a:lnTo>
                <a:lnTo>
                  <a:pt x="283463" y="83819"/>
                </a:lnTo>
                <a:lnTo>
                  <a:pt x="292607" y="7010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50553" y="878103"/>
            <a:ext cx="916940" cy="1570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65"/>
              </a:spcBef>
            </a:pPr>
            <a:r>
              <a:rPr sz="1700" b="1" spc="-10" dirty="0">
                <a:latin typeface="Calibri"/>
                <a:cs typeface="Calibri"/>
              </a:rPr>
              <a:t>Partida  </a:t>
            </a:r>
            <a:r>
              <a:rPr sz="1700" b="1" spc="-25" dirty="0">
                <a:latin typeface="Calibri"/>
                <a:cs typeface="Calibri"/>
              </a:rPr>
              <a:t>Meta  </a:t>
            </a:r>
            <a:r>
              <a:rPr sz="1700" b="1" spc="-40" dirty="0">
                <a:latin typeface="Calibri"/>
                <a:cs typeface="Calibri"/>
              </a:rPr>
              <a:t>Transição</a:t>
            </a: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ts val="2030"/>
              </a:lnSpc>
              <a:spcBef>
                <a:spcPts val="10"/>
              </a:spcBef>
            </a:pPr>
            <a:r>
              <a:rPr sz="1700" b="1" spc="-10" dirty="0">
                <a:latin typeface="Calibri"/>
                <a:cs typeface="Calibri"/>
              </a:rPr>
              <a:t>1ª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2ª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</a:t>
            </a:r>
            <a:r>
              <a:rPr sz="1700" b="1" spc="-15" dirty="0">
                <a:latin typeface="Calibri"/>
                <a:cs typeface="Calibri"/>
              </a:rPr>
              <a:t>Retorno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467600" y="1495043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7" y="77723"/>
                </a:moveTo>
                <a:lnTo>
                  <a:pt x="243839" y="71627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3047"/>
                </a:lnTo>
                <a:lnTo>
                  <a:pt x="7619" y="83819"/>
                </a:lnTo>
                <a:lnTo>
                  <a:pt x="1523" y="86867"/>
                </a:lnTo>
                <a:lnTo>
                  <a:pt x="0" y="92963"/>
                </a:lnTo>
                <a:lnTo>
                  <a:pt x="1523" y="99059"/>
                </a:lnTo>
                <a:lnTo>
                  <a:pt x="16763" y="137159"/>
                </a:lnTo>
                <a:lnTo>
                  <a:pt x="16763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2003"/>
                </a:lnTo>
                <a:lnTo>
                  <a:pt x="196595" y="19811"/>
                </a:lnTo>
                <a:lnTo>
                  <a:pt x="211835" y="25907"/>
                </a:lnTo>
                <a:lnTo>
                  <a:pt x="211835" y="54863"/>
                </a:lnTo>
                <a:lnTo>
                  <a:pt x="217931" y="70103"/>
                </a:lnTo>
                <a:lnTo>
                  <a:pt x="228599" y="65531"/>
                </a:lnTo>
                <a:lnTo>
                  <a:pt x="228599" y="91439"/>
                </a:lnTo>
                <a:lnTo>
                  <a:pt x="237743" y="86867"/>
                </a:lnTo>
                <a:lnTo>
                  <a:pt x="243839" y="85343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4364" y="1584959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191" y="10667"/>
                </a:moveTo>
                <a:lnTo>
                  <a:pt x="7619" y="0"/>
                </a:lnTo>
                <a:lnTo>
                  <a:pt x="0" y="15239"/>
                </a:lnTo>
                <a:lnTo>
                  <a:pt x="1219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84364" y="1595627"/>
            <a:ext cx="29209" cy="68580"/>
          </a:xfrm>
          <a:custGeom>
            <a:avLst/>
            <a:gdLst/>
            <a:ahLst/>
            <a:cxnLst/>
            <a:rect l="l" t="t" r="r" b="b"/>
            <a:pathLst>
              <a:path w="29209" h="68580">
                <a:moveTo>
                  <a:pt x="28955" y="41147"/>
                </a:moveTo>
                <a:lnTo>
                  <a:pt x="12191" y="0"/>
                </a:lnTo>
                <a:lnTo>
                  <a:pt x="0" y="4571"/>
                </a:lnTo>
                <a:lnTo>
                  <a:pt x="0" y="36575"/>
                </a:lnTo>
                <a:lnTo>
                  <a:pt x="10667" y="60959"/>
                </a:lnTo>
                <a:lnTo>
                  <a:pt x="13715" y="67055"/>
                </a:lnTo>
                <a:lnTo>
                  <a:pt x="16763" y="68579"/>
                </a:lnTo>
                <a:lnTo>
                  <a:pt x="16763" y="45719"/>
                </a:lnTo>
                <a:lnTo>
                  <a:pt x="28955" y="4114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1128" y="163677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6763" y="10667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1128" y="1641347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3" y="19811"/>
                </a:moveTo>
                <a:lnTo>
                  <a:pt x="16763" y="6095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9143" y="21335"/>
                </a:lnTo>
                <a:lnTo>
                  <a:pt x="16763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13319" y="1560575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4">
                <a:moveTo>
                  <a:pt x="182879" y="25907"/>
                </a:moveTo>
                <a:lnTo>
                  <a:pt x="182879" y="0"/>
                </a:lnTo>
                <a:lnTo>
                  <a:pt x="176783" y="15239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6867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4195" y="1514855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4195" y="151485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68767" y="1520951"/>
            <a:ext cx="10795" cy="29209"/>
          </a:xfrm>
          <a:custGeom>
            <a:avLst/>
            <a:gdLst/>
            <a:ahLst/>
            <a:cxnLst/>
            <a:rect l="l" t="t" r="r" b="b"/>
            <a:pathLst>
              <a:path w="10795" h="29209">
                <a:moveTo>
                  <a:pt x="10667" y="28955"/>
                </a:moveTo>
                <a:lnTo>
                  <a:pt x="10667" y="0"/>
                </a:lnTo>
                <a:lnTo>
                  <a:pt x="0" y="4571"/>
                </a:lnTo>
                <a:lnTo>
                  <a:pt x="10667" y="289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5531" y="156057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0"/>
                </a:moveTo>
                <a:lnTo>
                  <a:pt x="0" y="4571"/>
                </a:lnTo>
                <a:lnTo>
                  <a:pt x="4571" y="15239"/>
                </a:lnTo>
                <a:lnTo>
                  <a:pt x="1066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61503" y="1821179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75219" y="2052827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9123" y="222808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24027" y="89915"/>
                </a:moveTo>
                <a:lnTo>
                  <a:pt x="215193" y="54649"/>
                </a:lnTo>
                <a:lnTo>
                  <a:pt x="191071" y="26098"/>
                </a:lnTo>
                <a:lnTo>
                  <a:pt x="155233" y="6977"/>
                </a:lnTo>
                <a:lnTo>
                  <a:pt x="111251" y="0"/>
                </a:lnTo>
                <a:lnTo>
                  <a:pt x="68151" y="6977"/>
                </a:lnTo>
                <a:lnTo>
                  <a:pt x="32765" y="26098"/>
                </a:lnTo>
                <a:lnTo>
                  <a:pt x="8810" y="54649"/>
                </a:lnTo>
                <a:lnTo>
                  <a:pt x="0" y="89915"/>
                </a:lnTo>
                <a:lnTo>
                  <a:pt x="8810" y="125420"/>
                </a:lnTo>
                <a:lnTo>
                  <a:pt x="32765" y="154495"/>
                </a:lnTo>
                <a:lnTo>
                  <a:pt x="68151" y="174140"/>
                </a:lnTo>
                <a:lnTo>
                  <a:pt x="111251" y="181355"/>
                </a:lnTo>
                <a:lnTo>
                  <a:pt x="155233" y="174140"/>
                </a:lnTo>
                <a:lnTo>
                  <a:pt x="191071" y="154495"/>
                </a:lnTo>
                <a:lnTo>
                  <a:pt x="215193" y="125420"/>
                </a:lnTo>
                <a:lnTo>
                  <a:pt x="224027" y="899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6931" y="2215895"/>
            <a:ext cx="248920" cy="205740"/>
          </a:xfrm>
          <a:custGeom>
            <a:avLst/>
            <a:gdLst/>
            <a:ahLst/>
            <a:cxnLst/>
            <a:rect l="l" t="t" r="r" b="b"/>
            <a:pathLst>
              <a:path w="248920" h="205739">
                <a:moveTo>
                  <a:pt x="248411" y="102107"/>
                </a:moveTo>
                <a:lnTo>
                  <a:pt x="237743" y="60959"/>
                </a:lnTo>
                <a:lnTo>
                  <a:pt x="210311" y="28955"/>
                </a:lnTo>
                <a:lnTo>
                  <a:pt x="170687" y="7619"/>
                </a:lnTo>
                <a:lnTo>
                  <a:pt x="135635" y="0"/>
                </a:lnTo>
                <a:lnTo>
                  <a:pt x="111251" y="0"/>
                </a:lnTo>
                <a:lnTo>
                  <a:pt x="54863" y="16763"/>
                </a:lnTo>
                <a:lnTo>
                  <a:pt x="21335" y="44195"/>
                </a:lnTo>
                <a:lnTo>
                  <a:pt x="3047" y="82295"/>
                </a:lnTo>
                <a:lnTo>
                  <a:pt x="0" y="103631"/>
                </a:lnTo>
                <a:lnTo>
                  <a:pt x="3047" y="124967"/>
                </a:lnTo>
                <a:lnTo>
                  <a:pt x="22859" y="161543"/>
                </a:lnTo>
                <a:lnTo>
                  <a:pt x="24383" y="163067"/>
                </a:lnTo>
                <a:lnTo>
                  <a:pt x="24383" y="94487"/>
                </a:lnTo>
                <a:lnTo>
                  <a:pt x="25907" y="86867"/>
                </a:lnTo>
                <a:lnTo>
                  <a:pt x="53339" y="47243"/>
                </a:lnTo>
                <a:lnTo>
                  <a:pt x="94487" y="27431"/>
                </a:lnTo>
                <a:lnTo>
                  <a:pt x="114299" y="24383"/>
                </a:lnTo>
                <a:lnTo>
                  <a:pt x="135635" y="24383"/>
                </a:lnTo>
                <a:lnTo>
                  <a:pt x="144779" y="25907"/>
                </a:lnTo>
                <a:lnTo>
                  <a:pt x="155447" y="27431"/>
                </a:lnTo>
                <a:lnTo>
                  <a:pt x="173735" y="33527"/>
                </a:lnTo>
                <a:lnTo>
                  <a:pt x="188975" y="42671"/>
                </a:lnTo>
                <a:lnTo>
                  <a:pt x="196595" y="48767"/>
                </a:lnTo>
                <a:lnTo>
                  <a:pt x="202691" y="53339"/>
                </a:lnTo>
                <a:lnTo>
                  <a:pt x="222503" y="88391"/>
                </a:lnTo>
                <a:lnTo>
                  <a:pt x="224027" y="96011"/>
                </a:lnTo>
                <a:lnTo>
                  <a:pt x="224027" y="163677"/>
                </a:lnTo>
                <a:lnTo>
                  <a:pt x="227075" y="160019"/>
                </a:lnTo>
                <a:lnTo>
                  <a:pt x="233171" y="152399"/>
                </a:lnTo>
                <a:lnTo>
                  <a:pt x="242315" y="134111"/>
                </a:lnTo>
                <a:lnTo>
                  <a:pt x="245363" y="123443"/>
                </a:lnTo>
                <a:lnTo>
                  <a:pt x="248411" y="102107"/>
                </a:lnTo>
                <a:close/>
              </a:path>
              <a:path w="248920" h="205739">
                <a:moveTo>
                  <a:pt x="224027" y="163677"/>
                </a:moveTo>
                <a:lnTo>
                  <a:pt x="224027" y="111251"/>
                </a:lnTo>
                <a:lnTo>
                  <a:pt x="222503" y="118871"/>
                </a:lnTo>
                <a:lnTo>
                  <a:pt x="219455" y="126491"/>
                </a:lnTo>
                <a:lnTo>
                  <a:pt x="195071" y="158495"/>
                </a:lnTo>
                <a:lnTo>
                  <a:pt x="179831" y="167639"/>
                </a:lnTo>
                <a:lnTo>
                  <a:pt x="172211" y="172211"/>
                </a:lnTo>
                <a:lnTo>
                  <a:pt x="153923" y="178307"/>
                </a:lnTo>
                <a:lnTo>
                  <a:pt x="144779" y="179831"/>
                </a:lnTo>
                <a:lnTo>
                  <a:pt x="134111" y="181355"/>
                </a:lnTo>
                <a:lnTo>
                  <a:pt x="112775" y="181355"/>
                </a:lnTo>
                <a:lnTo>
                  <a:pt x="103631" y="179831"/>
                </a:lnTo>
                <a:lnTo>
                  <a:pt x="92963" y="178307"/>
                </a:lnTo>
                <a:lnTo>
                  <a:pt x="74675" y="172211"/>
                </a:lnTo>
                <a:lnTo>
                  <a:pt x="59435" y="163067"/>
                </a:lnTo>
                <a:lnTo>
                  <a:pt x="51815" y="156971"/>
                </a:lnTo>
                <a:lnTo>
                  <a:pt x="45719" y="152399"/>
                </a:lnTo>
                <a:lnTo>
                  <a:pt x="39623" y="144779"/>
                </a:lnTo>
                <a:lnTo>
                  <a:pt x="30479" y="132587"/>
                </a:lnTo>
                <a:lnTo>
                  <a:pt x="27431" y="124967"/>
                </a:lnTo>
                <a:lnTo>
                  <a:pt x="24383" y="109727"/>
                </a:lnTo>
                <a:lnTo>
                  <a:pt x="24383" y="163067"/>
                </a:lnTo>
                <a:lnTo>
                  <a:pt x="56387" y="188975"/>
                </a:lnTo>
                <a:lnTo>
                  <a:pt x="100583" y="204215"/>
                </a:lnTo>
                <a:lnTo>
                  <a:pt x="112775" y="205739"/>
                </a:lnTo>
                <a:lnTo>
                  <a:pt x="137159" y="205739"/>
                </a:lnTo>
                <a:lnTo>
                  <a:pt x="149351" y="204215"/>
                </a:lnTo>
                <a:lnTo>
                  <a:pt x="160019" y="201167"/>
                </a:lnTo>
                <a:lnTo>
                  <a:pt x="172211" y="198119"/>
                </a:lnTo>
                <a:lnTo>
                  <a:pt x="193547" y="188975"/>
                </a:lnTo>
                <a:lnTo>
                  <a:pt x="202691" y="182879"/>
                </a:lnTo>
                <a:lnTo>
                  <a:pt x="211835" y="175259"/>
                </a:lnTo>
                <a:lnTo>
                  <a:pt x="219455" y="169163"/>
                </a:lnTo>
                <a:lnTo>
                  <a:pt x="224027" y="1636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17903" y="1260347"/>
            <a:ext cx="143510" cy="93345"/>
          </a:xfrm>
          <a:custGeom>
            <a:avLst/>
            <a:gdLst/>
            <a:ahLst/>
            <a:cxnLst/>
            <a:rect l="l" t="t" r="r" b="b"/>
            <a:pathLst>
              <a:path w="143510" h="93344">
                <a:moveTo>
                  <a:pt x="143255" y="45719"/>
                </a:moveTo>
                <a:lnTo>
                  <a:pt x="137636" y="28289"/>
                </a:lnTo>
                <a:lnTo>
                  <a:pt x="122300" y="13715"/>
                </a:lnTo>
                <a:lnTo>
                  <a:pt x="99536" y="3714"/>
                </a:lnTo>
                <a:lnTo>
                  <a:pt x="71627" y="0"/>
                </a:lnTo>
                <a:lnTo>
                  <a:pt x="43719" y="3714"/>
                </a:lnTo>
                <a:lnTo>
                  <a:pt x="20954" y="13715"/>
                </a:lnTo>
                <a:lnTo>
                  <a:pt x="5619" y="28289"/>
                </a:lnTo>
                <a:lnTo>
                  <a:pt x="0" y="45719"/>
                </a:lnTo>
                <a:lnTo>
                  <a:pt x="5619" y="64031"/>
                </a:lnTo>
                <a:lnTo>
                  <a:pt x="20954" y="79057"/>
                </a:lnTo>
                <a:lnTo>
                  <a:pt x="43719" y="89225"/>
                </a:lnTo>
                <a:lnTo>
                  <a:pt x="71627" y="92963"/>
                </a:lnTo>
                <a:lnTo>
                  <a:pt x="99536" y="89225"/>
                </a:lnTo>
                <a:lnTo>
                  <a:pt x="122300" y="79057"/>
                </a:lnTo>
                <a:lnTo>
                  <a:pt x="137636" y="64031"/>
                </a:lnTo>
                <a:lnTo>
                  <a:pt x="143255" y="457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05711" y="1248155"/>
            <a:ext cx="167640" cy="117475"/>
          </a:xfrm>
          <a:custGeom>
            <a:avLst/>
            <a:gdLst/>
            <a:ahLst/>
            <a:cxnLst/>
            <a:rect l="l" t="t" r="r" b="b"/>
            <a:pathLst>
              <a:path w="167639" h="117475">
                <a:moveTo>
                  <a:pt x="1523" y="65531"/>
                </a:moveTo>
                <a:lnTo>
                  <a:pt x="1523" y="51815"/>
                </a:lnTo>
                <a:lnTo>
                  <a:pt x="0" y="51815"/>
                </a:lnTo>
                <a:lnTo>
                  <a:pt x="0" y="65531"/>
                </a:lnTo>
                <a:lnTo>
                  <a:pt x="1523" y="65531"/>
                </a:lnTo>
                <a:close/>
              </a:path>
              <a:path w="167639" h="117475">
                <a:moveTo>
                  <a:pt x="7619" y="82295"/>
                </a:moveTo>
                <a:lnTo>
                  <a:pt x="7619" y="35051"/>
                </a:lnTo>
                <a:lnTo>
                  <a:pt x="3047" y="44195"/>
                </a:lnTo>
                <a:lnTo>
                  <a:pt x="1523" y="45719"/>
                </a:lnTo>
                <a:lnTo>
                  <a:pt x="1523" y="71627"/>
                </a:lnTo>
                <a:lnTo>
                  <a:pt x="3047" y="73151"/>
                </a:lnTo>
                <a:lnTo>
                  <a:pt x="4571" y="77723"/>
                </a:lnTo>
                <a:lnTo>
                  <a:pt x="7619" y="82295"/>
                </a:lnTo>
                <a:close/>
              </a:path>
              <a:path w="167639" h="117475">
                <a:moveTo>
                  <a:pt x="16763" y="92963"/>
                </a:moveTo>
                <a:lnTo>
                  <a:pt x="16763" y="24383"/>
                </a:lnTo>
                <a:lnTo>
                  <a:pt x="15239" y="24383"/>
                </a:lnTo>
                <a:lnTo>
                  <a:pt x="10667" y="28955"/>
                </a:lnTo>
                <a:lnTo>
                  <a:pt x="7619" y="33527"/>
                </a:lnTo>
                <a:lnTo>
                  <a:pt x="7619" y="83819"/>
                </a:lnTo>
                <a:lnTo>
                  <a:pt x="12191" y="88391"/>
                </a:lnTo>
                <a:lnTo>
                  <a:pt x="15239" y="92963"/>
                </a:lnTo>
                <a:lnTo>
                  <a:pt x="16763" y="92963"/>
                </a:lnTo>
                <a:close/>
              </a:path>
              <a:path w="167639" h="117475">
                <a:moveTo>
                  <a:pt x="150875" y="94487"/>
                </a:moveTo>
                <a:lnTo>
                  <a:pt x="150875" y="22859"/>
                </a:lnTo>
                <a:lnTo>
                  <a:pt x="141731" y="16763"/>
                </a:lnTo>
                <a:lnTo>
                  <a:pt x="140207" y="15239"/>
                </a:lnTo>
                <a:lnTo>
                  <a:pt x="129539" y="9143"/>
                </a:lnTo>
                <a:lnTo>
                  <a:pt x="128015" y="9143"/>
                </a:lnTo>
                <a:lnTo>
                  <a:pt x="115823" y="4571"/>
                </a:lnTo>
                <a:lnTo>
                  <a:pt x="114299" y="4571"/>
                </a:lnTo>
                <a:lnTo>
                  <a:pt x="99059" y="1523"/>
                </a:lnTo>
                <a:lnTo>
                  <a:pt x="83819" y="0"/>
                </a:lnTo>
                <a:lnTo>
                  <a:pt x="67055" y="1523"/>
                </a:lnTo>
                <a:lnTo>
                  <a:pt x="53339" y="4571"/>
                </a:lnTo>
                <a:lnTo>
                  <a:pt x="51815" y="4571"/>
                </a:lnTo>
                <a:lnTo>
                  <a:pt x="39623" y="9143"/>
                </a:lnTo>
                <a:lnTo>
                  <a:pt x="38099" y="9143"/>
                </a:lnTo>
                <a:lnTo>
                  <a:pt x="27431" y="15239"/>
                </a:lnTo>
                <a:lnTo>
                  <a:pt x="25907" y="16763"/>
                </a:lnTo>
                <a:lnTo>
                  <a:pt x="16763" y="22859"/>
                </a:lnTo>
                <a:lnTo>
                  <a:pt x="16763" y="94487"/>
                </a:lnTo>
                <a:lnTo>
                  <a:pt x="24383" y="99567"/>
                </a:lnTo>
                <a:lnTo>
                  <a:pt x="24383" y="53339"/>
                </a:lnTo>
                <a:lnTo>
                  <a:pt x="27431" y="47243"/>
                </a:lnTo>
                <a:lnTo>
                  <a:pt x="33527" y="41147"/>
                </a:lnTo>
                <a:lnTo>
                  <a:pt x="33527" y="41401"/>
                </a:lnTo>
                <a:lnTo>
                  <a:pt x="38099" y="37591"/>
                </a:lnTo>
                <a:lnTo>
                  <a:pt x="38099" y="36575"/>
                </a:lnTo>
                <a:lnTo>
                  <a:pt x="48767" y="30479"/>
                </a:lnTo>
                <a:lnTo>
                  <a:pt x="48767" y="31432"/>
                </a:lnTo>
                <a:lnTo>
                  <a:pt x="57911" y="28003"/>
                </a:lnTo>
                <a:lnTo>
                  <a:pt x="57911" y="27431"/>
                </a:lnTo>
                <a:lnTo>
                  <a:pt x="71627" y="24383"/>
                </a:lnTo>
                <a:lnTo>
                  <a:pt x="85343" y="24383"/>
                </a:lnTo>
                <a:lnTo>
                  <a:pt x="109727" y="27431"/>
                </a:lnTo>
                <a:lnTo>
                  <a:pt x="109727" y="28003"/>
                </a:lnTo>
                <a:lnTo>
                  <a:pt x="118871" y="31432"/>
                </a:lnTo>
                <a:lnTo>
                  <a:pt x="118871" y="30479"/>
                </a:lnTo>
                <a:lnTo>
                  <a:pt x="129539" y="36575"/>
                </a:lnTo>
                <a:lnTo>
                  <a:pt x="129539" y="37591"/>
                </a:lnTo>
                <a:lnTo>
                  <a:pt x="134111" y="41401"/>
                </a:lnTo>
                <a:lnTo>
                  <a:pt x="134111" y="41147"/>
                </a:lnTo>
                <a:lnTo>
                  <a:pt x="138683" y="44195"/>
                </a:lnTo>
                <a:lnTo>
                  <a:pt x="140207" y="47243"/>
                </a:lnTo>
                <a:lnTo>
                  <a:pt x="140207" y="48767"/>
                </a:lnTo>
                <a:lnTo>
                  <a:pt x="141731" y="50291"/>
                </a:lnTo>
                <a:lnTo>
                  <a:pt x="143255" y="53339"/>
                </a:lnTo>
                <a:lnTo>
                  <a:pt x="143255" y="99567"/>
                </a:lnTo>
                <a:lnTo>
                  <a:pt x="150875" y="94487"/>
                </a:lnTo>
                <a:close/>
              </a:path>
              <a:path w="167639" h="117475">
                <a:moveTo>
                  <a:pt x="25907" y="51815"/>
                </a:moveTo>
                <a:lnTo>
                  <a:pt x="24383" y="53339"/>
                </a:lnTo>
                <a:lnTo>
                  <a:pt x="24383" y="56387"/>
                </a:lnTo>
                <a:lnTo>
                  <a:pt x="25907" y="51815"/>
                </a:lnTo>
                <a:close/>
              </a:path>
              <a:path w="167639" h="117475">
                <a:moveTo>
                  <a:pt x="25907" y="65531"/>
                </a:moveTo>
                <a:lnTo>
                  <a:pt x="24383" y="60959"/>
                </a:lnTo>
                <a:lnTo>
                  <a:pt x="24383" y="64007"/>
                </a:lnTo>
                <a:lnTo>
                  <a:pt x="25907" y="65531"/>
                </a:lnTo>
                <a:close/>
              </a:path>
              <a:path w="167639" h="117475">
                <a:moveTo>
                  <a:pt x="33527" y="105591"/>
                </a:moveTo>
                <a:lnTo>
                  <a:pt x="33527" y="76199"/>
                </a:lnTo>
                <a:lnTo>
                  <a:pt x="28955" y="73151"/>
                </a:lnTo>
                <a:lnTo>
                  <a:pt x="27431" y="70103"/>
                </a:lnTo>
                <a:lnTo>
                  <a:pt x="27431" y="71627"/>
                </a:lnTo>
                <a:lnTo>
                  <a:pt x="25907" y="67055"/>
                </a:lnTo>
                <a:lnTo>
                  <a:pt x="24383" y="64007"/>
                </a:lnTo>
                <a:lnTo>
                  <a:pt x="24383" y="99567"/>
                </a:lnTo>
                <a:lnTo>
                  <a:pt x="25907" y="100583"/>
                </a:lnTo>
                <a:lnTo>
                  <a:pt x="27431" y="102107"/>
                </a:lnTo>
                <a:lnTo>
                  <a:pt x="33527" y="105591"/>
                </a:lnTo>
                <a:close/>
              </a:path>
              <a:path w="167639" h="117475">
                <a:moveTo>
                  <a:pt x="33527" y="41401"/>
                </a:moveTo>
                <a:lnTo>
                  <a:pt x="33527" y="41147"/>
                </a:lnTo>
                <a:lnTo>
                  <a:pt x="32003" y="42671"/>
                </a:lnTo>
                <a:lnTo>
                  <a:pt x="33527" y="41401"/>
                </a:lnTo>
                <a:close/>
              </a:path>
              <a:path w="167639" h="117475">
                <a:moveTo>
                  <a:pt x="41147" y="82295"/>
                </a:moveTo>
                <a:lnTo>
                  <a:pt x="32003" y="74675"/>
                </a:lnTo>
                <a:lnTo>
                  <a:pt x="33527" y="76199"/>
                </a:lnTo>
                <a:lnTo>
                  <a:pt x="33527" y="105591"/>
                </a:lnTo>
                <a:lnTo>
                  <a:pt x="38099" y="108203"/>
                </a:lnTo>
                <a:lnTo>
                  <a:pt x="38099" y="80771"/>
                </a:lnTo>
                <a:lnTo>
                  <a:pt x="41147" y="82295"/>
                </a:lnTo>
                <a:close/>
              </a:path>
              <a:path w="167639" h="117475">
                <a:moveTo>
                  <a:pt x="41147" y="35051"/>
                </a:moveTo>
                <a:lnTo>
                  <a:pt x="38099" y="36575"/>
                </a:lnTo>
                <a:lnTo>
                  <a:pt x="38099" y="37591"/>
                </a:lnTo>
                <a:lnTo>
                  <a:pt x="41147" y="35051"/>
                </a:lnTo>
                <a:close/>
              </a:path>
              <a:path w="167639" h="117475">
                <a:moveTo>
                  <a:pt x="48767" y="111632"/>
                </a:moveTo>
                <a:lnTo>
                  <a:pt x="48767" y="86867"/>
                </a:lnTo>
                <a:lnTo>
                  <a:pt x="38099" y="80771"/>
                </a:lnTo>
                <a:lnTo>
                  <a:pt x="38099" y="108203"/>
                </a:lnTo>
                <a:lnTo>
                  <a:pt x="39623" y="108203"/>
                </a:lnTo>
                <a:lnTo>
                  <a:pt x="48767" y="111632"/>
                </a:lnTo>
                <a:close/>
              </a:path>
              <a:path w="167639" h="117475">
                <a:moveTo>
                  <a:pt x="48767" y="31432"/>
                </a:moveTo>
                <a:lnTo>
                  <a:pt x="48767" y="30479"/>
                </a:lnTo>
                <a:lnTo>
                  <a:pt x="47243" y="32003"/>
                </a:lnTo>
                <a:lnTo>
                  <a:pt x="48767" y="31432"/>
                </a:lnTo>
                <a:close/>
              </a:path>
              <a:path w="167639" h="117475">
                <a:moveTo>
                  <a:pt x="59435" y="89915"/>
                </a:moveTo>
                <a:lnTo>
                  <a:pt x="47243" y="85343"/>
                </a:lnTo>
                <a:lnTo>
                  <a:pt x="48767" y="86867"/>
                </a:lnTo>
                <a:lnTo>
                  <a:pt x="48767" y="111632"/>
                </a:lnTo>
                <a:lnTo>
                  <a:pt x="51815" y="112775"/>
                </a:lnTo>
                <a:lnTo>
                  <a:pt x="53339" y="112775"/>
                </a:lnTo>
                <a:lnTo>
                  <a:pt x="57911" y="113690"/>
                </a:lnTo>
                <a:lnTo>
                  <a:pt x="57911" y="89915"/>
                </a:lnTo>
                <a:lnTo>
                  <a:pt x="59435" y="89915"/>
                </a:lnTo>
                <a:close/>
              </a:path>
              <a:path w="167639" h="117475">
                <a:moveTo>
                  <a:pt x="59435" y="27431"/>
                </a:moveTo>
                <a:lnTo>
                  <a:pt x="57911" y="27431"/>
                </a:lnTo>
                <a:lnTo>
                  <a:pt x="57911" y="28003"/>
                </a:lnTo>
                <a:lnTo>
                  <a:pt x="59435" y="27431"/>
                </a:lnTo>
                <a:close/>
              </a:path>
              <a:path w="167639" h="117475">
                <a:moveTo>
                  <a:pt x="109727" y="113791"/>
                </a:moveTo>
                <a:lnTo>
                  <a:pt x="109727" y="89915"/>
                </a:lnTo>
                <a:lnTo>
                  <a:pt x="96011" y="92963"/>
                </a:lnTo>
                <a:lnTo>
                  <a:pt x="83819" y="92963"/>
                </a:lnTo>
                <a:lnTo>
                  <a:pt x="70103" y="91439"/>
                </a:lnTo>
                <a:lnTo>
                  <a:pt x="57911" y="89915"/>
                </a:lnTo>
                <a:lnTo>
                  <a:pt x="57911" y="113690"/>
                </a:lnTo>
                <a:lnTo>
                  <a:pt x="68579" y="115823"/>
                </a:lnTo>
                <a:lnTo>
                  <a:pt x="85343" y="117347"/>
                </a:lnTo>
                <a:lnTo>
                  <a:pt x="100583" y="115823"/>
                </a:lnTo>
                <a:lnTo>
                  <a:pt x="109727" y="113791"/>
                </a:lnTo>
                <a:close/>
              </a:path>
              <a:path w="167639" h="117475">
                <a:moveTo>
                  <a:pt x="109727" y="28003"/>
                </a:moveTo>
                <a:lnTo>
                  <a:pt x="109727" y="27431"/>
                </a:lnTo>
                <a:lnTo>
                  <a:pt x="108203" y="27431"/>
                </a:lnTo>
                <a:lnTo>
                  <a:pt x="109727" y="28003"/>
                </a:lnTo>
                <a:close/>
              </a:path>
              <a:path w="167639" h="117475">
                <a:moveTo>
                  <a:pt x="120395" y="85343"/>
                </a:moveTo>
                <a:lnTo>
                  <a:pt x="108203" y="89915"/>
                </a:lnTo>
                <a:lnTo>
                  <a:pt x="109727" y="89915"/>
                </a:lnTo>
                <a:lnTo>
                  <a:pt x="109727" y="113791"/>
                </a:lnTo>
                <a:lnTo>
                  <a:pt x="114299" y="112775"/>
                </a:lnTo>
                <a:lnTo>
                  <a:pt x="115823" y="112775"/>
                </a:lnTo>
                <a:lnTo>
                  <a:pt x="118871" y="111632"/>
                </a:lnTo>
                <a:lnTo>
                  <a:pt x="118871" y="86867"/>
                </a:lnTo>
                <a:lnTo>
                  <a:pt x="120395" y="85343"/>
                </a:lnTo>
                <a:close/>
              </a:path>
              <a:path w="167639" h="117475">
                <a:moveTo>
                  <a:pt x="120395" y="32003"/>
                </a:moveTo>
                <a:lnTo>
                  <a:pt x="118871" y="30479"/>
                </a:lnTo>
                <a:lnTo>
                  <a:pt x="118871" y="31432"/>
                </a:lnTo>
                <a:lnTo>
                  <a:pt x="120395" y="32003"/>
                </a:lnTo>
                <a:close/>
              </a:path>
              <a:path w="167639" h="117475">
                <a:moveTo>
                  <a:pt x="129539" y="108203"/>
                </a:moveTo>
                <a:lnTo>
                  <a:pt x="129539" y="80771"/>
                </a:lnTo>
                <a:lnTo>
                  <a:pt x="118871" y="86867"/>
                </a:lnTo>
                <a:lnTo>
                  <a:pt x="118871" y="111632"/>
                </a:lnTo>
                <a:lnTo>
                  <a:pt x="128015" y="108203"/>
                </a:lnTo>
                <a:lnTo>
                  <a:pt x="129539" y="108203"/>
                </a:lnTo>
                <a:close/>
              </a:path>
              <a:path w="167639" h="117475">
                <a:moveTo>
                  <a:pt x="129539" y="37591"/>
                </a:moveTo>
                <a:lnTo>
                  <a:pt x="129539" y="36575"/>
                </a:lnTo>
                <a:lnTo>
                  <a:pt x="126491" y="35051"/>
                </a:lnTo>
                <a:lnTo>
                  <a:pt x="129539" y="37591"/>
                </a:lnTo>
                <a:close/>
              </a:path>
              <a:path w="167639" h="117475">
                <a:moveTo>
                  <a:pt x="135635" y="74675"/>
                </a:moveTo>
                <a:lnTo>
                  <a:pt x="126491" y="82295"/>
                </a:lnTo>
                <a:lnTo>
                  <a:pt x="129539" y="80771"/>
                </a:lnTo>
                <a:lnTo>
                  <a:pt x="129539" y="108203"/>
                </a:lnTo>
                <a:lnTo>
                  <a:pt x="134111" y="105591"/>
                </a:lnTo>
                <a:lnTo>
                  <a:pt x="134111" y="76199"/>
                </a:lnTo>
                <a:lnTo>
                  <a:pt x="135635" y="74675"/>
                </a:lnTo>
                <a:close/>
              </a:path>
              <a:path w="167639" h="117475">
                <a:moveTo>
                  <a:pt x="135635" y="42671"/>
                </a:moveTo>
                <a:lnTo>
                  <a:pt x="134111" y="41147"/>
                </a:lnTo>
                <a:lnTo>
                  <a:pt x="134111" y="41401"/>
                </a:lnTo>
                <a:lnTo>
                  <a:pt x="135635" y="42671"/>
                </a:lnTo>
                <a:close/>
              </a:path>
              <a:path w="167639" h="117475">
                <a:moveTo>
                  <a:pt x="143255" y="99567"/>
                </a:moveTo>
                <a:lnTo>
                  <a:pt x="143255" y="64007"/>
                </a:lnTo>
                <a:lnTo>
                  <a:pt x="141731" y="68579"/>
                </a:lnTo>
                <a:lnTo>
                  <a:pt x="134111" y="76199"/>
                </a:lnTo>
                <a:lnTo>
                  <a:pt x="134111" y="105591"/>
                </a:lnTo>
                <a:lnTo>
                  <a:pt x="140207" y="102107"/>
                </a:lnTo>
                <a:lnTo>
                  <a:pt x="141731" y="100583"/>
                </a:lnTo>
                <a:lnTo>
                  <a:pt x="143255" y="99567"/>
                </a:lnTo>
                <a:close/>
              </a:path>
              <a:path w="167639" h="117475">
                <a:moveTo>
                  <a:pt x="140207" y="48767"/>
                </a:moveTo>
                <a:lnTo>
                  <a:pt x="140207" y="47243"/>
                </a:lnTo>
                <a:lnTo>
                  <a:pt x="138683" y="47243"/>
                </a:lnTo>
                <a:lnTo>
                  <a:pt x="140207" y="48767"/>
                </a:lnTo>
                <a:close/>
              </a:path>
              <a:path w="167639" h="117475">
                <a:moveTo>
                  <a:pt x="143255" y="56387"/>
                </a:moveTo>
                <a:lnTo>
                  <a:pt x="143255" y="53339"/>
                </a:lnTo>
                <a:lnTo>
                  <a:pt x="141731" y="51815"/>
                </a:lnTo>
                <a:lnTo>
                  <a:pt x="143255" y="56387"/>
                </a:lnTo>
                <a:close/>
              </a:path>
              <a:path w="167639" h="117475">
                <a:moveTo>
                  <a:pt x="143255" y="64007"/>
                </a:moveTo>
                <a:lnTo>
                  <a:pt x="143255" y="60959"/>
                </a:lnTo>
                <a:lnTo>
                  <a:pt x="141731" y="65531"/>
                </a:lnTo>
                <a:lnTo>
                  <a:pt x="143255" y="64007"/>
                </a:lnTo>
                <a:close/>
              </a:path>
              <a:path w="167639" h="117475">
                <a:moveTo>
                  <a:pt x="160019" y="83819"/>
                </a:moveTo>
                <a:lnTo>
                  <a:pt x="160019" y="33527"/>
                </a:lnTo>
                <a:lnTo>
                  <a:pt x="155447" y="28955"/>
                </a:lnTo>
                <a:lnTo>
                  <a:pt x="152399" y="24383"/>
                </a:lnTo>
                <a:lnTo>
                  <a:pt x="150875" y="24383"/>
                </a:lnTo>
                <a:lnTo>
                  <a:pt x="150875" y="92963"/>
                </a:lnTo>
                <a:lnTo>
                  <a:pt x="152399" y="92963"/>
                </a:lnTo>
                <a:lnTo>
                  <a:pt x="156971" y="88391"/>
                </a:lnTo>
                <a:lnTo>
                  <a:pt x="160019" y="83819"/>
                </a:lnTo>
                <a:close/>
              </a:path>
              <a:path w="167639" h="117475">
                <a:moveTo>
                  <a:pt x="164591" y="73151"/>
                </a:moveTo>
                <a:lnTo>
                  <a:pt x="164591" y="44195"/>
                </a:lnTo>
                <a:lnTo>
                  <a:pt x="163067" y="39623"/>
                </a:lnTo>
                <a:lnTo>
                  <a:pt x="160019" y="35051"/>
                </a:lnTo>
                <a:lnTo>
                  <a:pt x="160019" y="82295"/>
                </a:lnTo>
                <a:lnTo>
                  <a:pt x="163067" y="77723"/>
                </a:lnTo>
                <a:lnTo>
                  <a:pt x="164591" y="73151"/>
                </a:lnTo>
                <a:close/>
              </a:path>
              <a:path w="167639" h="117475">
                <a:moveTo>
                  <a:pt x="166115" y="71627"/>
                </a:moveTo>
                <a:lnTo>
                  <a:pt x="166115" y="45719"/>
                </a:lnTo>
                <a:lnTo>
                  <a:pt x="164591" y="45719"/>
                </a:lnTo>
                <a:lnTo>
                  <a:pt x="164591" y="71627"/>
                </a:lnTo>
                <a:lnTo>
                  <a:pt x="166115" y="71627"/>
                </a:lnTo>
                <a:close/>
              </a:path>
              <a:path w="167639" h="117475">
                <a:moveTo>
                  <a:pt x="167639" y="65531"/>
                </a:moveTo>
                <a:lnTo>
                  <a:pt x="167639" y="51815"/>
                </a:lnTo>
                <a:lnTo>
                  <a:pt x="166115" y="51815"/>
                </a:lnTo>
                <a:lnTo>
                  <a:pt x="166115" y="65531"/>
                </a:lnTo>
                <a:lnTo>
                  <a:pt x="167639" y="655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72183" y="1086611"/>
            <a:ext cx="3866515" cy="1522730"/>
          </a:xfrm>
          <a:custGeom>
            <a:avLst/>
            <a:gdLst/>
            <a:ahLst/>
            <a:cxnLst/>
            <a:rect l="l" t="t" r="r" b="b"/>
            <a:pathLst>
              <a:path w="3866515" h="1522730">
                <a:moveTo>
                  <a:pt x="3866387" y="1467611"/>
                </a:moveTo>
                <a:lnTo>
                  <a:pt x="21335" y="0"/>
                </a:lnTo>
                <a:lnTo>
                  <a:pt x="0" y="56387"/>
                </a:lnTo>
                <a:lnTo>
                  <a:pt x="3845051" y="1522475"/>
                </a:lnTo>
                <a:lnTo>
                  <a:pt x="3866387" y="146761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6359" y="1310639"/>
            <a:ext cx="3950335" cy="1510665"/>
          </a:xfrm>
          <a:custGeom>
            <a:avLst/>
            <a:gdLst/>
            <a:ahLst/>
            <a:cxnLst/>
            <a:rect l="l" t="t" r="r" b="b"/>
            <a:pathLst>
              <a:path w="3950335" h="1510664">
                <a:moveTo>
                  <a:pt x="3950207" y="1453895"/>
                </a:moveTo>
                <a:lnTo>
                  <a:pt x="19811" y="0"/>
                </a:lnTo>
                <a:lnTo>
                  <a:pt x="0" y="56387"/>
                </a:lnTo>
                <a:lnTo>
                  <a:pt x="3928871" y="1510283"/>
                </a:lnTo>
                <a:lnTo>
                  <a:pt x="3950207" y="1453895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70075" y="1095755"/>
            <a:ext cx="142240" cy="289560"/>
          </a:xfrm>
          <a:custGeom>
            <a:avLst/>
            <a:gdLst/>
            <a:ahLst/>
            <a:cxnLst/>
            <a:rect l="l" t="t" r="r" b="b"/>
            <a:pathLst>
              <a:path w="142240" h="289559">
                <a:moveTo>
                  <a:pt x="141731" y="16763"/>
                </a:moveTo>
                <a:lnTo>
                  <a:pt x="83819" y="0"/>
                </a:lnTo>
                <a:lnTo>
                  <a:pt x="0" y="272795"/>
                </a:lnTo>
                <a:lnTo>
                  <a:pt x="57911" y="289559"/>
                </a:lnTo>
                <a:lnTo>
                  <a:pt x="141731" y="1676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65191" y="2781300"/>
            <a:ext cx="541020" cy="2760345"/>
          </a:xfrm>
          <a:custGeom>
            <a:avLst/>
            <a:gdLst/>
            <a:ahLst/>
            <a:cxnLst/>
            <a:rect l="l" t="t" r="r" b="b"/>
            <a:pathLst>
              <a:path w="541020" h="2760345">
                <a:moveTo>
                  <a:pt x="541019" y="10667"/>
                </a:moveTo>
                <a:lnTo>
                  <a:pt x="481583" y="0"/>
                </a:lnTo>
                <a:lnTo>
                  <a:pt x="0" y="2749295"/>
                </a:lnTo>
                <a:lnTo>
                  <a:pt x="57911" y="2759963"/>
                </a:lnTo>
                <a:lnTo>
                  <a:pt x="541019" y="1066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53000" y="5510783"/>
            <a:ext cx="213360" cy="132715"/>
          </a:xfrm>
          <a:custGeom>
            <a:avLst/>
            <a:gdLst/>
            <a:ahLst/>
            <a:cxnLst/>
            <a:rect l="l" t="t" r="r" b="b"/>
            <a:pathLst>
              <a:path w="213360" h="132714">
                <a:moveTo>
                  <a:pt x="213359" y="77723"/>
                </a:moveTo>
                <a:lnTo>
                  <a:pt x="21335" y="0"/>
                </a:lnTo>
                <a:lnTo>
                  <a:pt x="0" y="54863"/>
                </a:lnTo>
                <a:lnTo>
                  <a:pt x="190499" y="132587"/>
                </a:lnTo>
                <a:lnTo>
                  <a:pt x="213359" y="7772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61026" y="54589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59435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15211" y="912875"/>
            <a:ext cx="4678680" cy="1850389"/>
          </a:xfrm>
          <a:custGeom>
            <a:avLst/>
            <a:gdLst/>
            <a:ahLst/>
            <a:cxnLst/>
            <a:rect l="l" t="t" r="r" b="b"/>
            <a:pathLst>
              <a:path w="4678680" h="1850389">
                <a:moveTo>
                  <a:pt x="4678679" y="1795271"/>
                </a:moveTo>
                <a:lnTo>
                  <a:pt x="21335" y="0"/>
                </a:lnTo>
                <a:lnTo>
                  <a:pt x="0" y="54863"/>
                </a:lnTo>
                <a:lnTo>
                  <a:pt x="4657343" y="1850135"/>
                </a:lnTo>
                <a:lnTo>
                  <a:pt x="4678679" y="1795271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6047" y="1298447"/>
            <a:ext cx="4335780" cy="1664335"/>
          </a:xfrm>
          <a:custGeom>
            <a:avLst/>
            <a:gdLst/>
            <a:ahLst/>
            <a:cxnLst/>
            <a:rect l="l" t="t" r="r" b="b"/>
            <a:pathLst>
              <a:path w="4335780" h="1664335">
                <a:moveTo>
                  <a:pt x="4335779" y="1607819"/>
                </a:moveTo>
                <a:lnTo>
                  <a:pt x="21335" y="0"/>
                </a:lnTo>
                <a:lnTo>
                  <a:pt x="0" y="54863"/>
                </a:lnTo>
                <a:lnTo>
                  <a:pt x="4314443" y="1664207"/>
                </a:lnTo>
                <a:lnTo>
                  <a:pt x="4335779" y="160781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91767" y="949452"/>
            <a:ext cx="165100" cy="367665"/>
          </a:xfrm>
          <a:custGeom>
            <a:avLst/>
            <a:gdLst/>
            <a:ahLst/>
            <a:cxnLst/>
            <a:rect l="l" t="t" r="r" b="b"/>
            <a:pathLst>
              <a:path w="165100" h="367665">
                <a:moveTo>
                  <a:pt x="164591" y="18287"/>
                </a:moveTo>
                <a:lnTo>
                  <a:pt x="106679" y="0"/>
                </a:lnTo>
                <a:lnTo>
                  <a:pt x="0" y="350519"/>
                </a:lnTo>
                <a:lnTo>
                  <a:pt x="57911" y="367283"/>
                </a:lnTo>
                <a:lnTo>
                  <a:pt x="164591" y="18287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55919" y="2880359"/>
            <a:ext cx="142240" cy="349250"/>
          </a:xfrm>
          <a:custGeom>
            <a:avLst/>
            <a:gdLst/>
            <a:ahLst/>
            <a:cxnLst/>
            <a:rect l="l" t="t" r="r" b="b"/>
            <a:pathLst>
              <a:path w="142239" h="349250">
                <a:moveTo>
                  <a:pt x="141731" y="333755"/>
                </a:moveTo>
                <a:lnTo>
                  <a:pt x="57911" y="0"/>
                </a:lnTo>
                <a:lnTo>
                  <a:pt x="0" y="15239"/>
                </a:lnTo>
                <a:lnTo>
                  <a:pt x="83819" y="348995"/>
                </a:lnTo>
                <a:lnTo>
                  <a:pt x="141731" y="3337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08547" y="2423160"/>
            <a:ext cx="143510" cy="356870"/>
          </a:xfrm>
          <a:custGeom>
            <a:avLst/>
            <a:gdLst/>
            <a:ahLst/>
            <a:cxnLst/>
            <a:rect l="l" t="t" r="r" b="b"/>
            <a:pathLst>
              <a:path w="143510" h="356869">
                <a:moveTo>
                  <a:pt x="143255" y="15239"/>
                </a:moveTo>
                <a:lnTo>
                  <a:pt x="85343" y="0"/>
                </a:lnTo>
                <a:lnTo>
                  <a:pt x="0" y="341375"/>
                </a:lnTo>
                <a:lnTo>
                  <a:pt x="57911" y="356615"/>
                </a:lnTo>
                <a:lnTo>
                  <a:pt x="143255" y="1523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90259" y="2447544"/>
            <a:ext cx="365760" cy="200025"/>
          </a:xfrm>
          <a:custGeom>
            <a:avLst/>
            <a:gdLst/>
            <a:ahLst/>
            <a:cxnLst/>
            <a:rect l="l" t="t" r="r" b="b"/>
            <a:pathLst>
              <a:path w="365760" h="200025">
                <a:moveTo>
                  <a:pt x="365759" y="118871"/>
                </a:moveTo>
                <a:lnTo>
                  <a:pt x="28955" y="0"/>
                </a:lnTo>
                <a:lnTo>
                  <a:pt x="0" y="80771"/>
                </a:lnTo>
                <a:lnTo>
                  <a:pt x="338327" y="199643"/>
                </a:lnTo>
                <a:lnTo>
                  <a:pt x="365759" y="1188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76544" y="2433827"/>
            <a:ext cx="393700" cy="227329"/>
          </a:xfrm>
          <a:custGeom>
            <a:avLst/>
            <a:gdLst/>
            <a:ahLst/>
            <a:cxnLst/>
            <a:rect l="l" t="t" r="r" b="b"/>
            <a:pathLst>
              <a:path w="393700" h="227330">
                <a:moveTo>
                  <a:pt x="393191" y="131063"/>
                </a:moveTo>
                <a:lnTo>
                  <a:pt x="390143" y="123443"/>
                </a:lnTo>
                <a:lnTo>
                  <a:pt x="384047" y="121919"/>
                </a:lnTo>
                <a:lnTo>
                  <a:pt x="45719" y="1523"/>
                </a:lnTo>
                <a:lnTo>
                  <a:pt x="1523" y="89915"/>
                </a:lnTo>
                <a:lnTo>
                  <a:pt x="0" y="96011"/>
                </a:lnTo>
                <a:lnTo>
                  <a:pt x="3047" y="103631"/>
                </a:lnTo>
                <a:lnTo>
                  <a:pt x="9143" y="105155"/>
                </a:lnTo>
                <a:lnTo>
                  <a:pt x="16763" y="107867"/>
                </a:lnTo>
                <a:lnTo>
                  <a:pt x="16763" y="82295"/>
                </a:lnTo>
                <a:lnTo>
                  <a:pt x="28367" y="86425"/>
                </a:lnTo>
                <a:lnTo>
                  <a:pt x="38099" y="59275"/>
                </a:lnTo>
                <a:lnTo>
                  <a:pt x="38099" y="24383"/>
                </a:lnTo>
                <a:lnTo>
                  <a:pt x="53339" y="16763"/>
                </a:lnTo>
                <a:lnTo>
                  <a:pt x="53339" y="29738"/>
                </a:lnTo>
                <a:lnTo>
                  <a:pt x="364874" y="139196"/>
                </a:lnTo>
                <a:lnTo>
                  <a:pt x="368807" y="128015"/>
                </a:lnTo>
                <a:lnTo>
                  <a:pt x="376427" y="143255"/>
                </a:lnTo>
                <a:lnTo>
                  <a:pt x="376427" y="179671"/>
                </a:lnTo>
                <a:lnTo>
                  <a:pt x="391667" y="137159"/>
                </a:lnTo>
                <a:lnTo>
                  <a:pt x="393191" y="131063"/>
                </a:lnTo>
                <a:close/>
              </a:path>
              <a:path w="393700" h="227330">
                <a:moveTo>
                  <a:pt x="28367" y="86425"/>
                </a:moveTo>
                <a:lnTo>
                  <a:pt x="16763" y="82295"/>
                </a:lnTo>
                <a:lnTo>
                  <a:pt x="24383" y="97535"/>
                </a:lnTo>
                <a:lnTo>
                  <a:pt x="28367" y="86425"/>
                </a:lnTo>
                <a:close/>
              </a:path>
              <a:path w="393700" h="227330">
                <a:moveTo>
                  <a:pt x="343930" y="198720"/>
                </a:moveTo>
                <a:lnTo>
                  <a:pt x="28367" y="86425"/>
                </a:lnTo>
                <a:lnTo>
                  <a:pt x="24383" y="97535"/>
                </a:lnTo>
                <a:lnTo>
                  <a:pt x="16763" y="82295"/>
                </a:lnTo>
                <a:lnTo>
                  <a:pt x="16763" y="107867"/>
                </a:lnTo>
                <a:lnTo>
                  <a:pt x="339851" y="222840"/>
                </a:lnTo>
                <a:lnTo>
                  <a:pt x="339851" y="210311"/>
                </a:lnTo>
                <a:lnTo>
                  <a:pt x="343930" y="198720"/>
                </a:lnTo>
                <a:close/>
              </a:path>
              <a:path w="393700" h="227330">
                <a:moveTo>
                  <a:pt x="53339" y="16763"/>
                </a:moveTo>
                <a:lnTo>
                  <a:pt x="38099" y="24383"/>
                </a:lnTo>
                <a:lnTo>
                  <a:pt x="49209" y="28287"/>
                </a:lnTo>
                <a:lnTo>
                  <a:pt x="53339" y="16763"/>
                </a:lnTo>
                <a:close/>
              </a:path>
              <a:path w="393700" h="227330">
                <a:moveTo>
                  <a:pt x="49209" y="28287"/>
                </a:moveTo>
                <a:lnTo>
                  <a:pt x="38099" y="24383"/>
                </a:lnTo>
                <a:lnTo>
                  <a:pt x="38099" y="59275"/>
                </a:lnTo>
                <a:lnTo>
                  <a:pt x="49209" y="28287"/>
                </a:lnTo>
                <a:close/>
              </a:path>
              <a:path w="393700" h="227330">
                <a:moveTo>
                  <a:pt x="53339" y="29738"/>
                </a:moveTo>
                <a:lnTo>
                  <a:pt x="53339" y="16763"/>
                </a:lnTo>
                <a:lnTo>
                  <a:pt x="49209" y="28287"/>
                </a:lnTo>
                <a:lnTo>
                  <a:pt x="53339" y="29738"/>
                </a:lnTo>
                <a:close/>
              </a:path>
              <a:path w="393700" h="227330">
                <a:moveTo>
                  <a:pt x="355091" y="202691"/>
                </a:moveTo>
                <a:lnTo>
                  <a:pt x="343930" y="198720"/>
                </a:lnTo>
                <a:lnTo>
                  <a:pt x="339851" y="210311"/>
                </a:lnTo>
                <a:lnTo>
                  <a:pt x="355091" y="202691"/>
                </a:lnTo>
                <a:close/>
              </a:path>
              <a:path w="393700" h="227330">
                <a:moveTo>
                  <a:pt x="355091" y="226313"/>
                </a:moveTo>
                <a:lnTo>
                  <a:pt x="355091" y="202691"/>
                </a:lnTo>
                <a:lnTo>
                  <a:pt x="339851" y="210311"/>
                </a:lnTo>
                <a:lnTo>
                  <a:pt x="339851" y="222840"/>
                </a:lnTo>
                <a:lnTo>
                  <a:pt x="347471" y="225551"/>
                </a:lnTo>
                <a:lnTo>
                  <a:pt x="353567" y="227075"/>
                </a:lnTo>
                <a:lnTo>
                  <a:pt x="355091" y="226313"/>
                </a:lnTo>
                <a:close/>
              </a:path>
              <a:path w="393700" h="227330">
                <a:moveTo>
                  <a:pt x="376427" y="179671"/>
                </a:moveTo>
                <a:lnTo>
                  <a:pt x="376427" y="143255"/>
                </a:lnTo>
                <a:lnTo>
                  <a:pt x="364874" y="139196"/>
                </a:lnTo>
                <a:lnTo>
                  <a:pt x="343930" y="198720"/>
                </a:lnTo>
                <a:lnTo>
                  <a:pt x="355091" y="202691"/>
                </a:lnTo>
                <a:lnTo>
                  <a:pt x="355091" y="226313"/>
                </a:lnTo>
                <a:lnTo>
                  <a:pt x="359663" y="224027"/>
                </a:lnTo>
                <a:lnTo>
                  <a:pt x="362711" y="217931"/>
                </a:lnTo>
                <a:lnTo>
                  <a:pt x="376427" y="179671"/>
                </a:lnTo>
                <a:close/>
              </a:path>
              <a:path w="393700" h="227330">
                <a:moveTo>
                  <a:pt x="376427" y="143255"/>
                </a:moveTo>
                <a:lnTo>
                  <a:pt x="368807" y="128015"/>
                </a:lnTo>
                <a:lnTo>
                  <a:pt x="364874" y="139196"/>
                </a:lnTo>
                <a:lnTo>
                  <a:pt x="376427" y="1432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3388" y="1239011"/>
            <a:ext cx="510540" cy="239395"/>
          </a:xfrm>
          <a:custGeom>
            <a:avLst/>
            <a:gdLst/>
            <a:ahLst/>
            <a:cxnLst/>
            <a:rect l="l" t="t" r="r" b="b"/>
            <a:pathLst>
              <a:path w="510539" h="239394">
                <a:moveTo>
                  <a:pt x="100583" y="0"/>
                </a:moveTo>
                <a:lnTo>
                  <a:pt x="0" y="54863"/>
                </a:lnTo>
                <a:lnTo>
                  <a:pt x="54863" y="155447"/>
                </a:lnTo>
                <a:lnTo>
                  <a:pt x="67055" y="117347"/>
                </a:lnTo>
                <a:lnTo>
                  <a:pt x="88391" y="123532"/>
                </a:lnTo>
                <a:lnTo>
                  <a:pt x="88391" y="39623"/>
                </a:lnTo>
                <a:lnTo>
                  <a:pt x="100583" y="0"/>
                </a:lnTo>
                <a:close/>
              </a:path>
              <a:path w="510539" h="239394">
                <a:moveTo>
                  <a:pt x="510539" y="163067"/>
                </a:moveTo>
                <a:lnTo>
                  <a:pt x="88391" y="39623"/>
                </a:lnTo>
                <a:lnTo>
                  <a:pt x="88391" y="123532"/>
                </a:lnTo>
                <a:lnTo>
                  <a:pt x="487679" y="239267"/>
                </a:lnTo>
                <a:lnTo>
                  <a:pt x="510539" y="16306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06623" y="1214627"/>
            <a:ext cx="542925" cy="279400"/>
          </a:xfrm>
          <a:custGeom>
            <a:avLst/>
            <a:gdLst/>
            <a:ahLst/>
            <a:cxnLst/>
            <a:rect l="l" t="t" r="r" b="b"/>
            <a:pathLst>
              <a:path w="542925" h="279400">
                <a:moveTo>
                  <a:pt x="137159" y="0"/>
                </a:moveTo>
                <a:lnTo>
                  <a:pt x="0" y="74675"/>
                </a:lnTo>
                <a:lnTo>
                  <a:pt x="22859" y="116663"/>
                </a:lnTo>
                <a:lnTo>
                  <a:pt x="22859" y="89915"/>
                </a:lnTo>
                <a:lnTo>
                  <a:pt x="27431" y="74675"/>
                </a:lnTo>
                <a:lnTo>
                  <a:pt x="32853" y="84464"/>
                </a:lnTo>
                <a:lnTo>
                  <a:pt x="97565" y="49167"/>
                </a:lnTo>
                <a:lnTo>
                  <a:pt x="105155" y="21335"/>
                </a:lnTo>
                <a:lnTo>
                  <a:pt x="123443" y="35051"/>
                </a:lnTo>
                <a:lnTo>
                  <a:pt x="123443" y="46423"/>
                </a:lnTo>
                <a:lnTo>
                  <a:pt x="137159" y="0"/>
                </a:lnTo>
                <a:close/>
              </a:path>
              <a:path w="542925" h="279400">
                <a:moveTo>
                  <a:pt x="32853" y="84464"/>
                </a:moveTo>
                <a:lnTo>
                  <a:pt x="27431" y="74675"/>
                </a:lnTo>
                <a:lnTo>
                  <a:pt x="22859" y="89915"/>
                </a:lnTo>
                <a:lnTo>
                  <a:pt x="32853" y="84464"/>
                </a:lnTo>
                <a:close/>
              </a:path>
              <a:path w="542925" h="279400">
                <a:moveTo>
                  <a:pt x="68556" y="148929"/>
                </a:moveTo>
                <a:lnTo>
                  <a:pt x="32853" y="84464"/>
                </a:lnTo>
                <a:lnTo>
                  <a:pt x="22859" y="89915"/>
                </a:lnTo>
                <a:lnTo>
                  <a:pt x="22859" y="116663"/>
                </a:lnTo>
                <a:lnTo>
                  <a:pt x="60959" y="186643"/>
                </a:lnTo>
                <a:lnTo>
                  <a:pt x="60959" y="176783"/>
                </a:lnTo>
                <a:lnTo>
                  <a:pt x="68556" y="148929"/>
                </a:lnTo>
                <a:close/>
              </a:path>
              <a:path w="542925" h="279400">
                <a:moveTo>
                  <a:pt x="82295" y="173735"/>
                </a:moveTo>
                <a:lnTo>
                  <a:pt x="68556" y="148929"/>
                </a:lnTo>
                <a:lnTo>
                  <a:pt x="60959" y="176783"/>
                </a:lnTo>
                <a:lnTo>
                  <a:pt x="82295" y="173735"/>
                </a:lnTo>
                <a:close/>
              </a:path>
              <a:path w="542925" h="279400">
                <a:moveTo>
                  <a:pt x="82295" y="186045"/>
                </a:moveTo>
                <a:lnTo>
                  <a:pt x="82295" y="173735"/>
                </a:lnTo>
                <a:lnTo>
                  <a:pt x="60959" y="176783"/>
                </a:lnTo>
                <a:lnTo>
                  <a:pt x="60959" y="186643"/>
                </a:lnTo>
                <a:lnTo>
                  <a:pt x="74675" y="211835"/>
                </a:lnTo>
                <a:lnTo>
                  <a:pt x="82295" y="186045"/>
                </a:lnTo>
                <a:close/>
              </a:path>
              <a:path w="542925" h="279400">
                <a:moveTo>
                  <a:pt x="497042" y="249497"/>
                </a:moveTo>
                <a:lnTo>
                  <a:pt x="74675" y="126491"/>
                </a:lnTo>
                <a:lnTo>
                  <a:pt x="68556" y="148929"/>
                </a:lnTo>
                <a:lnTo>
                  <a:pt x="79247" y="168232"/>
                </a:lnTo>
                <a:lnTo>
                  <a:pt x="79247" y="152399"/>
                </a:lnTo>
                <a:lnTo>
                  <a:pt x="94487" y="144779"/>
                </a:lnTo>
                <a:lnTo>
                  <a:pt x="94487" y="156838"/>
                </a:lnTo>
                <a:lnTo>
                  <a:pt x="493775" y="273122"/>
                </a:lnTo>
                <a:lnTo>
                  <a:pt x="493775" y="260603"/>
                </a:lnTo>
                <a:lnTo>
                  <a:pt x="497042" y="249497"/>
                </a:lnTo>
                <a:close/>
              </a:path>
              <a:path w="542925" h="279400">
                <a:moveTo>
                  <a:pt x="94487" y="144779"/>
                </a:moveTo>
                <a:lnTo>
                  <a:pt x="79247" y="152399"/>
                </a:lnTo>
                <a:lnTo>
                  <a:pt x="91207" y="155882"/>
                </a:lnTo>
                <a:lnTo>
                  <a:pt x="94487" y="144779"/>
                </a:lnTo>
                <a:close/>
              </a:path>
              <a:path w="542925" h="279400">
                <a:moveTo>
                  <a:pt x="91207" y="155882"/>
                </a:moveTo>
                <a:lnTo>
                  <a:pt x="79247" y="152399"/>
                </a:lnTo>
                <a:lnTo>
                  <a:pt x="79247" y="168232"/>
                </a:lnTo>
                <a:lnTo>
                  <a:pt x="82295" y="173735"/>
                </a:lnTo>
                <a:lnTo>
                  <a:pt x="82295" y="186045"/>
                </a:lnTo>
                <a:lnTo>
                  <a:pt x="91207" y="155882"/>
                </a:lnTo>
                <a:close/>
              </a:path>
              <a:path w="542925" h="279400">
                <a:moveTo>
                  <a:pt x="94487" y="156838"/>
                </a:moveTo>
                <a:lnTo>
                  <a:pt x="94487" y="144779"/>
                </a:lnTo>
                <a:lnTo>
                  <a:pt x="91207" y="155882"/>
                </a:lnTo>
                <a:lnTo>
                  <a:pt x="94487" y="156838"/>
                </a:lnTo>
                <a:close/>
              </a:path>
              <a:path w="542925" h="279400">
                <a:moveTo>
                  <a:pt x="123443" y="46423"/>
                </a:moveTo>
                <a:lnTo>
                  <a:pt x="123443" y="35051"/>
                </a:lnTo>
                <a:lnTo>
                  <a:pt x="97565" y="49167"/>
                </a:lnTo>
                <a:lnTo>
                  <a:pt x="91439" y="71627"/>
                </a:lnTo>
                <a:lnTo>
                  <a:pt x="109727" y="76972"/>
                </a:lnTo>
                <a:lnTo>
                  <a:pt x="109727" y="51815"/>
                </a:lnTo>
                <a:lnTo>
                  <a:pt x="120887" y="55077"/>
                </a:lnTo>
                <a:lnTo>
                  <a:pt x="123443" y="46423"/>
                </a:lnTo>
                <a:close/>
              </a:path>
              <a:path w="542925" h="279400">
                <a:moveTo>
                  <a:pt x="123443" y="35051"/>
                </a:moveTo>
                <a:lnTo>
                  <a:pt x="105155" y="21335"/>
                </a:lnTo>
                <a:lnTo>
                  <a:pt x="97565" y="49167"/>
                </a:lnTo>
                <a:lnTo>
                  <a:pt x="123443" y="35051"/>
                </a:lnTo>
                <a:close/>
              </a:path>
              <a:path w="542925" h="279400">
                <a:moveTo>
                  <a:pt x="120887" y="55077"/>
                </a:moveTo>
                <a:lnTo>
                  <a:pt x="109727" y="51815"/>
                </a:lnTo>
                <a:lnTo>
                  <a:pt x="117347" y="67055"/>
                </a:lnTo>
                <a:lnTo>
                  <a:pt x="120887" y="55077"/>
                </a:lnTo>
                <a:close/>
              </a:path>
              <a:path w="542925" h="279400">
                <a:moveTo>
                  <a:pt x="542543" y="178307"/>
                </a:moveTo>
                <a:lnTo>
                  <a:pt x="120887" y="55077"/>
                </a:lnTo>
                <a:lnTo>
                  <a:pt x="117347" y="67055"/>
                </a:lnTo>
                <a:lnTo>
                  <a:pt x="109727" y="51815"/>
                </a:lnTo>
                <a:lnTo>
                  <a:pt x="109727" y="76972"/>
                </a:lnTo>
                <a:lnTo>
                  <a:pt x="513111" y="194863"/>
                </a:lnTo>
                <a:lnTo>
                  <a:pt x="516635" y="182879"/>
                </a:lnTo>
                <a:lnTo>
                  <a:pt x="524255" y="198119"/>
                </a:lnTo>
                <a:lnTo>
                  <a:pt x="524255" y="241834"/>
                </a:lnTo>
                <a:lnTo>
                  <a:pt x="542543" y="178307"/>
                </a:lnTo>
                <a:close/>
              </a:path>
              <a:path w="542925" h="279400">
                <a:moveTo>
                  <a:pt x="509015" y="252983"/>
                </a:moveTo>
                <a:lnTo>
                  <a:pt x="497042" y="249497"/>
                </a:lnTo>
                <a:lnTo>
                  <a:pt x="493775" y="260603"/>
                </a:lnTo>
                <a:lnTo>
                  <a:pt x="509015" y="252983"/>
                </a:lnTo>
                <a:close/>
              </a:path>
              <a:path w="542925" h="279400">
                <a:moveTo>
                  <a:pt x="509015" y="277560"/>
                </a:moveTo>
                <a:lnTo>
                  <a:pt x="509015" y="252983"/>
                </a:lnTo>
                <a:lnTo>
                  <a:pt x="493775" y="260603"/>
                </a:lnTo>
                <a:lnTo>
                  <a:pt x="493775" y="273122"/>
                </a:lnTo>
                <a:lnTo>
                  <a:pt x="509015" y="277560"/>
                </a:lnTo>
                <a:close/>
              </a:path>
              <a:path w="542925" h="279400">
                <a:moveTo>
                  <a:pt x="524255" y="241834"/>
                </a:moveTo>
                <a:lnTo>
                  <a:pt x="524255" y="198119"/>
                </a:lnTo>
                <a:lnTo>
                  <a:pt x="513111" y="194863"/>
                </a:lnTo>
                <a:lnTo>
                  <a:pt x="497042" y="249497"/>
                </a:lnTo>
                <a:lnTo>
                  <a:pt x="509015" y="252983"/>
                </a:lnTo>
                <a:lnTo>
                  <a:pt x="509015" y="277560"/>
                </a:lnTo>
                <a:lnTo>
                  <a:pt x="513587" y="278891"/>
                </a:lnTo>
                <a:lnTo>
                  <a:pt x="524255" y="241834"/>
                </a:lnTo>
                <a:close/>
              </a:path>
              <a:path w="542925" h="279400">
                <a:moveTo>
                  <a:pt x="524255" y="198119"/>
                </a:moveTo>
                <a:lnTo>
                  <a:pt x="516635" y="182879"/>
                </a:lnTo>
                <a:lnTo>
                  <a:pt x="513111" y="194863"/>
                </a:lnTo>
                <a:lnTo>
                  <a:pt x="524255" y="19811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22520" y="4157471"/>
            <a:ext cx="193675" cy="478790"/>
          </a:xfrm>
          <a:custGeom>
            <a:avLst/>
            <a:gdLst/>
            <a:ahLst/>
            <a:cxnLst/>
            <a:rect l="l" t="t" r="r" b="b"/>
            <a:pathLst>
              <a:path w="193675" h="478789">
                <a:moveTo>
                  <a:pt x="193547" y="13715"/>
                </a:moveTo>
                <a:lnTo>
                  <a:pt x="103631" y="0"/>
                </a:lnTo>
                <a:lnTo>
                  <a:pt x="45719" y="380999"/>
                </a:lnTo>
                <a:lnTo>
                  <a:pt x="0" y="373379"/>
                </a:lnTo>
                <a:lnTo>
                  <a:pt x="76199" y="478535"/>
                </a:lnTo>
                <a:lnTo>
                  <a:pt x="135635" y="434605"/>
                </a:lnTo>
                <a:lnTo>
                  <a:pt x="135635" y="394715"/>
                </a:lnTo>
                <a:lnTo>
                  <a:pt x="193547" y="13715"/>
                </a:lnTo>
                <a:close/>
              </a:path>
              <a:path w="193675" h="478789">
                <a:moveTo>
                  <a:pt x="181355" y="400811"/>
                </a:moveTo>
                <a:lnTo>
                  <a:pt x="135635" y="394715"/>
                </a:lnTo>
                <a:lnTo>
                  <a:pt x="135635" y="434605"/>
                </a:lnTo>
                <a:lnTo>
                  <a:pt x="181355" y="40081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6611" y="4143755"/>
            <a:ext cx="238125" cy="509270"/>
          </a:xfrm>
          <a:custGeom>
            <a:avLst/>
            <a:gdLst/>
            <a:ahLst/>
            <a:cxnLst/>
            <a:rect l="l" t="t" r="r" b="b"/>
            <a:pathLst>
              <a:path w="238125" h="509270">
                <a:moveTo>
                  <a:pt x="61309" y="380796"/>
                </a:moveTo>
                <a:lnTo>
                  <a:pt x="0" y="371855"/>
                </a:lnTo>
                <a:lnTo>
                  <a:pt x="24383" y="405106"/>
                </a:lnTo>
                <a:lnTo>
                  <a:pt x="24383" y="399287"/>
                </a:lnTo>
                <a:lnTo>
                  <a:pt x="35051" y="380999"/>
                </a:lnTo>
                <a:lnTo>
                  <a:pt x="52144" y="403789"/>
                </a:lnTo>
                <a:lnTo>
                  <a:pt x="59435" y="404972"/>
                </a:lnTo>
                <a:lnTo>
                  <a:pt x="59435" y="393191"/>
                </a:lnTo>
                <a:lnTo>
                  <a:pt x="61309" y="380796"/>
                </a:lnTo>
                <a:close/>
              </a:path>
              <a:path w="238125" h="509270">
                <a:moveTo>
                  <a:pt x="52144" y="403789"/>
                </a:moveTo>
                <a:lnTo>
                  <a:pt x="35051" y="380999"/>
                </a:lnTo>
                <a:lnTo>
                  <a:pt x="24383" y="399287"/>
                </a:lnTo>
                <a:lnTo>
                  <a:pt x="52144" y="403789"/>
                </a:lnTo>
                <a:close/>
              </a:path>
              <a:path w="238125" h="509270">
                <a:moveTo>
                  <a:pt x="105343" y="474722"/>
                </a:moveTo>
                <a:lnTo>
                  <a:pt x="52144" y="403789"/>
                </a:lnTo>
                <a:lnTo>
                  <a:pt x="24383" y="399287"/>
                </a:lnTo>
                <a:lnTo>
                  <a:pt x="24383" y="405106"/>
                </a:lnTo>
                <a:lnTo>
                  <a:pt x="96011" y="502781"/>
                </a:lnTo>
                <a:lnTo>
                  <a:pt x="96011" y="481583"/>
                </a:lnTo>
                <a:lnTo>
                  <a:pt x="105343" y="474722"/>
                </a:lnTo>
                <a:close/>
              </a:path>
              <a:path w="238125" h="509270">
                <a:moveTo>
                  <a:pt x="73151" y="382523"/>
                </a:moveTo>
                <a:lnTo>
                  <a:pt x="61309" y="380796"/>
                </a:lnTo>
                <a:lnTo>
                  <a:pt x="59435" y="393191"/>
                </a:lnTo>
                <a:lnTo>
                  <a:pt x="73151" y="382523"/>
                </a:lnTo>
                <a:close/>
              </a:path>
              <a:path w="238125" h="509270">
                <a:moveTo>
                  <a:pt x="73151" y="407196"/>
                </a:moveTo>
                <a:lnTo>
                  <a:pt x="73151" y="382523"/>
                </a:lnTo>
                <a:lnTo>
                  <a:pt x="59435" y="393191"/>
                </a:lnTo>
                <a:lnTo>
                  <a:pt x="59435" y="404972"/>
                </a:lnTo>
                <a:lnTo>
                  <a:pt x="73151" y="407196"/>
                </a:lnTo>
                <a:close/>
              </a:path>
              <a:path w="238125" h="509270">
                <a:moveTo>
                  <a:pt x="233171" y="16763"/>
                </a:moveTo>
                <a:lnTo>
                  <a:pt x="118871" y="0"/>
                </a:lnTo>
                <a:lnTo>
                  <a:pt x="61309" y="380796"/>
                </a:lnTo>
                <a:lnTo>
                  <a:pt x="73151" y="382523"/>
                </a:lnTo>
                <a:lnTo>
                  <a:pt x="73151" y="407196"/>
                </a:lnTo>
                <a:lnTo>
                  <a:pt x="80771" y="408431"/>
                </a:lnTo>
                <a:lnTo>
                  <a:pt x="128015" y="103708"/>
                </a:lnTo>
                <a:lnTo>
                  <a:pt x="128015" y="25907"/>
                </a:lnTo>
                <a:lnTo>
                  <a:pt x="141731" y="15239"/>
                </a:lnTo>
                <a:lnTo>
                  <a:pt x="141731" y="28000"/>
                </a:lnTo>
                <a:lnTo>
                  <a:pt x="205471" y="37723"/>
                </a:lnTo>
                <a:lnTo>
                  <a:pt x="207263" y="25907"/>
                </a:lnTo>
                <a:lnTo>
                  <a:pt x="217931" y="39623"/>
                </a:lnTo>
                <a:lnTo>
                  <a:pt x="217931" y="117582"/>
                </a:lnTo>
                <a:lnTo>
                  <a:pt x="233171" y="16763"/>
                </a:lnTo>
                <a:close/>
              </a:path>
              <a:path w="238125" h="509270">
                <a:moveTo>
                  <a:pt x="112775" y="484631"/>
                </a:moveTo>
                <a:lnTo>
                  <a:pt x="105343" y="474722"/>
                </a:lnTo>
                <a:lnTo>
                  <a:pt x="96011" y="481583"/>
                </a:lnTo>
                <a:lnTo>
                  <a:pt x="112775" y="484631"/>
                </a:lnTo>
                <a:close/>
              </a:path>
              <a:path w="238125" h="509270">
                <a:moveTo>
                  <a:pt x="112775" y="499939"/>
                </a:moveTo>
                <a:lnTo>
                  <a:pt x="112775" y="484631"/>
                </a:lnTo>
                <a:lnTo>
                  <a:pt x="96011" y="481583"/>
                </a:lnTo>
                <a:lnTo>
                  <a:pt x="96011" y="502781"/>
                </a:lnTo>
                <a:lnTo>
                  <a:pt x="100583" y="509015"/>
                </a:lnTo>
                <a:lnTo>
                  <a:pt x="112775" y="499939"/>
                </a:lnTo>
                <a:close/>
              </a:path>
              <a:path w="238125" h="509270">
                <a:moveTo>
                  <a:pt x="204215" y="431867"/>
                </a:moveTo>
                <a:lnTo>
                  <a:pt x="204215" y="426719"/>
                </a:lnTo>
                <a:lnTo>
                  <a:pt x="176696" y="422257"/>
                </a:lnTo>
                <a:lnTo>
                  <a:pt x="105343" y="474722"/>
                </a:lnTo>
                <a:lnTo>
                  <a:pt x="112775" y="484631"/>
                </a:lnTo>
                <a:lnTo>
                  <a:pt x="112775" y="499939"/>
                </a:lnTo>
                <a:lnTo>
                  <a:pt x="204215" y="431867"/>
                </a:lnTo>
                <a:close/>
              </a:path>
              <a:path w="238125" h="509270">
                <a:moveTo>
                  <a:pt x="141731" y="15239"/>
                </a:moveTo>
                <a:lnTo>
                  <a:pt x="128015" y="25907"/>
                </a:lnTo>
                <a:lnTo>
                  <a:pt x="139799" y="27705"/>
                </a:lnTo>
                <a:lnTo>
                  <a:pt x="141731" y="15239"/>
                </a:lnTo>
                <a:close/>
              </a:path>
              <a:path w="238125" h="509270">
                <a:moveTo>
                  <a:pt x="139799" y="27705"/>
                </a:moveTo>
                <a:lnTo>
                  <a:pt x="128015" y="25907"/>
                </a:lnTo>
                <a:lnTo>
                  <a:pt x="128015" y="103708"/>
                </a:lnTo>
                <a:lnTo>
                  <a:pt x="139799" y="27705"/>
                </a:lnTo>
                <a:close/>
              </a:path>
              <a:path w="238125" h="509270">
                <a:moveTo>
                  <a:pt x="141731" y="28000"/>
                </a:moveTo>
                <a:lnTo>
                  <a:pt x="141731" y="15239"/>
                </a:lnTo>
                <a:lnTo>
                  <a:pt x="139799" y="27705"/>
                </a:lnTo>
                <a:lnTo>
                  <a:pt x="141731" y="28000"/>
                </a:lnTo>
                <a:close/>
              </a:path>
              <a:path w="238125" h="509270">
                <a:moveTo>
                  <a:pt x="217931" y="117582"/>
                </a:moveTo>
                <a:lnTo>
                  <a:pt x="217931" y="39623"/>
                </a:lnTo>
                <a:lnTo>
                  <a:pt x="205471" y="37723"/>
                </a:lnTo>
                <a:lnTo>
                  <a:pt x="147827" y="417575"/>
                </a:lnTo>
                <a:lnTo>
                  <a:pt x="163067" y="420047"/>
                </a:lnTo>
                <a:lnTo>
                  <a:pt x="163067" y="396239"/>
                </a:lnTo>
                <a:lnTo>
                  <a:pt x="175540" y="398021"/>
                </a:lnTo>
                <a:lnTo>
                  <a:pt x="217931" y="117582"/>
                </a:lnTo>
                <a:close/>
              </a:path>
              <a:path w="238125" h="509270">
                <a:moveTo>
                  <a:pt x="175540" y="398021"/>
                </a:moveTo>
                <a:lnTo>
                  <a:pt x="163067" y="396239"/>
                </a:lnTo>
                <a:lnTo>
                  <a:pt x="173735" y="409955"/>
                </a:lnTo>
                <a:lnTo>
                  <a:pt x="175540" y="398021"/>
                </a:lnTo>
                <a:close/>
              </a:path>
              <a:path w="238125" h="509270">
                <a:moveTo>
                  <a:pt x="237743" y="406907"/>
                </a:moveTo>
                <a:lnTo>
                  <a:pt x="175540" y="398021"/>
                </a:lnTo>
                <a:lnTo>
                  <a:pt x="173735" y="409955"/>
                </a:lnTo>
                <a:lnTo>
                  <a:pt x="163067" y="396239"/>
                </a:lnTo>
                <a:lnTo>
                  <a:pt x="163067" y="420047"/>
                </a:lnTo>
                <a:lnTo>
                  <a:pt x="176696" y="422257"/>
                </a:lnTo>
                <a:lnTo>
                  <a:pt x="199643" y="405383"/>
                </a:lnTo>
                <a:lnTo>
                  <a:pt x="204215" y="426719"/>
                </a:lnTo>
                <a:lnTo>
                  <a:pt x="204215" y="431867"/>
                </a:lnTo>
                <a:lnTo>
                  <a:pt x="237743" y="406907"/>
                </a:lnTo>
                <a:close/>
              </a:path>
              <a:path w="238125" h="509270">
                <a:moveTo>
                  <a:pt x="204215" y="426719"/>
                </a:moveTo>
                <a:lnTo>
                  <a:pt x="199643" y="405383"/>
                </a:lnTo>
                <a:lnTo>
                  <a:pt x="176696" y="422257"/>
                </a:lnTo>
                <a:lnTo>
                  <a:pt x="204215" y="426719"/>
                </a:lnTo>
                <a:close/>
              </a:path>
              <a:path w="238125" h="509270">
                <a:moveTo>
                  <a:pt x="217931" y="39623"/>
                </a:moveTo>
                <a:lnTo>
                  <a:pt x="207263" y="25907"/>
                </a:lnTo>
                <a:lnTo>
                  <a:pt x="205471" y="37723"/>
                </a:lnTo>
                <a:lnTo>
                  <a:pt x="217931" y="3962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27375" y="2058923"/>
            <a:ext cx="466725" cy="251460"/>
          </a:xfrm>
          <a:custGeom>
            <a:avLst/>
            <a:gdLst/>
            <a:ahLst/>
            <a:cxnLst/>
            <a:rect l="l" t="t" r="r" b="b"/>
            <a:pathLst>
              <a:path w="466725" h="251460">
                <a:moveTo>
                  <a:pt x="466343" y="195071"/>
                </a:moveTo>
                <a:lnTo>
                  <a:pt x="408431" y="79247"/>
                </a:lnTo>
                <a:lnTo>
                  <a:pt x="393191" y="121919"/>
                </a:lnTo>
                <a:lnTo>
                  <a:pt x="28955" y="0"/>
                </a:lnTo>
                <a:lnTo>
                  <a:pt x="0" y="86867"/>
                </a:lnTo>
                <a:lnTo>
                  <a:pt x="364235" y="208787"/>
                </a:lnTo>
                <a:lnTo>
                  <a:pt x="364235" y="244782"/>
                </a:lnTo>
                <a:lnTo>
                  <a:pt x="466343" y="195071"/>
                </a:lnTo>
                <a:close/>
              </a:path>
              <a:path w="466725" h="251460">
                <a:moveTo>
                  <a:pt x="364235" y="244782"/>
                </a:moveTo>
                <a:lnTo>
                  <a:pt x="364235" y="208787"/>
                </a:lnTo>
                <a:lnTo>
                  <a:pt x="350519" y="251459"/>
                </a:lnTo>
                <a:lnTo>
                  <a:pt x="364235" y="244782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12135" y="2043683"/>
            <a:ext cx="497205" cy="291465"/>
          </a:xfrm>
          <a:custGeom>
            <a:avLst/>
            <a:gdLst/>
            <a:ahLst/>
            <a:cxnLst/>
            <a:rect l="l" t="t" r="r" b="b"/>
            <a:pathLst>
              <a:path w="497205" h="291464">
                <a:moveTo>
                  <a:pt x="401656" y="122678"/>
                </a:moveTo>
                <a:lnTo>
                  <a:pt x="36575" y="0"/>
                </a:lnTo>
                <a:lnTo>
                  <a:pt x="0" y="109727"/>
                </a:lnTo>
                <a:lnTo>
                  <a:pt x="18287" y="115799"/>
                </a:lnTo>
                <a:lnTo>
                  <a:pt x="18287" y="89915"/>
                </a:lnTo>
                <a:lnTo>
                  <a:pt x="29708" y="93753"/>
                </a:lnTo>
                <a:lnTo>
                  <a:pt x="39623" y="64007"/>
                </a:lnTo>
                <a:lnTo>
                  <a:pt x="39623" y="25907"/>
                </a:lnTo>
                <a:lnTo>
                  <a:pt x="54863" y="18287"/>
                </a:lnTo>
                <a:lnTo>
                  <a:pt x="54863" y="31029"/>
                </a:lnTo>
                <a:lnTo>
                  <a:pt x="397763" y="146254"/>
                </a:lnTo>
                <a:lnTo>
                  <a:pt x="397763" y="134111"/>
                </a:lnTo>
                <a:lnTo>
                  <a:pt x="401656" y="122678"/>
                </a:lnTo>
                <a:close/>
              </a:path>
              <a:path w="497205" h="291464">
                <a:moveTo>
                  <a:pt x="29708" y="93753"/>
                </a:moveTo>
                <a:lnTo>
                  <a:pt x="18287" y="89915"/>
                </a:lnTo>
                <a:lnTo>
                  <a:pt x="25907" y="105155"/>
                </a:lnTo>
                <a:lnTo>
                  <a:pt x="29708" y="93753"/>
                </a:lnTo>
                <a:close/>
              </a:path>
              <a:path w="497205" h="291464">
                <a:moveTo>
                  <a:pt x="394715" y="216407"/>
                </a:moveTo>
                <a:lnTo>
                  <a:pt x="29708" y="93753"/>
                </a:lnTo>
                <a:lnTo>
                  <a:pt x="25907" y="105155"/>
                </a:lnTo>
                <a:lnTo>
                  <a:pt x="18287" y="89915"/>
                </a:lnTo>
                <a:lnTo>
                  <a:pt x="18287" y="115799"/>
                </a:lnTo>
                <a:lnTo>
                  <a:pt x="364920" y="230875"/>
                </a:lnTo>
                <a:lnTo>
                  <a:pt x="368807" y="219455"/>
                </a:lnTo>
                <a:lnTo>
                  <a:pt x="376427" y="234695"/>
                </a:lnTo>
                <a:lnTo>
                  <a:pt x="376427" y="247870"/>
                </a:lnTo>
                <a:lnTo>
                  <a:pt x="385739" y="243337"/>
                </a:lnTo>
                <a:lnTo>
                  <a:pt x="394715" y="216407"/>
                </a:lnTo>
                <a:close/>
              </a:path>
              <a:path w="497205" h="291464">
                <a:moveTo>
                  <a:pt x="54863" y="18287"/>
                </a:moveTo>
                <a:lnTo>
                  <a:pt x="39623" y="25907"/>
                </a:lnTo>
                <a:lnTo>
                  <a:pt x="51044" y="29745"/>
                </a:lnTo>
                <a:lnTo>
                  <a:pt x="54863" y="18287"/>
                </a:lnTo>
                <a:close/>
              </a:path>
              <a:path w="497205" h="291464">
                <a:moveTo>
                  <a:pt x="51044" y="29745"/>
                </a:moveTo>
                <a:lnTo>
                  <a:pt x="39623" y="25907"/>
                </a:lnTo>
                <a:lnTo>
                  <a:pt x="39623" y="64007"/>
                </a:lnTo>
                <a:lnTo>
                  <a:pt x="51044" y="29745"/>
                </a:lnTo>
                <a:close/>
              </a:path>
              <a:path w="497205" h="291464">
                <a:moveTo>
                  <a:pt x="54863" y="31029"/>
                </a:moveTo>
                <a:lnTo>
                  <a:pt x="54863" y="18287"/>
                </a:lnTo>
                <a:lnTo>
                  <a:pt x="51044" y="29745"/>
                </a:lnTo>
                <a:lnTo>
                  <a:pt x="54863" y="31029"/>
                </a:lnTo>
                <a:close/>
              </a:path>
              <a:path w="497205" h="291464">
                <a:moveTo>
                  <a:pt x="376427" y="247870"/>
                </a:moveTo>
                <a:lnTo>
                  <a:pt x="376427" y="234695"/>
                </a:lnTo>
                <a:lnTo>
                  <a:pt x="364920" y="230875"/>
                </a:lnTo>
                <a:lnTo>
                  <a:pt x="344423" y="291083"/>
                </a:lnTo>
                <a:lnTo>
                  <a:pt x="359663" y="283463"/>
                </a:lnTo>
                <a:lnTo>
                  <a:pt x="359663" y="256031"/>
                </a:lnTo>
                <a:lnTo>
                  <a:pt x="376427" y="247870"/>
                </a:lnTo>
                <a:close/>
              </a:path>
              <a:path w="497205" h="291464">
                <a:moveTo>
                  <a:pt x="385739" y="243337"/>
                </a:moveTo>
                <a:lnTo>
                  <a:pt x="359663" y="256031"/>
                </a:lnTo>
                <a:lnTo>
                  <a:pt x="376427" y="271271"/>
                </a:lnTo>
                <a:lnTo>
                  <a:pt x="385739" y="243337"/>
                </a:lnTo>
                <a:close/>
              </a:path>
              <a:path w="497205" h="291464">
                <a:moveTo>
                  <a:pt x="475487" y="225551"/>
                </a:moveTo>
                <a:lnTo>
                  <a:pt x="475487" y="199643"/>
                </a:lnTo>
                <a:lnTo>
                  <a:pt x="470915" y="214883"/>
                </a:lnTo>
                <a:lnTo>
                  <a:pt x="465682" y="204417"/>
                </a:lnTo>
                <a:lnTo>
                  <a:pt x="385739" y="243337"/>
                </a:lnTo>
                <a:lnTo>
                  <a:pt x="376427" y="271271"/>
                </a:lnTo>
                <a:lnTo>
                  <a:pt x="359663" y="256031"/>
                </a:lnTo>
                <a:lnTo>
                  <a:pt x="359663" y="283463"/>
                </a:lnTo>
                <a:lnTo>
                  <a:pt x="475487" y="225551"/>
                </a:lnTo>
                <a:close/>
              </a:path>
              <a:path w="497205" h="291464">
                <a:moveTo>
                  <a:pt x="376427" y="234695"/>
                </a:moveTo>
                <a:lnTo>
                  <a:pt x="368807" y="219455"/>
                </a:lnTo>
                <a:lnTo>
                  <a:pt x="364920" y="230875"/>
                </a:lnTo>
                <a:lnTo>
                  <a:pt x="376427" y="234695"/>
                </a:lnTo>
                <a:close/>
              </a:path>
              <a:path w="497205" h="291464">
                <a:moveTo>
                  <a:pt x="413003" y="126491"/>
                </a:moveTo>
                <a:lnTo>
                  <a:pt x="401656" y="122678"/>
                </a:lnTo>
                <a:lnTo>
                  <a:pt x="397763" y="134111"/>
                </a:lnTo>
                <a:lnTo>
                  <a:pt x="413003" y="126491"/>
                </a:lnTo>
                <a:close/>
              </a:path>
              <a:path w="497205" h="291464">
                <a:moveTo>
                  <a:pt x="425500" y="124053"/>
                </a:moveTo>
                <a:lnTo>
                  <a:pt x="413003" y="99059"/>
                </a:lnTo>
                <a:lnTo>
                  <a:pt x="413003" y="126491"/>
                </a:lnTo>
                <a:lnTo>
                  <a:pt x="397763" y="134111"/>
                </a:lnTo>
                <a:lnTo>
                  <a:pt x="397763" y="146254"/>
                </a:lnTo>
                <a:lnTo>
                  <a:pt x="416051" y="152399"/>
                </a:lnTo>
                <a:lnTo>
                  <a:pt x="425500" y="124053"/>
                </a:lnTo>
                <a:close/>
              </a:path>
              <a:path w="497205" h="291464">
                <a:moveTo>
                  <a:pt x="496823" y="214883"/>
                </a:moveTo>
                <a:lnTo>
                  <a:pt x="422147" y="62483"/>
                </a:lnTo>
                <a:lnTo>
                  <a:pt x="401656" y="122678"/>
                </a:lnTo>
                <a:lnTo>
                  <a:pt x="413003" y="126491"/>
                </a:lnTo>
                <a:lnTo>
                  <a:pt x="413003" y="99059"/>
                </a:lnTo>
                <a:lnTo>
                  <a:pt x="434339" y="97535"/>
                </a:lnTo>
                <a:lnTo>
                  <a:pt x="434339" y="141731"/>
                </a:lnTo>
                <a:lnTo>
                  <a:pt x="465682" y="204417"/>
                </a:lnTo>
                <a:lnTo>
                  <a:pt x="475487" y="199643"/>
                </a:lnTo>
                <a:lnTo>
                  <a:pt x="475487" y="225551"/>
                </a:lnTo>
                <a:lnTo>
                  <a:pt x="496823" y="214883"/>
                </a:lnTo>
                <a:close/>
              </a:path>
              <a:path w="497205" h="291464">
                <a:moveTo>
                  <a:pt x="434339" y="97535"/>
                </a:moveTo>
                <a:lnTo>
                  <a:pt x="413003" y="99059"/>
                </a:lnTo>
                <a:lnTo>
                  <a:pt x="425500" y="124053"/>
                </a:lnTo>
                <a:lnTo>
                  <a:pt x="434339" y="97535"/>
                </a:lnTo>
                <a:close/>
              </a:path>
              <a:path w="497205" h="291464">
                <a:moveTo>
                  <a:pt x="434339" y="141731"/>
                </a:moveTo>
                <a:lnTo>
                  <a:pt x="434339" y="97535"/>
                </a:lnTo>
                <a:lnTo>
                  <a:pt x="425500" y="124053"/>
                </a:lnTo>
                <a:lnTo>
                  <a:pt x="434339" y="141731"/>
                </a:lnTo>
                <a:close/>
              </a:path>
              <a:path w="497205" h="291464">
                <a:moveTo>
                  <a:pt x="475487" y="199643"/>
                </a:moveTo>
                <a:lnTo>
                  <a:pt x="465682" y="204417"/>
                </a:lnTo>
                <a:lnTo>
                  <a:pt x="470915" y="214883"/>
                </a:lnTo>
                <a:lnTo>
                  <a:pt x="475487" y="19964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2627" y="2604516"/>
            <a:ext cx="469900" cy="239395"/>
          </a:xfrm>
          <a:custGeom>
            <a:avLst/>
            <a:gdLst/>
            <a:ahLst/>
            <a:cxnLst/>
            <a:rect l="l" t="t" r="r" b="b"/>
            <a:pathLst>
              <a:path w="469900" h="239394">
                <a:moveTo>
                  <a:pt x="112775" y="0"/>
                </a:moveTo>
                <a:lnTo>
                  <a:pt x="0" y="62483"/>
                </a:lnTo>
                <a:lnTo>
                  <a:pt x="62483" y="175259"/>
                </a:lnTo>
                <a:lnTo>
                  <a:pt x="74675" y="131063"/>
                </a:lnTo>
                <a:lnTo>
                  <a:pt x="100583" y="138633"/>
                </a:lnTo>
                <a:lnTo>
                  <a:pt x="100583" y="44195"/>
                </a:lnTo>
                <a:lnTo>
                  <a:pt x="112775" y="0"/>
                </a:lnTo>
                <a:close/>
              </a:path>
              <a:path w="469900" h="239394">
                <a:moveTo>
                  <a:pt x="469391" y="152399"/>
                </a:moveTo>
                <a:lnTo>
                  <a:pt x="100583" y="44195"/>
                </a:lnTo>
                <a:lnTo>
                  <a:pt x="100583" y="138633"/>
                </a:lnTo>
                <a:lnTo>
                  <a:pt x="445007" y="239267"/>
                </a:lnTo>
                <a:lnTo>
                  <a:pt x="469391" y="15239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45864" y="2580131"/>
            <a:ext cx="501650" cy="279400"/>
          </a:xfrm>
          <a:custGeom>
            <a:avLst/>
            <a:gdLst/>
            <a:ahLst/>
            <a:cxnLst/>
            <a:rect l="l" t="t" r="r" b="b"/>
            <a:pathLst>
              <a:path w="501650" h="279400">
                <a:moveTo>
                  <a:pt x="149351" y="0"/>
                </a:moveTo>
                <a:lnTo>
                  <a:pt x="0" y="82295"/>
                </a:lnTo>
                <a:lnTo>
                  <a:pt x="22859" y="123782"/>
                </a:lnTo>
                <a:lnTo>
                  <a:pt x="22859" y="97535"/>
                </a:lnTo>
                <a:lnTo>
                  <a:pt x="27431" y="80771"/>
                </a:lnTo>
                <a:lnTo>
                  <a:pt x="33351" y="91723"/>
                </a:lnTo>
                <a:lnTo>
                  <a:pt x="110410" y="49028"/>
                </a:lnTo>
                <a:lnTo>
                  <a:pt x="118871" y="21335"/>
                </a:lnTo>
                <a:lnTo>
                  <a:pt x="135635" y="35051"/>
                </a:lnTo>
                <a:lnTo>
                  <a:pt x="135635" y="46046"/>
                </a:lnTo>
                <a:lnTo>
                  <a:pt x="149351" y="0"/>
                </a:lnTo>
                <a:close/>
              </a:path>
              <a:path w="501650" h="279400">
                <a:moveTo>
                  <a:pt x="33351" y="91723"/>
                </a:moveTo>
                <a:lnTo>
                  <a:pt x="27431" y="80771"/>
                </a:lnTo>
                <a:lnTo>
                  <a:pt x="22859" y="97535"/>
                </a:lnTo>
                <a:lnTo>
                  <a:pt x="33351" y="91723"/>
                </a:lnTo>
                <a:close/>
              </a:path>
              <a:path w="501650" h="279400">
                <a:moveTo>
                  <a:pt x="75356" y="169431"/>
                </a:moveTo>
                <a:lnTo>
                  <a:pt x="33351" y="91723"/>
                </a:lnTo>
                <a:lnTo>
                  <a:pt x="22859" y="97535"/>
                </a:lnTo>
                <a:lnTo>
                  <a:pt x="22859" y="123782"/>
                </a:lnTo>
                <a:lnTo>
                  <a:pt x="67055" y="203990"/>
                </a:lnTo>
                <a:lnTo>
                  <a:pt x="67055" y="196595"/>
                </a:lnTo>
                <a:lnTo>
                  <a:pt x="75356" y="169431"/>
                </a:lnTo>
                <a:close/>
              </a:path>
              <a:path w="501650" h="279400">
                <a:moveTo>
                  <a:pt x="88391" y="193547"/>
                </a:moveTo>
                <a:lnTo>
                  <a:pt x="75356" y="169431"/>
                </a:lnTo>
                <a:lnTo>
                  <a:pt x="67055" y="196595"/>
                </a:lnTo>
                <a:lnTo>
                  <a:pt x="88391" y="193547"/>
                </a:lnTo>
                <a:close/>
              </a:path>
              <a:path w="501650" h="279400">
                <a:moveTo>
                  <a:pt x="100324" y="171124"/>
                </a:moveTo>
                <a:lnTo>
                  <a:pt x="88391" y="167639"/>
                </a:lnTo>
                <a:lnTo>
                  <a:pt x="88391" y="193547"/>
                </a:lnTo>
                <a:lnTo>
                  <a:pt x="67055" y="196595"/>
                </a:lnTo>
                <a:lnTo>
                  <a:pt x="67055" y="203990"/>
                </a:lnTo>
                <a:lnTo>
                  <a:pt x="82295" y="231647"/>
                </a:lnTo>
                <a:lnTo>
                  <a:pt x="100324" y="171124"/>
                </a:lnTo>
                <a:close/>
              </a:path>
              <a:path w="501650" h="279400">
                <a:moveTo>
                  <a:pt x="452838" y="249485"/>
                </a:moveTo>
                <a:lnTo>
                  <a:pt x="83819" y="141731"/>
                </a:lnTo>
                <a:lnTo>
                  <a:pt x="75356" y="169431"/>
                </a:lnTo>
                <a:lnTo>
                  <a:pt x="88391" y="193547"/>
                </a:lnTo>
                <a:lnTo>
                  <a:pt x="88391" y="167639"/>
                </a:lnTo>
                <a:lnTo>
                  <a:pt x="103631" y="160019"/>
                </a:lnTo>
                <a:lnTo>
                  <a:pt x="103631" y="172090"/>
                </a:lnTo>
                <a:lnTo>
                  <a:pt x="449579" y="273106"/>
                </a:lnTo>
                <a:lnTo>
                  <a:pt x="449579" y="260603"/>
                </a:lnTo>
                <a:lnTo>
                  <a:pt x="452838" y="249485"/>
                </a:lnTo>
                <a:close/>
              </a:path>
              <a:path w="501650" h="279400">
                <a:moveTo>
                  <a:pt x="103631" y="160019"/>
                </a:moveTo>
                <a:lnTo>
                  <a:pt x="88391" y="167639"/>
                </a:lnTo>
                <a:lnTo>
                  <a:pt x="100324" y="171124"/>
                </a:lnTo>
                <a:lnTo>
                  <a:pt x="103631" y="160019"/>
                </a:lnTo>
                <a:close/>
              </a:path>
              <a:path w="501650" h="279400">
                <a:moveTo>
                  <a:pt x="103631" y="172090"/>
                </a:moveTo>
                <a:lnTo>
                  <a:pt x="103631" y="160019"/>
                </a:lnTo>
                <a:lnTo>
                  <a:pt x="100324" y="171124"/>
                </a:lnTo>
                <a:lnTo>
                  <a:pt x="103631" y="172090"/>
                </a:lnTo>
                <a:close/>
              </a:path>
              <a:path w="501650" h="279400">
                <a:moveTo>
                  <a:pt x="135635" y="46046"/>
                </a:moveTo>
                <a:lnTo>
                  <a:pt x="135635" y="35051"/>
                </a:lnTo>
                <a:lnTo>
                  <a:pt x="110410" y="49028"/>
                </a:lnTo>
                <a:lnTo>
                  <a:pt x="102107" y="76199"/>
                </a:lnTo>
                <a:lnTo>
                  <a:pt x="120395" y="81540"/>
                </a:lnTo>
                <a:lnTo>
                  <a:pt x="120395" y="56387"/>
                </a:lnTo>
                <a:lnTo>
                  <a:pt x="131582" y="59654"/>
                </a:lnTo>
                <a:lnTo>
                  <a:pt x="135635" y="46046"/>
                </a:lnTo>
                <a:close/>
              </a:path>
              <a:path w="501650" h="279400">
                <a:moveTo>
                  <a:pt x="135635" y="35051"/>
                </a:moveTo>
                <a:lnTo>
                  <a:pt x="118871" y="21335"/>
                </a:lnTo>
                <a:lnTo>
                  <a:pt x="110410" y="49028"/>
                </a:lnTo>
                <a:lnTo>
                  <a:pt x="135635" y="35051"/>
                </a:lnTo>
                <a:close/>
              </a:path>
              <a:path w="501650" h="279400">
                <a:moveTo>
                  <a:pt x="131582" y="59654"/>
                </a:moveTo>
                <a:lnTo>
                  <a:pt x="120395" y="56387"/>
                </a:lnTo>
                <a:lnTo>
                  <a:pt x="128015" y="71627"/>
                </a:lnTo>
                <a:lnTo>
                  <a:pt x="131582" y="59654"/>
                </a:lnTo>
                <a:close/>
              </a:path>
              <a:path w="501650" h="279400">
                <a:moveTo>
                  <a:pt x="501395" y="167639"/>
                </a:moveTo>
                <a:lnTo>
                  <a:pt x="131582" y="59654"/>
                </a:lnTo>
                <a:lnTo>
                  <a:pt x="128015" y="71627"/>
                </a:lnTo>
                <a:lnTo>
                  <a:pt x="120395" y="56387"/>
                </a:lnTo>
                <a:lnTo>
                  <a:pt x="120395" y="81540"/>
                </a:lnTo>
                <a:lnTo>
                  <a:pt x="471974" y="184200"/>
                </a:lnTo>
                <a:lnTo>
                  <a:pt x="475487" y="172211"/>
                </a:lnTo>
                <a:lnTo>
                  <a:pt x="483107" y="187451"/>
                </a:lnTo>
                <a:lnTo>
                  <a:pt x="483107" y="231212"/>
                </a:lnTo>
                <a:lnTo>
                  <a:pt x="501395" y="167639"/>
                </a:lnTo>
                <a:close/>
              </a:path>
              <a:path w="501650" h="279400">
                <a:moveTo>
                  <a:pt x="464819" y="252983"/>
                </a:moveTo>
                <a:lnTo>
                  <a:pt x="452838" y="249485"/>
                </a:lnTo>
                <a:lnTo>
                  <a:pt x="449579" y="260603"/>
                </a:lnTo>
                <a:lnTo>
                  <a:pt x="464819" y="252983"/>
                </a:lnTo>
                <a:close/>
              </a:path>
              <a:path w="501650" h="279400">
                <a:moveTo>
                  <a:pt x="464819" y="277556"/>
                </a:moveTo>
                <a:lnTo>
                  <a:pt x="464819" y="252983"/>
                </a:lnTo>
                <a:lnTo>
                  <a:pt x="449579" y="260603"/>
                </a:lnTo>
                <a:lnTo>
                  <a:pt x="449579" y="273106"/>
                </a:lnTo>
                <a:lnTo>
                  <a:pt x="464819" y="277556"/>
                </a:lnTo>
                <a:close/>
              </a:path>
              <a:path w="501650" h="279400">
                <a:moveTo>
                  <a:pt x="483107" y="231212"/>
                </a:moveTo>
                <a:lnTo>
                  <a:pt x="483107" y="187451"/>
                </a:lnTo>
                <a:lnTo>
                  <a:pt x="471974" y="184200"/>
                </a:lnTo>
                <a:lnTo>
                  <a:pt x="452838" y="249485"/>
                </a:lnTo>
                <a:lnTo>
                  <a:pt x="464819" y="252983"/>
                </a:lnTo>
                <a:lnTo>
                  <a:pt x="464819" y="277556"/>
                </a:lnTo>
                <a:lnTo>
                  <a:pt x="469391" y="278891"/>
                </a:lnTo>
                <a:lnTo>
                  <a:pt x="483107" y="231212"/>
                </a:lnTo>
                <a:close/>
              </a:path>
              <a:path w="501650" h="279400">
                <a:moveTo>
                  <a:pt x="483107" y="187451"/>
                </a:moveTo>
                <a:lnTo>
                  <a:pt x="475487" y="172211"/>
                </a:lnTo>
                <a:lnTo>
                  <a:pt x="471974" y="184200"/>
                </a:lnTo>
                <a:lnTo>
                  <a:pt x="483107" y="18745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45151" y="2022347"/>
            <a:ext cx="464820" cy="256540"/>
          </a:xfrm>
          <a:custGeom>
            <a:avLst/>
            <a:gdLst/>
            <a:ahLst/>
            <a:cxnLst/>
            <a:rect l="l" t="t" r="r" b="b"/>
            <a:pathLst>
              <a:path w="464820" h="256539">
                <a:moveTo>
                  <a:pt x="464819" y="199643"/>
                </a:moveTo>
                <a:lnTo>
                  <a:pt x="408431" y="83819"/>
                </a:lnTo>
                <a:lnTo>
                  <a:pt x="393191" y="126491"/>
                </a:lnTo>
                <a:lnTo>
                  <a:pt x="28955" y="0"/>
                </a:lnTo>
                <a:lnTo>
                  <a:pt x="0" y="85343"/>
                </a:lnTo>
                <a:lnTo>
                  <a:pt x="362711" y="213359"/>
                </a:lnTo>
                <a:lnTo>
                  <a:pt x="362711" y="248708"/>
                </a:lnTo>
                <a:lnTo>
                  <a:pt x="464819" y="199643"/>
                </a:lnTo>
                <a:close/>
              </a:path>
              <a:path w="464820" h="256539">
                <a:moveTo>
                  <a:pt x="362711" y="248708"/>
                </a:moveTo>
                <a:lnTo>
                  <a:pt x="362711" y="213359"/>
                </a:lnTo>
                <a:lnTo>
                  <a:pt x="347471" y="256031"/>
                </a:lnTo>
                <a:lnTo>
                  <a:pt x="362711" y="248708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29911" y="2007107"/>
            <a:ext cx="495300" cy="294640"/>
          </a:xfrm>
          <a:custGeom>
            <a:avLst/>
            <a:gdLst/>
            <a:ahLst/>
            <a:cxnLst/>
            <a:rect l="l" t="t" r="r" b="b"/>
            <a:pathLst>
              <a:path w="495300" h="294639">
                <a:moveTo>
                  <a:pt x="401702" y="127113"/>
                </a:moveTo>
                <a:lnTo>
                  <a:pt x="38099" y="0"/>
                </a:lnTo>
                <a:lnTo>
                  <a:pt x="0" y="108203"/>
                </a:lnTo>
                <a:lnTo>
                  <a:pt x="18287" y="114597"/>
                </a:lnTo>
                <a:lnTo>
                  <a:pt x="18287" y="89915"/>
                </a:lnTo>
                <a:lnTo>
                  <a:pt x="29838" y="93953"/>
                </a:lnTo>
                <a:lnTo>
                  <a:pt x="41147" y="61721"/>
                </a:lnTo>
                <a:lnTo>
                  <a:pt x="41147" y="25907"/>
                </a:lnTo>
                <a:lnTo>
                  <a:pt x="56387" y="18287"/>
                </a:lnTo>
                <a:lnTo>
                  <a:pt x="56387" y="31235"/>
                </a:lnTo>
                <a:lnTo>
                  <a:pt x="397763" y="150578"/>
                </a:lnTo>
                <a:lnTo>
                  <a:pt x="397763" y="138683"/>
                </a:lnTo>
                <a:lnTo>
                  <a:pt x="401702" y="127113"/>
                </a:lnTo>
                <a:close/>
              </a:path>
              <a:path w="495300" h="294639">
                <a:moveTo>
                  <a:pt x="29838" y="93953"/>
                </a:moveTo>
                <a:lnTo>
                  <a:pt x="18287" y="89915"/>
                </a:lnTo>
                <a:lnTo>
                  <a:pt x="25907" y="105155"/>
                </a:lnTo>
                <a:lnTo>
                  <a:pt x="29838" y="93953"/>
                </a:lnTo>
                <a:close/>
              </a:path>
              <a:path w="495300" h="294639">
                <a:moveTo>
                  <a:pt x="393191" y="220979"/>
                </a:moveTo>
                <a:lnTo>
                  <a:pt x="29838" y="93953"/>
                </a:lnTo>
                <a:lnTo>
                  <a:pt x="25907" y="105155"/>
                </a:lnTo>
                <a:lnTo>
                  <a:pt x="18287" y="89915"/>
                </a:lnTo>
                <a:lnTo>
                  <a:pt x="18287" y="114597"/>
                </a:lnTo>
                <a:lnTo>
                  <a:pt x="363383" y="235240"/>
                </a:lnTo>
                <a:lnTo>
                  <a:pt x="367283" y="224027"/>
                </a:lnTo>
                <a:lnTo>
                  <a:pt x="374903" y="239267"/>
                </a:lnTo>
                <a:lnTo>
                  <a:pt x="374903" y="252442"/>
                </a:lnTo>
                <a:lnTo>
                  <a:pt x="384215" y="247909"/>
                </a:lnTo>
                <a:lnTo>
                  <a:pt x="393191" y="220979"/>
                </a:lnTo>
                <a:close/>
              </a:path>
              <a:path w="495300" h="294639">
                <a:moveTo>
                  <a:pt x="56387" y="18287"/>
                </a:moveTo>
                <a:lnTo>
                  <a:pt x="41147" y="25907"/>
                </a:lnTo>
                <a:lnTo>
                  <a:pt x="52341" y="29821"/>
                </a:lnTo>
                <a:lnTo>
                  <a:pt x="56387" y="18287"/>
                </a:lnTo>
                <a:close/>
              </a:path>
              <a:path w="495300" h="294639">
                <a:moveTo>
                  <a:pt x="52341" y="29821"/>
                </a:moveTo>
                <a:lnTo>
                  <a:pt x="41147" y="25907"/>
                </a:lnTo>
                <a:lnTo>
                  <a:pt x="41147" y="61721"/>
                </a:lnTo>
                <a:lnTo>
                  <a:pt x="52341" y="29821"/>
                </a:lnTo>
                <a:close/>
              </a:path>
              <a:path w="495300" h="294639">
                <a:moveTo>
                  <a:pt x="56387" y="31235"/>
                </a:moveTo>
                <a:lnTo>
                  <a:pt x="56387" y="18287"/>
                </a:lnTo>
                <a:lnTo>
                  <a:pt x="52341" y="29821"/>
                </a:lnTo>
                <a:lnTo>
                  <a:pt x="56387" y="31235"/>
                </a:lnTo>
                <a:close/>
              </a:path>
              <a:path w="495300" h="294639">
                <a:moveTo>
                  <a:pt x="374903" y="252442"/>
                </a:moveTo>
                <a:lnTo>
                  <a:pt x="374903" y="239267"/>
                </a:lnTo>
                <a:lnTo>
                  <a:pt x="363383" y="235240"/>
                </a:lnTo>
                <a:lnTo>
                  <a:pt x="342899" y="294131"/>
                </a:lnTo>
                <a:lnTo>
                  <a:pt x="358139" y="286816"/>
                </a:lnTo>
                <a:lnTo>
                  <a:pt x="358139" y="260603"/>
                </a:lnTo>
                <a:lnTo>
                  <a:pt x="374903" y="252442"/>
                </a:lnTo>
                <a:close/>
              </a:path>
              <a:path w="495300" h="294639">
                <a:moveTo>
                  <a:pt x="384215" y="247909"/>
                </a:moveTo>
                <a:lnTo>
                  <a:pt x="358139" y="260603"/>
                </a:lnTo>
                <a:lnTo>
                  <a:pt x="374903" y="275843"/>
                </a:lnTo>
                <a:lnTo>
                  <a:pt x="384215" y="247909"/>
                </a:lnTo>
                <a:close/>
              </a:path>
              <a:path w="495300" h="294639">
                <a:moveTo>
                  <a:pt x="473963" y="231221"/>
                </a:moveTo>
                <a:lnTo>
                  <a:pt x="473963" y="204215"/>
                </a:lnTo>
                <a:lnTo>
                  <a:pt x="469391" y="220979"/>
                </a:lnTo>
                <a:lnTo>
                  <a:pt x="463730" y="209198"/>
                </a:lnTo>
                <a:lnTo>
                  <a:pt x="384215" y="247909"/>
                </a:lnTo>
                <a:lnTo>
                  <a:pt x="374903" y="275843"/>
                </a:lnTo>
                <a:lnTo>
                  <a:pt x="358139" y="260603"/>
                </a:lnTo>
                <a:lnTo>
                  <a:pt x="358139" y="286816"/>
                </a:lnTo>
                <a:lnTo>
                  <a:pt x="473963" y="231221"/>
                </a:lnTo>
                <a:close/>
              </a:path>
              <a:path w="495300" h="294639">
                <a:moveTo>
                  <a:pt x="374903" y="239267"/>
                </a:moveTo>
                <a:lnTo>
                  <a:pt x="367283" y="224027"/>
                </a:lnTo>
                <a:lnTo>
                  <a:pt x="363383" y="235240"/>
                </a:lnTo>
                <a:lnTo>
                  <a:pt x="374903" y="239267"/>
                </a:lnTo>
                <a:close/>
              </a:path>
              <a:path w="495300" h="294639">
                <a:moveTo>
                  <a:pt x="413003" y="131063"/>
                </a:moveTo>
                <a:lnTo>
                  <a:pt x="401702" y="127113"/>
                </a:lnTo>
                <a:lnTo>
                  <a:pt x="397763" y="138683"/>
                </a:lnTo>
                <a:lnTo>
                  <a:pt x="413003" y="131063"/>
                </a:lnTo>
                <a:close/>
              </a:path>
              <a:path w="495300" h="294639">
                <a:moveTo>
                  <a:pt x="425301" y="129223"/>
                </a:moveTo>
                <a:lnTo>
                  <a:pt x="413003" y="103631"/>
                </a:lnTo>
                <a:lnTo>
                  <a:pt x="413003" y="131063"/>
                </a:lnTo>
                <a:lnTo>
                  <a:pt x="397763" y="138683"/>
                </a:lnTo>
                <a:lnTo>
                  <a:pt x="397763" y="150578"/>
                </a:lnTo>
                <a:lnTo>
                  <a:pt x="416051" y="156971"/>
                </a:lnTo>
                <a:lnTo>
                  <a:pt x="425301" y="129223"/>
                </a:lnTo>
                <a:close/>
              </a:path>
              <a:path w="495300" h="294639">
                <a:moveTo>
                  <a:pt x="495299" y="220979"/>
                </a:moveTo>
                <a:lnTo>
                  <a:pt x="422147" y="67055"/>
                </a:lnTo>
                <a:lnTo>
                  <a:pt x="401702" y="127113"/>
                </a:lnTo>
                <a:lnTo>
                  <a:pt x="413003" y="131063"/>
                </a:lnTo>
                <a:lnTo>
                  <a:pt x="413003" y="103631"/>
                </a:lnTo>
                <a:lnTo>
                  <a:pt x="434339" y="102107"/>
                </a:lnTo>
                <a:lnTo>
                  <a:pt x="434339" y="148033"/>
                </a:lnTo>
                <a:lnTo>
                  <a:pt x="463730" y="209198"/>
                </a:lnTo>
                <a:lnTo>
                  <a:pt x="473963" y="204215"/>
                </a:lnTo>
                <a:lnTo>
                  <a:pt x="473963" y="231221"/>
                </a:lnTo>
                <a:lnTo>
                  <a:pt x="495299" y="220979"/>
                </a:lnTo>
                <a:close/>
              </a:path>
              <a:path w="495300" h="294639">
                <a:moveTo>
                  <a:pt x="434339" y="102107"/>
                </a:moveTo>
                <a:lnTo>
                  <a:pt x="413003" y="103631"/>
                </a:lnTo>
                <a:lnTo>
                  <a:pt x="425301" y="129223"/>
                </a:lnTo>
                <a:lnTo>
                  <a:pt x="434339" y="102107"/>
                </a:lnTo>
                <a:close/>
              </a:path>
              <a:path w="495300" h="294639">
                <a:moveTo>
                  <a:pt x="434339" y="148033"/>
                </a:moveTo>
                <a:lnTo>
                  <a:pt x="434339" y="102107"/>
                </a:lnTo>
                <a:lnTo>
                  <a:pt x="425301" y="129223"/>
                </a:lnTo>
                <a:lnTo>
                  <a:pt x="434339" y="148033"/>
                </a:lnTo>
                <a:close/>
              </a:path>
              <a:path w="495300" h="294639">
                <a:moveTo>
                  <a:pt x="473963" y="204215"/>
                </a:moveTo>
                <a:lnTo>
                  <a:pt x="463730" y="209198"/>
                </a:lnTo>
                <a:lnTo>
                  <a:pt x="469391" y="220979"/>
                </a:lnTo>
                <a:lnTo>
                  <a:pt x="473963" y="204215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98947" y="2479547"/>
            <a:ext cx="205740" cy="365760"/>
          </a:xfrm>
          <a:custGeom>
            <a:avLst/>
            <a:gdLst/>
            <a:ahLst/>
            <a:cxnLst/>
            <a:rect l="l" t="t" r="r" b="b"/>
            <a:pathLst>
              <a:path w="205739" h="365760">
                <a:moveTo>
                  <a:pt x="205739" y="30479"/>
                </a:moveTo>
                <a:lnTo>
                  <a:pt x="124967" y="0"/>
                </a:lnTo>
                <a:lnTo>
                  <a:pt x="0" y="335279"/>
                </a:lnTo>
                <a:lnTo>
                  <a:pt x="79247" y="365759"/>
                </a:lnTo>
                <a:lnTo>
                  <a:pt x="205739" y="30479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85232" y="2465831"/>
            <a:ext cx="233679" cy="393700"/>
          </a:xfrm>
          <a:custGeom>
            <a:avLst/>
            <a:gdLst/>
            <a:ahLst/>
            <a:cxnLst/>
            <a:rect l="l" t="t" r="r" b="b"/>
            <a:pathLst>
              <a:path w="233679" h="393700">
                <a:moveTo>
                  <a:pt x="233171" y="41147"/>
                </a:moveTo>
                <a:lnTo>
                  <a:pt x="230123" y="35051"/>
                </a:lnTo>
                <a:lnTo>
                  <a:pt x="224027" y="32003"/>
                </a:lnTo>
                <a:lnTo>
                  <a:pt x="143255" y="1523"/>
                </a:lnTo>
                <a:lnTo>
                  <a:pt x="137159" y="0"/>
                </a:lnTo>
                <a:lnTo>
                  <a:pt x="131063" y="3047"/>
                </a:lnTo>
                <a:lnTo>
                  <a:pt x="128015" y="9143"/>
                </a:lnTo>
                <a:lnTo>
                  <a:pt x="1523" y="344423"/>
                </a:lnTo>
                <a:lnTo>
                  <a:pt x="0" y="350519"/>
                </a:lnTo>
                <a:lnTo>
                  <a:pt x="3047" y="358139"/>
                </a:lnTo>
                <a:lnTo>
                  <a:pt x="9143" y="359663"/>
                </a:lnTo>
                <a:lnTo>
                  <a:pt x="16763" y="362539"/>
                </a:lnTo>
                <a:lnTo>
                  <a:pt x="16763" y="336803"/>
                </a:lnTo>
                <a:lnTo>
                  <a:pt x="28970" y="341410"/>
                </a:lnTo>
                <a:lnTo>
                  <a:pt x="135635" y="58683"/>
                </a:lnTo>
                <a:lnTo>
                  <a:pt x="135635" y="24383"/>
                </a:lnTo>
                <a:lnTo>
                  <a:pt x="150875" y="18287"/>
                </a:lnTo>
                <a:lnTo>
                  <a:pt x="150875" y="30245"/>
                </a:lnTo>
                <a:lnTo>
                  <a:pt x="204539" y="50885"/>
                </a:lnTo>
                <a:lnTo>
                  <a:pt x="208787" y="39623"/>
                </a:lnTo>
                <a:lnTo>
                  <a:pt x="214883" y="54863"/>
                </a:lnTo>
                <a:lnTo>
                  <a:pt x="214883" y="91678"/>
                </a:lnTo>
                <a:lnTo>
                  <a:pt x="231647" y="47243"/>
                </a:lnTo>
                <a:lnTo>
                  <a:pt x="233171" y="41147"/>
                </a:lnTo>
                <a:close/>
              </a:path>
              <a:path w="233679" h="393700">
                <a:moveTo>
                  <a:pt x="28970" y="341410"/>
                </a:moveTo>
                <a:lnTo>
                  <a:pt x="16763" y="336803"/>
                </a:lnTo>
                <a:lnTo>
                  <a:pt x="24383" y="353567"/>
                </a:lnTo>
                <a:lnTo>
                  <a:pt x="28970" y="341410"/>
                </a:lnTo>
                <a:close/>
              </a:path>
              <a:path w="233679" h="393700">
                <a:moveTo>
                  <a:pt x="86711" y="363199"/>
                </a:moveTo>
                <a:lnTo>
                  <a:pt x="28970" y="341410"/>
                </a:lnTo>
                <a:lnTo>
                  <a:pt x="24383" y="353567"/>
                </a:lnTo>
                <a:lnTo>
                  <a:pt x="16763" y="336803"/>
                </a:lnTo>
                <a:lnTo>
                  <a:pt x="16763" y="362539"/>
                </a:lnTo>
                <a:lnTo>
                  <a:pt x="82295" y="387268"/>
                </a:lnTo>
                <a:lnTo>
                  <a:pt x="82295" y="374903"/>
                </a:lnTo>
                <a:lnTo>
                  <a:pt x="86711" y="363199"/>
                </a:lnTo>
                <a:close/>
              </a:path>
              <a:path w="233679" h="393700">
                <a:moveTo>
                  <a:pt x="97535" y="367283"/>
                </a:moveTo>
                <a:lnTo>
                  <a:pt x="86711" y="363199"/>
                </a:lnTo>
                <a:lnTo>
                  <a:pt x="82295" y="374903"/>
                </a:lnTo>
                <a:lnTo>
                  <a:pt x="97535" y="367283"/>
                </a:lnTo>
                <a:close/>
              </a:path>
              <a:path w="233679" h="393700">
                <a:moveTo>
                  <a:pt x="97535" y="392429"/>
                </a:moveTo>
                <a:lnTo>
                  <a:pt x="97535" y="367283"/>
                </a:lnTo>
                <a:lnTo>
                  <a:pt x="82295" y="374903"/>
                </a:lnTo>
                <a:lnTo>
                  <a:pt x="82295" y="387268"/>
                </a:lnTo>
                <a:lnTo>
                  <a:pt x="89915" y="390143"/>
                </a:lnTo>
                <a:lnTo>
                  <a:pt x="96011" y="393191"/>
                </a:lnTo>
                <a:lnTo>
                  <a:pt x="97535" y="392429"/>
                </a:lnTo>
                <a:close/>
              </a:path>
              <a:path w="233679" h="393700">
                <a:moveTo>
                  <a:pt x="214883" y="91678"/>
                </a:moveTo>
                <a:lnTo>
                  <a:pt x="214883" y="54863"/>
                </a:lnTo>
                <a:lnTo>
                  <a:pt x="204539" y="50885"/>
                </a:lnTo>
                <a:lnTo>
                  <a:pt x="86711" y="363199"/>
                </a:lnTo>
                <a:lnTo>
                  <a:pt x="97535" y="367283"/>
                </a:lnTo>
                <a:lnTo>
                  <a:pt x="97535" y="392429"/>
                </a:lnTo>
                <a:lnTo>
                  <a:pt x="102107" y="390143"/>
                </a:lnTo>
                <a:lnTo>
                  <a:pt x="105155" y="382523"/>
                </a:lnTo>
                <a:lnTo>
                  <a:pt x="214883" y="91678"/>
                </a:lnTo>
                <a:close/>
              </a:path>
              <a:path w="233679" h="393700">
                <a:moveTo>
                  <a:pt x="150875" y="18287"/>
                </a:moveTo>
                <a:lnTo>
                  <a:pt x="135635" y="24383"/>
                </a:lnTo>
                <a:lnTo>
                  <a:pt x="146936" y="28730"/>
                </a:lnTo>
                <a:lnTo>
                  <a:pt x="150875" y="18287"/>
                </a:lnTo>
                <a:close/>
              </a:path>
              <a:path w="233679" h="393700">
                <a:moveTo>
                  <a:pt x="146936" y="28730"/>
                </a:moveTo>
                <a:lnTo>
                  <a:pt x="135635" y="24383"/>
                </a:lnTo>
                <a:lnTo>
                  <a:pt x="135635" y="58683"/>
                </a:lnTo>
                <a:lnTo>
                  <a:pt x="146936" y="28730"/>
                </a:lnTo>
                <a:close/>
              </a:path>
              <a:path w="233679" h="393700">
                <a:moveTo>
                  <a:pt x="150875" y="30245"/>
                </a:moveTo>
                <a:lnTo>
                  <a:pt x="150875" y="18287"/>
                </a:lnTo>
                <a:lnTo>
                  <a:pt x="146936" y="28730"/>
                </a:lnTo>
                <a:lnTo>
                  <a:pt x="150875" y="30245"/>
                </a:lnTo>
                <a:close/>
              </a:path>
              <a:path w="233679" h="393700">
                <a:moveTo>
                  <a:pt x="214883" y="54863"/>
                </a:moveTo>
                <a:lnTo>
                  <a:pt x="208787" y="39623"/>
                </a:lnTo>
                <a:lnTo>
                  <a:pt x="204539" y="50885"/>
                </a:lnTo>
                <a:lnTo>
                  <a:pt x="214883" y="5486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32"/>
            <a:ext cx="10058399" cy="710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6831" y="839723"/>
            <a:ext cx="2478405" cy="628015"/>
          </a:xfrm>
          <a:custGeom>
            <a:avLst/>
            <a:gdLst/>
            <a:ahLst/>
            <a:cxnLst/>
            <a:rect l="l" t="t" r="r" b="b"/>
            <a:pathLst>
              <a:path w="2478404" h="628015">
                <a:moveTo>
                  <a:pt x="0" y="0"/>
                </a:moveTo>
                <a:lnTo>
                  <a:pt x="0" y="627887"/>
                </a:lnTo>
                <a:lnTo>
                  <a:pt x="2478023" y="627887"/>
                </a:lnTo>
                <a:lnTo>
                  <a:pt x="24780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2259" y="835152"/>
            <a:ext cx="2487295" cy="632460"/>
          </a:xfrm>
          <a:custGeom>
            <a:avLst/>
            <a:gdLst/>
            <a:ahLst/>
            <a:cxnLst/>
            <a:rect l="l" t="t" r="r" b="b"/>
            <a:pathLst>
              <a:path w="2487295" h="632460">
                <a:moveTo>
                  <a:pt x="2487167" y="632459"/>
                </a:moveTo>
                <a:lnTo>
                  <a:pt x="2487167" y="0"/>
                </a:lnTo>
                <a:lnTo>
                  <a:pt x="0" y="0"/>
                </a:lnTo>
                <a:lnTo>
                  <a:pt x="0" y="632459"/>
                </a:lnTo>
                <a:lnTo>
                  <a:pt x="4571" y="632459"/>
                </a:lnTo>
                <a:lnTo>
                  <a:pt x="4571" y="9143"/>
                </a:lnTo>
                <a:lnTo>
                  <a:pt x="7619" y="4571"/>
                </a:lnTo>
                <a:lnTo>
                  <a:pt x="7619" y="9143"/>
                </a:lnTo>
                <a:lnTo>
                  <a:pt x="2478023" y="9143"/>
                </a:lnTo>
                <a:lnTo>
                  <a:pt x="2478023" y="4571"/>
                </a:lnTo>
                <a:lnTo>
                  <a:pt x="2482595" y="9143"/>
                </a:lnTo>
                <a:lnTo>
                  <a:pt x="2482595" y="632459"/>
                </a:lnTo>
                <a:lnTo>
                  <a:pt x="2487167" y="632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6831" y="83972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047" y="4571"/>
                </a:moveTo>
                <a:lnTo>
                  <a:pt x="3047" y="0"/>
                </a:lnTo>
                <a:lnTo>
                  <a:pt x="0" y="4571"/>
                </a:lnTo>
                <a:lnTo>
                  <a:pt x="3047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8355" y="844295"/>
            <a:ext cx="0" cy="623570"/>
          </a:xfrm>
          <a:custGeom>
            <a:avLst/>
            <a:gdLst/>
            <a:ahLst/>
            <a:cxnLst/>
            <a:rect l="l" t="t" r="r" b="b"/>
            <a:pathLst>
              <a:path h="623569">
                <a:moveTo>
                  <a:pt x="0" y="0"/>
                </a:moveTo>
                <a:lnTo>
                  <a:pt x="0" y="6233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30283" y="8397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1" y="4571"/>
                </a:moveTo>
                <a:lnTo>
                  <a:pt x="0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2569" y="844295"/>
            <a:ext cx="0" cy="623570"/>
          </a:xfrm>
          <a:custGeom>
            <a:avLst/>
            <a:gdLst/>
            <a:ahLst/>
            <a:cxnLst/>
            <a:rect l="l" t="t" r="r" b="b"/>
            <a:pathLst>
              <a:path h="623569">
                <a:moveTo>
                  <a:pt x="0" y="0"/>
                </a:moveTo>
                <a:lnTo>
                  <a:pt x="0" y="62331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344" rIns="0" bIns="0" rtlCol="0">
            <a:spAutoFit/>
          </a:bodyPr>
          <a:lstStyle/>
          <a:p>
            <a:pPr marL="5982970">
              <a:lnSpc>
                <a:spcPct val="100000"/>
              </a:lnSpc>
            </a:pPr>
            <a:r>
              <a:rPr spc="-10" dirty="0"/>
              <a:t>Infantis </a:t>
            </a:r>
            <a:r>
              <a:rPr dirty="0"/>
              <a:t>‐</a:t>
            </a:r>
            <a:r>
              <a:rPr spc="-175" dirty="0"/>
              <a:t> </a:t>
            </a:r>
            <a:r>
              <a:rPr spc="-10" dirty="0"/>
              <a:t>BTT</a:t>
            </a:r>
          </a:p>
          <a:p>
            <a:pPr marL="5920740">
              <a:lnSpc>
                <a:spcPct val="100000"/>
              </a:lnSpc>
              <a:spcBef>
                <a:spcPts val="150"/>
              </a:spcBef>
            </a:pPr>
            <a:r>
              <a:rPr sz="1500" dirty="0"/>
              <a:t>1 </a:t>
            </a:r>
            <a:r>
              <a:rPr sz="1500" spc="-15" dirty="0"/>
              <a:t>volta</a:t>
            </a:r>
            <a:r>
              <a:rPr sz="1500" spc="-155" dirty="0"/>
              <a:t> </a:t>
            </a:r>
            <a:r>
              <a:rPr sz="1500" spc="-5" dirty="0"/>
              <a:t>(2000m)</a:t>
            </a:r>
            <a:endParaRPr sz="1500"/>
          </a:p>
        </p:txBody>
      </p:sp>
      <p:sp>
        <p:nvSpPr>
          <p:cNvPr id="10" name="object 10"/>
          <p:cNvSpPr/>
          <p:nvPr/>
        </p:nvSpPr>
        <p:spPr>
          <a:xfrm>
            <a:off x="6656831" y="1467611"/>
            <a:ext cx="2478405" cy="38100"/>
          </a:xfrm>
          <a:custGeom>
            <a:avLst/>
            <a:gdLst/>
            <a:ahLst/>
            <a:cxnLst/>
            <a:rect l="l" t="t" r="r" b="b"/>
            <a:pathLst>
              <a:path w="2478404" h="38100">
                <a:moveTo>
                  <a:pt x="0" y="38099"/>
                </a:moveTo>
                <a:lnTo>
                  <a:pt x="2478023" y="38099"/>
                </a:lnTo>
                <a:lnTo>
                  <a:pt x="2478023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1467611"/>
            <a:ext cx="7620" cy="43180"/>
          </a:xfrm>
          <a:custGeom>
            <a:avLst/>
            <a:gdLst/>
            <a:ahLst/>
            <a:cxnLst/>
            <a:rect l="l" t="t" r="r" b="b"/>
            <a:pathLst>
              <a:path w="7620" h="43180">
                <a:moveTo>
                  <a:pt x="7619" y="33527"/>
                </a:moveTo>
                <a:lnTo>
                  <a:pt x="7619" y="0"/>
                </a:lnTo>
                <a:lnTo>
                  <a:pt x="0" y="0"/>
                </a:lnTo>
                <a:lnTo>
                  <a:pt x="0" y="42671"/>
                </a:lnTo>
                <a:lnTo>
                  <a:pt x="4571" y="42671"/>
                </a:lnTo>
                <a:lnTo>
                  <a:pt x="4571" y="33527"/>
                </a:lnTo>
                <a:lnTo>
                  <a:pt x="7619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6831" y="1505711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6831" y="150113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3047" y="9143"/>
                </a:moveTo>
                <a:lnTo>
                  <a:pt x="3047" y="4571"/>
                </a:lnTo>
                <a:lnTo>
                  <a:pt x="0" y="0"/>
                </a:lnTo>
                <a:lnTo>
                  <a:pt x="0" y="9143"/>
                </a:lnTo>
                <a:lnTo>
                  <a:pt x="304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0283" y="1467611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80">
                <a:moveTo>
                  <a:pt x="9143" y="42671"/>
                </a:moveTo>
                <a:lnTo>
                  <a:pt x="9143" y="0"/>
                </a:lnTo>
                <a:lnTo>
                  <a:pt x="0" y="0"/>
                </a:lnTo>
                <a:lnTo>
                  <a:pt x="0" y="33527"/>
                </a:lnTo>
                <a:lnTo>
                  <a:pt x="4571" y="33527"/>
                </a:lnTo>
                <a:lnTo>
                  <a:pt x="4571" y="42671"/>
                </a:lnTo>
                <a:lnTo>
                  <a:pt x="9143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30283" y="1501139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159" y="6595871"/>
            <a:ext cx="1612900" cy="347980"/>
          </a:xfrm>
          <a:custGeom>
            <a:avLst/>
            <a:gdLst/>
            <a:ahLst/>
            <a:cxnLst/>
            <a:rect l="l" t="t" r="r" b="b"/>
            <a:pathLst>
              <a:path w="1612900" h="347979">
                <a:moveTo>
                  <a:pt x="0" y="0"/>
                </a:moveTo>
                <a:lnTo>
                  <a:pt x="0" y="347471"/>
                </a:lnTo>
                <a:lnTo>
                  <a:pt x="1612391" y="347471"/>
                </a:lnTo>
                <a:lnTo>
                  <a:pt x="1612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967" y="6583679"/>
            <a:ext cx="1637030" cy="372110"/>
          </a:xfrm>
          <a:custGeom>
            <a:avLst/>
            <a:gdLst/>
            <a:ahLst/>
            <a:cxnLst/>
            <a:rect l="l" t="t" r="r" b="b"/>
            <a:pathLst>
              <a:path w="1637030" h="372109">
                <a:moveTo>
                  <a:pt x="1636775" y="365759"/>
                </a:moveTo>
                <a:lnTo>
                  <a:pt x="1636775" y="4571"/>
                </a:lnTo>
                <a:lnTo>
                  <a:pt x="1630679" y="0"/>
                </a:lnTo>
                <a:lnTo>
                  <a:pt x="4571" y="0"/>
                </a:lnTo>
                <a:lnTo>
                  <a:pt x="0" y="4571"/>
                </a:lnTo>
                <a:lnTo>
                  <a:pt x="0" y="365759"/>
                </a:lnTo>
                <a:lnTo>
                  <a:pt x="4571" y="371855"/>
                </a:lnTo>
                <a:lnTo>
                  <a:pt x="12191" y="371855"/>
                </a:lnTo>
                <a:lnTo>
                  <a:pt x="12191" y="24383"/>
                </a:lnTo>
                <a:lnTo>
                  <a:pt x="24383" y="12191"/>
                </a:lnTo>
                <a:lnTo>
                  <a:pt x="24383" y="24383"/>
                </a:lnTo>
                <a:lnTo>
                  <a:pt x="1612391" y="24383"/>
                </a:lnTo>
                <a:lnTo>
                  <a:pt x="1612391" y="12191"/>
                </a:lnTo>
                <a:lnTo>
                  <a:pt x="1624583" y="24383"/>
                </a:lnTo>
                <a:lnTo>
                  <a:pt x="1624583" y="371855"/>
                </a:lnTo>
                <a:lnTo>
                  <a:pt x="1630679" y="371855"/>
                </a:lnTo>
                <a:lnTo>
                  <a:pt x="1636775" y="365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9159" y="659587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5255" y="660806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087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59" y="6943343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391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59" y="6931152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12191"/>
                </a:lnTo>
                <a:lnTo>
                  <a:pt x="0" y="0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360" y="659587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5455" y="660806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087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9360" y="6931152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0"/>
                </a:lnTo>
                <a:lnTo>
                  <a:pt x="0" y="12191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01571" y="6608569"/>
            <a:ext cx="76136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i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spc="-15" dirty="0">
                <a:latin typeface="Calibri"/>
                <a:cs typeface="Calibri"/>
              </a:rPr>
              <a:t>li</a:t>
            </a:r>
            <a:r>
              <a:rPr sz="1700" b="1" spc="-20" dirty="0">
                <a:latin typeface="Calibri"/>
                <a:cs typeface="Calibri"/>
              </a:rPr>
              <a:t>s</a:t>
            </a:r>
            <a:r>
              <a:rPr sz="1700" b="1" spc="-10" dirty="0">
                <a:latin typeface="Calibri"/>
                <a:cs typeface="Calibri"/>
              </a:rPr>
              <a:t>mo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98803" y="6749795"/>
            <a:ext cx="212090" cy="33655"/>
          </a:xfrm>
          <a:custGeom>
            <a:avLst/>
            <a:gdLst/>
            <a:ahLst/>
            <a:cxnLst/>
            <a:rect l="l" t="t" r="r" b="b"/>
            <a:pathLst>
              <a:path w="212090" h="33654">
                <a:moveTo>
                  <a:pt x="211835" y="16763"/>
                </a:moveTo>
                <a:lnTo>
                  <a:pt x="210311" y="0"/>
                </a:lnTo>
                <a:lnTo>
                  <a:pt x="0" y="15239"/>
                </a:lnTo>
                <a:lnTo>
                  <a:pt x="1523" y="33527"/>
                </a:lnTo>
                <a:lnTo>
                  <a:pt x="211835" y="1676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26407" y="1135380"/>
            <a:ext cx="160020" cy="330835"/>
          </a:xfrm>
          <a:custGeom>
            <a:avLst/>
            <a:gdLst/>
            <a:ahLst/>
            <a:cxnLst/>
            <a:rect l="l" t="t" r="r" b="b"/>
            <a:pathLst>
              <a:path w="160020" h="330834">
                <a:moveTo>
                  <a:pt x="160019" y="18287"/>
                </a:moveTo>
                <a:lnTo>
                  <a:pt x="51815" y="0"/>
                </a:lnTo>
                <a:lnTo>
                  <a:pt x="0" y="313943"/>
                </a:lnTo>
                <a:lnTo>
                  <a:pt x="108203" y="330707"/>
                </a:lnTo>
                <a:lnTo>
                  <a:pt x="160019" y="1828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4215" y="1123187"/>
            <a:ext cx="184785" cy="356870"/>
          </a:xfrm>
          <a:custGeom>
            <a:avLst/>
            <a:gdLst/>
            <a:ahLst/>
            <a:cxnLst/>
            <a:rect l="l" t="t" r="r" b="b"/>
            <a:pathLst>
              <a:path w="184785" h="356869">
                <a:moveTo>
                  <a:pt x="184403" y="32003"/>
                </a:moveTo>
                <a:lnTo>
                  <a:pt x="184403" y="25907"/>
                </a:lnTo>
                <a:lnTo>
                  <a:pt x="179831" y="19811"/>
                </a:lnTo>
                <a:lnTo>
                  <a:pt x="173735" y="18287"/>
                </a:lnTo>
                <a:lnTo>
                  <a:pt x="65531" y="0"/>
                </a:lnTo>
                <a:lnTo>
                  <a:pt x="59435" y="0"/>
                </a:lnTo>
                <a:lnTo>
                  <a:pt x="51815" y="4571"/>
                </a:lnTo>
                <a:lnTo>
                  <a:pt x="51815" y="10667"/>
                </a:lnTo>
                <a:lnTo>
                  <a:pt x="0" y="323087"/>
                </a:lnTo>
                <a:lnTo>
                  <a:pt x="0" y="330707"/>
                </a:lnTo>
                <a:lnTo>
                  <a:pt x="4571" y="336803"/>
                </a:lnTo>
                <a:lnTo>
                  <a:pt x="10667" y="336803"/>
                </a:lnTo>
                <a:lnTo>
                  <a:pt x="13715" y="337319"/>
                </a:lnTo>
                <a:lnTo>
                  <a:pt x="13715" y="313943"/>
                </a:lnTo>
                <a:lnTo>
                  <a:pt x="26246" y="316032"/>
                </a:lnTo>
                <a:lnTo>
                  <a:pt x="60959" y="99337"/>
                </a:lnTo>
                <a:lnTo>
                  <a:pt x="60959" y="24383"/>
                </a:lnTo>
                <a:lnTo>
                  <a:pt x="74675" y="13715"/>
                </a:lnTo>
                <a:lnTo>
                  <a:pt x="74675" y="26669"/>
                </a:lnTo>
                <a:lnTo>
                  <a:pt x="158148" y="40582"/>
                </a:lnTo>
                <a:lnTo>
                  <a:pt x="160019" y="28955"/>
                </a:lnTo>
                <a:lnTo>
                  <a:pt x="170687" y="42671"/>
                </a:lnTo>
                <a:lnTo>
                  <a:pt x="170687" y="115106"/>
                </a:lnTo>
                <a:lnTo>
                  <a:pt x="184403" y="32003"/>
                </a:lnTo>
                <a:close/>
              </a:path>
              <a:path w="184785" h="356869">
                <a:moveTo>
                  <a:pt x="26246" y="316032"/>
                </a:moveTo>
                <a:lnTo>
                  <a:pt x="13715" y="313943"/>
                </a:lnTo>
                <a:lnTo>
                  <a:pt x="24383" y="327659"/>
                </a:lnTo>
                <a:lnTo>
                  <a:pt x="26246" y="316032"/>
                </a:lnTo>
                <a:close/>
              </a:path>
              <a:path w="184785" h="356869">
                <a:moveTo>
                  <a:pt x="111519" y="330244"/>
                </a:moveTo>
                <a:lnTo>
                  <a:pt x="26246" y="316032"/>
                </a:lnTo>
                <a:lnTo>
                  <a:pt x="24383" y="327659"/>
                </a:lnTo>
                <a:lnTo>
                  <a:pt x="13715" y="313943"/>
                </a:lnTo>
                <a:lnTo>
                  <a:pt x="13715" y="337319"/>
                </a:lnTo>
                <a:lnTo>
                  <a:pt x="109727" y="353546"/>
                </a:lnTo>
                <a:lnTo>
                  <a:pt x="109727" y="341375"/>
                </a:lnTo>
                <a:lnTo>
                  <a:pt x="111519" y="330244"/>
                </a:lnTo>
                <a:close/>
              </a:path>
              <a:path w="184785" h="356869">
                <a:moveTo>
                  <a:pt x="74675" y="13715"/>
                </a:moveTo>
                <a:lnTo>
                  <a:pt x="60959" y="24383"/>
                </a:lnTo>
                <a:lnTo>
                  <a:pt x="72654" y="26333"/>
                </a:lnTo>
                <a:lnTo>
                  <a:pt x="74675" y="13715"/>
                </a:lnTo>
                <a:close/>
              </a:path>
              <a:path w="184785" h="356869">
                <a:moveTo>
                  <a:pt x="72654" y="26333"/>
                </a:moveTo>
                <a:lnTo>
                  <a:pt x="60959" y="24383"/>
                </a:lnTo>
                <a:lnTo>
                  <a:pt x="60959" y="99337"/>
                </a:lnTo>
                <a:lnTo>
                  <a:pt x="72654" y="26333"/>
                </a:lnTo>
                <a:close/>
              </a:path>
              <a:path w="184785" h="356869">
                <a:moveTo>
                  <a:pt x="74675" y="26669"/>
                </a:moveTo>
                <a:lnTo>
                  <a:pt x="74675" y="13715"/>
                </a:lnTo>
                <a:lnTo>
                  <a:pt x="72654" y="26333"/>
                </a:lnTo>
                <a:lnTo>
                  <a:pt x="74675" y="26669"/>
                </a:lnTo>
                <a:close/>
              </a:path>
              <a:path w="184785" h="356869">
                <a:moveTo>
                  <a:pt x="123443" y="332231"/>
                </a:moveTo>
                <a:lnTo>
                  <a:pt x="111519" y="330244"/>
                </a:lnTo>
                <a:lnTo>
                  <a:pt x="109727" y="341375"/>
                </a:lnTo>
                <a:lnTo>
                  <a:pt x="123443" y="332231"/>
                </a:lnTo>
                <a:close/>
              </a:path>
              <a:path w="184785" h="356869">
                <a:moveTo>
                  <a:pt x="123443" y="356234"/>
                </a:moveTo>
                <a:lnTo>
                  <a:pt x="123443" y="332231"/>
                </a:lnTo>
                <a:lnTo>
                  <a:pt x="109727" y="341375"/>
                </a:lnTo>
                <a:lnTo>
                  <a:pt x="109727" y="353546"/>
                </a:lnTo>
                <a:lnTo>
                  <a:pt x="118871" y="355091"/>
                </a:lnTo>
                <a:lnTo>
                  <a:pt x="123443" y="356234"/>
                </a:lnTo>
                <a:close/>
              </a:path>
              <a:path w="184785" h="356869">
                <a:moveTo>
                  <a:pt x="170687" y="115106"/>
                </a:moveTo>
                <a:lnTo>
                  <a:pt x="170687" y="42671"/>
                </a:lnTo>
                <a:lnTo>
                  <a:pt x="158148" y="40582"/>
                </a:lnTo>
                <a:lnTo>
                  <a:pt x="111519" y="330244"/>
                </a:lnTo>
                <a:lnTo>
                  <a:pt x="123443" y="332231"/>
                </a:lnTo>
                <a:lnTo>
                  <a:pt x="123443" y="356234"/>
                </a:lnTo>
                <a:lnTo>
                  <a:pt x="124967" y="356615"/>
                </a:lnTo>
                <a:lnTo>
                  <a:pt x="131063" y="352043"/>
                </a:lnTo>
                <a:lnTo>
                  <a:pt x="132587" y="345947"/>
                </a:lnTo>
                <a:lnTo>
                  <a:pt x="170687" y="115106"/>
                </a:lnTo>
                <a:close/>
              </a:path>
              <a:path w="184785" h="356869">
                <a:moveTo>
                  <a:pt x="170687" y="42671"/>
                </a:moveTo>
                <a:lnTo>
                  <a:pt x="160019" y="28955"/>
                </a:lnTo>
                <a:lnTo>
                  <a:pt x="158148" y="40582"/>
                </a:lnTo>
                <a:lnTo>
                  <a:pt x="170687" y="4267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50564" y="2755391"/>
            <a:ext cx="287020" cy="494030"/>
          </a:xfrm>
          <a:custGeom>
            <a:avLst/>
            <a:gdLst/>
            <a:ahLst/>
            <a:cxnLst/>
            <a:rect l="l" t="t" r="r" b="b"/>
            <a:pathLst>
              <a:path w="287020" h="494030">
                <a:moveTo>
                  <a:pt x="147827" y="41147"/>
                </a:moveTo>
                <a:lnTo>
                  <a:pt x="41147" y="0"/>
                </a:lnTo>
                <a:lnTo>
                  <a:pt x="0" y="106679"/>
                </a:lnTo>
                <a:lnTo>
                  <a:pt x="36575" y="89915"/>
                </a:lnTo>
                <a:lnTo>
                  <a:pt x="109727" y="258483"/>
                </a:lnTo>
                <a:lnTo>
                  <a:pt x="109727" y="57911"/>
                </a:lnTo>
                <a:lnTo>
                  <a:pt x="147827" y="41147"/>
                </a:lnTo>
                <a:close/>
              </a:path>
              <a:path w="287020" h="494030">
                <a:moveTo>
                  <a:pt x="286511" y="460247"/>
                </a:moveTo>
                <a:lnTo>
                  <a:pt x="109727" y="57911"/>
                </a:lnTo>
                <a:lnTo>
                  <a:pt x="109727" y="258483"/>
                </a:lnTo>
                <a:lnTo>
                  <a:pt x="211835" y="493775"/>
                </a:lnTo>
                <a:lnTo>
                  <a:pt x="286511" y="46024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7703" y="2740151"/>
            <a:ext cx="325120" cy="524510"/>
          </a:xfrm>
          <a:custGeom>
            <a:avLst/>
            <a:gdLst/>
            <a:ahLst/>
            <a:cxnLst/>
            <a:rect l="l" t="t" r="r" b="b"/>
            <a:pathLst>
              <a:path w="325120" h="524510">
                <a:moveTo>
                  <a:pt x="201167" y="56387"/>
                </a:moveTo>
                <a:lnTo>
                  <a:pt x="57911" y="0"/>
                </a:lnTo>
                <a:lnTo>
                  <a:pt x="0" y="144779"/>
                </a:lnTo>
                <a:lnTo>
                  <a:pt x="16763" y="137196"/>
                </a:lnTo>
                <a:lnTo>
                  <a:pt x="16763" y="111251"/>
                </a:lnTo>
                <a:lnTo>
                  <a:pt x="44002" y="99335"/>
                </a:lnTo>
                <a:lnTo>
                  <a:pt x="59435" y="59323"/>
                </a:lnTo>
                <a:lnTo>
                  <a:pt x="59435" y="25907"/>
                </a:lnTo>
                <a:lnTo>
                  <a:pt x="74675" y="19811"/>
                </a:lnTo>
                <a:lnTo>
                  <a:pt x="74675" y="32003"/>
                </a:lnTo>
                <a:lnTo>
                  <a:pt x="138820" y="57661"/>
                </a:lnTo>
                <a:lnTo>
                  <a:pt x="166115" y="45719"/>
                </a:lnTo>
                <a:lnTo>
                  <a:pt x="166115" y="71776"/>
                </a:lnTo>
                <a:lnTo>
                  <a:pt x="201167" y="56387"/>
                </a:lnTo>
                <a:close/>
              </a:path>
              <a:path w="325120" h="524510">
                <a:moveTo>
                  <a:pt x="44002" y="99335"/>
                </a:moveTo>
                <a:lnTo>
                  <a:pt x="16763" y="111251"/>
                </a:lnTo>
                <a:lnTo>
                  <a:pt x="33527" y="126491"/>
                </a:lnTo>
                <a:lnTo>
                  <a:pt x="44002" y="99335"/>
                </a:lnTo>
                <a:close/>
              </a:path>
              <a:path w="325120" h="524510">
                <a:moveTo>
                  <a:pt x="241979" y="491742"/>
                </a:moveTo>
                <a:lnTo>
                  <a:pt x="65531" y="89915"/>
                </a:lnTo>
                <a:lnTo>
                  <a:pt x="44002" y="99335"/>
                </a:lnTo>
                <a:lnTo>
                  <a:pt x="33527" y="126491"/>
                </a:lnTo>
                <a:lnTo>
                  <a:pt x="16763" y="111251"/>
                </a:lnTo>
                <a:lnTo>
                  <a:pt x="16763" y="137196"/>
                </a:lnTo>
                <a:lnTo>
                  <a:pt x="48767" y="122718"/>
                </a:lnTo>
                <a:lnTo>
                  <a:pt x="48767" y="109727"/>
                </a:lnTo>
                <a:lnTo>
                  <a:pt x="64007" y="115823"/>
                </a:lnTo>
                <a:lnTo>
                  <a:pt x="64007" y="144857"/>
                </a:lnTo>
                <a:lnTo>
                  <a:pt x="228599" y="524255"/>
                </a:lnTo>
                <a:lnTo>
                  <a:pt x="230123" y="523578"/>
                </a:lnTo>
                <a:lnTo>
                  <a:pt x="230123" y="496823"/>
                </a:lnTo>
                <a:lnTo>
                  <a:pt x="241979" y="491742"/>
                </a:lnTo>
                <a:close/>
              </a:path>
              <a:path w="325120" h="524510">
                <a:moveTo>
                  <a:pt x="64007" y="115823"/>
                </a:moveTo>
                <a:lnTo>
                  <a:pt x="48767" y="109727"/>
                </a:lnTo>
                <a:lnTo>
                  <a:pt x="53478" y="120587"/>
                </a:lnTo>
                <a:lnTo>
                  <a:pt x="64007" y="115823"/>
                </a:lnTo>
                <a:close/>
              </a:path>
              <a:path w="325120" h="524510">
                <a:moveTo>
                  <a:pt x="53478" y="120587"/>
                </a:moveTo>
                <a:lnTo>
                  <a:pt x="48767" y="109727"/>
                </a:lnTo>
                <a:lnTo>
                  <a:pt x="48767" y="122718"/>
                </a:lnTo>
                <a:lnTo>
                  <a:pt x="53478" y="120587"/>
                </a:lnTo>
                <a:close/>
              </a:path>
              <a:path w="325120" h="524510">
                <a:moveTo>
                  <a:pt x="64007" y="144857"/>
                </a:moveTo>
                <a:lnTo>
                  <a:pt x="64007" y="115823"/>
                </a:lnTo>
                <a:lnTo>
                  <a:pt x="53478" y="120587"/>
                </a:lnTo>
                <a:lnTo>
                  <a:pt x="64007" y="144857"/>
                </a:lnTo>
                <a:close/>
              </a:path>
              <a:path w="325120" h="524510">
                <a:moveTo>
                  <a:pt x="74675" y="19811"/>
                </a:moveTo>
                <a:lnTo>
                  <a:pt x="59435" y="25907"/>
                </a:lnTo>
                <a:lnTo>
                  <a:pt x="70601" y="30374"/>
                </a:lnTo>
                <a:lnTo>
                  <a:pt x="74675" y="19811"/>
                </a:lnTo>
                <a:close/>
              </a:path>
              <a:path w="325120" h="524510">
                <a:moveTo>
                  <a:pt x="70601" y="30374"/>
                </a:moveTo>
                <a:lnTo>
                  <a:pt x="59435" y="25907"/>
                </a:lnTo>
                <a:lnTo>
                  <a:pt x="59435" y="59323"/>
                </a:lnTo>
                <a:lnTo>
                  <a:pt x="70601" y="30374"/>
                </a:lnTo>
                <a:close/>
              </a:path>
              <a:path w="325120" h="524510">
                <a:moveTo>
                  <a:pt x="74675" y="32003"/>
                </a:moveTo>
                <a:lnTo>
                  <a:pt x="74675" y="19811"/>
                </a:lnTo>
                <a:lnTo>
                  <a:pt x="70601" y="30374"/>
                </a:lnTo>
                <a:lnTo>
                  <a:pt x="74675" y="32003"/>
                </a:lnTo>
                <a:close/>
              </a:path>
              <a:path w="325120" h="524510">
                <a:moveTo>
                  <a:pt x="166115" y="71776"/>
                </a:moveTo>
                <a:lnTo>
                  <a:pt x="166115" y="68579"/>
                </a:lnTo>
                <a:lnTo>
                  <a:pt x="138820" y="57661"/>
                </a:lnTo>
                <a:lnTo>
                  <a:pt x="117347" y="67055"/>
                </a:lnTo>
                <a:lnTo>
                  <a:pt x="138683" y="115644"/>
                </a:lnTo>
                <a:lnTo>
                  <a:pt x="138683" y="83819"/>
                </a:lnTo>
                <a:lnTo>
                  <a:pt x="144779" y="68579"/>
                </a:lnTo>
                <a:lnTo>
                  <a:pt x="149372" y="79127"/>
                </a:lnTo>
                <a:lnTo>
                  <a:pt x="166115" y="71776"/>
                </a:lnTo>
                <a:close/>
              </a:path>
              <a:path w="325120" h="524510">
                <a:moveTo>
                  <a:pt x="149372" y="79127"/>
                </a:moveTo>
                <a:lnTo>
                  <a:pt x="144779" y="68579"/>
                </a:lnTo>
                <a:lnTo>
                  <a:pt x="138683" y="83819"/>
                </a:lnTo>
                <a:lnTo>
                  <a:pt x="149372" y="79127"/>
                </a:lnTo>
                <a:close/>
              </a:path>
              <a:path w="325120" h="524510">
                <a:moveTo>
                  <a:pt x="324611" y="481583"/>
                </a:moveTo>
                <a:lnTo>
                  <a:pt x="149372" y="79127"/>
                </a:lnTo>
                <a:lnTo>
                  <a:pt x="138683" y="83819"/>
                </a:lnTo>
                <a:lnTo>
                  <a:pt x="138683" y="115644"/>
                </a:lnTo>
                <a:lnTo>
                  <a:pt x="294037" y="469432"/>
                </a:lnTo>
                <a:lnTo>
                  <a:pt x="304799" y="464819"/>
                </a:lnTo>
                <a:lnTo>
                  <a:pt x="304799" y="490389"/>
                </a:lnTo>
                <a:lnTo>
                  <a:pt x="324611" y="481583"/>
                </a:lnTo>
                <a:close/>
              </a:path>
              <a:path w="325120" h="524510">
                <a:moveTo>
                  <a:pt x="166115" y="68579"/>
                </a:moveTo>
                <a:lnTo>
                  <a:pt x="166115" y="45719"/>
                </a:lnTo>
                <a:lnTo>
                  <a:pt x="138820" y="57661"/>
                </a:lnTo>
                <a:lnTo>
                  <a:pt x="166115" y="68579"/>
                </a:lnTo>
                <a:close/>
              </a:path>
              <a:path w="325120" h="524510">
                <a:moveTo>
                  <a:pt x="246887" y="502919"/>
                </a:moveTo>
                <a:lnTo>
                  <a:pt x="241979" y="491742"/>
                </a:lnTo>
                <a:lnTo>
                  <a:pt x="230123" y="496823"/>
                </a:lnTo>
                <a:lnTo>
                  <a:pt x="246887" y="502919"/>
                </a:lnTo>
                <a:close/>
              </a:path>
              <a:path w="325120" h="524510">
                <a:moveTo>
                  <a:pt x="246887" y="516127"/>
                </a:moveTo>
                <a:lnTo>
                  <a:pt x="246887" y="502919"/>
                </a:lnTo>
                <a:lnTo>
                  <a:pt x="230123" y="496823"/>
                </a:lnTo>
                <a:lnTo>
                  <a:pt x="230123" y="523578"/>
                </a:lnTo>
                <a:lnTo>
                  <a:pt x="246887" y="516127"/>
                </a:lnTo>
                <a:close/>
              </a:path>
              <a:path w="325120" h="524510">
                <a:moveTo>
                  <a:pt x="304799" y="490389"/>
                </a:moveTo>
                <a:lnTo>
                  <a:pt x="304799" y="464819"/>
                </a:lnTo>
                <a:lnTo>
                  <a:pt x="298703" y="480059"/>
                </a:lnTo>
                <a:lnTo>
                  <a:pt x="294037" y="469432"/>
                </a:lnTo>
                <a:lnTo>
                  <a:pt x="241979" y="491742"/>
                </a:lnTo>
                <a:lnTo>
                  <a:pt x="246887" y="502919"/>
                </a:lnTo>
                <a:lnTo>
                  <a:pt x="246887" y="516127"/>
                </a:lnTo>
                <a:lnTo>
                  <a:pt x="304799" y="490389"/>
                </a:lnTo>
                <a:close/>
              </a:path>
              <a:path w="325120" h="524510">
                <a:moveTo>
                  <a:pt x="304799" y="464819"/>
                </a:moveTo>
                <a:lnTo>
                  <a:pt x="294037" y="469432"/>
                </a:lnTo>
                <a:lnTo>
                  <a:pt x="298703" y="480059"/>
                </a:lnTo>
                <a:lnTo>
                  <a:pt x="304799" y="46481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3067" y="4265676"/>
            <a:ext cx="198120" cy="518159"/>
          </a:xfrm>
          <a:custGeom>
            <a:avLst/>
            <a:gdLst/>
            <a:ahLst/>
            <a:cxnLst/>
            <a:rect l="l" t="t" r="r" b="b"/>
            <a:pathLst>
              <a:path w="198120" h="518160">
                <a:moveTo>
                  <a:pt x="79247" y="517901"/>
                </a:moveTo>
                <a:lnTo>
                  <a:pt x="79247" y="71627"/>
                </a:lnTo>
                <a:lnTo>
                  <a:pt x="0" y="504443"/>
                </a:lnTo>
                <a:lnTo>
                  <a:pt x="79247" y="517901"/>
                </a:lnTo>
                <a:close/>
              </a:path>
              <a:path w="198120" h="518160">
                <a:moveTo>
                  <a:pt x="198119" y="94487"/>
                </a:moveTo>
                <a:lnTo>
                  <a:pt x="134111" y="0"/>
                </a:lnTo>
                <a:lnTo>
                  <a:pt x="39623" y="64007"/>
                </a:lnTo>
                <a:lnTo>
                  <a:pt x="79247" y="71627"/>
                </a:lnTo>
                <a:lnTo>
                  <a:pt x="79247" y="517901"/>
                </a:lnTo>
                <a:lnTo>
                  <a:pt x="80771" y="518159"/>
                </a:lnTo>
                <a:lnTo>
                  <a:pt x="158495" y="86867"/>
                </a:lnTo>
                <a:lnTo>
                  <a:pt x="198119" y="9448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9351" y="4248911"/>
            <a:ext cx="239395" cy="550545"/>
          </a:xfrm>
          <a:custGeom>
            <a:avLst/>
            <a:gdLst/>
            <a:ahLst/>
            <a:cxnLst/>
            <a:rect l="l" t="t" r="r" b="b"/>
            <a:pathLst>
              <a:path w="239395" h="550545">
                <a:moveTo>
                  <a:pt x="91439" y="162924"/>
                </a:moveTo>
                <a:lnTo>
                  <a:pt x="91439" y="100583"/>
                </a:lnTo>
                <a:lnTo>
                  <a:pt x="78686" y="98316"/>
                </a:lnTo>
                <a:lnTo>
                  <a:pt x="0" y="530351"/>
                </a:lnTo>
                <a:lnTo>
                  <a:pt x="16763" y="533556"/>
                </a:lnTo>
                <a:lnTo>
                  <a:pt x="16763" y="509015"/>
                </a:lnTo>
                <a:lnTo>
                  <a:pt x="28012" y="511179"/>
                </a:lnTo>
                <a:lnTo>
                  <a:pt x="91439" y="162924"/>
                </a:lnTo>
                <a:close/>
              </a:path>
              <a:path w="239395" h="550545">
                <a:moveTo>
                  <a:pt x="28012" y="511179"/>
                </a:moveTo>
                <a:lnTo>
                  <a:pt x="16763" y="509015"/>
                </a:lnTo>
                <a:lnTo>
                  <a:pt x="25907" y="522731"/>
                </a:lnTo>
                <a:lnTo>
                  <a:pt x="28012" y="511179"/>
                </a:lnTo>
                <a:close/>
              </a:path>
              <a:path w="239395" h="550545">
                <a:moveTo>
                  <a:pt x="84369" y="522016"/>
                </a:moveTo>
                <a:lnTo>
                  <a:pt x="28012" y="511179"/>
                </a:lnTo>
                <a:lnTo>
                  <a:pt x="25907" y="522731"/>
                </a:lnTo>
                <a:lnTo>
                  <a:pt x="16763" y="509015"/>
                </a:lnTo>
                <a:lnTo>
                  <a:pt x="16763" y="533556"/>
                </a:lnTo>
                <a:lnTo>
                  <a:pt x="82295" y="546085"/>
                </a:lnTo>
                <a:lnTo>
                  <a:pt x="82295" y="533399"/>
                </a:lnTo>
                <a:lnTo>
                  <a:pt x="84369" y="522016"/>
                </a:lnTo>
                <a:close/>
              </a:path>
              <a:path w="239395" h="550545">
                <a:moveTo>
                  <a:pt x="239267" y="128015"/>
                </a:moveTo>
                <a:lnTo>
                  <a:pt x="150875" y="0"/>
                </a:lnTo>
                <a:lnTo>
                  <a:pt x="22859" y="88391"/>
                </a:lnTo>
                <a:lnTo>
                  <a:pt x="56387" y="94352"/>
                </a:lnTo>
                <a:lnTo>
                  <a:pt x="56387" y="70103"/>
                </a:lnTo>
                <a:lnTo>
                  <a:pt x="84083" y="75139"/>
                </a:lnTo>
                <a:lnTo>
                  <a:pt x="137159" y="37725"/>
                </a:lnTo>
                <a:lnTo>
                  <a:pt x="137159" y="22859"/>
                </a:lnTo>
                <a:lnTo>
                  <a:pt x="153923" y="25907"/>
                </a:lnTo>
                <a:lnTo>
                  <a:pt x="153923" y="47031"/>
                </a:lnTo>
                <a:lnTo>
                  <a:pt x="186539" y="94057"/>
                </a:lnTo>
                <a:lnTo>
                  <a:pt x="214883" y="99059"/>
                </a:lnTo>
                <a:lnTo>
                  <a:pt x="214883" y="123139"/>
                </a:lnTo>
                <a:lnTo>
                  <a:pt x="239267" y="128015"/>
                </a:lnTo>
                <a:close/>
              </a:path>
              <a:path w="239395" h="550545">
                <a:moveTo>
                  <a:pt x="84083" y="75139"/>
                </a:moveTo>
                <a:lnTo>
                  <a:pt x="56387" y="70103"/>
                </a:lnTo>
                <a:lnTo>
                  <a:pt x="60959" y="91439"/>
                </a:lnTo>
                <a:lnTo>
                  <a:pt x="84083" y="75139"/>
                </a:lnTo>
                <a:close/>
              </a:path>
              <a:path w="239395" h="550545">
                <a:moveTo>
                  <a:pt x="106679" y="79247"/>
                </a:moveTo>
                <a:lnTo>
                  <a:pt x="84083" y="75139"/>
                </a:lnTo>
                <a:lnTo>
                  <a:pt x="60959" y="91439"/>
                </a:lnTo>
                <a:lnTo>
                  <a:pt x="56387" y="70103"/>
                </a:lnTo>
                <a:lnTo>
                  <a:pt x="56387" y="94352"/>
                </a:lnTo>
                <a:lnTo>
                  <a:pt x="78686" y="98316"/>
                </a:lnTo>
                <a:lnTo>
                  <a:pt x="80771" y="86867"/>
                </a:lnTo>
                <a:lnTo>
                  <a:pt x="91439" y="100583"/>
                </a:lnTo>
                <a:lnTo>
                  <a:pt x="91439" y="162924"/>
                </a:lnTo>
                <a:lnTo>
                  <a:pt x="106679" y="79247"/>
                </a:lnTo>
                <a:close/>
              </a:path>
              <a:path w="239395" h="550545">
                <a:moveTo>
                  <a:pt x="91439" y="100583"/>
                </a:moveTo>
                <a:lnTo>
                  <a:pt x="80771" y="86867"/>
                </a:lnTo>
                <a:lnTo>
                  <a:pt x="78686" y="98316"/>
                </a:lnTo>
                <a:lnTo>
                  <a:pt x="91439" y="100583"/>
                </a:lnTo>
                <a:close/>
              </a:path>
              <a:path w="239395" h="550545">
                <a:moveTo>
                  <a:pt x="96011" y="524255"/>
                </a:moveTo>
                <a:lnTo>
                  <a:pt x="84369" y="522016"/>
                </a:lnTo>
                <a:lnTo>
                  <a:pt x="82295" y="533399"/>
                </a:lnTo>
                <a:lnTo>
                  <a:pt x="96011" y="524255"/>
                </a:lnTo>
                <a:close/>
              </a:path>
              <a:path w="239395" h="550545">
                <a:moveTo>
                  <a:pt x="96011" y="548707"/>
                </a:moveTo>
                <a:lnTo>
                  <a:pt x="96011" y="524255"/>
                </a:lnTo>
                <a:lnTo>
                  <a:pt x="82295" y="533399"/>
                </a:lnTo>
                <a:lnTo>
                  <a:pt x="82295" y="546085"/>
                </a:lnTo>
                <a:lnTo>
                  <a:pt x="96011" y="548707"/>
                </a:lnTo>
                <a:close/>
              </a:path>
              <a:path w="239395" h="550545">
                <a:moveTo>
                  <a:pt x="214883" y="123139"/>
                </a:moveTo>
                <a:lnTo>
                  <a:pt x="214883" y="99059"/>
                </a:lnTo>
                <a:lnTo>
                  <a:pt x="202691" y="117347"/>
                </a:lnTo>
                <a:lnTo>
                  <a:pt x="186539" y="94057"/>
                </a:lnTo>
                <a:lnTo>
                  <a:pt x="163067" y="89915"/>
                </a:lnTo>
                <a:lnTo>
                  <a:pt x="84369" y="522016"/>
                </a:lnTo>
                <a:lnTo>
                  <a:pt x="96011" y="524255"/>
                </a:lnTo>
                <a:lnTo>
                  <a:pt x="96011" y="548707"/>
                </a:lnTo>
                <a:lnTo>
                  <a:pt x="103631" y="550163"/>
                </a:lnTo>
                <a:lnTo>
                  <a:pt x="170687" y="180723"/>
                </a:lnTo>
                <a:lnTo>
                  <a:pt x="170687" y="114299"/>
                </a:lnTo>
                <a:lnTo>
                  <a:pt x="184403" y="105155"/>
                </a:lnTo>
                <a:lnTo>
                  <a:pt x="184403" y="117043"/>
                </a:lnTo>
                <a:lnTo>
                  <a:pt x="214883" y="123139"/>
                </a:lnTo>
                <a:close/>
              </a:path>
              <a:path w="239395" h="550545">
                <a:moveTo>
                  <a:pt x="153923" y="25907"/>
                </a:moveTo>
                <a:lnTo>
                  <a:pt x="137159" y="22859"/>
                </a:lnTo>
                <a:lnTo>
                  <a:pt x="144084" y="32844"/>
                </a:lnTo>
                <a:lnTo>
                  <a:pt x="153923" y="25907"/>
                </a:lnTo>
                <a:close/>
              </a:path>
              <a:path w="239395" h="550545">
                <a:moveTo>
                  <a:pt x="144084" y="32844"/>
                </a:moveTo>
                <a:lnTo>
                  <a:pt x="137159" y="22859"/>
                </a:lnTo>
                <a:lnTo>
                  <a:pt x="137159" y="37725"/>
                </a:lnTo>
                <a:lnTo>
                  <a:pt x="144084" y="32844"/>
                </a:lnTo>
                <a:close/>
              </a:path>
              <a:path w="239395" h="550545">
                <a:moveTo>
                  <a:pt x="153923" y="47031"/>
                </a:moveTo>
                <a:lnTo>
                  <a:pt x="153923" y="25907"/>
                </a:lnTo>
                <a:lnTo>
                  <a:pt x="144084" y="32844"/>
                </a:lnTo>
                <a:lnTo>
                  <a:pt x="153923" y="47031"/>
                </a:lnTo>
                <a:close/>
              </a:path>
              <a:path w="239395" h="550545">
                <a:moveTo>
                  <a:pt x="184403" y="105155"/>
                </a:moveTo>
                <a:lnTo>
                  <a:pt x="170687" y="114299"/>
                </a:lnTo>
                <a:lnTo>
                  <a:pt x="182321" y="116626"/>
                </a:lnTo>
                <a:lnTo>
                  <a:pt x="184403" y="105155"/>
                </a:lnTo>
                <a:close/>
              </a:path>
              <a:path w="239395" h="550545">
                <a:moveTo>
                  <a:pt x="182321" y="116626"/>
                </a:moveTo>
                <a:lnTo>
                  <a:pt x="170687" y="114299"/>
                </a:lnTo>
                <a:lnTo>
                  <a:pt x="170687" y="180723"/>
                </a:lnTo>
                <a:lnTo>
                  <a:pt x="182321" y="116626"/>
                </a:lnTo>
                <a:close/>
              </a:path>
              <a:path w="239395" h="550545">
                <a:moveTo>
                  <a:pt x="184403" y="117043"/>
                </a:moveTo>
                <a:lnTo>
                  <a:pt x="184403" y="105155"/>
                </a:lnTo>
                <a:lnTo>
                  <a:pt x="182321" y="116626"/>
                </a:lnTo>
                <a:lnTo>
                  <a:pt x="184403" y="117043"/>
                </a:lnTo>
                <a:close/>
              </a:path>
              <a:path w="239395" h="550545">
                <a:moveTo>
                  <a:pt x="214883" y="99059"/>
                </a:moveTo>
                <a:lnTo>
                  <a:pt x="186539" y="94057"/>
                </a:lnTo>
                <a:lnTo>
                  <a:pt x="202691" y="117347"/>
                </a:lnTo>
                <a:lnTo>
                  <a:pt x="214883" y="9905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00215" y="6068567"/>
            <a:ext cx="317500" cy="477520"/>
          </a:xfrm>
          <a:custGeom>
            <a:avLst/>
            <a:gdLst/>
            <a:ahLst/>
            <a:cxnLst/>
            <a:rect l="l" t="t" r="r" b="b"/>
            <a:pathLst>
              <a:path w="317500" h="477520">
                <a:moveTo>
                  <a:pt x="316991" y="39623"/>
                </a:moveTo>
                <a:lnTo>
                  <a:pt x="245363" y="0"/>
                </a:lnTo>
                <a:lnTo>
                  <a:pt x="35051" y="385571"/>
                </a:lnTo>
                <a:lnTo>
                  <a:pt x="0" y="367283"/>
                </a:lnTo>
                <a:lnTo>
                  <a:pt x="32003" y="477011"/>
                </a:lnTo>
                <a:lnTo>
                  <a:pt x="106679" y="454194"/>
                </a:lnTo>
                <a:lnTo>
                  <a:pt x="106679" y="425195"/>
                </a:lnTo>
                <a:lnTo>
                  <a:pt x="316991" y="39623"/>
                </a:lnTo>
                <a:close/>
              </a:path>
              <a:path w="317500" h="477520">
                <a:moveTo>
                  <a:pt x="141731" y="443483"/>
                </a:moveTo>
                <a:lnTo>
                  <a:pt x="106679" y="425195"/>
                </a:lnTo>
                <a:lnTo>
                  <a:pt x="106679" y="454194"/>
                </a:lnTo>
                <a:lnTo>
                  <a:pt x="141731" y="44348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80403" y="6053327"/>
            <a:ext cx="352425" cy="506095"/>
          </a:xfrm>
          <a:custGeom>
            <a:avLst/>
            <a:gdLst/>
            <a:ahLst/>
            <a:cxnLst/>
            <a:rect l="l" t="t" r="r" b="b"/>
            <a:pathLst>
              <a:path w="352425" h="506095">
                <a:moveTo>
                  <a:pt x="49988" y="385633"/>
                </a:moveTo>
                <a:lnTo>
                  <a:pt x="0" y="358139"/>
                </a:lnTo>
                <a:lnTo>
                  <a:pt x="13715" y="404017"/>
                </a:lnTo>
                <a:lnTo>
                  <a:pt x="13715" y="393191"/>
                </a:lnTo>
                <a:lnTo>
                  <a:pt x="30479" y="379475"/>
                </a:lnTo>
                <a:lnTo>
                  <a:pt x="38436" y="406376"/>
                </a:lnTo>
                <a:lnTo>
                  <a:pt x="44195" y="409447"/>
                </a:lnTo>
                <a:lnTo>
                  <a:pt x="44195" y="396239"/>
                </a:lnTo>
                <a:lnTo>
                  <a:pt x="49988" y="385633"/>
                </a:lnTo>
                <a:close/>
              </a:path>
              <a:path w="352425" h="506095">
                <a:moveTo>
                  <a:pt x="38436" y="406376"/>
                </a:moveTo>
                <a:lnTo>
                  <a:pt x="30479" y="379475"/>
                </a:lnTo>
                <a:lnTo>
                  <a:pt x="13715" y="393191"/>
                </a:lnTo>
                <a:lnTo>
                  <a:pt x="38436" y="406376"/>
                </a:lnTo>
                <a:close/>
              </a:path>
              <a:path w="352425" h="506095">
                <a:moveTo>
                  <a:pt x="59319" y="476982"/>
                </a:moveTo>
                <a:lnTo>
                  <a:pt x="38436" y="406376"/>
                </a:lnTo>
                <a:lnTo>
                  <a:pt x="13715" y="393191"/>
                </a:lnTo>
                <a:lnTo>
                  <a:pt x="13715" y="404017"/>
                </a:lnTo>
                <a:lnTo>
                  <a:pt x="44195" y="505967"/>
                </a:lnTo>
                <a:lnTo>
                  <a:pt x="48767" y="504648"/>
                </a:lnTo>
                <a:lnTo>
                  <a:pt x="48767" y="480059"/>
                </a:lnTo>
                <a:lnTo>
                  <a:pt x="59319" y="476982"/>
                </a:lnTo>
                <a:close/>
              </a:path>
              <a:path w="352425" h="506095">
                <a:moveTo>
                  <a:pt x="60959" y="391667"/>
                </a:moveTo>
                <a:lnTo>
                  <a:pt x="49988" y="385633"/>
                </a:lnTo>
                <a:lnTo>
                  <a:pt x="44195" y="396239"/>
                </a:lnTo>
                <a:lnTo>
                  <a:pt x="60959" y="391667"/>
                </a:lnTo>
                <a:close/>
              </a:path>
              <a:path w="352425" h="506095">
                <a:moveTo>
                  <a:pt x="60959" y="414785"/>
                </a:moveTo>
                <a:lnTo>
                  <a:pt x="60959" y="391667"/>
                </a:lnTo>
                <a:lnTo>
                  <a:pt x="44195" y="396239"/>
                </a:lnTo>
                <a:lnTo>
                  <a:pt x="44195" y="409447"/>
                </a:lnTo>
                <a:lnTo>
                  <a:pt x="59435" y="417575"/>
                </a:lnTo>
                <a:lnTo>
                  <a:pt x="60959" y="414785"/>
                </a:lnTo>
                <a:close/>
              </a:path>
              <a:path w="352425" h="506095">
                <a:moveTo>
                  <a:pt x="62483" y="487679"/>
                </a:moveTo>
                <a:lnTo>
                  <a:pt x="59319" y="476982"/>
                </a:lnTo>
                <a:lnTo>
                  <a:pt x="48767" y="480059"/>
                </a:lnTo>
                <a:lnTo>
                  <a:pt x="62483" y="487679"/>
                </a:lnTo>
                <a:close/>
              </a:path>
              <a:path w="352425" h="506095">
                <a:moveTo>
                  <a:pt x="62483" y="500688"/>
                </a:moveTo>
                <a:lnTo>
                  <a:pt x="62483" y="487679"/>
                </a:lnTo>
                <a:lnTo>
                  <a:pt x="48767" y="480059"/>
                </a:lnTo>
                <a:lnTo>
                  <a:pt x="48767" y="504648"/>
                </a:lnTo>
                <a:lnTo>
                  <a:pt x="62483" y="500688"/>
                </a:lnTo>
                <a:close/>
              </a:path>
              <a:path w="352425" h="506095">
                <a:moveTo>
                  <a:pt x="352043" y="48767"/>
                </a:moveTo>
                <a:lnTo>
                  <a:pt x="260603" y="0"/>
                </a:lnTo>
                <a:lnTo>
                  <a:pt x="49988" y="385633"/>
                </a:lnTo>
                <a:lnTo>
                  <a:pt x="60959" y="391667"/>
                </a:lnTo>
                <a:lnTo>
                  <a:pt x="60959" y="414785"/>
                </a:lnTo>
                <a:lnTo>
                  <a:pt x="259079" y="52030"/>
                </a:lnTo>
                <a:lnTo>
                  <a:pt x="259079" y="25907"/>
                </a:lnTo>
                <a:lnTo>
                  <a:pt x="275843" y="21335"/>
                </a:lnTo>
                <a:lnTo>
                  <a:pt x="275843" y="34825"/>
                </a:lnTo>
                <a:lnTo>
                  <a:pt x="320715" y="58692"/>
                </a:lnTo>
                <a:lnTo>
                  <a:pt x="326135" y="48767"/>
                </a:lnTo>
                <a:lnTo>
                  <a:pt x="330707" y="64007"/>
                </a:lnTo>
                <a:lnTo>
                  <a:pt x="330707" y="87984"/>
                </a:lnTo>
                <a:lnTo>
                  <a:pt x="352043" y="48767"/>
                </a:lnTo>
                <a:close/>
              </a:path>
              <a:path w="352425" h="506095">
                <a:moveTo>
                  <a:pt x="158495" y="472974"/>
                </a:moveTo>
                <a:lnTo>
                  <a:pt x="158495" y="448055"/>
                </a:lnTo>
                <a:lnTo>
                  <a:pt x="155447" y="469391"/>
                </a:lnTo>
                <a:lnTo>
                  <a:pt x="130663" y="456173"/>
                </a:lnTo>
                <a:lnTo>
                  <a:pt x="59319" y="476982"/>
                </a:lnTo>
                <a:lnTo>
                  <a:pt x="62483" y="487679"/>
                </a:lnTo>
                <a:lnTo>
                  <a:pt x="62483" y="500688"/>
                </a:lnTo>
                <a:lnTo>
                  <a:pt x="158495" y="472974"/>
                </a:lnTo>
                <a:close/>
              </a:path>
              <a:path w="352425" h="506095">
                <a:moveTo>
                  <a:pt x="330707" y="87984"/>
                </a:moveTo>
                <a:lnTo>
                  <a:pt x="330707" y="64007"/>
                </a:lnTo>
                <a:lnTo>
                  <a:pt x="320715" y="58692"/>
                </a:lnTo>
                <a:lnTo>
                  <a:pt x="109727" y="445007"/>
                </a:lnTo>
                <a:lnTo>
                  <a:pt x="130663" y="456173"/>
                </a:lnTo>
                <a:lnTo>
                  <a:pt x="131063" y="456056"/>
                </a:lnTo>
                <a:lnTo>
                  <a:pt x="131063" y="429767"/>
                </a:lnTo>
                <a:lnTo>
                  <a:pt x="141603" y="435564"/>
                </a:lnTo>
                <a:lnTo>
                  <a:pt x="330707" y="87984"/>
                </a:lnTo>
                <a:close/>
              </a:path>
              <a:path w="352425" h="506095">
                <a:moveTo>
                  <a:pt x="158495" y="448055"/>
                </a:moveTo>
                <a:lnTo>
                  <a:pt x="130663" y="456173"/>
                </a:lnTo>
                <a:lnTo>
                  <a:pt x="155447" y="469391"/>
                </a:lnTo>
                <a:lnTo>
                  <a:pt x="158495" y="448055"/>
                </a:lnTo>
                <a:close/>
              </a:path>
              <a:path w="352425" h="506095">
                <a:moveTo>
                  <a:pt x="141603" y="435564"/>
                </a:moveTo>
                <a:lnTo>
                  <a:pt x="131063" y="429767"/>
                </a:lnTo>
                <a:lnTo>
                  <a:pt x="135635" y="446531"/>
                </a:lnTo>
                <a:lnTo>
                  <a:pt x="141603" y="435564"/>
                </a:lnTo>
                <a:close/>
              </a:path>
              <a:path w="352425" h="506095">
                <a:moveTo>
                  <a:pt x="192023" y="463295"/>
                </a:moveTo>
                <a:lnTo>
                  <a:pt x="141603" y="435564"/>
                </a:lnTo>
                <a:lnTo>
                  <a:pt x="135635" y="446531"/>
                </a:lnTo>
                <a:lnTo>
                  <a:pt x="131063" y="429767"/>
                </a:lnTo>
                <a:lnTo>
                  <a:pt x="131063" y="456056"/>
                </a:lnTo>
                <a:lnTo>
                  <a:pt x="158495" y="448055"/>
                </a:lnTo>
                <a:lnTo>
                  <a:pt x="158495" y="472974"/>
                </a:lnTo>
                <a:lnTo>
                  <a:pt x="192023" y="463295"/>
                </a:lnTo>
                <a:close/>
              </a:path>
              <a:path w="352425" h="506095">
                <a:moveTo>
                  <a:pt x="275843" y="21335"/>
                </a:moveTo>
                <a:lnTo>
                  <a:pt x="259079" y="25907"/>
                </a:lnTo>
                <a:lnTo>
                  <a:pt x="270135" y="31788"/>
                </a:lnTo>
                <a:lnTo>
                  <a:pt x="275843" y="21335"/>
                </a:lnTo>
                <a:close/>
              </a:path>
              <a:path w="352425" h="506095">
                <a:moveTo>
                  <a:pt x="270135" y="31788"/>
                </a:moveTo>
                <a:lnTo>
                  <a:pt x="259079" y="25907"/>
                </a:lnTo>
                <a:lnTo>
                  <a:pt x="259079" y="52030"/>
                </a:lnTo>
                <a:lnTo>
                  <a:pt x="270135" y="31788"/>
                </a:lnTo>
                <a:close/>
              </a:path>
              <a:path w="352425" h="506095">
                <a:moveTo>
                  <a:pt x="275843" y="34825"/>
                </a:moveTo>
                <a:lnTo>
                  <a:pt x="275843" y="21335"/>
                </a:lnTo>
                <a:lnTo>
                  <a:pt x="270135" y="31788"/>
                </a:lnTo>
                <a:lnTo>
                  <a:pt x="275843" y="34825"/>
                </a:lnTo>
                <a:close/>
              </a:path>
              <a:path w="352425" h="506095">
                <a:moveTo>
                  <a:pt x="330707" y="64007"/>
                </a:moveTo>
                <a:lnTo>
                  <a:pt x="326135" y="48767"/>
                </a:lnTo>
                <a:lnTo>
                  <a:pt x="320715" y="58692"/>
                </a:lnTo>
                <a:lnTo>
                  <a:pt x="330707" y="6400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8639" y="6243827"/>
            <a:ext cx="452755" cy="347980"/>
          </a:xfrm>
          <a:custGeom>
            <a:avLst/>
            <a:gdLst/>
            <a:ahLst/>
            <a:cxnLst/>
            <a:rect l="l" t="t" r="r" b="b"/>
            <a:pathLst>
              <a:path w="452754" h="347979">
                <a:moveTo>
                  <a:pt x="112775" y="0"/>
                </a:moveTo>
                <a:lnTo>
                  <a:pt x="0" y="21335"/>
                </a:lnTo>
                <a:lnTo>
                  <a:pt x="21335" y="132587"/>
                </a:lnTo>
                <a:lnTo>
                  <a:pt x="44195" y="100583"/>
                </a:lnTo>
                <a:lnTo>
                  <a:pt x="89915" y="131704"/>
                </a:lnTo>
                <a:lnTo>
                  <a:pt x="89915" y="33527"/>
                </a:lnTo>
                <a:lnTo>
                  <a:pt x="112775" y="0"/>
                </a:lnTo>
                <a:close/>
              </a:path>
              <a:path w="452754" h="347979">
                <a:moveTo>
                  <a:pt x="452627" y="280415"/>
                </a:moveTo>
                <a:lnTo>
                  <a:pt x="89915" y="33527"/>
                </a:lnTo>
                <a:lnTo>
                  <a:pt x="89915" y="131704"/>
                </a:lnTo>
                <a:lnTo>
                  <a:pt x="406907" y="347471"/>
                </a:lnTo>
                <a:lnTo>
                  <a:pt x="452627" y="280415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44923" y="6227063"/>
            <a:ext cx="483234" cy="381000"/>
          </a:xfrm>
          <a:custGeom>
            <a:avLst/>
            <a:gdLst/>
            <a:ahLst/>
            <a:cxnLst/>
            <a:rect l="l" t="t" r="r" b="b"/>
            <a:pathLst>
              <a:path w="483235" h="381000">
                <a:moveTo>
                  <a:pt x="152399" y="0"/>
                </a:moveTo>
                <a:lnTo>
                  <a:pt x="0" y="28955"/>
                </a:lnTo>
                <a:lnTo>
                  <a:pt x="15239" y="109166"/>
                </a:lnTo>
                <a:lnTo>
                  <a:pt x="15239" y="50291"/>
                </a:lnTo>
                <a:lnTo>
                  <a:pt x="25907" y="35051"/>
                </a:lnTo>
                <a:lnTo>
                  <a:pt x="28322" y="47816"/>
                </a:lnTo>
                <a:lnTo>
                  <a:pt x="99282" y="34392"/>
                </a:lnTo>
                <a:lnTo>
                  <a:pt x="115823" y="9143"/>
                </a:lnTo>
                <a:lnTo>
                  <a:pt x="128015" y="28955"/>
                </a:lnTo>
                <a:lnTo>
                  <a:pt x="128015" y="34700"/>
                </a:lnTo>
                <a:lnTo>
                  <a:pt x="152399" y="0"/>
                </a:lnTo>
                <a:close/>
              </a:path>
              <a:path w="483235" h="381000">
                <a:moveTo>
                  <a:pt x="28322" y="47816"/>
                </a:moveTo>
                <a:lnTo>
                  <a:pt x="25907" y="35051"/>
                </a:lnTo>
                <a:lnTo>
                  <a:pt x="15239" y="50291"/>
                </a:lnTo>
                <a:lnTo>
                  <a:pt x="28322" y="47816"/>
                </a:lnTo>
                <a:close/>
              </a:path>
              <a:path w="483235" h="381000">
                <a:moveTo>
                  <a:pt x="41773" y="118911"/>
                </a:moveTo>
                <a:lnTo>
                  <a:pt x="28322" y="47816"/>
                </a:lnTo>
                <a:lnTo>
                  <a:pt x="15239" y="50291"/>
                </a:lnTo>
                <a:lnTo>
                  <a:pt x="15239" y="109166"/>
                </a:lnTo>
                <a:lnTo>
                  <a:pt x="24383" y="157292"/>
                </a:lnTo>
                <a:lnTo>
                  <a:pt x="24383" y="143255"/>
                </a:lnTo>
                <a:lnTo>
                  <a:pt x="41773" y="118911"/>
                </a:lnTo>
                <a:close/>
              </a:path>
              <a:path w="483235" h="381000">
                <a:moveTo>
                  <a:pt x="47243" y="147827"/>
                </a:moveTo>
                <a:lnTo>
                  <a:pt x="41773" y="118911"/>
                </a:lnTo>
                <a:lnTo>
                  <a:pt x="24383" y="143255"/>
                </a:lnTo>
                <a:lnTo>
                  <a:pt x="47243" y="147827"/>
                </a:lnTo>
                <a:close/>
              </a:path>
              <a:path w="483235" h="381000">
                <a:moveTo>
                  <a:pt x="47243" y="153558"/>
                </a:moveTo>
                <a:lnTo>
                  <a:pt x="47243" y="147827"/>
                </a:lnTo>
                <a:lnTo>
                  <a:pt x="24383" y="143255"/>
                </a:lnTo>
                <a:lnTo>
                  <a:pt x="24383" y="157292"/>
                </a:lnTo>
                <a:lnTo>
                  <a:pt x="28955" y="181355"/>
                </a:lnTo>
                <a:lnTo>
                  <a:pt x="47243" y="153558"/>
                </a:lnTo>
                <a:close/>
              </a:path>
              <a:path w="483235" h="381000">
                <a:moveTo>
                  <a:pt x="418909" y="347243"/>
                </a:moveTo>
                <a:lnTo>
                  <a:pt x="54863" y="100583"/>
                </a:lnTo>
                <a:lnTo>
                  <a:pt x="41773" y="118911"/>
                </a:lnTo>
                <a:lnTo>
                  <a:pt x="47243" y="147827"/>
                </a:lnTo>
                <a:lnTo>
                  <a:pt x="47243" y="153558"/>
                </a:lnTo>
                <a:lnTo>
                  <a:pt x="50291" y="148925"/>
                </a:lnTo>
                <a:lnTo>
                  <a:pt x="50291" y="126491"/>
                </a:lnTo>
                <a:lnTo>
                  <a:pt x="67055" y="123443"/>
                </a:lnTo>
                <a:lnTo>
                  <a:pt x="67055" y="137918"/>
                </a:lnTo>
                <a:lnTo>
                  <a:pt x="411479" y="372689"/>
                </a:lnTo>
                <a:lnTo>
                  <a:pt x="411479" y="358139"/>
                </a:lnTo>
                <a:lnTo>
                  <a:pt x="418909" y="347243"/>
                </a:lnTo>
                <a:close/>
              </a:path>
              <a:path w="483235" h="381000">
                <a:moveTo>
                  <a:pt x="67055" y="123443"/>
                </a:moveTo>
                <a:lnTo>
                  <a:pt x="50291" y="126491"/>
                </a:lnTo>
                <a:lnTo>
                  <a:pt x="60481" y="133437"/>
                </a:lnTo>
                <a:lnTo>
                  <a:pt x="67055" y="123443"/>
                </a:lnTo>
                <a:close/>
              </a:path>
              <a:path w="483235" h="381000">
                <a:moveTo>
                  <a:pt x="60481" y="133437"/>
                </a:moveTo>
                <a:lnTo>
                  <a:pt x="50291" y="126491"/>
                </a:lnTo>
                <a:lnTo>
                  <a:pt x="50291" y="148925"/>
                </a:lnTo>
                <a:lnTo>
                  <a:pt x="60481" y="133437"/>
                </a:lnTo>
                <a:close/>
              </a:path>
              <a:path w="483235" h="381000">
                <a:moveTo>
                  <a:pt x="67055" y="137918"/>
                </a:moveTo>
                <a:lnTo>
                  <a:pt x="67055" y="123443"/>
                </a:lnTo>
                <a:lnTo>
                  <a:pt x="60481" y="133437"/>
                </a:lnTo>
                <a:lnTo>
                  <a:pt x="67055" y="137918"/>
                </a:lnTo>
                <a:close/>
              </a:path>
              <a:path w="483235" h="381000">
                <a:moveTo>
                  <a:pt x="128015" y="34700"/>
                </a:moveTo>
                <a:lnTo>
                  <a:pt x="128015" y="28955"/>
                </a:lnTo>
                <a:lnTo>
                  <a:pt x="99282" y="34392"/>
                </a:lnTo>
                <a:lnTo>
                  <a:pt x="86867" y="53339"/>
                </a:lnTo>
                <a:lnTo>
                  <a:pt x="109727" y="68922"/>
                </a:lnTo>
                <a:lnTo>
                  <a:pt x="109727" y="39623"/>
                </a:lnTo>
                <a:lnTo>
                  <a:pt x="119753" y="46457"/>
                </a:lnTo>
                <a:lnTo>
                  <a:pt x="128015" y="34700"/>
                </a:lnTo>
                <a:close/>
              </a:path>
              <a:path w="483235" h="381000">
                <a:moveTo>
                  <a:pt x="128015" y="28955"/>
                </a:moveTo>
                <a:lnTo>
                  <a:pt x="115823" y="9143"/>
                </a:lnTo>
                <a:lnTo>
                  <a:pt x="99282" y="34392"/>
                </a:lnTo>
                <a:lnTo>
                  <a:pt x="128015" y="28955"/>
                </a:lnTo>
                <a:close/>
              </a:path>
              <a:path w="483235" h="381000">
                <a:moveTo>
                  <a:pt x="119753" y="46457"/>
                </a:moveTo>
                <a:lnTo>
                  <a:pt x="109727" y="39623"/>
                </a:lnTo>
                <a:lnTo>
                  <a:pt x="112775" y="56387"/>
                </a:lnTo>
                <a:lnTo>
                  <a:pt x="119753" y="46457"/>
                </a:lnTo>
                <a:close/>
              </a:path>
              <a:path w="483235" h="381000">
                <a:moveTo>
                  <a:pt x="483107" y="294131"/>
                </a:moveTo>
                <a:lnTo>
                  <a:pt x="119753" y="46457"/>
                </a:lnTo>
                <a:lnTo>
                  <a:pt x="112775" y="56387"/>
                </a:lnTo>
                <a:lnTo>
                  <a:pt x="109727" y="39623"/>
                </a:lnTo>
                <a:lnTo>
                  <a:pt x="109727" y="68922"/>
                </a:lnTo>
                <a:lnTo>
                  <a:pt x="450363" y="301110"/>
                </a:lnTo>
                <a:lnTo>
                  <a:pt x="457199" y="291083"/>
                </a:lnTo>
                <a:lnTo>
                  <a:pt x="460247" y="307847"/>
                </a:lnTo>
                <a:lnTo>
                  <a:pt x="460247" y="327542"/>
                </a:lnTo>
                <a:lnTo>
                  <a:pt x="483107" y="294131"/>
                </a:lnTo>
                <a:close/>
              </a:path>
              <a:path w="483235" h="381000">
                <a:moveTo>
                  <a:pt x="428243" y="353567"/>
                </a:moveTo>
                <a:lnTo>
                  <a:pt x="418909" y="347243"/>
                </a:lnTo>
                <a:lnTo>
                  <a:pt x="411479" y="358139"/>
                </a:lnTo>
                <a:lnTo>
                  <a:pt x="428243" y="353567"/>
                </a:lnTo>
                <a:close/>
              </a:path>
              <a:path w="483235" h="381000">
                <a:moveTo>
                  <a:pt x="428243" y="374317"/>
                </a:moveTo>
                <a:lnTo>
                  <a:pt x="428243" y="353567"/>
                </a:lnTo>
                <a:lnTo>
                  <a:pt x="411479" y="358139"/>
                </a:lnTo>
                <a:lnTo>
                  <a:pt x="411479" y="372689"/>
                </a:lnTo>
                <a:lnTo>
                  <a:pt x="423671" y="380999"/>
                </a:lnTo>
                <a:lnTo>
                  <a:pt x="428243" y="374317"/>
                </a:lnTo>
                <a:close/>
              </a:path>
              <a:path w="483235" h="381000">
                <a:moveTo>
                  <a:pt x="460247" y="327542"/>
                </a:moveTo>
                <a:lnTo>
                  <a:pt x="460247" y="307847"/>
                </a:lnTo>
                <a:lnTo>
                  <a:pt x="450363" y="301110"/>
                </a:lnTo>
                <a:lnTo>
                  <a:pt x="418909" y="347243"/>
                </a:lnTo>
                <a:lnTo>
                  <a:pt x="428243" y="353567"/>
                </a:lnTo>
                <a:lnTo>
                  <a:pt x="428243" y="374317"/>
                </a:lnTo>
                <a:lnTo>
                  <a:pt x="460247" y="327542"/>
                </a:lnTo>
                <a:close/>
              </a:path>
              <a:path w="483235" h="381000">
                <a:moveTo>
                  <a:pt x="460247" y="307847"/>
                </a:moveTo>
                <a:lnTo>
                  <a:pt x="457199" y="291083"/>
                </a:lnTo>
                <a:lnTo>
                  <a:pt x="450363" y="301110"/>
                </a:lnTo>
                <a:lnTo>
                  <a:pt x="460247" y="30784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86755" y="813816"/>
            <a:ext cx="469900" cy="326390"/>
          </a:xfrm>
          <a:custGeom>
            <a:avLst/>
            <a:gdLst/>
            <a:ahLst/>
            <a:cxnLst/>
            <a:rect l="l" t="t" r="r" b="b"/>
            <a:pathLst>
              <a:path w="469900" h="326390">
                <a:moveTo>
                  <a:pt x="469391" y="297179"/>
                </a:moveTo>
                <a:lnTo>
                  <a:pt x="440435" y="187451"/>
                </a:lnTo>
                <a:lnTo>
                  <a:pt x="420623" y="222503"/>
                </a:lnTo>
                <a:lnTo>
                  <a:pt x="41147" y="0"/>
                </a:lnTo>
                <a:lnTo>
                  <a:pt x="0" y="70103"/>
                </a:lnTo>
                <a:lnTo>
                  <a:pt x="379475" y="291083"/>
                </a:lnTo>
                <a:lnTo>
                  <a:pt x="379475" y="320907"/>
                </a:lnTo>
                <a:lnTo>
                  <a:pt x="469391" y="297179"/>
                </a:lnTo>
                <a:close/>
              </a:path>
              <a:path w="469900" h="326390">
                <a:moveTo>
                  <a:pt x="379475" y="320907"/>
                </a:moveTo>
                <a:lnTo>
                  <a:pt x="379475" y="291083"/>
                </a:lnTo>
                <a:lnTo>
                  <a:pt x="359663" y="326135"/>
                </a:lnTo>
                <a:lnTo>
                  <a:pt x="379475" y="32090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9991" y="797051"/>
            <a:ext cx="501650" cy="363220"/>
          </a:xfrm>
          <a:custGeom>
            <a:avLst/>
            <a:gdLst/>
            <a:ahLst/>
            <a:cxnLst/>
            <a:rect l="l" t="t" r="r" b="b"/>
            <a:pathLst>
              <a:path w="501650" h="363219">
                <a:moveTo>
                  <a:pt x="433029" y="222474"/>
                </a:moveTo>
                <a:lnTo>
                  <a:pt x="53339" y="0"/>
                </a:lnTo>
                <a:lnTo>
                  <a:pt x="0" y="91439"/>
                </a:lnTo>
                <a:lnTo>
                  <a:pt x="22859" y="104745"/>
                </a:lnTo>
                <a:lnTo>
                  <a:pt x="22859" y="76199"/>
                </a:lnTo>
                <a:lnTo>
                  <a:pt x="33412" y="82383"/>
                </a:lnTo>
                <a:lnTo>
                  <a:pt x="51815" y="49823"/>
                </a:lnTo>
                <a:lnTo>
                  <a:pt x="51815" y="27431"/>
                </a:lnTo>
                <a:lnTo>
                  <a:pt x="67055" y="22859"/>
                </a:lnTo>
                <a:lnTo>
                  <a:pt x="67055" y="36336"/>
                </a:lnTo>
                <a:lnTo>
                  <a:pt x="426719" y="246493"/>
                </a:lnTo>
                <a:lnTo>
                  <a:pt x="426719" y="233171"/>
                </a:lnTo>
                <a:lnTo>
                  <a:pt x="433029" y="222474"/>
                </a:lnTo>
                <a:close/>
              </a:path>
              <a:path w="501650" h="363219">
                <a:moveTo>
                  <a:pt x="33412" y="82383"/>
                </a:moveTo>
                <a:lnTo>
                  <a:pt x="22859" y="76199"/>
                </a:lnTo>
                <a:lnTo>
                  <a:pt x="27431" y="92963"/>
                </a:lnTo>
                <a:lnTo>
                  <a:pt x="33412" y="82383"/>
                </a:lnTo>
                <a:close/>
              </a:path>
              <a:path w="501650" h="363219">
                <a:moveTo>
                  <a:pt x="413003" y="304799"/>
                </a:moveTo>
                <a:lnTo>
                  <a:pt x="33412" y="82383"/>
                </a:lnTo>
                <a:lnTo>
                  <a:pt x="27431" y="92963"/>
                </a:lnTo>
                <a:lnTo>
                  <a:pt x="22859" y="76199"/>
                </a:lnTo>
                <a:lnTo>
                  <a:pt x="22859" y="104745"/>
                </a:lnTo>
                <a:lnTo>
                  <a:pt x="379496" y="312318"/>
                </a:lnTo>
                <a:lnTo>
                  <a:pt x="385571" y="301751"/>
                </a:lnTo>
                <a:lnTo>
                  <a:pt x="390143" y="318515"/>
                </a:lnTo>
                <a:lnTo>
                  <a:pt x="390143" y="327808"/>
                </a:lnTo>
                <a:lnTo>
                  <a:pt x="400403" y="325100"/>
                </a:lnTo>
                <a:lnTo>
                  <a:pt x="413003" y="304799"/>
                </a:lnTo>
                <a:close/>
              </a:path>
              <a:path w="501650" h="363219">
                <a:moveTo>
                  <a:pt x="67055" y="22859"/>
                </a:moveTo>
                <a:lnTo>
                  <a:pt x="51815" y="27431"/>
                </a:lnTo>
                <a:lnTo>
                  <a:pt x="61329" y="32991"/>
                </a:lnTo>
                <a:lnTo>
                  <a:pt x="67055" y="22859"/>
                </a:lnTo>
                <a:close/>
              </a:path>
              <a:path w="501650" h="363219">
                <a:moveTo>
                  <a:pt x="61329" y="32991"/>
                </a:moveTo>
                <a:lnTo>
                  <a:pt x="51815" y="27431"/>
                </a:lnTo>
                <a:lnTo>
                  <a:pt x="51815" y="49823"/>
                </a:lnTo>
                <a:lnTo>
                  <a:pt x="61329" y="32991"/>
                </a:lnTo>
                <a:close/>
              </a:path>
              <a:path w="501650" h="363219">
                <a:moveTo>
                  <a:pt x="67055" y="36336"/>
                </a:moveTo>
                <a:lnTo>
                  <a:pt x="67055" y="22859"/>
                </a:lnTo>
                <a:lnTo>
                  <a:pt x="61329" y="32991"/>
                </a:lnTo>
                <a:lnTo>
                  <a:pt x="67055" y="36336"/>
                </a:lnTo>
                <a:close/>
              </a:path>
              <a:path w="501650" h="363219">
                <a:moveTo>
                  <a:pt x="390143" y="327808"/>
                </a:moveTo>
                <a:lnTo>
                  <a:pt x="390143" y="318515"/>
                </a:lnTo>
                <a:lnTo>
                  <a:pt x="379496" y="312318"/>
                </a:lnTo>
                <a:lnTo>
                  <a:pt x="350519" y="362711"/>
                </a:lnTo>
                <a:lnTo>
                  <a:pt x="373379" y="356708"/>
                </a:lnTo>
                <a:lnTo>
                  <a:pt x="373379" y="332231"/>
                </a:lnTo>
                <a:lnTo>
                  <a:pt x="390143" y="327808"/>
                </a:lnTo>
                <a:close/>
              </a:path>
              <a:path w="501650" h="363219">
                <a:moveTo>
                  <a:pt x="400403" y="325100"/>
                </a:moveTo>
                <a:lnTo>
                  <a:pt x="373379" y="332231"/>
                </a:lnTo>
                <a:lnTo>
                  <a:pt x="385571" y="348995"/>
                </a:lnTo>
                <a:lnTo>
                  <a:pt x="400403" y="325100"/>
                </a:lnTo>
                <a:close/>
              </a:path>
              <a:path w="501650" h="363219">
                <a:moveTo>
                  <a:pt x="483107" y="327890"/>
                </a:moveTo>
                <a:lnTo>
                  <a:pt x="483107" y="303275"/>
                </a:lnTo>
                <a:lnTo>
                  <a:pt x="473963" y="316991"/>
                </a:lnTo>
                <a:lnTo>
                  <a:pt x="471175" y="306424"/>
                </a:lnTo>
                <a:lnTo>
                  <a:pt x="400403" y="325100"/>
                </a:lnTo>
                <a:lnTo>
                  <a:pt x="385571" y="348995"/>
                </a:lnTo>
                <a:lnTo>
                  <a:pt x="373379" y="332231"/>
                </a:lnTo>
                <a:lnTo>
                  <a:pt x="373379" y="356708"/>
                </a:lnTo>
                <a:lnTo>
                  <a:pt x="483107" y="327890"/>
                </a:lnTo>
                <a:close/>
              </a:path>
              <a:path w="501650" h="363219">
                <a:moveTo>
                  <a:pt x="390143" y="318515"/>
                </a:moveTo>
                <a:lnTo>
                  <a:pt x="385571" y="301751"/>
                </a:lnTo>
                <a:lnTo>
                  <a:pt x="379496" y="312318"/>
                </a:lnTo>
                <a:lnTo>
                  <a:pt x="390143" y="318515"/>
                </a:lnTo>
                <a:close/>
              </a:path>
              <a:path w="501650" h="363219">
                <a:moveTo>
                  <a:pt x="443483" y="228599"/>
                </a:moveTo>
                <a:lnTo>
                  <a:pt x="433029" y="222474"/>
                </a:lnTo>
                <a:lnTo>
                  <a:pt x="426719" y="233171"/>
                </a:lnTo>
                <a:lnTo>
                  <a:pt x="443483" y="228599"/>
                </a:lnTo>
                <a:close/>
              </a:path>
              <a:path w="501650" h="363219">
                <a:moveTo>
                  <a:pt x="443483" y="249597"/>
                </a:moveTo>
                <a:lnTo>
                  <a:pt x="443483" y="228599"/>
                </a:lnTo>
                <a:lnTo>
                  <a:pt x="426719" y="233171"/>
                </a:lnTo>
                <a:lnTo>
                  <a:pt x="426719" y="246493"/>
                </a:lnTo>
                <a:lnTo>
                  <a:pt x="440435" y="254507"/>
                </a:lnTo>
                <a:lnTo>
                  <a:pt x="443483" y="249597"/>
                </a:lnTo>
                <a:close/>
              </a:path>
              <a:path w="501650" h="363219">
                <a:moveTo>
                  <a:pt x="501395" y="323087"/>
                </a:moveTo>
                <a:lnTo>
                  <a:pt x="461771" y="173735"/>
                </a:lnTo>
                <a:lnTo>
                  <a:pt x="433029" y="222474"/>
                </a:lnTo>
                <a:lnTo>
                  <a:pt x="443483" y="228599"/>
                </a:lnTo>
                <a:lnTo>
                  <a:pt x="443483" y="249597"/>
                </a:lnTo>
                <a:lnTo>
                  <a:pt x="445007" y="247141"/>
                </a:lnTo>
                <a:lnTo>
                  <a:pt x="445007" y="207263"/>
                </a:lnTo>
                <a:lnTo>
                  <a:pt x="467867" y="210311"/>
                </a:lnTo>
                <a:lnTo>
                  <a:pt x="467867" y="293891"/>
                </a:lnTo>
                <a:lnTo>
                  <a:pt x="471175" y="306424"/>
                </a:lnTo>
                <a:lnTo>
                  <a:pt x="483107" y="303275"/>
                </a:lnTo>
                <a:lnTo>
                  <a:pt x="483107" y="327890"/>
                </a:lnTo>
                <a:lnTo>
                  <a:pt x="501395" y="323087"/>
                </a:lnTo>
                <a:close/>
              </a:path>
              <a:path w="501650" h="363219">
                <a:moveTo>
                  <a:pt x="467867" y="210311"/>
                </a:moveTo>
                <a:lnTo>
                  <a:pt x="445007" y="207263"/>
                </a:lnTo>
                <a:lnTo>
                  <a:pt x="452392" y="235245"/>
                </a:lnTo>
                <a:lnTo>
                  <a:pt x="467867" y="210311"/>
                </a:lnTo>
                <a:close/>
              </a:path>
              <a:path w="501650" h="363219">
                <a:moveTo>
                  <a:pt x="452392" y="235245"/>
                </a:moveTo>
                <a:lnTo>
                  <a:pt x="445007" y="207263"/>
                </a:lnTo>
                <a:lnTo>
                  <a:pt x="445007" y="247141"/>
                </a:lnTo>
                <a:lnTo>
                  <a:pt x="452392" y="235245"/>
                </a:lnTo>
                <a:close/>
              </a:path>
              <a:path w="501650" h="363219">
                <a:moveTo>
                  <a:pt x="467867" y="293891"/>
                </a:moveTo>
                <a:lnTo>
                  <a:pt x="467867" y="210311"/>
                </a:lnTo>
                <a:lnTo>
                  <a:pt x="452392" y="235245"/>
                </a:lnTo>
                <a:lnTo>
                  <a:pt x="467867" y="293891"/>
                </a:lnTo>
                <a:close/>
              </a:path>
              <a:path w="501650" h="363219">
                <a:moveTo>
                  <a:pt x="483107" y="303275"/>
                </a:moveTo>
                <a:lnTo>
                  <a:pt x="471175" y="306424"/>
                </a:lnTo>
                <a:lnTo>
                  <a:pt x="473963" y="316991"/>
                </a:lnTo>
                <a:lnTo>
                  <a:pt x="483107" y="303275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55891" y="3870959"/>
            <a:ext cx="178435" cy="521334"/>
          </a:xfrm>
          <a:custGeom>
            <a:avLst/>
            <a:gdLst/>
            <a:ahLst/>
            <a:cxnLst/>
            <a:rect l="l" t="t" r="r" b="b"/>
            <a:pathLst>
              <a:path w="178434" h="521335">
                <a:moveTo>
                  <a:pt x="178307" y="10667"/>
                </a:moveTo>
                <a:lnTo>
                  <a:pt x="97535" y="0"/>
                </a:lnTo>
                <a:lnTo>
                  <a:pt x="39623" y="435863"/>
                </a:lnTo>
                <a:lnTo>
                  <a:pt x="0" y="429767"/>
                </a:lnTo>
                <a:lnTo>
                  <a:pt x="70103" y="521207"/>
                </a:lnTo>
                <a:lnTo>
                  <a:pt x="120395" y="481997"/>
                </a:lnTo>
                <a:lnTo>
                  <a:pt x="120395" y="446531"/>
                </a:lnTo>
                <a:lnTo>
                  <a:pt x="178307" y="10667"/>
                </a:lnTo>
                <a:close/>
              </a:path>
              <a:path w="178434" h="521335">
                <a:moveTo>
                  <a:pt x="160019" y="451103"/>
                </a:moveTo>
                <a:lnTo>
                  <a:pt x="120395" y="446531"/>
                </a:lnTo>
                <a:lnTo>
                  <a:pt x="120395" y="481997"/>
                </a:lnTo>
                <a:lnTo>
                  <a:pt x="160019" y="45110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8459" y="3857244"/>
            <a:ext cx="218440" cy="551815"/>
          </a:xfrm>
          <a:custGeom>
            <a:avLst/>
            <a:gdLst/>
            <a:ahLst/>
            <a:cxnLst/>
            <a:rect l="l" t="t" r="r" b="b"/>
            <a:pathLst>
              <a:path w="218440" h="551814">
                <a:moveTo>
                  <a:pt x="57950" y="435970"/>
                </a:moveTo>
                <a:lnTo>
                  <a:pt x="0" y="428243"/>
                </a:lnTo>
                <a:lnTo>
                  <a:pt x="25907" y="462091"/>
                </a:lnTo>
                <a:lnTo>
                  <a:pt x="25907" y="455675"/>
                </a:lnTo>
                <a:lnTo>
                  <a:pt x="36575" y="437387"/>
                </a:lnTo>
                <a:lnTo>
                  <a:pt x="54062" y="459816"/>
                </a:lnTo>
                <a:lnTo>
                  <a:pt x="56387" y="460158"/>
                </a:lnTo>
                <a:lnTo>
                  <a:pt x="56387" y="448055"/>
                </a:lnTo>
                <a:lnTo>
                  <a:pt x="57950" y="435970"/>
                </a:lnTo>
                <a:close/>
              </a:path>
              <a:path w="218440" h="551814">
                <a:moveTo>
                  <a:pt x="54062" y="459816"/>
                </a:moveTo>
                <a:lnTo>
                  <a:pt x="36575" y="437387"/>
                </a:lnTo>
                <a:lnTo>
                  <a:pt x="25907" y="455675"/>
                </a:lnTo>
                <a:lnTo>
                  <a:pt x="54062" y="459816"/>
                </a:lnTo>
                <a:close/>
              </a:path>
              <a:path w="218440" h="551814">
                <a:moveTo>
                  <a:pt x="99603" y="518227"/>
                </a:moveTo>
                <a:lnTo>
                  <a:pt x="54062" y="459816"/>
                </a:lnTo>
                <a:lnTo>
                  <a:pt x="25907" y="455675"/>
                </a:lnTo>
                <a:lnTo>
                  <a:pt x="25907" y="462091"/>
                </a:lnTo>
                <a:lnTo>
                  <a:pt x="89915" y="545714"/>
                </a:lnTo>
                <a:lnTo>
                  <a:pt x="89915" y="525779"/>
                </a:lnTo>
                <a:lnTo>
                  <a:pt x="99603" y="518227"/>
                </a:lnTo>
                <a:close/>
              </a:path>
              <a:path w="218440" h="551814">
                <a:moveTo>
                  <a:pt x="68579" y="437387"/>
                </a:moveTo>
                <a:lnTo>
                  <a:pt x="57950" y="435970"/>
                </a:lnTo>
                <a:lnTo>
                  <a:pt x="56387" y="448055"/>
                </a:lnTo>
                <a:lnTo>
                  <a:pt x="68579" y="437387"/>
                </a:lnTo>
                <a:close/>
              </a:path>
              <a:path w="218440" h="551814">
                <a:moveTo>
                  <a:pt x="68579" y="461951"/>
                </a:moveTo>
                <a:lnTo>
                  <a:pt x="68579" y="437387"/>
                </a:lnTo>
                <a:lnTo>
                  <a:pt x="56387" y="448055"/>
                </a:lnTo>
                <a:lnTo>
                  <a:pt x="56387" y="460158"/>
                </a:lnTo>
                <a:lnTo>
                  <a:pt x="68579" y="461951"/>
                </a:lnTo>
                <a:close/>
              </a:path>
              <a:path w="218440" h="551814">
                <a:moveTo>
                  <a:pt x="217931" y="13715"/>
                </a:moveTo>
                <a:lnTo>
                  <a:pt x="114299" y="0"/>
                </a:lnTo>
                <a:lnTo>
                  <a:pt x="57950" y="435970"/>
                </a:lnTo>
                <a:lnTo>
                  <a:pt x="68579" y="437387"/>
                </a:lnTo>
                <a:lnTo>
                  <a:pt x="68579" y="461951"/>
                </a:lnTo>
                <a:lnTo>
                  <a:pt x="77723" y="463295"/>
                </a:lnTo>
                <a:lnTo>
                  <a:pt x="123443" y="118637"/>
                </a:lnTo>
                <a:lnTo>
                  <a:pt x="123443" y="25907"/>
                </a:lnTo>
                <a:lnTo>
                  <a:pt x="137159" y="15239"/>
                </a:lnTo>
                <a:lnTo>
                  <a:pt x="137159" y="27719"/>
                </a:lnTo>
                <a:lnTo>
                  <a:pt x="191943" y="34955"/>
                </a:lnTo>
                <a:lnTo>
                  <a:pt x="193547" y="22859"/>
                </a:lnTo>
                <a:lnTo>
                  <a:pt x="204215" y="36575"/>
                </a:lnTo>
                <a:lnTo>
                  <a:pt x="204215" y="119834"/>
                </a:lnTo>
                <a:lnTo>
                  <a:pt x="217931" y="13715"/>
                </a:lnTo>
                <a:close/>
              </a:path>
              <a:path w="218440" h="551814">
                <a:moveTo>
                  <a:pt x="106679" y="527303"/>
                </a:moveTo>
                <a:lnTo>
                  <a:pt x="99603" y="518227"/>
                </a:lnTo>
                <a:lnTo>
                  <a:pt x="89915" y="525779"/>
                </a:lnTo>
                <a:lnTo>
                  <a:pt x="106679" y="527303"/>
                </a:lnTo>
                <a:close/>
              </a:path>
              <a:path w="218440" h="551814">
                <a:moveTo>
                  <a:pt x="106679" y="542355"/>
                </a:moveTo>
                <a:lnTo>
                  <a:pt x="106679" y="527303"/>
                </a:lnTo>
                <a:lnTo>
                  <a:pt x="89915" y="525779"/>
                </a:lnTo>
                <a:lnTo>
                  <a:pt x="89915" y="545714"/>
                </a:lnTo>
                <a:lnTo>
                  <a:pt x="94487" y="551687"/>
                </a:lnTo>
                <a:lnTo>
                  <a:pt x="106679" y="542355"/>
                </a:lnTo>
                <a:close/>
              </a:path>
              <a:path w="218440" h="551814">
                <a:moveTo>
                  <a:pt x="185927" y="481696"/>
                </a:moveTo>
                <a:lnTo>
                  <a:pt x="185927" y="477011"/>
                </a:lnTo>
                <a:lnTo>
                  <a:pt x="156853" y="473591"/>
                </a:lnTo>
                <a:lnTo>
                  <a:pt x="99603" y="518227"/>
                </a:lnTo>
                <a:lnTo>
                  <a:pt x="106679" y="527303"/>
                </a:lnTo>
                <a:lnTo>
                  <a:pt x="106679" y="542355"/>
                </a:lnTo>
                <a:lnTo>
                  <a:pt x="185927" y="481696"/>
                </a:lnTo>
                <a:close/>
              </a:path>
              <a:path w="218440" h="551814">
                <a:moveTo>
                  <a:pt x="137159" y="15239"/>
                </a:moveTo>
                <a:lnTo>
                  <a:pt x="123443" y="25907"/>
                </a:lnTo>
                <a:lnTo>
                  <a:pt x="135533" y="27504"/>
                </a:lnTo>
                <a:lnTo>
                  <a:pt x="137159" y="15239"/>
                </a:lnTo>
                <a:close/>
              </a:path>
              <a:path w="218440" h="551814">
                <a:moveTo>
                  <a:pt x="135533" y="27504"/>
                </a:moveTo>
                <a:lnTo>
                  <a:pt x="123443" y="25907"/>
                </a:lnTo>
                <a:lnTo>
                  <a:pt x="123443" y="118637"/>
                </a:lnTo>
                <a:lnTo>
                  <a:pt x="135533" y="27504"/>
                </a:lnTo>
                <a:close/>
              </a:path>
              <a:path w="218440" h="551814">
                <a:moveTo>
                  <a:pt x="204215" y="119834"/>
                </a:moveTo>
                <a:lnTo>
                  <a:pt x="204215" y="36575"/>
                </a:lnTo>
                <a:lnTo>
                  <a:pt x="191943" y="34955"/>
                </a:lnTo>
                <a:lnTo>
                  <a:pt x="134111" y="470915"/>
                </a:lnTo>
                <a:lnTo>
                  <a:pt x="149351" y="472708"/>
                </a:lnTo>
                <a:lnTo>
                  <a:pt x="149351" y="448055"/>
                </a:lnTo>
                <a:lnTo>
                  <a:pt x="161582" y="449686"/>
                </a:lnTo>
                <a:lnTo>
                  <a:pt x="204215" y="119834"/>
                </a:lnTo>
                <a:close/>
              </a:path>
              <a:path w="218440" h="551814">
                <a:moveTo>
                  <a:pt x="137159" y="27719"/>
                </a:moveTo>
                <a:lnTo>
                  <a:pt x="137159" y="15239"/>
                </a:lnTo>
                <a:lnTo>
                  <a:pt x="135533" y="27504"/>
                </a:lnTo>
                <a:lnTo>
                  <a:pt x="137159" y="27719"/>
                </a:lnTo>
                <a:close/>
              </a:path>
              <a:path w="218440" h="551814">
                <a:moveTo>
                  <a:pt x="161582" y="449686"/>
                </a:moveTo>
                <a:lnTo>
                  <a:pt x="149351" y="448055"/>
                </a:lnTo>
                <a:lnTo>
                  <a:pt x="160019" y="461771"/>
                </a:lnTo>
                <a:lnTo>
                  <a:pt x="161582" y="449686"/>
                </a:lnTo>
                <a:close/>
              </a:path>
              <a:path w="218440" h="551814">
                <a:moveTo>
                  <a:pt x="217931" y="457199"/>
                </a:moveTo>
                <a:lnTo>
                  <a:pt x="161582" y="449686"/>
                </a:lnTo>
                <a:lnTo>
                  <a:pt x="160019" y="461771"/>
                </a:lnTo>
                <a:lnTo>
                  <a:pt x="149351" y="448055"/>
                </a:lnTo>
                <a:lnTo>
                  <a:pt x="149351" y="472708"/>
                </a:lnTo>
                <a:lnTo>
                  <a:pt x="156853" y="473591"/>
                </a:lnTo>
                <a:lnTo>
                  <a:pt x="179831" y="455675"/>
                </a:lnTo>
                <a:lnTo>
                  <a:pt x="185927" y="477011"/>
                </a:lnTo>
                <a:lnTo>
                  <a:pt x="185927" y="481696"/>
                </a:lnTo>
                <a:lnTo>
                  <a:pt x="217931" y="457199"/>
                </a:lnTo>
                <a:close/>
              </a:path>
              <a:path w="218440" h="551814">
                <a:moveTo>
                  <a:pt x="185927" y="477011"/>
                </a:moveTo>
                <a:lnTo>
                  <a:pt x="179831" y="455675"/>
                </a:lnTo>
                <a:lnTo>
                  <a:pt x="156853" y="473591"/>
                </a:lnTo>
                <a:lnTo>
                  <a:pt x="185927" y="477011"/>
                </a:lnTo>
                <a:close/>
              </a:path>
              <a:path w="218440" h="551814">
                <a:moveTo>
                  <a:pt x="204215" y="36575"/>
                </a:moveTo>
                <a:lnTo>
                  <a:pt x="193547" y="22859"/>
                </a:lnTo>
                <a:lnTo>
                  <a:pt x="191943" y="34955"/>
                </a:lnTo>
                <a:lnTo>
                  <a:pt x="204215" y="36575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32"/>
            <a:ext cx="10058399" cy="710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855" y="891539"/>
            <a:ext cx="2016760" cy="1781810"/>
          </a:xfrm>
          <a:custGeom>
            <a:avLst/>
            <a:gdLst/>
            <a:ahLst/>
            <a:cxnLst/>
            <a:rect l="l" t="t" r="r" b="b"/>
            <a:pathLst>
              <a:path w="2016759" h="1781810">
                <a:moveTo>
                  <a:pt x="0" y="0"/>
                </a:moveTo>
                <a:lnTo>
                  <a:pt x="0" y="1781555"/>
                </a:lnTo>
                <a:lnTo>
                  <a:pt x="2016251" y="178155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4907" y="1463039"/>
            <a:ext cx="2016760" cy="1042669"/>
          </a:xfrm>
          <a:custGeom>
            <a:avLst/>
            <a:gdLst/>
            <a:ahLst/>
            <a:cxnLst/>
            <a:rect l="l" t="t" r="r" b="b"/>
            <a:pathLst>
              <a:path w="2016759" h="1042669">
                <a:moveTo>
                  <a:pt x="0" y="0"/>
                </a:moveTo>
                <a:lnTo>
                  <a:pt x="0" y="1042415"/>
                </a:lnTo>
                <a:lnTo>
                  <a:pt x="2016251" y="104241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5952" y="851916"/>
            <a:ext cx="2039620" cy="615950"/>
          </a:xfrm>
          <a:custGeom>
            <a:avLst/>
            <a:gdLst/>
            <a:ahLst/>
            <a:cxnLst/>
            <a:rect l="l" t="t" r="r" b="b"/>
            <a:pathLst>
              <a:path w="2039620" h="615950">
                <a:moveTo>
                  <a:pt x="2039111" y="615695"/>
                </a:moveTo>
                <a:lnTo>
                  <a:pt x="2039111" y="4571"/>
                </a:lnTo>
                <a:lnTo>
                  <a:pt x="2034539" y="0"/>
                </a:lnTo>
                <a:lnTo>
                  <a:pt x="4571" y="0"/>
                </a:lnTo>
                <a:lnTo>
                  <a:pt x="0" y="4571"/>
                </a:lnTo>
                <a:lnTo>
                  <a:pt x="0" y="615695"/>
                </a:lnTo>
                <a:lnTo>
                  <a:pt x="12191" y="61569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2016251" y="22859"/>
                </a:lnTo>
                <a:lnTo>
                  <a:pt x="2016251" y="10667"/>
                </a:lnTo>
                <a:lnTo>
                  <a:pt x="2028443" y="22859"/>
                </a:lnTo>
                <a:lnTo>
                  <a:pt x="2028443" y="615695"/>
                </a:lnTo>
                <a:lnTo>
                  <a:pt x="2039111" y="615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424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220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830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3028" y="1252727"/>
            <a:ext cx="219710" cy="142240"/>
          </a:xfrm>
          <a:custGeom>
            <a:avLst/>
            <a:gdLst/>
            <a:ahLst/>
            <a:cxnLst/>
            <a:rect l="l" t="t" r="r" b="b"/>
            <a:pathLst>
              <a:path w="219709" h="142240">
                <a:moveTo>
                  <a:pt x="219455" y="60959"/>
                </a:moveTo>
                <a:lnTo>
                  <a:pt x="193547" y="0"/>
                </a:lnTo>
                <a:lnTo>
                  <a:pt x="0" y="80771"/>
                </a:lnTo>
                <a:lnTo>
                  <a:pt x="25907" y="141731"/>
                </a:lnTo>
                <a:lnTo>
                  <a:pt x="219455" y="609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9311" y="1239011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59">
                <a:moveTo>
                  <a:pt x="246887" y="77723"/>
                </a:moveTo>
                <a:lnTo>
                  <a:pt x="243839" y="70103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1523"/>
                </a:lnTo>
                <a:lnTo>
                  <a:pt x="7619" y="82295"/>
                </a:lnTo>
                <a:lnTo>
                  <a:pt x="3047" y="85343"/>
                </a:lnTo>
                <a:lnTo>
                  <a:pt x="0" y="92963"/>
                </a:lnTo>
                <a:lnTo>
                  <a:pt x="1523" y="99059"/>
                </a:lnTo>
                <a:lnTo>
                  <a:pt x="18287" y="137159"/>
                </a:lnTo>
                <a:lnTo>
                  <a:pt x="18287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0479"/>
                </a:lnTo>
                <a:lnTo>
                  <a:pt x="196595" y="18287"/>
                </a:lnTo>
                <a:lnTo>
                  <a:pt x="211835" y="24383"/>
                </a:lnTo>
                <a:lnTo>
                  <a:pt x="211835" y="54863"/>
                </a:lnTo>
                <a:lnTo>
                  <a:pt x="217931" y="68579"/>
                </a:lnTo>
                <a:lnTo>
                  <a:pt x="228599" y="64007"/>
                </a:lnTo>
                <a:lnTo>
                  <a:pt x="228599" y="89915"/>
                </a:lnTo>
                <a:lnTo>
                  <a:pt x="237743" y="86867"/>
                </a:lnTo>
                <a:lnTo>
                  <a:pt x="243839" y="83819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132892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10667"/>
                </a:moveTo>
                <a:lnTo>
                  <a:pt x="6095" y="0"/>
                </a:lnTo>
                <a:lnTo>
                  <a:pt x="0" y="15239"/>
                </a:lnTo>
                <a:lnTo>
                  <a:pt x="10667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600" y="1339595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09">
                <a:moveTo>
                  <a:pt x="27431" y="39623"/>
                </a:moveTo>
                <a:lnTo>
                  <a:pt x="10667" y="0"/>
                </a:lnTo>
                <a:lnTo>
                  <a:pt x="0" y="4571"/>
                </a:lnTo>
                <a:lnTo>
                  <a:pt x="0" y="36575"/>
                </a:lnTo>
                <a:lnTo>
                  <a:pt x="12191" y="67055"/>
                </a:lnTo>
                <a:lnTo>
                  <a:pt x="15239" y="67055"/>
                </a:lnTo>
                <a:lnTo>
                  <a:pt x="15239" y="44195"/>
                </a:lnTo>
                <a:lnTo>
                  <a:pt x="27431" y="396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2840" y="1379219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6763" y="12191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2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1383791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5">
                <a:moveTo>
                  <a:pt x="16763" y="19811"/>
                </a:moveTo>
                <a:lnTo>
                  <a:pt x="16763" y="7619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10667" y="22859"/>
                </a:lnTo>
                <a:lnTo>
                  <a:pt x="16763" y="1981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5031" y="1303019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5">
                <a:moveTo>
                  <a:pt x="182879" y="25907"/>
                </a:moveTo>
                <a:lnTo>
                  <a:pt x="182879" y="0"/>
                </a:lnTo>
                <a:lnTo>
                  <a:pt x="176783" y="16763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8391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5907" y="1257300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907" y="1257300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0479" y="1263395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80">
                <a:moveTo>
                  <a:pt x="10667" y="30479"/>
                </a:moveTo>
                <a:lnTo>
                  <a:pt x="10667" y="0"/>
                </a:lnTo>
                <a:lnTo>
                  <a:pt x="0" y="4571"/>
                </a:lnTo>
                <a:lnTo>
                  <a:pt x="10667" y="30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7243" y="1303019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4">
                <a:moveTo>
                  <a:pt x="10667" y="0"/>
                </a:moveTo>
                <a:lnTo>
                  <a:pt x="0" y="4571"/>
                </a:lnTo>
                <a:lnTo>
                  <a:pt x="4571" y="1676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9100" y="833627"/>
            <a:ext cx="2615565" cy="713740"/>
          </a:xfrm>
          <a:custGeom>
            <a:avLst/>
            <a:gdLst/>
            <a:ahLst/>
            <a:cxnLst/>
            <a:rect l="l" t="t" r="r" b="b"/>
            <a:pathLst>
              <a:path w="2615565" h="713740">
                <a:moveTo>
                  <a:pt x="0" y="0"/>
                </a:moveTo>
                <a:lnTo>
                  <a:pt x="0" y="713231"/>
                </a:lnTo>
                <a:lnTo>
                  <a:pt x="2615183" y="713231"/>
                </a:lnTo>
                <a:lnTo>
                  <a:pt x="2615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1479" y="830580"/>
            <a:ext cx="2623185" cy="718185"/>
          </a:xfrm>
          <a:custGeom>
            <a:avLst/>
            <a:gdLst/>
            <a:ahLst/>
            <a:cxnLst/>
            <a:rect l="l" t="t" r="r" b="b"/>
            <a:pathLst>
              <a:path w="2623184" h="718185">
                <a:moveTo>
                  <a:pt x="2622803" y="717803"/>
                </a:moveTo>
                <a:lnTo>
                  <a:pt x="2622803" y="0"/>
                </a:lnTo>
                <a:lnTo>
                  <a:pt x="0" y="0"/>
                </a:lnTo>
                <a:lnTo>
                  <a:pt x="0" y="717803"/>
                </a:lnTo>
                <a:lnTo>
                  <a:pt x="4571" y="717803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613659" y="9143"/>
                </a:lnTo>
                <a:lnTo>
                  <a:pt x="2613659" y="4571"/>
                </a:lnTo>
                <a:lnTo>
                  <a:pt x="2619755" y="9143"/>
                </a:lnTo>
                <a:lnTo>
                  <a:pt x="2619755" y="717803"/>
                </a:lnTo>
                <a:lnTo>
                  <a:pt x="2622803" y="717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6051" y="8351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8338" y="839723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5140" y="83515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5" y="4571"/>
                </a:moveTo>
                <a:lnTo>
                  <a:pt x="0" y="0"/>
                </a:lnTo>
                <a:lnTo>
                  <a:pt x="0" y="4571"/>
                </a:lnTo>
                <a:lnTo>
                  <a:pt x="6095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8188" y="839723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814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8143" y="2629661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251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814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16763"/>
                </a:lnTo>
                <a:lnTo>
                  <a:pt x="0" y="0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363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5220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0"/>
                </a:lnTo>
                <a:lnTo>
                  <a:pt x="0" y="16763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6051" y="1539239"/>
            <a:ext cx="2613660" cy="184785"/>
          </a:xfrm>
          <a:custGeom>
            <a:avLst/>
            <a:gdLst/>
            <a:ahLst/>
            <a:cxnLst/>
            <a:rect l="l" t="t" r="r" b="b"/>
            <a:pathLst>
              <a:path w="2613659" h="184785">
                <a:moveTo>
                  <a:pt x="0" y="0"/>
                </a:moveTo>
                <a:lnTo>
                  <a:pt x="0" y="184403"/>
                </a:lnTo>
                <a:lnTo>
                  <a:pt x="2613659" y="184403"/>
                </a:lnTo>
                <a:lnTo>
                  <a:pt x="26136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4020" y="154838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28465" y="154838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6051" y="1731263"/>
            <a:ext cx="2615565" cy="0"/>
          </a:xfrm>
          <a:custGeom>
            <a:avLst/>
            <a:gdLst/>
            <a:ahLst/>
            <a:cxnLst/>
            <a:rect l="l" t="t" r="r" b="b"/>
            <a:pathLst>
              <a:path w="2615565">
                <a:moveTo>
                  <a:pt x="0" y="0"/>
                </a:moveTo>
                <a:lnTo>
                  <a:pt x="26151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6051" y="172669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6095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8315" y="154838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42759" y="154838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5140" y="172669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5" y="9143"/>
                </a:moveTo>
                <a:lnTo>
                  <a:pt x="6095" y="0"/>
                </a:lnTo>
                <a:lnTo>
                  <a:pt x="0" y="6095"/>
                </a:lnTo>
                <a:lnTo>
                  <a:pt x="0" y="9143"/>
                </a:lnTo>
                <a:lnTo>
                  <a:pt x="609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228338" y="849629"/>
            <a:ext cx="2611755" cy="88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ct val="100000"/>
              </a:lnSpc>
            </a:pPr>
            <a:r>
              <a:rPr dirty="0"/>
              <a:t>Iniciados ‐</a:t>
            </a:r>
            <a:r>
              <a:rPr spc="-204" dirty="0"/>
              <a:t> </a:t>
            </a:r>
            <a:r>
              <a:rPr dirty="0"/>
              <a:t>Corrida</a:t>
            </a:r>
          </a:p>
          <a:p>
            <a:pPr marL="123825" marR="387985">
              <a:lnSpc>
                <a:spcPct val="100000"/>
              </a:lnSpc>
              <a:spcBef>
                <a:spcPts val="150"/>
              </a:spcBef>
            </a:pPr>
            <a:r>
              <a:rPr sz="1500" spc="-5" dirty="0"/>
              <a:t>1ª corrida </a:t>
            </a:r>
            <a:r>
              <a:rPr sz="1500" dirty="0"/>
              <a:t>‐ 1 </a:t>
            </a:r>
            <a:r>
              <a:rPr sz="1500" spc="-15" dirty="0"/>
              <a:t>volta </a:t>
            </a:r>
            <a:r>
              <a:rPr sz="1500" spc="-5" dirty="0"/>
              <a:t>(600m)  2ª corrida </a:t>
            </a:r>
            <a:r>
              <a:rPr sz="1500" dirty="0"/>
              <a:t>– 1 </a:t>
            </a:r>
            <a:r>
              <a:rPr sz="1500" spc="-15" dirty="0"/>
              <a:t>volta</a:t>
            </a:r>
            <a:r>
              <a:rPr sz="1500" spc="-105" dirty="0"/>
              <a:t> </a:t>
            </a:r>
            <a:r>
              <a:rPr sz="1500" spc="-5" dirty="0"/>
              <a:t>(600m)</a:t>
            </a:r>
            <a:endParaRPr sz="1500"/>
          </a:p>
        </p:txBody>
      </p:sp>
      <p:sp>
        <p:nvSpPr>
          <p:cNvPr id="41" name="object 41"/>
          <p:cNvSpPr/>
          <p:nvPr/>
        </p:nvSpPr>
        <p:spPr>
          <a:xfrm>
            <a:off x="7481316" y="1508759"/>
            <a:ext cx="219710" cy="143510"/>
          </a:xfrm>
          <a:custGeom>
            <a:avLst/>
            <a:gdLst/>
            <a:ahLst/>
            <a:cxnLst/>
            <a:rect l="l" t="t" r="r" b="b"/>
            <a:pathLst>
              <a:path w="219709" h="143510">
                <a:moveTo>
                  <a:pt x="219455" y="62483"/>
                </a:moveTo>
                <a:lnTo>
                  <a:pt x="193547" y="0"/>
                </a:lnTo>
                <a:lnTo>
                  <a:pt x="0" y="80771"/>
                </a:lnTo>
                <a:lnTo>
                  <a:pt x="24383" y="143255"/>
                </a:lnTo>
                <a:lnTo>
                  <a:pt x="219455" y="624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6771" y="5608319"/>
            <a:ext cx="414655" cy="1458595"/>
          </a:xfrm>
          <a:custGeom>
            <a:avLst/>
            <a:gdLst/>
            <a:ahLst/>
            <a:cxnLst/>
            <a:rect l="l" t="t" r="r" b="b"/>
            <a:pathLst>
              <a:path w="414654" h="1458595">
                <a:moveTo>
                  <a:pt x="414527" y="28955"/>
                </a:moveTo>
                <a:lnTo>
                  <a:pt x="233171" y="0"/>
                </a:lnTo>
                <a:lnTo>
                  <a:pt x="0" y="1427987"/>
                </a:lnTo>
                <a:lnTo>
                  <a:pt x="181355" y="1458467"/>
                </a:lnTo>
                <a:lnTo>
                  <a:pt x="414527" y="289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4579" y="5594603"/>
            <a:ext cx="439420" cy="1484630"/>
          </a:xfrm>
          <a:custGeom>
            <a:avLst/>
            <a:gdLst/>
            <a:ahLst/>
            <a:cxnLst/>
            <a:rect l="l" t="t" r="r" b="b"/>
            <a:pathLst>
              <a:path w="439420" h="1484629">
                <a:moveTo>
                  <a:pt x="438911" y="38099"/>
                </a:moveTo>
                <a:lnTo>
                  <a:pt x="434339" y="32003"/>
                </a:lnTo>
                <a:lnTo>
                  <a:pt x="428243" y="30479"/>
                </a:lnTo>
                <a:lnTo>
                  <a:pt x="246887" y="1523"/>
                </a:lnTo>
                <a:lnTo>
                  <a:pt x="240791" y="0"/>
                </a:lnTo>
                <a:lnTo>
                  <a:pt x="234695" y="4571"/>
                </a:lnTo>
                <a:lnTo>
                  <a:pt x="233171" y="10667"/>
                </a:lnTo>
                <a:lnTo>
                  <a:pt x="0" y="1440179"/>
                </a:lnTo>
                <a:lnTo>
                  <a:pt x="0" y="1446275"/>
                </a:lnTo>
                <a:lnTo>
                  <a:pt x="3047" y="1453895"/>
                </a:lnTo>
                <a:lnTo>
                  <a:pt x="10667" y="1453895"/>
                </a:lnTo>
                <a:lnTo>
                  <a:pt x="13715" y="1454408"/>
                </a:lnTo>
                <a:lnTo>
                  <a:pt x="13715" y="1431035"/>
                </a:lnTo>
                <a:lnTo>
                  <a:pt x="26281" y="1433042"/>
                </a:lnTo>
                <a:lnTo>
                  <a:pt x="242315" y="99882"/>
                </a:lnTo>
                <a:lnTo>
                  <a:pt x="242315" y="24383"/>
                </a:lnTo>
                <a:lnTo>
                  <a:pt x="256031" y="15239"/>
                </a:lnTo>
                <a:lnTo>
                  <a:pt x="256031" y="26689"/>
                </a:lnTo>
                <a:lnTo>
                  <a:pt x="412594" y="53002"/>
                </a:lnTo>
                <a:lnTo>
                  <a:pt x="414527" y="41147"/>
                </a:lnTo>
                <a:lnTo>
                  <a:pt x="423671" y="54863"/>
                </a:lnTo>
                <a:lnTo>
                  <a:pt x="423671" y="128838"/>
                </a:lnTo>
                <a:lnTo>
                  <a:pt x="437387" y="44195"/>
                </a:lnTo>
                <a:lnTo>
                  <a:pt x="438911" y="38099"/>
                </a:lnTo>
                <a:close/>
              </a:path>
              <a:path w="439420" h="1484629">
                <a:moveTo>
                  <a:pt x="26281" y="1433042"/>
                </a:moveTo>
                <a:lnTo>
                  <a:pt x="13715" y="1431035"/>
                </a:lnTo>
                <a:lnTo>
                  <a:pt x="24383" y="1444751"/>
                </a:lnTo>
                <a:lnTo>
                  <a:pt x="26281" y="1433042"/>
                </a:lnTo>
                <a:close/>
              </a:path>
              <a:path w="439420" h="1484629">
                <a:moveTo>
                  <a:pt x="183400" y="1458128"/>
                </a:moveTo>
                <a:lnTo>
                  <a:pt x="26281" y="1433042"/>
                </a:lnTo>
                <a:lnTo>
                  <a:pt x="24383" y="1444751"/>
                </a:lnTo>
                <a:lnTo>
                  <a:pt x="13715" y="1431035"/>
                </a:lnTo>
                <a:lnTo>
                  <a:pt x="13715" y="1454408"/>
                </a:lnTo>
                <a:lnTo>
                  <a:pt x="181355" y="1482583"/>
                </a:lnTo>
                <a:lnTo>
                  <a:pt x="181355" y="1470659"/>
                </a:lnTo>
                <a:lnTo>
                  <a:pt x="183400" y="1458128"/>
                </a:lnTo>
                <a:close/>
              </a:path>
              <a:path w="439420" h="1484629">
                <a:moveTo>
                  <a:pt x="195071" y="1459991"/>
                </a:moveTo>
                <a:lnTo>
                  <a:pt x="183400" y="1458128"/>
                </a:lnTo>
                <a:lnTo>
                  <a:pt x="181355" y="1470659"/>
                </a:lnTo>
                <a:lnTo>
                  <a:pt x="195071" y="1459991"/>
                </a:lnTo>
                <a:close/>
              </a:path>
              <a:path w="439420" h="1484629">
                <a:moveTo>
                  <a:pt x="195071" y="1484375"/>
                </a:moveTo>
                <a:lnTo>
                  <a:pt x="195071" y="1459991"/>
                </a:lnTo>
                <a:lnTo>
                  <a:pt x="181355" y="1470659"/>
                </a:lnTo>
                <a:lnTo>
                  <a:pt x="181355" y="1482583"/>
                </a:lnTo>
                <a:lnTo>
                  <a:pt x="192023" y="1484375"/>
                </a:lnTo>
                <a:lnTo>
                  <a:pt x="195071" y="1484375"/>
                </a:lnTo>
                <a:close/>
              </a:path>
              <a:path w="439420" h="1484629">
                <a:moveTo>
                  <a:pt x="423671" y="128838"/>
                </a:moveTo>
                <a:lnTo>
                  <a:pt x="423671" y="54863"/>
                </a:lnTo>
                <a:lnTo>
                  <a:pt x="412594" y="53002"/>
                </a:lnTo>
                <a:lnTo>
                  <a:pt x="183400" y="1458128"/>
                </a:lnTo>
                <a:lnTo>
                  <a:pt x="195071" y="1459991"/>
                </a:lnTo>
                <a:lnTo>
                  <a:pt x="195071" y="1484375"/>
                </a:lnTo>
                <a:lnTo>
                  <a:pt x="198119" y="1484375"/>
                </a:lnTo>
                <a:lnTo>
                  <a:pt x="204215" y="1479803"/>
                </a:lnTo>
                <a:lnTo>
                  <a:pt x="205739" y="1473707"/>
                </a:lnTo>
                <a:lnTo>
                  <a:pt x="423671" y="128838"/>
                </a:lnTo>
                <a:close/>
              </a:path>
              <a:path w="439420" h="1484629">
                <a:moveTo>
                  <a:pt x="256031" y="15239"/>
                </a:moveTo>
                <a:lnTo>
                  <a:pt x="242315" y="24383"/>
                </a:lnTo>
                <a:lnTo>
                  <a:pt x="254225" y="26385"/>
                </a:lnTo>
                <a:lnTo>
                  <a:pt x="256031" y="15239"/>
                </a:lnTo>
                <a:close/>
              </a:path>
              <a:path w="439420" h="1484629">
                <a:moveTo>
                  <a:pt x="254225" y="26385"/>
                </a:moveTo>
                <a:lnTo>
                  <a:pt x="242315" y="24383"/>
                </a:lnTo>
                <a:lnTo>
                  <a:pt x="242315" y="99882"/>
                </a:lnTo>
                <a:lnTo>
                  <a:pt x="254225" y="26385"/>
                </a:lnTo>
                <a:close/>
              </a:path>
              <a:path w="439420" h="1484629">
                <a:moveTo>
                  <a:pt x="256031" y="26689"/>
                </a:moveTo>
                <a:lnTo>
                  <a:pt x="256031" y="15239"/>
                </a:lnTo>
                <a:lnTo>
                  <a:pt x="254225" y="26385"/>
                </a:lnTo>
                <a:lnTo>
                  <a:pt x="256031" y="26689"/>
                </a:lnTo>
                <a:close/>
              </a:path>
              <a:path w="439420" h="1484629">
                <a:moveTo>
                  <a:pt x="423671" y="54863"/>
                </a:moveTo>
                <a:lnTo>
                  <a:pt x="414527" y="41147"/>
                </a:lnTo>
                <a:lnTo>
                  <a:pt x="412594" y="53002"/>
                </a:lnTo>
                <a:lnTo>
                  <a:pt x="423671" y="5486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32547" y="1001267"/>
            <a:ext cx="283845" cy="129539"/>
          </a:xfrm>
          <a:custGeom>
            <a:avLst/>
            <a:gdLst/>
            <a:ahLst/>
            <a:cxnLst/>
            <a:rect l="l" t="t" r="r" b="b"/>
            <a:pathLst>
              <a:path w="283845" h="129540">
                <a:moveTo>
                  <a:pt x="283463" y="68579"/>
                </a:moveTo>
                <a:lnTo>
                  <a:pt x="266699" y="0"/>
                </a:lnTo>
                <a:lnTo>
                  <a:pt x="0" y="60959"/>
                </a:lnTo>
                <a:lnTo>
                  <a:pt x="16763" y="129539"/>
                </a:lnTo>
                <a:lnTo>
                  <a:pt x="283463" y="68579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0355" y="987551"/>
            <a:ext cx="307975" cy="157480"/>
          </a:xfrm>
          <a:custGeom>
            <a:avLst/>
            <a:gdLst/>
            <a:ahLst/>
            <a:cxnLst/>
            <a:rect l="l" t="t" r="r" b="b"/>
            <a:pathLst>
              <a:path w="307975" h="157480">
                <a:moveTo>
                  <a:pt x="307847" y="85343"/>
                </a:moveTo>
                <a:lnTo>
                  <a:pt x="306323" y="79247"/>
                </a:lnTo>
                <a:lnTo>
                  <a:pt x="291083" y="10667"/>
                </a:lnTo>
                <a:lnTo>
                  <a:pt x="289559" y="4571"/>
                </a:lnTo>
                <a:lnTo>
                  <a:pt x="283463" y="0"/>
                </a:lnTo>
                <a:lnTo>
                  <a:pt x="277367" y="1523"/>
                </a:lnTo>
                <a:lnTo>
                  <a:pt x="10667" y="62483"/>
                </a:lnTo>
                <a:lnTo>
                  <a:pt x="3047" y="64007"/>
                </a:lnTo>
                <a:lnTo>
                  <a:pt x="0" y="71627"/>
                </a:lnTo>
                <a:lnTo>
                  <a:pt x="1523" y="77723"/>
                </a:lnTo>
                <a:lnTo>
                  <a:pt x="15239" y="139445"/>
                </a:lnTo>
                <a:lnTo>
                  <a:pt x="15239" y="86867"/>
                </a:lnTo>
                <a:lnTo>
                  <a:pt x="24383" y="71627"/>
                </a:lnTo>
                <a:lnTo>
                  <a:pt x="27150" y="84077"/>
                </a:lnTo>
                <a:lnTo>
                  <a:pt x="268223" y="27597"/>
                </a:lnTo>
                <a:lnTo>
                  <a:pt x="268223" y="15239"/>
                </a:lnTo>
                <a:lnTo>
                  <a:pt x="281939" y="24383"/>
                </a:lnTo>
                <a:lnTo>
                  <a:pt x="281939" y="72603"/>
                </a:lnTo>
                <a:lnTo>
                  <a:pt x="292607" y="70103"/>
                </a:lnTo>
                <a:lnTo>
                  <a:pt x="292607" y="94041"/>
                </a:lnTo>
                <a:lnTo>
                  <a:pt x="297179" y="92963"/>
                </a:lnTo>
                <a:lnTo>
                  <a:pt x="304799" y="91439"/>
                </a:lnTo>
                <a:lnTo>
                  <a:pt x="307847" y="85343"/>
                </a:lnTo>
                <a:close/>
              </a:path>
              <a:path w="307975" h="157480">
                <a:moveTo>
                  <a:pt x="27150" y="84077"/>
                </a:moveTo>
                <a:lnTo>
                  <a:pt x="24383" y="71627"/>
                </a:lnTo>
                <a:lnTo>
                  <a:pt x="15239" y="86867"/>
                </a:lnTo>
                <a:lnTo>
                  <a:pt x="27150" y="84077"/>
                </a:lnTo>
                <a:close/>
              </a:path>
              <a:path w="307975" h="157480">
                <a:moveTo>
                  <a:pt x="37335" y="129910"/>
                </a:moveTo>
                <a:lnTo>
                  <a:pt x="27150" y="84077"/>
                </a:lnTo>
                <a:lnTo>
                  <a:pt x="15239" y="86867"/>
                </a:lnTo>
                <a:lnTo>
                  <a:pt x="15239" y="139445"/>
                </a:lnTo>
                <a:lnTo>
                  <a:pt x="16763" y="146303"/>
                </a:lnTo>
                <a:lnTo>
                  <a:pt x="18287" y="152399"/>
                </a:lnTo>
                <a:lnTo>
                  <a:pt x="24383" y="156971"/>
                </a:lnTo>
                <a:lnTo>
                  <a:pt x="25907" y="156667"/>
                </a:lnTo>
                <a:lnTo>
                  <a:pt x="25907" y="132587"/>
                </a:lnTo>
                <a:lnTo>
                  <a:pt x="37335" y="129910"/>
                </a:lnTo>
                <a:close/>
              </a:path>
              <a:path w="307975" h="157480">
                <a:moveTo>
                  <a:pt x="39623" y="140207"/>
                </a:moveTo>
                <a:lnTo>
                  <a:pt x="37335" y="129910"/>
                </a:lnTo>
                <a:lnTo>
                  <a:pt x="25907" y="132587"/>
                </a:lnTo>
                <a:lnTo>
                  <a:pt x="39623" y="140207"/>
                </a:lnTo>
                <a:close/>
              </a:path>
              <a:path w="307975" h="157480">
                <a:moveTo>
                  <a:pt x="39623" y="153652"/>
                </a:moveTo>
                <a:lnTo>
                  <a:pt x="39623" y="140207"/>
                </a:lnTo>
                <a:lnTo>
                  <a:pt x="25907" y="132587"/>
                </a:lnTo>
                <a:lnTo>
                  <a:pt x="25907" y="156667"/>
                </a:lnTo>
                <a:lnTo>
                  <a:pt x="32003" y="155447"/>
                </a:lnTo>
                <a:lnTo>
                  <a:pt x="39623" y="153652"/>
                </a:lnTo>
                <a:close/>
              </a:path>
              <a:path w="307975" h="157480">
                <a:moveTo>
                  <a:pt x="292607" y="94041"/>
                </a:moveTo>
                <a:lnTo>
                  <a:pt x="292607" y="70103"/>
                </a:lnTo>
                <a:lnTo>
                  <a:pt x="283463" y="83819"/>
                </a:lnTo>
                <a:lnTo>
                  <a:pt x="281019" y="72819"/>
                </a:lnTo>
                <a:lnTo>
                  <a:pt x="37335" y="129910"/>
                </a:lnTo>
                <a:lnTo>
                  <a:pt x="39623" y="140207"/>
                </a:lnTo>
                <a:lnTo>
                  <a:pt x="39623" y="153652"/>
                </a:lnTo>
                <a:lnTo>
                  <a:pt x="292607" y="94041"/>
                </a:lnTo>
                <a:close/>
              </a:path>
              <a:path w="307975" h="157480">
                <a:moveTo>
                  <a:pt x="281939" y="24383"/>
                </a:moveTo>
                <a:lnTo>
                  <a:pt x="268223" y="15239"/>
                </a:lnTo>
                <a:lnTo>
                  <a:pt x="270834" y="26985"/>
                </a:lnTo>
                <a:lnTo>
                  <a:pt x="281939" y="24383"/>
                </a:lnTo>
                <a:close/>
              </a:path>
              <a:path w="307975" h="157480">
                <a:moveTo>
                  <a:pt x="270834" y="26985"/>
                </a:moveTo>
                <a:lnTo>
                  <a:pt x="268223" y="15239"/>
                </a:lnTo>
                <a:lnTo>
                  <a:pt x="268223" y="27597"/>
                </a:lnTo>
                <a:lnTo>
                  <a:pt x="270834" y="26985"/>
                </a:lnTo>
                <a:close/>
              </a:path>
              <a:path w="307975" h="157480">
                <a:moveTo>
                  <a:pt x="281939" y="72603"/>
                </a:moveTo>
                <a:lnTo>
                  <a:pt x="281939" y="24383"/>
                </a:lnTo>
                <a:lnTo>
                  <a:pt x="270834" y="26985"/>
                </a:lnTo>
                <a:lnTo>
                  <a:pt x="281019" y="72819"/>
                </a:lnTo>
                <a:lnTo>
                  <a:pt x="281939" y="72603"/>
                </a:lnTo>
                <a:close/>
              </a:path>
              <a:path w="307975" h="157480">
                <a:moveTo>
                  <a:pt x="292607" y="70103"/>
                </a:moveTo>
                <a:lnTo>
                  <a:pt x="281019" y="72819"/>
                </a:lnTo>
                <a:lnTo>
                  <a:pt x="283463" y="83819"/>
                </a:lnTo>
                <a:lnTo>
                  <a:pt x="292607" y="7010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50553" y="878103"/>
            <a:ext cx="916940" cy="1570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65"/>
              </a:spcBef>
            </a:pPr>
            <a:r>
              <a:rPr sz="1700" b="1" spc="-10" dirty="0">
                <a:latin typeface="Calibri"/>
                <a:cs typeface="Calibri"/>
              </a:rPr>
              <a:t>Partida  </a:t>
            </a:r>
            <a:r>
              <a:rPr sz="1700" b="1" spc="-25" dirty="0">
                <a:latin typeface="Calibri"/>
                <a:cs typeface="Calibri"/>
              </a:rPr>
              <a:t>Meta  </a:t>
            </a:r>
            <a:r>
              <a:rPr sz="1700" b="1" spc="-40" dirty="0">
                <a:latin typeface="Calibri"/>
                <a:cs typeface="Calibri"/>
              </a:rPr>
              <a:t>Transição</a:t>
            </a: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ts val="2030"/>
              </a:lnSpc>
              <a:spcBef>
                <a:spcPts val="10"/>
              </a:spcBef>
            </a:pPr>
            <a:r>
              <a:rPr sz="1700" b="1" spc="-10" dirty="0">
                <a:latin typeface="Calibri"/>
                <a:cs typeface="Calibri"/>
              </a:rPr>
              <a:t>1ª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2ª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</a:t>
            </a:r>
            <a:r>
              <a:rPr sz="1700" b="1" spc="-15" dirty="0">
                <a:latin typeface="Calibri"/>
                <a:cs typeface="Calibri"/>
              </a:rPr>
              <a:t>Retorno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67600" y="1495043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7" y="77723"/>
                </a:moveTo>
                <a:lnTo>
                  <a:pt x="243839" y="71627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3047"/>
                </a:lnTo>
                <a:lnTo>
                  <a:pt x="7619" y="83819"/>
                </a:lnTo>
                <a:lnTo>
                  <a:pt x="1523" y="86867"/>
                </a:lnTo>
                <a:lnTo>
                  <a:pt x="0" y="92963"/>
                </a:lnTo>
                <a:lnTo>
                  <a:pt x="1523" y="99059"/>
                </a:lnTo>
                <a:lnTo>
                  <a:pt x="16763" y="137159"/>
                </a:lnTo>
                <a:lnTo>
                  <a:pt x="16763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2003"/>
                </a:lnTo>
                <a:lnTo>
                  <a:pt x="196595" y="19811"/>
                </a:lnTo>
                <a:lnTo>
                  <a:pt x="211835" y="25907"/>
                </a:lnTo>
                <a:lnTo>
                  <a:pt x="211835" y="54863"/>
                </a:lnTo>
                <a:lnTo>
                  <a:pt x="217931" y="70103"/>
                </a:lnTo>
                <a:lnTo>
                  <a:pt x="228599" y="65531"/>
                </a:lnTo>
                <a:lnTo>
                  <a:pt x="228599" y="91439"/>
                </a:lnTo>
                <a:lnTo>
                  <a:pt x="237743" y="86867"/>
                </a:lnTo>
                <a:lnTo>
                  <a:pt x="243839" y="85343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84364" y="1584959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191" y="10667"/>
                </a:moveTo>
                <a:lnTo>
                  <a:pt x="7619" y="0"/>
                </a:lnTo>
                <a:lnTo>
                  <a:pt x="0" y="15239"/>
                </a:lnTo>
                <a:lnTo>
                  <a:pt x="1219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4364" y="1595627"/>
            <a:ext cx="29209" cy="68580"/>
          </a:xfrm>
          <a:custGeom>
            <a:avLst/>
            <a:gdLst/>
            <a:ahLst/>
            <a:cxnLst/>
            <a:rect l="l" t="t" r="r" b="b"/>
            <a:pathLst>
              <a:path w="29209" h="68580">
                <a:moveTo>
                  <a:pt x="28955" y="41147"/>
                </a:moveTo>
                <a:lnTo>
                  <a:pt x="12191" y="0"/>
                </a:lnTo>
                <a:lnTo>
                  <a:pt x="0" y="4571"/>
                </a:lnTo>
                <a:lnTo>
                  <a:pt x="0" y="36575"/>
                </a:lnTo>
                <a:lnTo>
                  <a:pt x="10667" y="60959"/>
                </a:lnTo>
                <a:lnTo>
                  <a:pt x="13715" y="67055"/>
                </a:lnTo>
                <a:lnTo>
                  <a:pt x="16763" y="68579"/>
                </a:lnTo>
                <a:lnTo>
                  <a:pt x="16763" y="45719"/>
                </a:lnTo>
                <a:lnTo>
                  <a:pt x="28955" y="4114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01128" y="163677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6763" y="10667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1128" y="1641347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3" y="19811"/>
                </a:moveTo>
                <a:lnTo>
                  <a:pt x="16763" y="6095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9143" y="21335"/>
                </a:lnTo>
                <a:lnTo>
                  <a:pt x="16763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13319" y="1560575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4">
                <a:moveTo>
                  <a:pt x="182879" y="25907"/>
                </a:moveTo>
                <a:lnTo>
                  <a:pt x="182879" y="0"/>
                </a:lnTo>
                <a:lnTo>
                  <a:pt x="176783" y="15239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6867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4195" y="1514855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4195" y="151485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8767" y="1520951"/>
            <a:ext cx="10795" cy="29209"/>
          </a:xfrm>
          <a:custGeom>
            <a:avLst/>
            <a:gdLst/>
            <a:ahLst/>
            <a:cxnLst/>
            <a:rect l="l" t="t" r="r" b="b"/>
            <a:pathLst>
              <a:path w="10795" h="29209">
                <a:moveTo>
                  <a:pt x="10667" y="28955"/>
                </a:moveTo>
                <a:lnTo>
                  <a:pt x="10667" y="0"/>
                </a:lnTo>
                <a:lnTo>
                  <a:pt x="0" y="4571"/>
                </a:lnTo>
                <a:lnTo>
                  <a:pt x="10667" y="289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85531" y="156057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0"/>
                </a:moveTo>
                <a:lnTo>
                  <a:pt x="0" y="4571"/>
                </a:lnTo>
                <a:lnTo>
                  <a:pt x="4571" y="15239"/>
                </a:lnTo>
                <a:lnTo>
                  <a:pt x="1066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61503" y="1821179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75219" y="2052827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69123" y="222808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24027" y="89915"/>
                </a:moveTo>
                <a:lnTo>
                  <a:pt x="215193" y="54649"/>
                </a:lnTo>
                <a:lnTo>
                  <a:pt x="191071" y="26098"/>
                </a:lnTo>
                <a:lnTo>
                  <a:pt x="155233" y="6977"/>
                </a:lnTo>
                <a:lnTo>
                  <a:pt x="111251" y="0"/>
                </a:lnTo>
                <a:lnTo>
                  <a:pt x="68151" y="6977"/>
                </a:lnTo>
                <a:lnTo>
                  <a:pt x="32765" y="26098"/>
                </a:lnTo>
                <a:lnTo>
                  <a:pt x="8810" y="54649"/>
                </a:lnTo>
                <a:lnTo>
                  <a:pt x="0" y="89915"/>
                </a:lnTo>
                <a:lnTo>
                  <a:pt x="8810" y="125420"/>
                </a:lnTo>
                <a:lnTo>
                  <a:pt x="32765" y="154495"/>
                </a:lnTo>
                <a:lnTo>
                  <a:pt x="68151" y="174140"/>
                </a:lnTo>
                <a:lnTo>
                  <a:pt x="111251" y="181355"/>
                </a:lnTo>
                <a:lnTo>
                  <a:pt x="155233" y="174140"/>
                </a:lnTo>
                <a:lnTo>
                  <a:pt x="191071" y="154495"/>
                </a:lnTo>
                <a:lnTo>
                  <a:pt x="215193" y="125420"/>
                </a:lnTo>
                <a:lnTo>
                  <a:pt x="224027" y="899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56931" y="2215895"/>
            <a:ext cx="248920" cy="205740"/>
          </a:xfrm>
          <a:custGeom>
            <a:avLst/>
            <a:gdLst/>
            <a:ahLst/>
            <a:cxnLst/>
            <a:rect l="l" t="t" r="r" b="b"/>
            <a:pathLst>
              <a:path w="248920" h="205739">
                <a:moveTo>
                  <a:pt x="248411" y="102107"/>
                </a:moveTo>
                <a:lnTo>
                  <a:pt x="237743" y="60959"/>
                </a:lnTo>
                <a:lnTo>
                  <a:pt x="210311" y="28955"/>
                </a:lnTo>
                <a:lnTo>
                  <a:pt x="170687" y="7619"/>
                </a:lnTo>
                <a:lnTo>
                  <a:pt x="135635" y="0"/>
                </a:lnTo>
                <a:lnTo>
                  <a:pt x="111251" y="0"/>
                </a:lnTo>
                <a:lnTo>
                  <a:pt x="54863" y="16763"/>
                </a:lnTo>
                <a:lnTo>
                  <a:pt x="21335" y="44195"/>
                </a:lnTo>
                <a:lnTo>
                  <a:pt x="3047" y="82295"/>
                </a:lnTo>
                <a:lnTo>
                  <a:pt x="0" y="103631"/>
                </a:lnTo>
                <a:lnTo>
                  <a:pt x="3047" y="124967"/>
                </a:lnTo>
                <a:lnTo>
                  <a:pt x="22859" y="161543"/>
                </a:lnTo>
                <a:lnTo>
                  <a:pt x="24383" y="163067"/>
                </a:lnTo>
                <a:lnTo>
                  <a:pt x="24383" y="94487"/>
                </a:lnTo>
                <a:lnTo>
                  <a:pt x="25907" y="86867"/>
                </a:lnTo>
                <a:lnTo>
                  <a:pt x="53339" y="47243"/>
                </a:lnTo>
                <a:lnTo>
                  <a:pt x="94487" y="27431"/>
                </a:lnTo>
                <a:lnTo>
                  <a:pt x="114299" y="24383"/>
                </a:lnTo>
                <a:lnTo>
                  <a:pt x="135635" y="24383"/>
                </a:lnTo>
                <a:lnTo>
                  <a:pt x="144779" y="25907"/>
                </a:lnTo>
                <a:lnTo>
                  <a:pt x="155447" y="27431"/>
                </a:lnTo>
                <a:lnTo>
                  <a:pt x="173735" y="33527"/>
                </a:lnTo>
                <a:lnTo>
                  <a:pt x="188975" y="42671"/>
                </a:lnTo>
                <a:lnTo>
                  <a:pt x="196595" y="48767"/>
                </a:lnTo>
                <a:lnTo>
                  <a:pt x="202691" y="53339"/>
                </a:lnTo>
                <a:lnTo>
                  <a:pt x="222503" y="88391"/>
                </a:lnTo>
                <a:lnTo>
                  <a:pt x="224027" y="96011"/>
                </a:lnTo>
                <a:lnTo>
                  <a:pt x="224027" y="163677"/>
                </a:lnTo>
                <a:lnTo>
                  <a:pt x="227075" y="160019"/>
                </a:lnTo>
                <a:lnTo>
                  <a:pt x="233171" y="152399"/>
                </a:lnTo>
                <a:lnTo>
                  <a:pt x="242315" y="134111"/>
                </a:lnTo>
                <a:lnTo>
                  <a:pt x="245363" y="123443"/>
                </a:lnTo>
                <a:lnTo>
                  <a:pt x="248411" y="102107"/>
                </a:lnTo>
                <a:close/>
              </a:path>
              <a:path w="248920" h="205739">
                <a:moveTo>
                  <a:pt x="224027" y="163677"/>
                </a:moveTo>
                <a:lnTo>
                  <a:pt x="224027" y="111251"/>
                </a:lnTo>
                <a:lnTo>
                  <a:pt x="222503" y="118871"/>
                </a:lnTo>
                <a:lnTo>
                  <a:pt x="219455" y="126491"/>
                </a:lnTo>
                <a:lnTo>
                  <a:pt x="195071" y="158495"/>
                </a:lnTo>
                <a:lnTo>
                  <a:pt x="179831" y="167639"/>
                </a:lnTo>
                <a:lnTo>
                  <a:pt x="172211" y="172211"/>
                </a:lnTo>
                <a:lnTo>
                  <a:pt x="153923" y="178307"/>
                </a:lnTo>
                <a:lnTo>
                  <a:pt x="144779" y="179831"/>
                </a:lnTo>
                <a:lnTo>
                  <a:pt x="134111" y="181355"/>
                </a:lnTo>
                <a:lnTo>
                  <a:pt x="112775" y="181355"/>
                </a:lnTo>
                <a:lnTo>
                  <a:pt x="103631" y="179831"/>
                </a:lnTo>
                <a:lnTo>
                  <a:pt x="92963" y="178307"/>
                </a:lnTo>
                <a:lnTo>
                  <a:pt x="74675" y="172211"/>
                </a:lnTo>
                <a:lnTo>
                  <a:pt x="59435" y="163067"/>
                </a:lnTo>
                <a:lnTo>
                  <a:pt x="51815" y="156971"/>
                </a:lnTo>
                <a:lnTo>
                  <a:pt x="45719" y="152399"/>
                </a:lnTo>
                <a:lnTo>
                  <a:pt x="39623" y="144779"/>
                </a:lnTo>
                <a:lnTo>
                  <a:pt x="30479" y="132587"/>
                </a:lnTo>
                <a:lnTo>
                  <a:pt x="27431" y="124967"/>
                </a:lnTo>
                <a:lnTo>
                  <a:pt x="24383" y="109727"/>
                </a:lnTo>
                <a:lnTo>
                  <a:pt x="24383" y="163067"/>
                </a:lnTo>
                <a:lnTo>
                  <a:pt x="56387" y="188975"/>
                </a:lnTo>
                <a:lnTo>
                  <a:pt x="100583" y="204215"/>
                </a:lnTo>
                <a:lnTo>
                  <a:pt x="112775" y="205739"/>
                </a:lnTo>
                <a:lnTo>
                  <a:pt x="137159" y="205739"/>
                </a:lnTo>
                <a:lnTo>
                  <a:pt x="149351" y="204215"/>
                </a:lnTo>
                <a:lnTo>
                  <a:pt x="160019" y="201167"/>
                </a:lnTo>
                <a:lnTo>
                  <a:pt x="172211" y="198119"/>
                </a:lnTo>
                <a:lnTo>
                  <a:pt x="193547" y="188975"/>
                </a:lnTo>
                <a:lnTo>
                  <a:pt x="202691" y="182879"/>
                </a:lnTo>
                <a:lnTo>
                  <a:pt x="211835" y="175259"/>
                </a:lnTo>
                <a:lnTo>
                  <a:pt x="219455" y="169163"/>
                </a:lnTo>
                <a:lnTo>
                  <a:pt x="224027" y="1636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20567" y="2772155"/>
            <a:ext cx="143510" cy="93345"/>
          </a:xfrm>
          <a:custGeom>
            <a:avLst/>
            <a:gdLst/>
            <a:ahLst/>
            <a:cxnLst/>
            <a:rect l="l" t="t" r="r" b="b"/>
            <a:pathLst>
              <a:path w="143510" h="93344">
                <a:moveTo>
                  <a:pt x="143255" y="45719"/>
                </a:moveTo>
                <a:lnTo>
                  <a:pt x="137636" y="28289"/>
                </a:lnTo>
                <a:lnTo>
                  <a:pt x="122300" y="13715"/>
                </a:lnTo>
                <a:lnTo>
                  <a:pt x="99536" y="3714"/>
                </a:lnTo>
                <a:lnTo>
                  <a:pt x="71627" y="0"/>
                </a:lnTo>
                <a:lnTo>
                  <a:pt x="43719" y="3714"/>
                </a:lnTo>
                <a:lnTo>
                  <a:pt x="20954" y="13715"/>
                </a:lnTo>
                <a:lnTo>
                  <a:pt x="5619" y="28289"/>
                </a:lnTo>
                <a:lnTo>
                  <a:pt x="0" y="45719"/>
                </a:lnTo>
                <a:lnTo>
                  <a:pt x="5619" y="64031"/>
                </a:lnTo>
                <a:lnTo>
                  <a:pt x="20954" y="79057"/>
                </a:lnTo>
                <a:lnTo>
                  <a:pt x="43719" y="89225"/>
                </a:lnTo>
                <a:lnTo>
                  <a:pt x="71627" y="92963"/>
                </a:lnTo>
                <a:lnTo>
                  <a:pt x="99536" y="89225"/>
                </a:lnTo>
                <a:lnTo>
                  <a:pt x="122300" y="79057"/>
                </a:lnTo>
                <a:lnTo>
                  <a:pt x="137636" y="64031"/>
                </a:lnTo>
                <a:lnTo>
                  <a:pt x="143255" y="457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08375" y="2759963"/>
            <a:ext cx="167640" cy="116205"/>
          </a:xfrm>
          <a:custGeom>
            <a:avLst/>
            <a:gdLst/>
            <a:ahLst/>
            <a:cxnLst/>
            <a:rect l="l" t="t" r="r" b="b"/>
            <a:pathLst>
              <a:path w="167639" h="116205">
                <a:moveTo>
                  <a:pt x="1523" y="64007"/>
                </a:moveTo>
                <a:lnTo>
                  <a:pt x="1523" y="51815"/>
                </a:lnTo>
                <a:lnTo>
                  <a:pt x="0" y="53339"/>
                </a:lnTo>
                <a:lnTo>
                  <a:pt x="0" y="64007"/>
                </a:lnTo>
                <a:lnTo>
                  <a:pt x="1523" y="64007"/>
                </a:lnTo>
                <a:close/>
              </a:path>
              <a:path w="167639" h="116205">
                <a:moveTo>
                  <a:pt x="7619" y="82295"/>
                </a:moveTo>
                <a:lnTo>
                  <a:pt x="7619" y="35051"/>
                </a:lnTo>
                <a:lnTo>
                  <a:pt x="4571" y="39623"/>
                </a:lnTo>
                <a:lnTo>
                  <a:pt x="3047" y="44195"/>
                </a:lnTo>
                <a:lnTo>
                  <a:pt x="3047" y="45719"/>
                </a:lnTo>
                <a:lnTo>
                  <a:pt x="1523" y="45719"/>
                </a:lnTo>
                <a:lnTo>
                  <a:pt x="1523" y="71627"/>
                </a:lnTo>
                <a:lnTo>
                  <a:pt x="3047" y="71627"/>
                </a:lnTo>
                <a:lnTo>
                  <a:pt x="4571" y="77723"/>
                </a:lnTo>
                <a:lnTo>
                  <a:pt x="7619" y="82295"/>
                </a:lnTo>
                <a:close/>
              </a:path>
              <a:path w="167639" h="116205">
                <a:moveTo>
                  <a:pt x="160019" y="83819"/>
                </a:moveTo>
                <a:lnTo>
                  <a:pt x="160019" y="33527"/>
                </a:lnTo>
                <a:lnTo>
                  <a:pt x="155447" y="28955"/>
                </a:lnTo>
                <a:lnTo>
                  <a:pt x="152399" y="24383"/>
                </a:lnTo>
                <a:lnTo>
                  <a:pt x="150875" y="22859"/>
                </a:lnTo>
                <a:lnTo>
                  <a:pt x="141731" y="16763"/>
                </a:lnTo>
                <a:lnTo>
                  <a:pt x="141731" y="15239"/>
                </a:lnTo>
                <a:lnTo>
                  <a:pt x="140207" y="15239"/>
                </a:lnTo>
                <a:lnTo>
                  <a:pt x="129539" y="9143"/>
                </a:lnTo>
                <a:lnTo>
                  <a:pt x="128015" y="9143"/>
                </a:lnTo>
                <a:lnTo>
                  <a:pt x="115823" y="4571"/>
                </a:lnTo>
                <a:lnTo>
                  <a:pt x="114299" y="4571"/>
                </a:lnTo>
                <a:lnTo>
                  <a:pt x="99059" y="1523"/>
                </a:lnTo>
                <a:lnTo>
                  <a:pt x="83819" y="0"/>
                </a:lnTo>
                <a:lnTo>
                  <a:pt x="67055" y="1523"/>
                </a:lnTo>
                <a:lnTo>
                  <a:pt x="53339" y="4571"/>
                </a:lnTo>
                <a:lnTo>
                  <a:pt x="51815" y="4571"/>
                </a:lnTo>
                <a:lnTo>
                  <a:pt x="39623" y="9143"/>
                </a:lnTo>
                <a:lnTo>
                  <a:pt x="38099" y="9143"/>
                </a:lnTo>
                <a:lnTo>
                  <a:pt x="27431" y="15239"/>
                </a:lnTo>
                <a:lnTo>
                  <a:pt x="25907" y="15239"/>
                </a:lnTo>
                <a:lnTo>
                  <a:pt x="25907" y="16763"/>
                </a:lnTo>
                <a:lnTo>
                  <a:pt x="16763" y="22859"/>
                </a:lnTo>
                <a:lnTo>
                  <a:pt x="16763" y="24383"/>
                </a:lnTo>
                <a:lnTo>
                  <a:pt x="15239" y="24383"/>
                </a:lnTo>
                <a:lnTo>
                  <a:pt x="9143" y="33527"/>
                </a:lnTo>
                <a:lnTo>
                  <a:pt x="7619" y="33527"/>
                </a:lnTo>
                <a:lnTo>
                  <a:pt x="7619" y="83819"/>
                </a:lnTo>
                <a:lnTo>
                  <a:pt x="9143" y="83819"/>
                </a:lnTo>
                <a:lnTo>
                  <a:pt x="15239" y="92963"/>
                </a:lnTo>
                <a:lnTo>
                  <a:pt x="16763" y="92963"/>
                </a:lnTo>
                <a:lnTo>
                  <a:pt x="24383" y="99313"/>
                </a:lnTo>
                <a:lnTo>
                  <a:pt x="24383" y="53339"/>
                </a:lnTo>
                <a:lnTo>
                  <a:pt x="25907" y="48767"/>
                </a:lnTo>
                <a:lnTo>
                  <a:pt x="33527" y="41147"/>
                </a:lnTo>
                <a:lnTo>
                  <a:pt x="33527" y="41401"/>
                </a:lnTo>
                <a:lnTo>
                  <a:pt x="41147" y="35051"/>
                </a:lnTo>
                <a:lnTo>
                  <a:pt x="41147" y="35705"/>
                </a:lnTo>
                <a:lnTo>
                  <a:pt x="47243" y="32221"/>
                </a:lnTo>
                <a:lnTo>
                  <a:pt x="47243" y="32003"/>
                </a:lnTo>
                <a:lnTo>
                  <a:pt x="50291" y="30479"/>
                </a:lnTo>
                <a:lnTo>
                  <a:pt x="50291" y="30860"/>
                </a:lnTo>
                <a:lnTo>
                  <a:pt x="57911" y="28003"/>
                </a:lnTo>
                <a:lnTo>
                  <a:pt x="57911" y="27431"/>
                </a:lnTo>
                <a:lnTo>
                  <a:pt x="71627" y="24383"/>
                </a:lnTo>
                <a:lnTo>
                  <a:pt x="97535" y="24383"/>
                </a:lnTo>
                <a:lnTo>
                  <a:pt x="109727" y="27431"/>
                </a:lnTo>
                <a:lnTo>
                  <a:pt x="109727" y="28003"/>
                </a:lnTo>
                <a:lnTo>
                  <a:pt x="118871" y="31432"/>
                </a:lnTo>
                <a:lnTo>
                  <a:pt x="118871" y="30479"/>
                </a:lnTo>
                <a:lnTo>
                  <a:pt x="128015" y="35705"/>
                </a:lnTo>
                <a:lnTo>
                  <a:pt x="128015" y="35051"/>
                </a:lnTo>
                <a:lnTo>
                  <a:pt x="134111" y="41147"/>
                </a:lnTo>
                <a:lnTo>
                  <a:pt x="138683" y="44195"/>
                </a:lnTo>
                <a:lnTo>
                  <a:pt x="140207" y="47243"/>
                </a:lnTo>
                <a:lnTo>
                  <a:pt x="140207" y="45719"/>
                </a:lnTo>
                <a:lnTo>
                  <a:pt x="141731" y="50291"/>
                </a:lnTo>
                <a:lnTo>
                  <a:pt x="143255" y="53339"/>
                </a:lnTo>
                <a:lnTo>
                  <a:pt x="143255" y="99313"/>
                </a:lnTo>
                <a:lnTo>
                  <a:pt x="150875" y="92963"/>
                </a:lnTo>
                <a:lnTo>
                  <a:pt x="152399" y="92963"/>
                </a:lnTo>
                <a:lnTo>
                  <a:pt x="156971" y="88391"/>
                </a:lnTo>
                <a:lnTo>
                  <a:pt x="160019" y="83819"/>
                </a:lnTo>
                <a:close/>
              </a:path>
              <a:path w="167639" h="116205">
                <a:moveTo>
                  <a:pt x="25907" y="51815"/>
                </a:moveTo>
                <a:lnTo>
                  <a:pt x="24383" y="53339"/>
                </a:lnTo>
                <a:lnTo>
                  <a:pt x="24383" y="56387"/>
                </a:lnTo>
                <a:lnTo>
                  <a:pt x="25907" y="51815"/>
                </a:lnTo>
                <a:close/>
              </a:path>
              <a:path w="167639" h="116205">
                <a:moveTo>
                  <a:pt x="25907" y="65531"/>
                </a:moveTo>
                <a:lnTo>
                  <a:pt x="24383" y="60959"/>
                </a:lnTo>
                <a:lnTo>
                  <a:pt x="24383" y="62483"/>
                </a:lnTo>
                <a:lnTo>
                  <a:pt x="25907" y="65531"/>
                </a:lnTo>
                <a:close/>
              </a:path>
              <a:path w="167639" h="116205">
                <a:moveTo>
                  <a:pt x="33527" y="104720"/>
                </a:moveTo>
                <a:lnTo>
                  <a:pt x="33527" y="76199"/>
                </a:lnTo>
                <a:lnTo>
                  <a:pt x="28955" y="71627"/>
                </a:lnTo>
                <a:lnTo>
                  <a:pt x="27431" y="68579"/>
                </a:lnTo>
                <a:lnTo>
                  <a:pt x="25907" y="67055"/>
                </a:lnTo>
                <a:lnTo>
                  <a:pt x="24383" y="62483"/>
                </a:lnTo>
                <a:lnTo>
                  <a:pt x="24383" y="99313"/>
                </a:lnTo>
                <a:lnTo>
                  <a:pt x="25907" y="100583"/>
                </a:lnTo>
                <a:lnTo>
                  <a:pt x="27431" y="100583"/>
                </a:lnTo>
                <a:lnTo>
                  <a:pt x="27431" y="102107"/>
                </a:lnTo>
                <a:lnTo>
                  <a:pt x="33527" y="104720"/>
                </a:lnTo>
                <a:close/>
              </a:path>
              <a:path w="167639" h="116205">
                <a:moveTo>
                  <a:pt x="33527" y="41401"/>
                </a:moveTo>
                <a:lnTo>
                  <a:pt x="33527" y="41147"/>
                </a:lnTo>
                <a:lnTo>
                  <a:pt x="32003" y="42671"/>
                </a:lnTo>
                <a:lnTo>
                  <a:pt x="33527" y="41401"/>
                </a:lnTo>
                <a:close/>
              </a:path>
              <a:path w="167639" h="116205">
                <a:moveTo>
                  <a:pt x="41147" y="108775"/>
                </a:moveTo>
                <a:lnTo>
                  <a:pt x="41147" y="82295"/>
                </a:lnTo>
                <a:lnTo>
                  <a:pt x="32003" y="74675"/>
                </a:lnTo>
                <a:lnTo>
                  <a:pt x="33527" y="76199"/>
                </a:lnTo>
                <a:lnTo>
                  <a:pt x="33527" y="104720"/>
                </a:lnTo>
                <a:lnTo>
                  <a:pt x="38099" y="106679"/>
                </a:lnTo>
                <a:lnTo>
                  <a:pt x="38099" y="108203"/>
                </a:lnTo>
                <a:lnTo>
                  <a:pt x="39623" y="108203"/>
                </a:lnTo>
                <a:lnTo>
                  <a:pt x="41147" y="108775"/>
                </a:lnTo>
                <a:close/>
              </a:path>
              <a:path w="167639" h="116205">
                <a:moveTo>
                  <a:pt x="41147" y="35705"/>
                </a:moveTo>
                <a:lnTo>
                  <a:pt x="41147" y="35051"/>
                </a:lnTo>
                <a:lnTo>
                  <a:pt x="39623" y="36575"/>
                </a:lnTo>
                <a:lnTo>
                  <a:pt x="41147" y="35705"/>
                </a:lnTo>
                <a:close/>
              </a:path>
              <a:path w="167639" h="116205">
                <a:moveTo>
                  <a:pt x="48767" y="111632"/>
                </a:moveTo>
                <a:lnTo>
                  <a:pt x="48767" y="86867"/>
                </a:lnTo>
                <a:lnTo>
                  <a:pt x="39623" y="80771"/>
                </a:lnTo>
                <a:lnTo>
                  <a:pt x="41147" y="82295"/>
                </a:lnTo>
                <a:lnTo>
                  <a:pt x="41147" y="108775"/>
                </a:lnTo>
                <a:lnTo>
                  <a:pt x="48767" y="111632"/>
                </a:lnTo>
                <a:close/>
              </a:path>
              <a:path w="167639" h="116205">
                <a:moveTo>
                  <a:pt x="50291" y="30479"/>
                </a:moveTo>
                <a:lnTo>
                  <a:pt x="47243" y="32003"/>
                </a:lnTo>
                <a:lnTo>
                  <a:pt x="48352" y="31588"/>
                </a:lnTo>
                <a:lnTo>
                  <a:pt x="50291" y="30479"/>
                </a:lnTo>
                <a:close/>
              </a:path>
              <a:path w="167639" h="116205">
                <a:moveTo>
                  <a:pt x="48352" y="31588"/>
                </a:moveTo>
                <a:lnTo>
                  <a:pt x="47243" y="32003"/>
                </a:lnTo>
                <a:lnTo>
                  <a:pt x="47243" y="32221"/>
                </a:lnTo>
                <a:lnTo>
                  <a:pt x="48352" y="31588"/>
                </a:lnTo>
                <a:close/>
              </a:path>
              <a:path w="167639" h="116205">
                <a:moveTo>
                  <a:pt x="59435" y="89915"/>
                </a:moveTo>
                <a:lnTo>
                  <a:pt x="47243" y="85343"/>
                </a:lnTo>
                <a:lnTo>
                  <a:pt x="48767" y="86867"/>
                </a:lnTo>
                <a:lnTo>
                  <a:pt x="48767" y="111632"/>
                </a:lnTo>
                <a:lnTo>
                  <a:pt x="51815" y="112775"/>
                </a:lnTo>
                <a:lnTo>
                  <a:pt x="53339" y="112775"/>
                </a:lnTo>
                <a:lnTo>
                  <a:pt x="57911" y="113690"/>
                </a:lnTo>
                <a:lnTo>
                  <a:pt x="57911" y="89915"/>
                </a:lnTo>
                <a:lnTo>
                  <a:pt x="59435" y="89915"/>
                </a:lnTo>
                <a:close/>
              </a:path>
              <a:path w="167639" h="116205">
                <a:moveTo>
                  <a:pt x="50291" y="30860"/>
                </a:moveTo>
                <a:lnTo>
                  <a:pt x="50291" y="30479"/>
                </a:lnTo>
                <a:lnTo>
                  <a:pt x="48352" y="31588"/>
                </a:lnTo>
                <a:lnTo>
                  <a:pt x="50291" y="30860"/>
                </a:lnTo>
                <a:close/>
              </a:path>
              <a:path w="167639" h="116205">
                <a:moveTo>
                  <a:pt x="59435" y="27431"/>
                </a:moveTo>
                <a:lnTo>
                  <a:pt x="57911" y="27431"/>
                </a:lnTo>
                <a:lnTo>
                  <a:pt x="57911" y="28003"/>
                </a:lnTo>
                <a:lnTo>
                  <a:pt x="59435" y="27431"/>
                </a:lnTo>
                <a:close/>
              </a:path>
              <a:path w="167639" h="116205">
                <a:moveTo>
                  <a:pt x="109727" y="113791"/>
                </a:moveTo>
                <a:lnTo>
                  <a:pt x="109727" y="89915"/>
                </a:lnTo>
                <a:lnTo>
                  <a:pt x="96011" y="91439"/>
                </a:lnTo>
                <a:lnTo>
                  <a:pt x="83819" y="92963"/>
                </a:lnTo>
                <a:lnTo>
                  <a:pt x="70103" y="91439"/>
                </a:lnTo>
                <a:lnTo>
                  <a:pt x="57911" y="89915"/>
                </a:lnTo>
                <a:lnTo>
                  <a:pt x="57911" y="113690"/>
                </a:lnTo>
                <a:lnTo>
                  <a:pt x="68579" y="115823"/>
                </a:lnTo>
                <a:lnTo>
                  <a:pt x="100583" y="115823"/>
                </a:lnTo>
                <a:lnTo>
                  <a:pt x="109727" y="113791"/>
                </a:lnTo>
                <a:close/>
              </a:path>
              <a:path w="167639" h="116205">
                <a:moveTo>
                  <a:pt x="109727" y="28003"/>
                </a:moveTo>
                <a:lnTo>
                  <a:pt x="109727" y="27431"/>
                </a:lnTo>
                <a:lnTo>
                  <a:pt x="108203" y="27431"/>
                </a:lnTo>
                <a:lnTo>
                  <a:pt x="109727" y="28003"/>
                </a:lnTo>
                <a:close/>
              </a:path>
              <a:path w="167639" h="116205">
                <a:moveTo>
                  <a:pt x="120395" y="85343"/>
                </a:moveTo>
                <a:lnTo>
                  <a:pt x="108203" y="89915"/>
                </a:lnTo>
                <a:lnTo>
                  <a:pt x="109727" y="89915"/>
                </a:lnTo>
                <a:lnTo>
                  <a:pt x="109727" y="113791"/>
                </a:lnTo>
                <a:lnTo>
                  <a:pt x="114299" y="112775"/>
                </a:lnTo>
                <a:lnTo>
                  <a:pt x="115823" y="112775"/>
                </a:lnTo>
                <a:lnTo>
                  <a:pt x="118871" y="111632"/>
                </a:lnTo>
                <a:lnTo>
                  <a:pt x="118871" y="86867"/>
                </a:lnTo>
                <a:lnTo>
                  <a:pt x="120395" y="85343"/>
                </a:lnTo>
                <a:close/>
              </a:path>
              <a:path w="167639" h="116205">
                <a:moveTo>
                  <a:pt x="120395" y="32003"/>
                </a:moveTo>
                <a:lnTo>
                  <a:pt x="118871" y="30479"/>
                </a:lnTo>
                <a:lnTo>
                  <a:pt x="118871" y="31432"/>
                </a:lnTo>
                <a:lnTo>
                  <a:pt x="120395" y="32003"/>
                </a:lnTo>
                <a:close/>
              </a:path>
              <a:path w="167639" h="116205">
                <a:moveTo>
                  <a:pt x="129539" y="80771"/>
                </a:moveTo>
                <a:lnTo>
                  <a:pt x="118871" y="86867"/>
                </a:lnTo>
                <a:lnTo>
                  <a:pt x="118871" y="111632"/>
                </a:lnTo>
                <a:lnTo>
                  <a:pt x="128015" y="108203"/>
                </a:lnTo>
                <a:lnTo>
                  <a:pt x="128015" y="82295"/>
                </a:lnTo>
                <a:lnTo>
                  <a:pt x="129539" y="80771"/>
                </a:lnTo>
                <a:close/>
              </a:path>
              <a:path w="167639" h="116205">
                <a:moveTo>
                  <a:pt x="129539" y="36575"/>
                </a:moveTo>
                <a:lnTo>
                  <a:pt x="128015" y="35051"/>
                </a:lnTo>
                <a:lnTo>
                  <a:pt x="128015" y="35705"/>
                </a:lnTo>
                <a:lnTo>
                  <a:pt x="129539" y="36575"/>
                </a:lnTo>
                <a:close/>
              </a:path>
              <a:path w="167639" h="116205">
                <a:moveTo>
                  <a:pt x="140207" y="102107"/>
                </a:moveTo>
                <a:lnTo>
                  <a:pt x="140207" y="68579"/>
                </a:lnTo>
                <a:lnTo>
                  <a:pt x="137159" y="73151"/>
                </a:lnTo>
                <a:lnTo>
                  <a:pt x="128015" y="82295"/>
                </a:lnTo>
                <a:lnTo>
                  <a:pt x="128015" y="108203"/>
                </a:lnTo>
                <a:lnTo>
                  <a:pt x="129539" y="108203"/>
                </a:lnTo>
                <a:lnTo>
                  <a:pt x="129539" y="106679"/>
                </a:lnTo>
                <a:lnTo>
                  <a:pt x="140207" y="102107"/>
                </a:lnTo>
                <a:close/>
              </a:path>
              <a:path w="167639" h="116205">
                <a:moveTo>
                  <a:pt x="143255" y="99313"/>
                </a:moveTo>
                <a:lnTo>
                  <a:pt x="143255" y="62483"/>
                </a:lnTo>
                <a:lnTo>
                  <a:pt x="141731" y="67055"/>
                </a:lnTo>
                <a:lnTo>
                  <a:pt x="140207" y="70103"/>
                </a:lnTo>
                <a:lnTo>
                  <a:pt x="140207" y="100583"/>
                </a:lnTo>
                <a:lnTo>
                  <a:pt x="141731" y="100583"/>
                </a:lnTo>
                <a:lnTo>
                  <a:pt x="143255" y="99313"/>
                </a:lnTo>
                <a:close/>
              </a:path>
              <a:path w="167639" h="116205">
                <a:moveTo>
                  <a:pt x="167639" y="65531"/>
                </a:moveTo>
                <a:lnTo>
                  <a:pt x="167639" y="50291"/>
                </a:lnTo>
                <a:lnTo>
                  <a:pt x="166115" y="45719"/>
                </a:lnTo>
                <a:lnTo>
                  <a:pt x="164591" y="44195"/>
                </a:lnTo>
                <a:lnTo>
                  <a:pt x="163067" y="39623"/>
                </a:lnTo>
                <a:lnTo>
                  <a:pt x="160019" y="35051"/>
                </a:lnTo>
                <a:lnTo>
                  <a:pt x="160019" y="82295"/>
                </a:lnTo>
                <a:lnTo>
                  <a:pt x="163067" y="76199"/>
                </a:lnTo>
                <a:lnTo>
                  <a:pt x="164591" y="71627"/>
                </a:lnTo>
                <a:lnTo>
                  <a:pt x="166115" y="71627"/>
                </a:lnTo>
                <a:lnTo>
                  <a:pt x="166115" y="70103"/>
                </a:lnTo>
                <a:lnTo>
                  <a:pt x="167639" y="655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33700" y="2615183"/>
            <a:ext cx="3383279" cy="1892935"/>
          </a:xfrm>
          <a:custGeom>
            <a:avLst/>
            <a:gdLst/>
            <a:ahLst/>
            <a:cxnLst/>
            <a:rect l="l" t="t" r="r" b="b"/>
            <a:pathLst>
              <a:path w="3383279" h="1892935">
                <a:moveTo>
                  <a:pt x="3383279" y="1839467"/>
                </a:moveTo>
                <a:lnTo>
                  <a:pt x="28955" y="0"/>
                </a:lnTo>
                <a:lnTo>
                  <a:pt x="0" y="51815"/>
                </a:lnTo>
                <a:lnTo>
                  <a:pt x="3354323" y="1892807"/>
                </a:lnTo>
                <a:lnTo>
                  <a:pt x="3383279" y="183946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52927" y="2773679"/>
            <a:ext cx="3618229" cy="2087880"/>
          </a:xfrm>
          <a:custGeom>
            <a:avLst/>
            <a:gdLst/>
            <a:ahLst/>
            <a:cxnLst/>
            <a:rect l="l" t="t" r="r" b="b"/>
            <a:pathLst>
              <a:path w="3618229" h="2087879">
                <a:moveTo>
                  <a:pt x="3617975" y="2036063"/>
                </a:moveTo>
                <a:lnTo>
                  <a:pt x="28955" y="0"/>
                </a:lnTo>
                <a:lnTo>
                  <a:pt x="0" y="51815"/>
                </a:lnTo>
                <a:lnTo>
                  <a:pt x="3587495" y="2087879"/>
                </a:lnTo>
                <a:lnTo>
                  <a:pt x="3617975" y="203606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78835" y="2580131"/>
            <a:ext cx="142240" cy="291465"/>
          </a:xfrm>
          <a:custGeom>
            <a:avLst/>
            <a:gdLst/>
            <a:ahLst/>
            <a:cxnLst/>
            <a:rect l="l" t="t" r="r" b="b"/>
            <a:pathLst>
              <a:path w="142239" h="291464">
                <a:moveTo>
                  <a:pt x="141731" y="18287"/>
                </a:moveTo>
                <a:lnTo>
                  <a:pt x="83819" y="0"/>
                </a:lnTo>
                <a:lnTo>
                  <a:pt x="0" y="272795"/>
                </a:lnTo>
                <a:lnTo>
                  <a:pt x="57911" y="291083"/>
                </a:lnTo>
                <a:lnTo>
                  <a:pt x="141731" y="1828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05144" y="4757927"/>
            <a:ext cx="363220" cy="2429510"/>
          </a:xfrm>
          <a:custGeom>
            <a:avLst/>
            <a:gdLst/>
            <a:ahLst/>
            <a:cxnLst/>
            <a:rect l="l" t="t" r="r" b="b"/>
            <a:pathLst>
              <a:path w="363220" h="2429509">
                <a:moveTo>
                  <a:pt x="362711" y="7619"/>
                </a:moveTo>
                <a:lnTo>
                  <a:pt x="303275" y="0"/>
                </a:lnTo>
                <a:lnTo>
                  <a:pt x="0" y="2421635"/>
                </a:lnTo>
                <a:lnTo>
                  <a:pt x="59435" y="2429255"/>
                </a:lnTo>
                <a:lnTo>
                  <a:pt x="362711" y="761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91427" y="7092695"/>
            <a:ext cx="213360" cy="132715"/>
          </a:xfrm>
          <a:custGeom>
            <a:avLst/>
            <a:gdLst/>
            <a:ahLst/>
            <a:cxnLst/>
            <a:rect l="l" t="t" r="r" b="b"/>
            <a:pathLst>
              <a:path w="213360" h="132715">
                <a:moveTo>
                  <a:pt x="213359" y="77723"/>
                </a:moveTo>
                <a:lnTo>
                  <a:pt x="22859" y="0"/>
                </a:lnTo>
                <a:lnTo>
                  <a:pt x="0" y="56387"/>
                </a:lnTo>
                <a:lnTo>
                  <a:pt x="192023" y="132587"/>
                </a:lnTo>
                <a:lnTo>
                  <a:pt x="213359" y="7772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38494" y="7014971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59435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94075" y="2488691"/>
            <a:ext cx="3710940" cy="2087880"/>
          </a:xfrm>
          <a:custGeom>
            <a:avLst/>
            <a:gdLst/>
            <a:ahLst/>
            <a:cxnLst/>
            <a:rect l="l" t="t" r="r" b="b"/>
            <a:pathLst>
              <a:path w="3710940" h="2087879">
                <a:moveTo>
                  <a:pt x="3710939" y="2036063"/>
                </a:moveTo>
                <a:lnTo>
                  <a:pt x="28955" y="0"/>
                </a:lnTo>
                <a:lnTo>
                  <a:pt x="0" y="53339"/>
                </a:lnTo>
                <a:lnTo>
                  <a:pt x="3681983" y="2087879"/>
                </a:lnTo>
                <a:lnTo>
                  <a:pt x="3710939" y="2036063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67583" y="2839211"/>
            <a:ext cx="3837940" cy="2179320"/>
          </a:xfrm>
          <a:custGeom>
            <a:avLst/>
            <a:gdLst/>
            <a:ahLst/>
            <a:cxnLst/>
            <a:rect l="l" t="t" r="r" b="b"/>
            <a:pathLst>
              <a:path w="3837940" h="2179320">
                <a:moveTo>
                  <a:pt x="3837431" y="2125979"/>
                </a:moveTo>
                <a:lnTo>
                  <a:pt x="30479" y="0"/>
                </a:lnTo>
                <a:lnTo>
                  <a:pt x="0" y="53339"/>
                </a:lnTo>
                <a:lnTo>
                  <a:pt x="3808475" y="2179319"/>
                </a:lnTo>
                <a:lnTo>
                  <a:pt x="3837431" y="212597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75203" y="2503931"/>
            <a:ext cx="165100" cy="367665"/>
          </a:xfrm>
          <a:custGeom>
            <a:avLst/>
            <a:gdLst/>
            <a:ahLst/>
            <a:cxnLst/>
            <a:rect l="l" t="t" r="r" b="b"/>
            <a:pathLst>
              <a:path w="165100" h="367664">
                <a:moveTo>
                  <a:pt x="164591" y="16763"/>
                </a:moveTo>
                <a:lnTo>
                  <a:pt x="106679" y="0"/>
                </a:lnTo>
                <a:lnTo>
                  <a:pt x="0" y="348995"/>
                </a:lnTo>
                <a:lnTo>
                  <a:pt x="57911" y="367283"/>
                </a:lnTo>
                <a:lnTo>
                  <a:pt x="164591" y="16763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41007" y="4575047"/>
            <a:ext cx="142240" cy="349250"/>
          </a:xfrm>
          <a:custGeom>
            <a:avLst/>
            <a:gdLst/>
            <a:ahLst/>
            <a:cxnLst/>
            <a:rect l="l" t="t" r="r" b="b"/>
            <a:pathLst>
              <a:path w="142240" h="349250">
                <a:moveTo>
                  <a:pt x="141731" y="333755"/>
                </a:moveTo>
                <a:lnTo>
                  <a:pt x="57911" y="0"/>
                </a:lnTo>
                <a:lnTo>
                  <a:pt x="0" y="15239"/>
                </a:lnTo>
                <a:lnTo>
                  <a:pt x="83819" y="348995"/>
                </a:lnTo>
                <a:lnTo>
                  <a:pt x="141731" y="3337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0547" y="4584191"/>
            <a:ext cx="143510" cy="355600"/>
          </a:xfrm>
          <a:custGeom>
            <a:avLst/>
            <a:gdLst/>
            <a:ahLst/>
            <a:cxnLst/>
            <a:rect l="l" t="t" r="r" b="b"/>
            <a:pathLst>
              <a:path w="143509" h="355600">
                <a:moveTo>
                  <a:pt x="143255" y="13715"/>
                </a:moveTo>
                <a:lnTo>
                  <a:pt x="85343" y="0"/>
                </a:lnTo>
                <a:lnTo>
                  <a:pt x="0" y="341375"/>
                </a:lnTo>
                <a:lnTo>
                  <a:pt x="57911" y="355091"/>
                </a:lnTo>
                <a:lnTo>
                  <a:pt x="143255" y="1371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56831" y="4549139"/>
            <a:ext cx="367665" cy="200025"/>
          </a:xfrm>
          <a:custGeom>
            <a:avLst/>
            <a:gdLst/>
            <a:ahLst/>
            <a:cxnLst/>
            <a:rect l="l" t="t" r="r" b="b"/>
            <a:pathLst>
              <a:path w="367665" h="200025">
                <a:moveTo>
                  <a:pt x="367283" y="118871"/>
                </a:moveTo>
                <a:lnTo>
                  <a:pt x="28955" y="0"/>
                </a:lnTo>
                <a:lnTo>
                  <a:pt x="0" y="80771"/>
                </a:lnTo>
                <a:lnTo>
                  <a:pt x="338327" y="199643"/>
                </a:lnTo>
                <a:lnTo>
                  <a:pt x="367283" y="1188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43116" y="4535423"/>
            <a:ext cx="394970" cy="227329"/>
          </a:xfrm>
          <a:custGeom>
            <a:avLst/>
            <a:gdLst/>
            <a:ahLst/>
            <a:cxnLst/>
            <a:rect l="l" t="t" r="r" b="b"/>
            <a:pathLst>
              <a:path w="394970" h="227329">
                <a:moveTo>
                  <a:pt x="394715" y="131063"/>
                </a:moveTo>
                <a:lnTo>
                  <a:pt x="390143" y="123443"/>
                </a:lnTo>
                <a:lnTo>
                  <a:pt x="384047" y="121919"/>
                </a:lnTo>
                <a:lnTo>
                  <a:pt x="47243" y="1523"/>
                </a:lnTo>
                <a:lnTo>
                  <a:pt x="41147" y="0"/>
                </a:lnTo>
                <a:lnTo>
                  <a:pt x="33527" y="3047"/>
                </a:lnTo>
                <a:lnTo>
                  <a:pt x="32003" y="9143"/>
                </a:lnTo>
                <a:lnTo>
                  <a:pt x="3047" y="89915"/>
                </a:lnTo>
                <a:lnTo>
                  <a:pt x="0" y="96011"/>
                </a:lnTo>
                <a:lnTo>
                  <a:pt x="4571" y="103631"/>
                </a:lnTo>
                <a:lnTo>
                  <a:pt x="10667" y="105155"/>
                </a:lnTo>
                <a:lnTo>
                  <a:pt x="18287" y="107879"/>
                </a:lnTo>
                <a:lnTo>
                  <a:pt x="18287" y="83819"/>
                </a:lnTo>
                <a:lnTo>
                  <a:pt x="29656" y="87814"/>
                </a:lnTo>
                <a:lnTo>
                  <a:pt x="38099" y="62483"/>
                </a:lnTo>
                <a:lnTo>
                  <a:pt x="38099" y="24383"/>
                </a:lnTo>
                <a:lnTo>
                  <a:pt x="53339" y="16763"/>
                </a:lnTo>
                <a:lnTo>
                  <a:pt x="53339" y="29807"/>
                </a:lnTo>
                <a:lnTo>
                  <a:pt x="365011" y="140717"/>
                </a:lnTo>
                <a:lnTo>
                  <a:pt x="368807" y="129539"/>
                </a:lnTo>
                <a:lnTo>
                  <a:pt x="376427" y="144779"/>
                </a:lnTo>
                <a:lnTo>
                  <a:pt x="376427" y="179671"/>
                </a:lnTo>
                <a:lnTo>
                  <a:pt x="391667" y="137159"/>
                </a:lnTo>
                <a:lnTo>
                  <a:pt x="394715" y="131063"/>
                </a:lnTo>
                <a:close/>
              </a:path>
              <a:path w="394970" h="227329">
                <a:moveTo>
                  <a:pt x="29656" y="87814"/>
                </a:moveTo>
                <a:lnTo>
                  <a:pt x="18287" y="83819"/>
                </a:lnTo>
                <a:lnTo>
                  <a:pt x="25907" y="99059"/>
                </a:lnTo>
                <a:lnTo>
                  <a:pt x="29656" y="87814"/>
                </a:lnTo>
                <a:close/>
              </a:path>
              <a:path w="394970" h="227329">
                <a:moveTo>
                  <a:pt x="345312" y="198720"/>
                </a:moveTo>
                <a:lnTo>
                  <a:pt x="29656" y="87814"/>
                </a:lnTo>
                <a:lnTo>
                  <a:pt x="25907" y="99059"/>
                </a:lnTo>
                <a:lnTo>
                  <a:pt x="18287" y="83819"/>
                </a:lnTo>
                <a:lnTo>
                  <a:pt x="18287" y="107879"/>
                </a:lnTo>
                <a:lnTo>
                  <a:pt x="341375" y="223372"/>
                </a:lnTo>
                <a:lnTo>
                  <a:pt x="341375" y="210311"/>
                </a:lnTo>
                <a:lnTo>
                  <a:pt x="345312" y="198720"/>
                </a:lnTo>
                <a:close/>
              </a:path>
              <a:path w="394970" h="227329">
                <a:moveTo>
                  <a:pt x="53339" y="16763"/>
                </a:moveTo>
                <a:lnTo>
                  <a:pt x="38099" y="24383"/>
                </a:lnTo>
                <a:lnTo>
                  <a:pt x="49453" y="28424"/>
                </a:lnTo>
                <a:lnTo>
                  <a:pt x="53339" y="16763"/>
                </a:lnTo>
                <a:close/>
              </a:path>
              <a:path w="394970" h="227329">
                <a:moveTo>
                  <a:pt x="49453" y="28424"/>
                </a:moveTo>
                <a:lnTo>
                  <a:pt x="38099" y="24383"/>
                </a:lnTo>
                <a:lnTo>
                  <a:pt x="38099" y="62483"/>
                </a:lnTo>
                <a:lnTo>
                  <a:pt x="49453" y="28424"/>
                </a:lnTo>
                <a:close/>
              </a:path>
              <a:path w="394970" h="227329">
                <a:moveTo>
                  <a:pt x="53339" y="29807"/>
                </a:moveTo>
                <a:lnTo>
                  <a:pt x="53339" y="16763"/>
                </a:lnTo>
                <a:lnTo>
                  <a:pt x="49453" y="28424"/>
                </a:lnTo>
                <a:lnTo>
                  <a:pt x="53339" y="29807"/>
                </a:lnTo>
                <a:close/>
              </a:path>
              <a:path w="394970" h="227329">
                <a:moveTo>
                  <a:pt x="356615" y="202691"/>
                </a:moveTo>
                <a:lnTo>
                  <a:pt x="345312" y="198720"/>
                </a:lnTo>
                <a:lnTo>
                  <a:pt x="341375" y="210311"/>
                </a:lnTo>
                <a:lnTo>
                  <a:pt x="356615" y="202691"/>
                </a:lnTo>
                <a:close/>
              </a:path>
              <a:path w="394970" h="227329">
                <a:moveTo>
                  <a:pt x="356615" y="225856"/>
                </a:moveTo>
                <a:lnTo>
                  <a:pt x="356615" y="202691"/>
                </a:lnTo>
                <a:lnTo>
                  <a:pt x="341375" y="210311"/>
                </a:lnTo>
                <a:lnTo>
                  <a:pt x="341375" y="223372"/>
                </a:lnTo>
                <a:lnTo>
                  <a:pt x="347471" y="225551"/>
                </a:lnTo>
                <a:lnTo>
                  <a:pt x="353567" y="227075"/>
                </a:lnTo>
                <a:lnTo>
                  <a:pt x="356615" y="225856"/>
                </a:lnTo>
                <a:close/>
              </a:path>
              <a:path w="394970" h="227329">
                <a:moveTo>
                  <a:pt x="376427" y="179671"/>
                </a:moveTo>
                <a:lnTo>
                  <a:pt x="376427" y="144779"/>
                </a:lnTo>
                <a:lnTo>
                  <a:pt x="365011" y="140717"/>
                </a:lnTo>
                <a:lnTo>
                  <a:pt x="345312" y="198720"/>
                </a:lnTo>
                <a:lnTo>
                  <a:pt x="356615" y="202691"/>
                </a:lnTo>
                <a:lnTo>
                  <a:pt x="356615" y="225856"/>
                </a:lnTo>
                <a:lnTo>
                  <a:pt x="361187" y="224027"/>
                </a:lnTo>
                <a:lnTo>
                  <a:pt x="362711" y="217931"/>
                </a:lnTo>
                <a:lnTo>
                  <a:pt x="376427" y="179671"/>
                </a:lnTo>
                <a:close/>
              </a:path>
              <a:path w="394970" h="227329">
                <a:moveTo>
                  <a:pt x="376427" y="144779"/>
                </a:moveTo>
                <a:lnTo>
                  <a:pt x="368807" y="129539"/>
                </a:lnTo>
                <a:lnTo>
                  <a:pt x="365011" y="140717"/>
                </a:lnTo>
                <a:lnTo>
                  <a:pt x="376427" y="1447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11139" y="3552444"/>
            <a:ext cx="464820" cy="332740"/>
          </a:xfrm>
          <a:custGeom>
            <a:avLst/>
            <a:gdLst/>
            <a:ahLst/>
            <a:cxnLst/>
            <a:rect l="l" t="t" r="r" b="b"/>
            <a:pathLst>
              <a:path w="464820" h="332739">
                <a:moveTo>
                  <a:pt x="111251" y="0"/>
                </a:moveTo>
                <a:lnTo>
                  <a:pt x="0" y="25907"/>
                </a:lnTo>
                <a:lnTo>
                  <a:pt x="27431" y="137159"/>
                </a:lnTo>
                <a:lnTo>
                  <a:pt x="47243" y="102107"/>
                </a:lnTo>
                <a:lnTo>
                  <a:pt x="89915" y="128300"/>
                </a:lnTo>
                <a:lnTo>
                  <a:pt x="89915" y="33527"/>
                </a:lnTo>
                <a:lnTo>
                  <a:pt x="111251" y="0"/>
                </a:lnTo>
                <a:close/>
              </a:path>
              <a:path w="464820" h="332739">
                <a:moveTo>
                  <a:pt x="464819" y="263651"/>
                </a:moveTo>
                <a:lnTo>
                  <a:pt x="89915" y="33527"/>
                </a:lnTo>
                <a:lnTo>
                  <a:pt x="89915" y="128300"/>
                </a:lnTo>
                <a:lnTo>
                  <a:pt x="422147" y="332231"/>
                </a:lnTo>
                <a:lnTo>
                  <a:pt x="464819" y="26365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95900" y="3534155"/>
            <a:ext cx="497205" cy="367665"/>
          </a:xfrm>
          <a:custGeom>
            <a:avLst/>
            <a:gdLst/>
            <a:ahLst/>
            <a:cxnLst/>
            <a:rect l="l" t="t" r="r" b="b"/>
            <a:pathLst>
              <a:path w="497204" h="367664">
                <a:moveTo>
                  <a:pt x="150875" y="0"/>
                </a:moveTo>
                <a:lnTo>
                  <a:pt x="0" y="35051"/>
                </a:lnTo>
                <a:lnTo>
                  <a:pt x="18287" y="110489"/>
                </a:lnTo>
                <a:lnTo>
                  <a:pt x="18287" y="56387"/>
                </a:lnTo>
                <a:lnTo>
                  <a:pt x="27431" y="41147"/>
                </a:lnTo>
                <a:lnTo>
                  <a:pt x="30291" y="53428"/>
                </a:lnTo>
                <a:lnTo>
                  <a:pt x="101059" y="35978"/>
                </a:lnTo>
                <a:lnTo>
                  <a:pt x="115823" y="12191"/>
                </a:lnTo>
                <a:lnTo>
                  <a:pt x="129539" y="28955"/>
                </a:lnTo>
                <a:lnTo>
                  <a:pt x="129539" y="35250"/>
                </a:lnTo>
                <a:lnTo>
                  <a:pt x="150875" y="0"/>
                </a:lnTo>
                <a:close/>
              </a:path>
              <a:path w="497204" h="367664">
                <a:moveTo>
                  <a:pt x="30291" y="53428"/>
                </a:moveTo>
                <a:lnTo>
                  <a:pt x="27431" y="41147"/>
                </a:lnTo>
                <a:lnTo>
                  <a:pt x="18287" y="56387"/>
                </a:lnTo>
                <a:lnTo>
                  <a:pt x="30291" y="53428"/>
                </a:lnTo>
                <a:close/>
              </a:path>
              <a:path w="497204" h="367664">
                <a:moveTo>
                  <a:pt x="47002" y="125187"/>
                </a:moveTo>
                <a:lnTo>
                  <a:pt x="30291" y="53428"/>
                </a:lnTo>
                <a:lnTo>
                  <a:pt x="18287" y="56387"/>
                </a:lnTo>
                <a:lnTo>
                  <a:pt x="18287" y="110489"/>
                </a:lnTo>
                <a:lnTo>
                  <a:pt x="32003" y="167068"/>
                </a:lnTo>
                <a:lnTo>
                  <a:pt x="32003" y="149351"/>
                </a:lnTo>
                <a:lnTo>
                  <a:pt x="47002" y="125187"/>
                </a:lnTo>
                <a:close/>
              </a:path>
              <a:path w="497204" h="367664">
                <a:moveTo>
                  <a:pt x="53339" y="152399"/>
                </a:moveTo>
                <a:lnTo>
                  <a:pt x="47002" y="125187"/>
                </a:lnTo>
                <a:lnTo>
                  <a:pt x="32003" y="149351"/>
                </a:lnTo>
                <a:lnTo>
                  <a:pt x="53339" y="152399"/>
                </a:lnTo>
                <a:close/>
              </a:path>
              <a:path w="497204" h="367664">
                <a:moveTo>
                  <a:pt x="53339" y="159384"/>
                </a:moveTo>
                <a:lnTo>
                  <a:pt x="53339" y="152399"/>
                </a:lnTo>
                <a:lnTo>
                  <a:pt x="32003" y="149351"/>
                </a:lnTo>
                <a:lnTo>
                  <a:pt x="32003" y="167068"/>
                </a:lnTo>
                <a:lnTo>
                  <a:pt x="36575" y="185927"/>
                </a:lnTo>
                <a:lnTo>
                  <a:pt x="53339" y="159384"/>
                </a:lnTo>
                <a:close/>
              </a:path>
              <a:path w="497204" h="367664">
                <a:moveTo>
                  <a:pt x="434737" y="333600"/>
                </a:moveTo>
                <a:lnTo>
                  <a:pt x="59435" y="105155"/>
                </a:lnTo>
                <a:lnTo>
                  <a:pt x="47002" y="125187"/>
                </a:lnTo>
                <a:lnTo>
                  <a:pt x="53339" y="152399"/>
                </a:lnTo>
                <a:lnTo>
                  <a:pt x="53339" y="159384"/>
                </a:lnTo>
                <a:lnTo>
                  <a:pt x="56387" y="154558"/>
                </a:lnTo>
                <a:lnTo>
                  <a:pt x="56387" y="131063"/>
                </a:lnTo>
                <a:lnTo>
                  <a:pt x="73151" y="128015"/>
                </a:lnTo>
                <a:lnTo>
                  <a:pt x="73151" y="141334"/>
                </a:lnTo>
                <a:lnTo>
                  <a:pt x="428243" y="358880"/>
                </a:lnTo>
                <a:lnTo>
                  <a:pt x="428243" y="344423"/>
                </a:lnTo>
                <a:lnTo>
                  <a:pt x="434737" y="333600"/>
                </a:lnTo>
                <a:close/>
              </a:path>
              <a:path w="497204" h="367664">
                <a:moveTo>
                  <a:pt x="73151" y="128015"/>
                </a:moveTo>
                <a:lnTo>
                  <a:pt x="56387" y="131063"/>
                </a:lnTo>
                <a:lnTo>
                  <a:pt x="67087" y="137618"/>
                </a:lnTo>
                <a:lnTo>
                  <a:pt x="73151" y="128015"/>
                </a:lnTo>
                <a:close/>
              </a:path>
              <a:path w="497204" h="367664">
                <a:moveTo>
                  <a:pt x="67087" y="137618"/>
                </a:moveTo>
                <a:lnTo>
                  <a:pt x="56387" y="131063"/>
                </a:lnTo>
                <a:lnTo>
                  <a:pt x="56387" y="154558"/>
                </a:lnTo>
                <a:lnTo>
                  <a:pt x="67087" y="137618"/>
                </a:lnTo>
                <a:close/>
              </a:path>
              <a:path w="497204" h="367664">
                <a:moveTo>
                  <a:pt x="73151" y="141334"/>
                </a:moveTo>
                <a:lnTo>
                  <a:pt x="73151" y="128015"/>
                </a:lnTo>
                <a:lnTo>
                  <a:pt x="67087" y="137618"/>
                </a:lnTo>
                <a:lnTo>
                  <a:pt x="73151" y="141334"/>
                </a:lnTo>
                <a:close/>
              </a:path>
              <a:path w="497204" h="367664">
                <a:moveTo>
                  <a:pt x="129539" y="35250"/>
                </a:moveTo>
                <a:lnTo>
                  <a:pt x="129539" y="28955"/>
                </a:lnTo>
                <a:lnTo>
                  <a:pt x="101059" y="35978"/>
                </a:lnTo>
                <a:lnTo>
                  <a:pt x="88391" y="56387"/>
                </a:lnTo>
                <a:lnTo>
                  <a:pt x="111251" y="70302"/>
                </a:lnTo>
                <a:lnTo>
                  <a:pt x="111251" y="42671"/>
                </a:lnTo>
                <a:lnTo>
                  <a:pt x="121333" y="48808"/>
                </a:lnTo>
                <a:lnTo>
                  <a:pt x="129539" y="35250"/>
                </a:lnTo>
                <a:close/>
              </a:path>
              <a:path w="497204" h="367664">
                <a:moveTo>
                  <a:pt x="129539" y="28955"/>
                </a:moveTo>
                <a:lnTo>
                  <a:pt x="115823" y="12191"/>
                </a:lnTo>
                <a:lnTo>
                  <a:pt x="101059" y="35978"/>
                </a:lnTo>
                <a:lnTo>
                  <a:pt x="129539" y="28955"/>
                </a:lnTo>
                <a:close/>
              </a:path>
              <a:path w="497204" h="367664">
                <a:moveTo>
                  <a:pt x="121333" y="48808"/>
                </a:moveTo>
                <a:lnTo>
                  <a:pt x="111251" y="42671"/>
                </a:lnTo>
                <a:lnTo>
                  <a:pt x="115823" y="57911"/>
                </a:lnTo>
                <a:lnTo>
                  <a:pt x="121333" y="48808"/>
                </a:lnTo>
                <a:close/>
              </a:path>
              <a:path w="497204" h="367664">
                <a:moveTo>
                  <a:pt x="496823" y="277367"/>
                </a:moveTo>
                <a:lnTo>
                  <a:pt x="121333" y="48808"/>
                </a:lnTo>
                <a:lnTo>
                  <a:pt x="115823" y="57911"/>
                </a:lnTo>
                <a:lnTo>
                  <a:pt x="111251" y="42671"/>
                </a:lnTo>
                <a:lnTo>
                  <a:pt x="111251" y="70302"/>
                </a:lnTo>
                <a:lnTo>
                  <a:pt x="463917" y="284968"/>
                </a:lnTo>
                <a:lnTo>
                  <a:pt x="469391" y="275843"/>
                </a:lnTo>
                <a:lnTo>
                  <a:pt x="473963" y="291083"/>
                </a:lnTo>
                <a:lnTo>
                  <a:pt x="473963" y="314832"/>
                </a:lnTo>
                <a:lnTo>
                  <a:pt x="496823" y="277367"/>
                </a:lnTo>
                <a:close/>
              </a:path>
              <a:path w="497204" h="367664">
                <a:moveTo>
                  <a:pt x="445007" y="339851"/>
                </a:moveTo>
                <a:lnTo>
                  <a:pt x="434737" y="333600"/>
                </a:lnTo>
                <a:lnTo>
                  <a:pt x="428243" y="344423"/>
                </a:lnTo>
                <a:lnTo>
                  <a:pt x="445007" y="339851"/>
                </a:lnTo>
                <a:close/>
              </a:path>
              <a:path w="497204" h="367664">
                <a:moveTo>
                  <a:pt x="445007" y="362288"/>
                </a:moveTo>
                <a:lnTo>
                  <a:pt x="445007" y="339851"/>
                </a:lnTo>
                <a:lnTo>
                  <a:pt x="428243" y="344423"/>
                </a:lnTo>
                <a:lnTo>
                  <a:pt x="428243" y="358880"/>
                </a:lnTo>
                <a:lnTo>
                  <a:pt x="441959" y="367283"/>
                </a:lnTo>
                <a:lnTo>
                  <a:pt x="445007" y="362288"/>
                </a:lnTo>
                <a:close/>
              </a:path>
              <a:path w="497204" h="367664">
                <a:moveTo>
                  <a:pt x="473963" y="314832"/>
                </a:moveTo>
                <a:lnTo>
                  <a:pt x="473963" y="291083"/>
                </a:lnTo>
                <a:lnTo>
                  <a:pt x="463917" y="284968"/>
                </a:lnTo>
                <a:lnTo>
                  <a:pt x="434737" y="333600"/>
                </a:lnTo>
                <a:lnTo>
                  <a:pt x="445007" y="339851"/>
                </a:lnTo>
                <a:lnTo>
                  <a:pt x="445007" y="362288"/>
                </a:lnTo>
                <a:lnTo>
                  <a:pt x="473963" y="314832"/>
                </a:lnTo>
                <a:close/>
              </a:path>
              <a:path w="497204" h="367664">
                <a:moveTo>
                  <a:pt x="473963" y="291083"/>
                </a:moveTo>
                <a:lnTo>
                  <a:pt x="469391" y="275843"/>
                </a:lnTo>
                <a:lnTo>
                  <a:pt x="463917" y="284968"/>
                </a:lnTo>
                <a:lnTo>
                  <a:pt x="473963" y="29108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2555" y="5769863"/>
            <a:ext cx="193675" cy="478790"/>
          </a:xfrm>
          <a:custGeom>
            <a:avLst/>
            <a:gdLst/>
            <a:ahLst/>
            <a:cxnLst/>
            <a:rect l="l" t="t" r="r" b="b"/>
            <a:pathLst>
              <a:path w="193675" h="478789">
                <a:moveTo>
                  <a:pt x="193547" y="13715"/>
                </a:moveTo>
                <a:lnTo>
                  <a:pt x="103631" y="0"/>
                </a:lnTo>
                <a:lnTo>
                  <a:pt x="45719" y="380999"/>
                </a:lnTo>
                <a:lnTo>
                  <a:pt x="0" y="373379"/>
                </a:lnTo>
                <a:lnTo>
                  <a:pt x="77723" y="478535"/>
                </a:lnTo>
                <a:lnTo>
                  <a:pt x="135635" y="435101"/>
                </a:lnTo>
                <a:lnTo>
                  <a:pt x="135635" y="394715"/>
                </a:lnTo>
                <a:lnTo>
                  <a:pt x="193547" y="13715"/>
                </a:lnTo>
                <a:close/>
              </a:path>
              <a:path w="193675" h="478789">
                <a:moveTo>
                  <a:pt x="181355" y="400811"/>
                </a:moveTo>
                <a:lnTo>
                  <a:pt x="135635" y="394715"/>
                </a:lnTo>
                <a:lnTo>
                  <a:pt x="135635" y="435101"/>
                </a:lnTo>
                <a:lnTo>
                  <a:pt x="181355" y="40081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46647" y="5756147"/>
            <a:ext cx="238125" cy="509270"/>
          </a:xfrm>
          <a:custGeom>
            <a:avLst/>
            <a:gdLst/>
            <a:ahLst/>
            <a:cxnLst/>
            <a:rect l="l" t="t" r="r" b="b"/>
            <a:pathLst>
              <a:path w="238125" h="509270">
                <a:moveTo>
                  <a:pt x="61309" y="380796"/>
                </a:moveTo>
                <a:lnTo>
                  <a:pt x="0" y="371855"/>
                </a:lnTo>
                <a:lnTo>
                  <a:pt x="24383" y="405106"/>
                </a:lnTo>
                <a:lnTo>
                  <a:pt x="24383" y="399287"/>
                </a:lnTo>
                <a:lnTo>
                  <a:pt x="36575" y="380999"/>
                </a:lnTo>
                <a:lnTo>
                  <a:pt x="53390" y="403867"/>
                </a:lnTo>
                <a:lnTo>
                  <a:pt x="59435" y="404822"/>
                </a:lnTo>
                <a:lnTo>
                  <a:pt x="59435" y="393191"/>
                </a:lnTo>
                <a:lnTo>
                  <a:pt x="61309" y="380796"/>
                </a:lnTo>
                <a:close/>
              </a:path>
              <a:path w="238125" h="509270">
                <a:moveTo>
                  <a:pt x="53390" y="403867"/>
                </a:moveTo>
                <a:lnTo>
                  <a:pt x="36575" y="380999"/>
                </a:lnTo>
                <a:lnTo>
                  <a:pt x="24383" y="399287"/>
                </a:lnTo>
                <a:lnTo>
                  <a:pt x="53390" y="403867"/>
                </a:lnTo>
                <a:close/>
              </a:path>
              <a:path w="238125" h="509270">
                <a:moveTo>
                  <a:pt x="105438" y="474652"/>
                </a:moveTo>
                <a:lnTo>
                  <a:pt x="53390" y="403867"/>
                </a:lnTo>
                <a:lnTo>
                  <a:pt x="24383" y="399287"/>
                </a:lnTo>
                <a:lnTo>
                  <a:pt x="24383" y="405106"/>
                </a:lnTo>
                <a:lnTo>
                  <a:pt x="96011" y="502781"/>
                </a:lnTo>
                <a:lnTo>
                  <a:pt x="96011" y="481583"/>
                </a:lnTo>
                <a:lnTo>
                  <a:pt x="105438" y="474652"/>
                </a:lnTo>
                <a:close/>
              </a:path>
              <a:path w="238125" h="509270">
                <a:moveTo>
                  <a:pt x="73151" y="382523"/>
                </a:moveTo>
                <a:lnTo>
                  <a:pt x="61309" y="380796"/>
                </a:lnTo>
                <a:lnTo>
                  <a:pt x="59435" y="393191"/>
                </a:lnTo>
                <a:lnTo>
                  <a:pt x="73151" y="382523"/>
                </a:lnTo>
                <a:close/>
              </a:path>
              <a:path w="238125" h="509270">
                <a:moveTo>
                  <a:pt x="73151" y="406988"/>
                </a:moveTo>
                <a:lnTo>
                  <a:pt x="73151" y="382523"/>
                </a:lnTo>
                <a:lnTo>
                  <a:pt x="59435" y="393191"/>
                </a:lnTo>
                <a:lnTo>
                  <a:pt x="59435" y="404822"/>
                </a:lnTo>
                <a:lnTo>
                  <a:pt x="73151" y="406988"/>
                </a:lnTo>
                <a:close/>
              </a:path>
              <a:path w="238125" h="509270">
                <a:moveTo>
                  <a:pt x="233171" y="18287"/>
                </a:moveTo>
                <a:lnTo>
                  <a:pt x="118871" y="0"/>
                </a:lnTo>
                <a:lnTo>
                  <a:pt x="61309" y="380796"/>
                </a:lnTo>
                <a:lnTo>
                  <a:pt x="73151" y="382523"/>
                </a:lnTo>
                <a:lnTo>
                  <a:pt x="73151" y="406988"/>
                </a:lnTo>
                <a:lnTo>
                  <a:pt x="82295" y="408431"/>
                </a:lnTo>
                <a:lnTo>
                  <a:pt x="128015" y="105976"/>
                </a:lnTo>
                <a:lnTo>
                  <a:pt x="128015" y="25907"/>
                </a:lnTo>
                <a:lnTo>
                  <a:pt x="141731" y="15239"/>
                </a:lnTo>
                <a:lnTo>
                  <a:pt x="141731" y="28000"/>
                </a:lnTo>
                <a:lnTo>
                  <a:pt x="206921" y="37944"/>
                </a:lnTo>
                <a:lnTo>
                  <a:pt x="208787" y="25907"/>
                </a:lnTo>
                <a:lnTo>
                  <a:pt x="217931" y="39623"/>
                </a:lnTo>
                <a:lnTo>
                  <a:pt x="217931" y="118715"/>
                </a:lnTo>
                <a:lnTo>
                  <a:pt x="233171" y="18287"/>
                </a:lnTo>
                <a:close/>
              </a:path>
              <a:path w="238125" h="509270">
                <a:moveTo>
                  <a:pt x="112775" y="484631"/>
                </a:moveTo>
                <a:lnTo>
                  <a:pt x="105438" y="474652"/>
                </a:lnTo>
                <a:lnTo>
                  <a:pt x="96011" y="481583"/>
                </a:lnTo>
                <a:lnTo>
                  <a:pt x="112775" y="484631"/>
                </a:lnTo>
                <a:close/>
              </a:path>
              <a:path w="238125" h="509270">
                <a:moveTo>
                  <a:pt x="112775" y="500075"/>
                </a:moveTo>
                <a:lnTo>
                  <a:pt x="112775" y="484631"/>
                </a:lnTo>
                <a:lnTo>
                  <a:pt x="96011" y="481583"/>
                </a:lnTo>
                <a:lnTo>
                  <a:pt x="96011" y="502781"/>
                </a:lnTo>
                <a:lnTo>
                  <a:pt x="100583" y="509015"/>
                </a:lnTo>
                <a:lnTo>
                  <a:pt x="112775" y="500075"/>
                </a:lnTo>
                <a:close/>
              </a:path>
              <a:path w="238125" h="509270">
                <a:moveTo>
                  <a:pt x="205739" y="431901"/>
                </a:moveTo>
                <a:lnTo>
                  <a:pt x="205739" y="426719"/>
                </a:lnTo>
                <a:lnTo>
                  <a:pt x="175956" y="422801"/>
                </a:lnTo>
                <a:lnTo>
                  <a:pt x="105438" y="474652"/>
                </a:lnTo>
                <a:lnTo>
                  <a:pt x="112775" y="484631"/>
                </a:lnTo>
                <a:lnTo>
                  <a:pt x="112775" y="500075"/>
                </a:lnTo>
                <a:lnTo>
                  <a:pt x="205739" y="431901"/>
                </a:lnTo>
                <a:close/>
              </a:path>
              <a:path w="238125" h="509270">
                <a:moveTo>
                  <a:pt x="141731" y="15239"/>
                </a:moveTo>
                <a:lnTo>
                  <a:pt x="128015" y="25907"/>
                </a:lnTo>
                <a:lnTo>
                  <a:pt x="139846" y="27712"/>
                </a:lnTo>
                <a:lnTo>
                  <a:pt x="141731" y="15239"/>
                </a:lnTo>
                <a:close/>
              </a:path>
              <a:path w="238125" h="509270">
                <a:moveTo>
                  <a:pt x="139846" y="27712"/>
                </a:moveTo>
                <a:lnTo>
                  <a:pt x="128015" y="25907"/>
                </a:lnTo>
                <a:lnTo>
                  <a:pt x="128015" y="105976"/>
                </a:lnTo>
                <a:lnTo>
                  <a:pt x="139846" y="27712"/>
                </a:lnTo>
                <a:close/>
              </a:path>
              <a:path w="238125" h="509270">
                <a:moveTo>
                  <a:pt x="141731" y="28000"/>
                </a:moveTo>
                <a:lnTo>
                  <a:pt x="141731" y="15239"/>
                </a:lnTo>
                <a:lnTo>
                  <a:pt x="139846" y="27712"/>
                </a:lnTo>
                <a:lnTo>
                  <a:pt x="141731" y="28000"/>
                </a:lnTo>
                <a:close/>
              </a:path>
              <a:path w="238125" h="509270">
                <a:moveTo>
                  <a:pt x="217931" y="118715"/>
                </a:moveTo>
                <a:lnTo>
                  <a:pt x="217931" y="39623"/>
                </a:lnTo>
                <a:lnTo>
                  <a:pt x="206921" y="37944"/>
                </a:lnTo>
                <a:lnTo>
                  <a:pt x="147827" y="419099"/>
                </a:lnTo>
                <a:lnTo>
                  <a:pt x="163067" y="421105"/>
                </a:lnTo>
                <a:lnTo>
                  <a:pt x="163067" y="396239"/>
                </a:lnTo>
                <a:lnTo>
                  <a:pt x="175509" y="398271"/>
                </a:lnTo>
                <a:lnTo>
                  <a:pt x="217931" y="118715"/>
                </a:lnTo>
                <a:close/>
              </a:path>
              <a:path w="238125" h="509270">
                <a:moveTo>
                  <a:pt x="175509" y="398271"/>
                </a:moveTo>
                <a:lnTo>
                  <a:pt x="163067" y="396239"/>
                </a:lnTo>
                <a:lnTo>
                  <a:pt x="173735" y="409955"/>
                </a:lnTo>
                <a:lnTo>
                  <a:pt x="175509" y="398271"/>
                </a:lnTo>
                <a:close/>
              </a:path>
              <a:path w="238125" h="509270">
                <a:moveTo>
                  <a:pt x="237743" y="408431"/>
                </a:moveTo>
                <a:lnTo>
                  <a:pt x="175509" y="398271"/>
                </a:lnTo>
                <a:lnTo>
                  <a:pt x="173735" y="409955"/>
                </a:lnTo>
                <a:lnTo>
                  <a:pt x="163067" y="396239"/>
                </a:lnTo>
                <a:lnTo>
                  <a:pt x="163067" y="421105"/>
                </a:lnTo>
                <a:lnTo>
                  <a:pt x="175956" y="422801"/>
                </a:lnTo>
                <a:lnTo>
                  <a:pt x="199643" y="405383"/>
                </a:lnTo>
                <a:lnTo>
                  <a:pt x="205739" y="426719"/>
                </a:lnTo>
                <a:lnTo>
                  <a:pt x="205739" y="431901"/>
                </a:lnTo>
                <a:lnTo>
                  <a:pt x="237743" y="408431"/>
                </a:lnTo>
                <a:close/>
              </a:path>
              <a:path w="238125" h="509270">
                <a:moveTo>
                  <a:pt x="205739" y="426719"/>
                </a:moveTo>
                <a:lnTo>
                  <a:pt x="199643" y="405383"/>
                </a:lnTo>
                <a:lnTo>
                  <a:pt x="175956" y="422801"/>
                </a:lnTo>
                <a:lnTo>
                  <a:pt x="205739" y="426719"/>
                </a:lnTo>
                <a:close/>
              </a:path>
              <a:path w="238125" h="509270">
                <a:moveTo>
                  <a:pt x="217931" y="39623"/>
                </a:moveTo>
                <a:lnTo>
                  <a:pt x="208787" y="25907"/>
                </a:lnTo>
                <a:lnTo>
                  <a:pt x="206921" y="37944"/>
                </a:lnTo>
                <a:lnTo>
                  <a:pt x="217931" y="3962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0627" y="3465576"/>
            <a:ext cx="424180" cy="325120"/>
          </a:xfrm>
          <a:custGeom>
            <a:avLst/>
            <a:gdLst/>
            <a:ahLst/>
            <a:cxnLst/>
            <a:rect l="l" t="t" r="r" b="b"/>
            <a:pathLst>
              <a:path w="424179" h="325120">
                <a:moveTo>
                  <a:pt x="423671" y="297179"/>
                </a:moveTo>
                <a:lnTo>
                  <a:pt x="397763" y="170687"/>
                </a:lnTo>
                <a:lnTo>
                  <a:pt x="371855" y="208787"/>
                </a:lnTo>
                <a:lnTo>
                  <a:pt x="48767" y="0"/>
                </a:lnTo>
                <a:lnTo>
                  <a:pt x="0" y="77723"/>
                </a:lnTo>
                <a:lnTo>
                  <a:pt x="323087" y="286511"/>
                </a:lnTo>
                <a:lnTo>
                  <a:pt x="323087" y="319259"/>
                </a:lnTo>
                <a:lnTo>
                  <a:pt x="423671" y="297179"/>
                </a:lnTo>
                <a:close/>
              </a:path>
              <a:path w="424179" h="325120">
                <a:moveTo>
                  <a:pt x="323087" y="319259"/>
                </a:moveTo>
                <a:lnTo>
                  <a:pt x="323087" y="286511"/>
                </a:lnTo>
                <a:lnTo>
                  <a:pt x="298703" y="324611"/>
                </a:lnTo>
                <a:lnTo>
                  <a:pt x="323087" y="31925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83864" y="3448811"/>
            <a:ext cx="455930" cy="358140"/>
          </a:xfrm>
          <a:custGeom>
            <a:avLst/>
            <a:gdLst/>
            <a:ahLst/>
            <a:cxnLst/>
            <a:rect l="l" t="t" r="r" b="b"/>
            <a:pathLst>
              <a:path w="455929" h="358139">
                <a:moveTo>
                  <a:pt x="385730" y="209593"/>
                </a:moveTo>
                <a:lnTo>
                  <a:pt x="62483" y="0"/>
                </a:lnTo>
                <a:lnTo>
                  <a:pt x="0" y="97535"/>
                </a:lnTo>
                <a:lnTo>
                  <a:pt x="22859" y="112254"/>
                </a:lnTo>
                <a:lnTo>
                  <a:pt x="22859" y="83819"/>
                </a:lnTo>
                <a:lnTo>
                  <a:pt x="32668" y="90135"/>
                </a:lnTo>
                <a:lnTo>
                  <a:pt x="59435" y="48767"/>
                </a:lnTo>
                <a:lnTo>
                  <a:pt x="59435" y="27431"/>
                </a:lnTo>
                <a:lnTo>
                  <a:pt x="76199" y="22859"/>
                </a:lnTo>
                <a:lnTo>
                  <a:pt x="76199" y="38225"/>
                </a:lnTo>
                <a:lnTo>
                  <a:pt x="379475" y="233485"/>
                </a:lnTo>
                <a:lnTo>
                  <a:pt x="379475" y="219455"/>
                </a:lnTo>
                <a:lnTo>
                  <a:pt x="385730" y="209593"/>
                </a:lnTo>
                <a:close/>
              </a:path>
              <a:path w="455929" h="358139">
                <a:moveTo>
                  <a:pt x="32668" y="90135"/>
                </a:moveTo>
                <a:lnTo>
                  <a:pt x="22859" y="83819"/>
                </a:lnTo>
                <a:lnTo>
                  <a:pt x="25907" y="100583"/>
                </a:lnTo>
                <a:lnTo>
                  <a:pt x="32668" y="90135"/>
                </a:lnTo>
                <a:close/>
              </a:path>
              <a:path w="455929" h="358139">
                <a:moveTo>
                  <a:pt x="356615" y="298703"/>
                </a:moveTo>
                <a:lnTo>
                  <a:pt x="32668" y="90135"/>
                </a:lnTo>
                <a:lnTo>
                  <a:pt x="25907" y="100583"/>
                </a:lnTo>
                <a:lnTo>
                  <a:pt x="22859" y="83819"/>
                </a:lnTo>
                <a:lnTo>
                  <a:pt x="22859" y="112254"/>
                </a:lnTo>
                <a:lnTo>
                  <a:pt x="322960" y="305469"/>
                </a:lnTo>
                <a:lnTo>
                  <a:pt x="329183" y="295655"/>
                </a:lnTo>
                <a:lnTo>
                  <a:pt x="333755" y="312419"/>
                </a:lnTo>
                <a:lnTo>
                  <a:pt x="333755" y="324556"/>
                </a:lnTo>
                <a:lnTo>
                  <a:pt x="340628" y="323066"/>
                </a:lnTo>
                <a:lnTo>
                  <a:pt x="356615" y="298703"/>
                </a:lnTo>
                <a:close/>
              </a:path>
              <a:path w="455929" h="358139">
                <a:moveTo>
                  <a:pt x="76199" y="22859"/>
                </a:moveTo>
                <a:lnTo>
                  <a:pt x="59435" y="27431"/>
                </a:lnTo>
                <a:lnTo>
                  <a:pt x="69181" y="33706"/>
                </a:lnTo>
                <a:lnTo>
                  <a:pt x="76199" y="22859"/>
                </a:lnTo>
                <a:close/>
              </a:path>
              <a:path w="455929" h="358139">
                <a:moveTo>
                  <a:pt x="69181" y="33706"/>
                </a:moveTo>
                <a:lnTo>
                  <a:pt x="59435" y="27431"/>
                </a:lnTo>
                <a:lnTo>
                  <a:pt x="59435" y="48767"/>
                </a:lnTo>
                <a:lnTo>
                  <a:pt x="69181" y="33706"/>
                </a:lnTo>
                <a:close/>
              </a:path>
              <a:path w="455929" h="358139">
                <a:moveTo>
                  <a:pt x="76199" y="38225"/>
                </a:moveTo>
                <a:lnTo>
                  <a:pt x="76199" y="22859"/>
                </a:lnTo>
                <a:lnTo>
                  <a:pt x="69181" y="33706"/>
                </a:lnTo>
                <a:lnTo>
                  <a:pt x="76199" y="38225"/>
                </a:lnTo>
                <a:close/>
              </a:path>
              <a:path w="455929" h="358139">
                <a:moveTo>
                  <a:pt x="333755" y="324556"/>
                </a:moveTo>
                <a:lnTo>
                  <a:pt x="333755" y="312419"/>
                </a:lnTo>
                <a:lnTo>
                  <a:pt x="322960" y="305469"/>
                </a:lnTo>
                <a:lnTo>
                  <a:pt x="289559" y="358139"/>
                </a:lnTo>
                <a:lnTo>
                  <a:pt x="312419" y="353316"/>
                </a:lnTo>
                <a:lnTo>
                  <a:pt x="312419" y="329183"/>
                </a:lnTo>
                <a:lnTo>
                  <a:pt x="333755" y="324556"/>
                </a:lnTo>
                <a:close/>
              </a:path>
              <a:path w="455929" h="358139">
                <a:moveTo>
                  <a:pt x="340628" y="323066"/>
                </a:moveTo>
                <a:lnTo>
                  <a:pt x="312419" y="329183"/>
                </a:lnTo>
                <a:lnTo>
                  <a:pt x="324611" y="347471"/>
                </a:lnTo>
                <a:lnTo>
                  <a:pt x="340628" y="323066"/>
                </a:lnTo>
                <a:close/>
              </a:path>
              <a:path w="455929" h="358139">
                <a:moveTo>
                  <a:pt x="438911" y="326625"/>
                </a:moveTo>
                <a:lnTo>
                  <a:pt x="438911" y="301751"/>
                </a:lnTo>
                <a:lnTo>
                  <a:pt x="429767" y="316991"/>
                </a:lnTo>
                <a:lnTo>
                  <a:pt x="427022" y="304330"/>
                </a:lnTo>
                <a:lnTo>
                  <a:pt x="340628" y="323066"/>
                </a:lnTo>
                <a:lnTo>
                  <a:pt x="324611" y="347471"/>
                </a:lnTo>
                <a:lnTo>
                  <a:pt x="312419" y="329183"/>
                </a:lnTo>
                <a:lnTo>
                  <a:pt x="312419" y="353316"/>
                </a:lnTo>
                <a:lnTo>
                  <a:pt x="438911" y="326625"/>
                </a:lnTo>
                <a:close/>
              </a:path>
              <a:path w="455929" h="358139">
                <a:moveTo>
                  <a:pt x="333755" y="312419"/>
                </a:moveTo>
                <a:lnTo>
                  <a:pt x="329183" y="295655"/>
                </a:lnTo>
                <a:lnTo>
                  <a:pt x="322960" y="305469"/>
                </a:lnTo>
                <a:lnTo>
                  <a:pt x="333755" y="312419"/>
                </a:lnTo>
                <a:close/>
              </a:path>
              <a:path w="455929" h="358139">
                <a:moveTo>
                  <a:pt x="396239" y="216407"/>
                </a:moveTo>
                <a:lnTo>
                  <a:pt x="385730" y="209593"/>
                </a:lnTo>
                <a:lnTo>
                  <a:pt x="379475" y="219455"/>
                </a:lnTo>
                <a:lnTo>
                  <a:pt x="396239" y="216407"/>
                </a:lnTo>
                <a:close/>
              </a:path>
              <a:path w="455929" h="358139">
                <a:moveTo>
                  <a:pt x="396239" y="237439"/>
                </a:moveTo>
                <a:lnTo>
                  <a:pt x="396239" y="216407"/>
                </a:lnTo>
                <a:lnTo>
                  <a:pt x="379475" y="219455"/>
                </a:lnTo>
                <a:lnTo>
                  <a:pt x="379475" y="233485"/>
                </a:lnTo>
                <a:lnTo>
                  <a:pt x="393191" y="242315"/>
                </a:lnTo>
                <a:lnTo>
                  <a:pt x="396239" y="237439"/>
                </a:lnTo>
                <a:close/>
              </a:path>
              <a:path w="455929" h="358139">
                <a:moveTo>
                  <a:pt x="455675" y="323087"/>
                </a:moveTo>
                <a:lnTo>
                  <a:pt x="419099" y="156971"/>
                </a:lnTo>
                <a:lnTo>
                  <a:pt x="385730" y="209593"/>
                </a:lnTo>
                <a:lnTo>
                  <a:pt x="396239" y="216407"/>
                </a:lnTo>
                <a:lnTo>
                  <a:pt x="396239" y="237439"/>
                </a:lnTo>
                <a:lnTo>
                  <a:pt x="402335" y="227685"/>
                </a:lnTo>
                <a:lnTo>
                  <a:pt x="402335" y="190499"/>
                </a:lnTo>
                <a:lnTo>
                  <a:pt x="423671" y="193547"/>
                </a:lnTo>
                <a:lnTo>
                  <a:pt x="423671" y="288882"/>
                </a:lnTo>
                <a:lnTo>
                  <a:pt x="427022" y="304330"/>
                </a:lnTo>
                <a:lnTo>
                  <a:pt x="438911" y="301751"/>
                </a:lnTo>
                <a:lnTo>
                  <a:pt x="438911" y="326625"/>
                </a:lnTo>
                <a:lnTo>
                  <a:pt x="455675" y="323087"/>
                </a:lnTo>
                <a:close/>
              </a:path>
              <a:path w="455929" h="358139">
                <a:moveTo>
                  <a:pt x="423671" y="193547"/>
                </a:moveTo>
                <a:lnTo>
                  <a:pt x="402335" y="190499"/>
                </a:lnTo>
                <a:lnTo>
                  <a:pt x="408322" y="218106"/>
                </a:lnTo>
                <a:lnTo>
                  <a:pt x="423671" y="193547"/>
                </a:lnTo>
                <a:close/>
              </a:path>
              <a:path w="455929" h="358139">
                <a:moveTo>
                  <a:pt x="408322" y="218106"/>
                </a:moveTo>
                <a:lnTo>
                  <a:pt x="402335" y="190499"/>
                </a:lnTo>
                <a:lnTo>
                  <a:pt x="402335" y="227685"/>
                </a:lnTo>
                <a:lnTo>
                  <a:pt x="408322" y="218106"/>
                </a:lnTo>
                <a:close/>
              </a:path>
              <a:path w="455929" h="358139">
                <a:moveTo>
                  <a:pt x="423671" y="288882"/>
                </a:moveTo>
                <a:lnTo>
                  <a:pt x="423671" y="193547"/>
                </a:lnTo>
                <a:lnTo>
                  <a:pt x="408322" y="218106"/>
                </a:lnTo>
                <a:lnTo>
                  <a:pt x="423671" y="288882"/>
                </a:lnTo>
                <a:close/>
              </a:path>
              <a:path w="455929" h="358139">
                <a:moveTo>
                  <a:pt x="438911" y="301751"/>
                </a:moveTo>
                <a:lnTo>
                  <a:pt x="427022" y="304330"/>
                </a:lnTo>
                <a:lnTo>
                  <a:pt x="429767" y="316991"/>
                </a:lnTo>
                <a:lnTo>
                  <a:pt x="438911" y="30175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11495" y="4373879"/>
            <a:ext cx="416559" cy="332740"/>
          </a:xfrm>
          <a:custGeom>
            <a:avLst/>
            <a:gdLst/>
            <a:ahLst/>
            <a:cxnLst/>
            <a:rect l="l" t="t" r="r" b="b"/>
            <a:pathLst>
              <a:path w="416560" h="332739">
                <a:moveTo>
                  <a:pt x="126491" y="0"/>
                </a:moveTo>
                <a:lnTo>
                  <a:pt x="0" y="22859"/>
                </a:lnTo>
                <a:lnTo>
                  <a:pt x="22859" y="149351"/>
                </a:lnTo>
                <a:lnTo>
                  <a:pt x="48767" y="112775"/>
                </a:lnTo>
                <a:lnTo>
                  <a:pt x="100583" y="148821"/>
                </a:lnTo>
                <a:lnTo>
                  <a:pt x="100583" y="38099"/>
                </a:lnTo>
                <a:lnTo>
                  <a:pt x="126491" y="0"/>
                </a:lnTo>
                <a:close/>
              </a:path>
              <a:path w="416560" h="332739">
                <a:moveTo>
                  <a:pt x="416051" y="257555"/>
                </a:moveTo>
                <a:lnTo>
                  <a:pt x="100583" y="38099"/>
                </a:lnTo>
                <a:lnTo>
                  <a:pt x="100583" y="148821"/>
                </a:lnTo>
                <a:lnTo>
                  <a:pt x="364235" y="332231"/>
                </a:lnTo>
                <a:lnTo>
                  <a:pt x="416051" y="2575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97779" y="4357115"/>
            <a:ext cx="447040" cy="365760"/>
          </a:xfrm>
          <a:custGeom>
            <a:avLst/>
            <a:gdLst/>
            <a:ahLst/>
            <a:cxnLst/>
            <a:rect l="l" t="t" r="r" b="b"/>
            <a:pathLst>
              <a:path w="447039" h="365760">
                <a:moveTo>
                  <a:pt x="167639" y="0"/>
                </a:moveTo>
                <a:lnTo>
                  <a:pt x="0" y="30479"/>
                </a:lnTo>
                <a:lnTo>
                  <a:pt x="15239" y="117909"/>
                </a:lnTo>
                <a:lnTo>
                  <a:pt x="15239" y="51815"/>
                </a:lnTo>
                <a:lnTo>
                  <a:pt x="25907" y="36575"/>
                </a:lnTo>
                <a:lnTo>
                  <a:pt x="28066" y="49525"/>
                </a:lnTo>
                <a:lnTo>
                  <a:pt x="114432" y="34103"/>
                </a:lnTo>
                <a:lnTo>
                  <a:pt x="131063" y="10667"/>
                </a:lnTo>
                <a:lnTo>
                  <a:pt x="143255" y="28955"/>
                </a:lnTo>
                <a:lnTo>
                  <a:pt x="143255" y="34834"/>
                </a:lnTo>
                <a:lnTo>
                  <a:pt x="167639" y="0"/>
                </a:lnTo>
                <a:close/>
              </a:path>
              <a:path w="447039" h="365760">
                <a:moveTo>
                  <a:pt x="28066" y="49525"/>
                </a:moveTo>
                <a:lnTo>
                  <a:pt x="25907" y="36575"/>
                </a:lnTo>
                <a:lnTo>
                  <a:pt x="15239" y="51815"/>
                </a:lnTo>
                <a:lnTo>
                  <a:pt x="28066" y="49525"/>
                </a:lnTo>
                <a:close/>
              </a:path>
              <a:path w="447039" h="365760">
                <a:moveTo>
                  <a:pt x="42569" y="136542"/>
                </a:moveTo>
                <a:lnTo>
                  <a:pt x="28066" y="49525"/>
                </a:lnTo>
                <a:lnTo>
                  <a:pt x="15239" y="51815"/>
                </a:lnTo>
                <a:lnTo>
                  <a:pt x="15239" y="117909"/>
                </a:lnTo>
                <a:lnTo>
                  <a:pt x="25907" y="179110"/>
                </a:lnTo>
                <a:lnTo>
                  <a:pt x="25907" y="160019"/>
                </a:lnTo>
                <a:lnTo>
                  <a:pt x="42569" y="136542"/>
                </a:lnTo>
                <a:close/>
              </a:path>
              <a:path w="447039" h="365760">
                <a:moveTo>
                  <a:pt x="47243" y="164591"/>
                </a:moveTo>
                <a:lnTo>
                  <a:pt x="42569" y="136542"/>
                </a:lnTo>
                <a:lnTo>
                  <a:pt x="25907" y="160019"/>
                </a:lnTo>
                <a:lnTo>
                  <a:pt x="47243" y="164591"/>
                </a:lnTo>
                <a:close/>
              </a:path>
              <a:path w="447039" h="365760">
                <a:moveTo>
                  <a:pt x="47243" y="170470"/>
                </a:moveTo>
                <a:lnTo>
                  <a:pt x="47243" y="164591"/>
                </a:lnTo>
                <a:lnTo>
                  <a:pt x="25907" y="160019"/>
                </a:lnTo>
                <a:lnTo>
                  <a:pt x="25907" y="179110"/>
                </a:lnTo>
                <a:lnTo>
                  <a:pt x="28955" y="196595"/>
                </a:lnTo>
                <a:lnTo>
                  <a:pt x="47243" y="170470"/>
                </a:lnTo>
                <a:close/>
              </a:path>
              <a:path w="447039" h="365760">
                <a:moveTo>
                  <a:pt x="375694" y="332974"/>
                </a:moveTo>
                <a:lnTo>
                  <a:pt x="59435" y="112775"/>
                </a:lnTo>
                <a:lnTo>
                  <a:pt x="42569" y="136542"/>
                </a:lnTo>
                <a:lnTo>
                  <a:pt x="47243" y="164591"/>
                </a:lnTo>
                <a:lnTo>
                  <a:pt x="47243" y="170470"/>
                </a:lnTo>
                <a:lnTo>
                  <a:pt x="54863" y="159584"/>
                </a:lnTo>
                <a:lnTo>
                  <a:pt x="54863" y="138683"/>
                </a:lnTo>
                <a:lnTo>
                  <a:pt x="71627" y="135635"/>
                </a:lnTo>
                <a:lnTo>
                  <a:pt x="71627" y="150356"/>
                </a:lnTo>
                <a:lnTo>
                  <a:pt x="368807" y="357271"/>
                </a:lnTo>
                <a:lnTo>
                  <a:pt x="368807" y="342899"/>
                </a:lnTo>
                <a:lnTo>
                  <a:pt x="375694" y="332974"/>
                </a:lnTo>
                <a:close/>
              </a:path>
              <a:path w="447039" h="365760">
                <a:moveTo>
                  <a:pt x="71627" y="135635"/>
                </a:moveTo>
                <a:lnTo>
                  <a:pt x="54863" y="138683"/>
                </a:lnTo>
                <a:lnTo>
                  <a:pt x="64700" y="145532"/>
                </a:lnTo>
                <a:lnTo>
                  <a:pt x="71627" y="135635"/>
                </a:lnTo>
                <a:close/>
              </a:path>
              <a:path w="447039" h="365760">
                <a:moveTo>
                  <a:pt x="64700" y="145532"/>
                </a:moveTo>
                <a:lnTo>
                  <a:pt x="54863" y="138683"/>
                </a:lnTo>
                <a:lnTo>
                  <a:pt x="54863" y="159584"/>
                </a:lnTo>
                <a:lnTo>
                  <a:pt x="64700" y="145532"/>
                </a:lnTo>
                <a:close/>
              </a:path>
              <a:path w="447039" h="365760">
                <a:moveTo>
                  <a:pt x="71627" y="150356"/>
                </a:moveTo>
                <a:lnTo>
                  <a:pt x="71627" y="135635"/>
                </a:lnTo>
                <a:lnTo>
                  <a:pt x="64700" y="145532"/>
                </a:lnTo>
                <a:lnTo>
                  <a:pt x="71627" y="150356"/>
                </a:lnTo>
                <a:close/>
              </a:path>
              <a:path w="447039" h="365760">
                <a:moveTo>
                  <a:pt x="143255" y="34834"/>
                </a:moveTo>
                <a:lnTo>
                  <a:pt x="143255" y="28955"/>
                </a:lnTo>
                <a:lnTo>
                  <a:pt x="114432" y="34103"/>
                </a:lnTo>
                <a:lnTo>
                  <a:pt x="97535" y="57911"/>
                </a:lnTo>
                <a:lnTo>
                  <a:pt x="121919" y="74889"/>
                </a:lnTo>
                <a:lnTo>
                  <a:pt x="121919" y="44195"/>
                </a:lnTo>
                <a:lnTo>
                  <a:pt x="131843" y="51137"/>
                </a:lnTo>
                <a:lnTo>
                  <a:pt x="143255" y="34834"/>
                </a:lnTo>
                <a:close/>
              </a:path>
              <a:path w="447039" h="365760">
                <a:moveTo>
                  <a:pt x="143255" y="28955"/>
                </a:moveTo>
                <a:lnTo>
                  <a:pt x="131063" y="10667"/>
                </a:lnTo>
                <a:lnTo>
                  <a:pt x="114432" y="34103"/>
                </a:lnTo>
                <a:lnTo>
                  <a:pt x="143255" y="28955"/>
                </a:lnTo>
                <a:close/>
              </a:path>
              <a:path w="447039" h="365760">
                <a:moveTo>
                  <a:pt x="131843" y="51137"/>
                </a:moveTo>
                <a:lnTo>
                  <a:pt x="121919" y="44195"/>
                </a:lnTo>
                <a:lnTo>
                  <a:pt x="124967" y="60959"/>
                </a:lnTo>
                <a:lnTo>
                  <a:pt x="131843" y="51137"/>
                </a:lnTo>
                <a:close/>
              </a:path>
              <a:path w="447039" h="365760">
                <a:moveTo>
                  <a:pt x="446531" y="271271"/>
                </a:moveTo>
                <a:lnTo>
                  <a:pt x="131843" y="51137"/>
                </a:lnTo>
                <a:lnTo>
                  <a:pt x="124967" y="60959"/>
                </a:lnTo>
                <a:lnTo>
                  <a:pt x="121919" y="44195"/>
                </a:lnTo>
                <a:lnTo>
                  <a:pt x="121919" y="74889"/>
                </a:lnTo>
                <a:lnTo>
                  <a:pt x="413773" y="278096"/>
                </a:lnTo>
                <a:lnTo>
                  <a:pt x="420623" y="268223"/>
                </a:lnTo>
                <a:lnTo>
                  <a:pt x="423671" y="284987"/>
                </a:lnTo>
                <a:lnTo>
                  <a:pt x="423671" y="304232"/>
                </a:lnTo>
                <a:lnTo>
                  <a:pt x="446531" y="271271"/>
                </a:lnTo>
                <a:close/>
              </a:path>
              <a:path w="447039" h="365760">
                <a:moveTo>
                  <a:pt x="385571" y="339851"/>
                </a:moveTo>
                <a:lnTo>
                  <a:pt x="375694" y="332974"/>
                </a:lnTo>
                <a:lnTo>
                  <a:pt x="368807" y="342899"/>
                </a:lnTo>
                <a:lnTo>
                  <a:pt x="385571" y="339851"/>
                </a:lnTo>
                <a:close/>
              </a:path>
              <a:path w="447039" h="365760">
                <a:moveTo>
                  <a:pt x="385571" y="359167"/>
                </a:moveTo>
                <a:lnTo>
                  <a:pt x="385571" y="339851"/>
                </a:lnTo>
                <a:lnTo>
                  <a:pt x="368807" y="342899"/>
                </a:lnTo>
                <a:lnTo>
                  <a:pt x="368807" y="357271"/>
                </a:lnTo>
                <a:lnTo>
                  <a:pt x="380999" y="365759"/>
                </a:lnTo>
                <a:lnTo>
                  <a:pt x="385571" y="359167"/>
                </a:lnTo>
                <a:close/>
              </a:path>
              <a:path w="447039" h="365760">
                <a:moveTo>
                  <a:pt x="423671" y="304232"/>
                </a:moveTo>
                <a:lnTo>
                  <a:pt x="423671" y="284987"/>
                </a:lnTo>
                <a:lnTo>
                  <a:pt x="413773" y="278096"/>
                </a:lnTo>
                <a:lnTo>
                  <a:pt x="375694" y="332974"/>
                </a:lnTo>
                <a:lnTo>
                  <a:pt x="385571" y="339851"/>
                </a:lnTo>
                <a:lnTo>
                  <a:pt x="385571" y="359167"/>
                </a:lnTo>
                <a:lnTo>
                  <a:pt x="423671" y="304232"/>
                </a:lnTo>
                <a:close/>
              </a:path>
              <a:path w="447039" h="365760">
                <a:moveTo>
                  <a:pt x="423671" y="284987"/>
                </a:moveTo>
                <a:lnTo>
                  <a:pt x="420623" y="268223"/>
                </a:lnTo>
                <a:lnTo>
                  <a:pt x="413773" y="278096"/>
                </a:lnTo>
                <a:lnTo>
                  <a:pt x="423671" y="28498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53611" y="2700527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4">
                <a:moveTo>
                  <a:pt x="426719" y="294131"/>
                </a:moveTo>
                <a:lnTo>
                  <a:pt x="399287" y="167639"/>
                </a:lnTo>
                <a:lnTo>
                  <a:pt x="374903" y="205739"/>
                </a:lnTo>
                <a:lnTo>
                  <a:pt x="48767" y="0"/>
                </a:lnTo>
                <a:lnTo>
                  <a:pt x="0" y="77723"/>
                </a:lnTo>
                <a:lnTo>
                  <a:pt x="326135" y="283463"/>
                </a:lnTo>
                <a:lnTo>
                  <a:pt x="326135" y="315945"/>
                </a:lnTo>
                <a:lnTo>
                  <a:pt x="426719" y="294131"/>
                </a:lnTo>
                <a:close/>
              </a:path>
              <a:path w="426720" h="321944">
                <a:moveTo>
                  <a:pt x="326135" y="315945"/>
                </a:moveTo>
                <a:lnTo>
                  <a:pt x="326135" y="283463"/>
                </a:lnTo>
                <a:lnTo>
                  <a:pt x="300227" y="321563"/>
                </a:lnTo>
                <a:lnTo>
                  <a:pt x="326135" y="31594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36847" y="2683763"/>
            <a:ext cx="459105" cy="356870"/>
          </a:xfrm>
          <a:custGeom>
            <a:avLst/>
            <a:gdLst/>
            <a:ahLst/>
            <a:cxnLst/>
            <a:rect l="l" t="t" r="r" b="b"/>
            <a:pathLst>
              <a:path w="459104" h="356869">
                <a:moveTo>
                  <a:pt x="387197" y="206635"/>
                </a:moveTo>
                <a:lnTo>
                  <a:pt x="62483" y="0"/>
                </a:lnTo>
                <a:lnTo>
                  <a:pt x="0" y="97535"/>
                </a:lnTo>
                <a:lnTo>
                  <a:pt x="22859" y="112083"/>
                </a:lnTo>
                <a:lnTo>
                  <a:pt x="22859" y="83819"/>
                </a:lnTo>
                <a:lnTo>
                  <a:pt x="33644" y="90682"/>
                </a:lnTo>
                <a:lnTo>
                  <a:pt x="59435" y="49577"/>
                </a:lnTo>
                <a:lnTo>
                  <a:pt x="59435" y="27431"/>
                </a:lnTo>
                <a:lnTo>
                  <a:pt x="76199" y="22859"/>
                </a:lnTo>
                <a:lnTo>
                  <a:pt x="76199" y="38023"/>
                </a:lnTo>
                <a:lnTo>
                  <a:pt x="380999" y="230601"/>
                </a:lnTo>
                <a:lnTo>
                  <a:pt x="380999" y="216407"/>
                </a:lnTo>
                <a:lnTo>
                  <a:pt x="387197" y="206635"/>
                </a:lnTo>
                <a:close/>
              </a:path>
              <a:path w="459104" h="356869">
                <a:moveTo>
                  <a:pt x="33644" y="90682"/>
                </a:moveTo>
                <a:lnTo>
                  <a:pt x="22859" y="83819"/>
                </a:lnTo>
                <a:lnTo>
                  <a:pt x="27431" y="100583"/>
                </a:lnTo>
                <a:lnTo>
                  <a:pt x="33644" y="90682"/>
                </a:lnTo>
                <a:close/>
              </a:path>
              <a:path w="459104" h="356869">
                <a:moveTo>
                  <a:pt x="358139" y="297179"/>
                </a:moveTo>
                <a:lnTo>
                  <a:pt x="33644" y="90682"/>
                </a:lnTo>
                <a:lnTo>
                  <a:pt x="27431" y="100583"/>
                </a:lnTo>
                <a:lnTo>
                  <a:pt x="22859" y="83819"/>
                </a:lnTo>
                <a:lnTo>
                  <a:pt x="22859" y="112083"/>
                </a:lnTo>
                <a:lnTo>
                  <a:pt x="325534" y="304694"/>
                </a:lnTo>
                <a:lnTo>
                  <a:pt x="332231" y="294131"/>
                </a:lnTo>
                <a:lnTo>
                  <a:pt x="335279" y="310895"/>
                </a:lnTo>
                <a:lnTo>
                  <a:pt x="335279" y="323124"/>
                </a:lnTo>
                <a:lnTo>
                  <a:pt x="342462" y="321480"/>
                </a:lnTo>
                <a:lnTo>
                  <a:pt x="358139" y="297179"/>
                </a:lnTo>
                <a:close/>
              </a:path>
              <a:path w="459104" h="356869">
                <a:moveTo>
                  <a:pt x="76199" y="22859"/>
                </a:moveTo>
                <a:lnTo>
                  <a:pt x="59435" y="27431"/>
                </a:lnTo>
                <a:lnTo>
                  <a:pt x="69386" y="33718"/>
                </a:lnTo>
                <a:lnTo>
                  <a:pt x="76199" y="22859"/>
                </a:lnTo>
                <a:close/>
              </a:path>
              <a:path w="459104" h="356869">
                <a:moveTo>
                  <a:pt x="69386" y="33718"/>
                </a:moveTo>
                <a:lnTo>
                  <a:pt x="59435" y="27431"/>
                </a:lnTo>
                <a:lnTo>
                  <a:pt x="59435" y="49577"/>
                </a:lnTo>
                <a:lnTo>
                  <a:pt x="69386" y="33718"/>
                </a:lnTo>
                <a:close/>
              </a:path>
              <a:path w="459104" h="356869">
                <a:moveTo>
                  <a:pt x="76199" y="38023"/>
                </a:moveTo>
                <a:lnTo>
                  <a:pt x="76199" y="22859"/>
                </a:lnTo>
                <a:lnTo>
                  <a:pt x="69386" y="33718"/>
                </a:lnTo>
                <a:lnTo>
                  <a:pt x="76199" y="38023"/>
                </a:lnTo>
                <a:close/>
              </a:path>
              <a:path w="459104" h="356869">
                <a:moveTo>
                  <a:pt x="335279" y="323124"/>
                </a:moveTo>
                <a:lnTo>
                  <a:pt x="335279" y="310895"/>
                </a:lnTo>
                <a:lnTo>
                  <a:pt x="325534" y="304694"/>
                </a:lnTo>
                <a:lnTo>
                  <a:pt x="292607" y="356615"/>
                </a:lnTo>
                <a:lnTo>
                  <a:pt x="315467" y="351582"/>
                </a:lnTo>
                <a:lnTo>
                  <a:pt x="315467" y="327659"/>
                </a:lnTo>
                <a:lnTo>
                  <a:pt x="335279" y="323124"/>
                </a:lnTo>
                <a:close/>
              </a:path>
              <a:path w="459104" h="356869">
                <a:moveTo>
                  <a:pt x="342462" y="321480"/>
                </a:moveTo>
                <a:lnTo>
                  <a:pt x="315467" y="327659"/>
                </a:lnTo>
                <a:lnTo>
                  <a:pt x="327659" y="344423"/>
                </a:lnTo>
                <a:lnTo>
                  <a:pt x="342462" y="321480"/>
                </a:lnTo>
                <a:close/>
              </a:path>
              <a:path w="459104" h="356869">
                <a:moveTo>
                  <a:pt x="441959" y="323731"/>
                </a:moveTo>
                <a:lnTo>
                  <a:pt x="441959" y="298703"/>
                </a:lnTo>
                <a:lnTo>
                  <a:pt x="432815" y="312419"/>
                </a:lnTo>
                <a:lnTo>
                  <a:pt x="430258" y="301382"/>
                </a:lnTo>
                <a:lnTo>
                  <a:pt x="342462" y="321480"/>
                </a:lnTo>
                <a:lnTo>
                  <a:pt x="327659" y="344423"/>
                </a:lnTo>
                <a:lnTo>
                  <a:pt x="315467" y="327659"/>
                </a:lnTo>
                <a:lnTo>
                  <a:pt x="315467" y="351582"/>
                </a:lnTo>
                <a:lnTo>
                  <a:pt x="441959" y="323731"/>
                </a:lnTo>
                <a:close/>
              </a:path>
              <a:path w="459104" h="356869">
                <a:moveTo>
                  <a:pt x="335279" y="310895"/>
                </a:moveTo>
                <a:lnTo>
                  <a:pt x="332231" y="294131"/>
                </a:lnTo>
                <a:lnTo>
                  <a:pt x="325534" y="304694"/>
                </a:lnTo>
                <a:lnTo>
                  <a:pt x="335279" y="310895"/>
                </a:lnTo>
                <a:close/>
              </a:path>
              <a:path w="459104" h="356869">
                <a:moveTo>
                  <a:pt x="397763" y="213359"/>
                </a:moveTo>
                <a:lnTo>
                  <a:pt x="387197" y="206635"/>
                </a:lnTo>
                <a:lnTo>
                  <a:pt x="380999" y="216407"/>
                </a:lnTo>
                <a:lnTo>
                  <a:pt x="397763" y="213359"/>
                </a:lnTo>
                <a:close/>
              </a:path>
              <a:path w="459104" h="356869">
                <a:moveTo>
                  <a:pt x="397763" y="234391"/>
                </a:moveTo>
                <a:lnTo>
                  <a:pt x="397763" y="213359"/>
                </a:lnTo>
                <a:lnTo>
                  <a:pt x="380999" y="216407"/>
                </a:lnTo>
                <a:lnTo>
                  <a:pt x="380999" y="230601"/>
                </a:lnTo>
                <a:lnTo>
                  <a:pt x="394715" y="239267"/>
                </a:lnTo>
                <a:lnTo>
                  <a:pt x="397763" y="234391"/>
                </a:lnTo>
                <a:close/>
              </a:path>
              <a:path w="459104" h="356869">
                <a:moveTo>
                  <a:pt x="458723" y="320039"/>
                </a:moveTo>
                <a:lnTo>
                  <a:pt x="420623" y="153923"/>
                </a:lnTo>
                <a:lnTo>
                  <a:pt x="387197" y="206635"/>
                </a:lnTo>
                <a:lnTo>
                  <a:pt x="397763" y="213359"/>
                </a:lnTo>
                <a:lnTo>
                  <a:pt x="397763" y="234391"/>
                </a:lnTo>
                <a:lnTo>
                  <a:pt x="403859" y="224637"/>
                </a:lnTo>
                <a:lnTo>
                  <a:pt x="403859" y="187451"/>
                </a:lnTo>
                <a:lnTo>
                  <a:pt x="425195" y="190499"/>
                </a:lnTo>
                <a:lnTo>
                  <a:pt x="425195" y="279533"/>
                </a:lnTo>
                <a:lnTo>
                  <a:pt x="430258" y="301382"/>
                </a:lnTo>
                <a:lnTo>
                  <a:pt x="441959" y="298703"/>
                </a:lnTo>
                <a:lnTo>
                  <a:pt x="441959" y="323731"/>
                </a:lnTo>
                <a:lnTo>
                  <a:pt x="458723" y="320039"/>
                </a:lnTo>
                <a:close/>
              </a:path>
              <a:path w="459104" h="356869">
                <a:moveTo>
                  <a:pt x="425195" y="190499"/>
                </a:moveTo>
                <a:lnTo>
                  <a:pt x="403859" y="187451"/>
                </a:lnTo>
                <a:lnTo>
                  <a:pt x="410145" y="214580"/>
                </a:lnTo>
                <a:lnTo>
                  <a:pt x="425195" y="190499"/>
                </a:lnTo>
                <a:close/>
              </a:path>
              <a:path w="459104" h="356869">
                <a:moveTo>
                  <a:pt x="410145" y="214580"/>
                </a:moveTo>
                <a:lnTo>
                  <a:pt x="403859" y="187451"/>
                </a:lnTo>
                <a:lnTo>
                  <a:pt x="403859" y="224637"/>
                </a:lnTo>
                <a:lnTo>
                  <a:pt x="410145" y="214580"/>
                </a:lnTo>
                <a:close/>
              </a:path>
              <a:path w="459104" h="356869">
                <a:moveTo>
                  <a:pt x="425195" y="279533"/>
                </a:moveTo>
                <a:lnTo>
                  <a:pt x="425195" y="190499"/>
                </a:lnTo>
                <a:lnTo>
                  <a:pt x="410145" y="214580"/>
                </a:lnTo>
                <a:lnTo>
                  <a:pt x="425195" y="279533"/>
                </a:lnTo>
                <a:close/>
              </a:path>
              <a:path w="459104" h="356869">
                <a:moveTo>
                  <a:pt x="441959" y="298703"/>
                </a:moveTo>
                <a:lnTo>
                  <a:pt x="430258" y="301382"/>
                </a:lnTo>
                <a:lnTo>
                  <a:pt x="432815" y="312419"/>
                </a:lnTo>
                <a:lnTo>
                  <a:pt x="441959" y="29870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5623" y="4466844"/>
            <a:ext cx="207645" cy="365760"/>
          </a:xfrm>
          <a:custGeom>
            <a:avLst/>
            <a:gdLst/>
            <a:ahLst/>
            <a:cxnLst/>
            <a:rect l="l" t="t" r="r" b="b"/>
            <a:pathLst>
              <a:path w="207645" h="365760">
                <a:moveTo>
                  <a:pt x="207263" y="28955"/>
                </a:moveTo>
                <a:lnTo>
                  <a:pt x="126491" y="0"/>
                </a:lnTo>
                <a:lnTo>
                  <a:pt x="0" y="335279"/>
                </a:lnTo>
                <a:lnTo>
                  <a:pt x="80771" y="365759"/>
                </a:lnTo>
                <a:lnTo>
                  <a:pt x="207263" y="28955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21907" y="4453127"/>
            <a:ext cx="233679" cy="391795"/>
          </a:xfrm>
          <a:custGeom>
            <a:avLst/>
            <a:gdLst/>
            <a:ahLst/>
            <a:cxnLst/>
            <a:rect l="l" t="t" r="r" b="b"/>
            <a:pathLst>
              <a:path w="233679" h="391795">
                <a:moveTo>
                  <a:pt x="233171" y="41147"/>
                </a:moveTo>
                <a:lnTo>
                  <a:pt x="230123" y="35051"/>
                </a:lnTo>
                <a:lnTo>
                  <a:pt x="224027" y="32003"/>
                </a:lnTo>
                <a:lnTo>
                  <a:pt x="144779" y="1523"/>
                </a:lnTo>
                <a:lnTo>
                  <a:pt x="137159" y="0"/>
                </a:lnTo>
                <a:lnTo>
                  <a:pt x="131063" y="3047"/>
                </a:lnTo>
                <a:lnTo>
                  <a:pt x="128015" y="9143"/>
                </a:lnTo>
                <a:lnTo>
                  <a:pt x="3047" y="344423"/>
                </a:lnTo>
                <a:lnTo>
                  <a:pt x="0" y="350519"/>
                </a:lnTo>
                <a:lnTo>
                  <a:pt x="3047" y="356615"/>
                </a:lnTo>
                <a:lnTo>
                  <a:pt x="9143" y="359663"/>
                </a:lnTo>
                <a:lnTo>
                  <a:pt x="18287" y="363114"/>
                </a:lnTo>
                <a:lnTo>
                  <a:pt x="18287" y="336803"/>
                </a:lnTo>
                <a:lnTo>
                  <a:pt x="28632" y="340782"/>
                </a:lnTo>
                <a:lnTo>
                  <a:pt x="135635" y="57159"/>
                </a:lnTo>
                <a:lnTo>
                  <a:pt x="135635" y="24383"/>
                </a:lnTo>
                <a:lnTo>
                  <a:pt x="150875" y="16763"/>
                </a:lnTo>
                <a:lnTo>
                  <a:pt x="150875" y="30134"/>
                </a:lnTo>
                <a:lnTo>
                  <a:pt x="204704" y="50447"/>
                </a:lnTo>
                <a:lnTo>
                  <a:pt x="208787" y="39623"/>
                </a:lnTo>
                <a:lnTo>
                  <a:pt x="216407" y="54863"/>
                </a:lnTo>
                <a:lnTo>
                  <a:pt x="216407" y="87639"/>
                </a:lnTo>
                <a:lnTo>
                  <a:pt x="231647" y="47243"/>
                </a:lnTo>
                <a:lnTo>
                  <a:pt x="233171" y="41147"/>
                </a:lnTo>
                <a:close/>
              </a:path>
              <a:path w="233679" h="391795">
                <a:moveTo>
                  <a:pt x="28632" y="340782"/>
                </a:moveTo>
                <a:lnTo>
                  <a:pt x="18287" y="336803"/>
                </a:lnTo>
                <a:lnTo>
                  <a:pt x="24383" y="352043"/>
                </a:lnTo>
                <a:lnTo>
                  <a:pt x="28632" y="340782"/>
                </a:lnTo>
                <a:close/>
              </a:path>
              <a:path w="233679" h="391795">
                <a:moveTo>
                  <a:pt x="86737" y="363130"/>
                </a:moveTo>
                <a:lnTo>
                  <a:pt x="28632" y="340782"/>
                </a:lnTo>
                <a:lnTo>
                  <a:pt x="24383" y="352043"/>
                </a:lnTo>
                <a:lnTo>
                  <a:pt x="18287" y="336803"/>
                </a:lnTo>
                <a:lnTo>
                  <a:pt x="18287" y="363114"/>
                </a:lnTo>
                <a:lnTo>
                  <a:pt x="82295" y="387268"/>
                </a:lnTo>
                <a:lnTo>
                  <a:pt x="82295" y="374903"/>
                </a:lnTo>
                <a:lnTo>
                  <a:pt x="86737" y="363130"/>
                </a:lnTo>
                <a:close/>
              </a:path>
              <a:path w="233679" h="391795">
                <a:moveTo>
                  <a:pt x="97535" y="367283"/>
                </a:moveTo>
                <a:lnTo>
                  <a:pt x="86737" y="363130"/>
                </a:lnTo>
                <a:lnTo>
                  <a:pt x="82295" y="374903"/>
                </a:lnTo>
                <a:lnTo>
                  <a:pt x="97535" y="367283"/>
                </a:lnTo>
                <a:close/>
              </a:path>
              <a:path w="233679" h="391795">
                <a:moveTo>
                  <a:pt x="97535" y="391058"/>
                </a:moveTo>
                <a:lnTo>
                  <a:pt x="97535" y="367283"/>
                </a:lnTo>
                <a:lnTo>
                  <a:pt x="82295" y="374903"/>
                </a:lnTo>
                <a:lnTo>
                  <a:pt x="82295" y="387268"/>
                </a:lnTo>
                <a:lnTo>
                  <a:pt x="89915" y="390143"/>
                </a:lnTo>
                <a:lnTo>
                  <a:pt x="96011" y="391667"/>
                </a:lnTo>
                <a:lnTo>
                  <a:pt x="97535" y="391058"/>
                </a:lnTo>
                <a:close/>
              </a:path>
              <a:path w="233679" h="391795">
                <a:moveTo>
                  <a:pt x="216407" y="87639"/>
                </a:moveTo>
                <a:lnTo>
                  <a:pt x="216407" y="54863"/>
                </a:lnTo>
                <a:lnTo>
                  <a:pt x="204704" y="50447"/>
                </a:lnTo>
                <a:lnTo>
                  <a:pt x="86737" y="363130"/>
                </a:lnTo>
                <a:lnTo>
                  <a:pt x="97535" y="367283"/>
                </a:lnTo>
                <a:lnTo>
                  <a:pt x="97535" y="391058"/>
                </a:lnTo>
                <a:lnTo>
                  <a:pt x="103631" y="388619"/>
                </a:lnTo>
                <a:lnTo>
                  <a:pt x="105155" y="382523"/>
                </a:lnTo>
                <a:lnTo>
                  <a:pt x="216407" y="87639"/>
                </a:lnTo>
                <a:close/>
              </a:path>
              <a:path w="233679" h="391795">
                <a:moveTo>
                  <a:pt x="150875" y="16763"/>
                </a:moveTo>
                <a:lnTo>
                  <a:pt x="135635" y="24383"/>
                </a:lnTo>
                <a:lnTo>
                  <a:pt x="146460" y="28468"/>
                </a:lnTo>
                <a:lnTo>
                  <a:pt x="150875" y="16763"/>
                </a:lnTo>
                <a:close/>
              </a:path>
              <a:path w="233679" h="391795">
                <a:moveTo>
                  <a:pt x="146460" y="28468"/>
                </a:moveTo>
                <a:lnTo>
                  <a:pt x="135635" y="24383"/>
                </a:lnTo>
                <a:lnTo>
                  <a:pt x="135635" y="57159"/>
                </a:lnTo>
                <a:lnTo>
                  <a:pt x="146460" y="28468"/>
                </a:lnTo>
                <a:close/>
              </a:path>
              <a:path w="233679" h="391795">
                <a:moveTo>
                  <a:pt x="150875" y="30134"/>
                </a:moveTo>
                <a:lnTo>
                  <a:pt x="150875" y="16763"/>
                </a:lnTo>
                <a:lnTo>
                  <a:pt x="146460" y="28468"/>
                </a:lnTo>
                <a:lnTo>
                  <a:pt x="150875" y="30134"/>
                </a:lnTo>
                <a:close/>
              </a:path>
              <a:path w="233679" h="391795">
                <a:moveTo>
                  <a:pt x="216407" y="54863"/>
                </a:moveTo>
                <a:lnTo>
                  <a:pt x="208787" y="39623"/>
                </a:lnTo>
                <a:lnTo>
                  <a:pt x="204704" y="50447"/>
                </a:lnTo>
                <a:lnTo>
                  <a:pt x="216407" y="5486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08419" y="4945379"/>
            <a:ext cx="140335" cy="607060"/>
          </a:xfrm>
          <a:custGeom>
            <a:avLst/>
            <a:gdLst/>
            <a:ahLst/>
            <a:cxnLst/>
            <a:rect l="l" t="t" r="r" b="b"/>
            <a:pathLst>
              <a:path w="140334" h="607060">
                <a:moveTo>
                  <a:pt x="140207" y="7619"/>
                </a:moveTo>
                <a:lnTo>
                  <a:pt x="80771" y="0"/>
                </a:lnTo>
                <a:lnTo>
                  <a:pt x="0" y="598931"/>
                </a:lnTo>
                <a:lnTo>
                  <a:pt x="59435" y="606551"/>
                </a:lnTo>
                <a:lnTo>
                  <a:pt x="140207" y="761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5" y="661416"/>
            <a:ext cx="8599931" cy="806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2232"/>
            <a:ext cx="10058399" cy="7107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8143" y="862583"/>
            <a:ext cx="1612900" cy="349250"/>
          </a:xfrm>
          <a:custGeom>
            <a:avLst/>
            <a:gdLst/>
            <a:ahLst/>
            <a:cxnLst/>
            <a:rect l="l" t="t" r="r" b="b"/>
            <a:pathLst>
              <a:path w="1612900" h="349250">
                <a:moveTo>
                  <a:pt x="0" y="0"/>
                </a:moveTo>
                <a:lnTo>
                  <a:pt x="0" y="348995"/>
                </a:lnTo>
                <a:lnTo>
                  <a:pt x="1612391" y="348995"/>
                </a:lnTo>
                <a:lnTo>
                  <a:pt x="1612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5952" y="851916"/>
            <a:ext cx="1637030" cy="372110"/>
          </a:xfrm>
          <a:custGeom>
            <a:avLst/>
            <a:gdLst/>
            <a:ahLst/>
            <a:cxnLst/>
            <a:rect l="l" t="t" r="r" b="b"/>
            <a:pathLst>
              <a:path w="1637029" h="372109">
                <a:moveTo>
                  <a:pt x="1636775" y="365759"/>
                </a:moveTo>
                <a:lnTo>
                  <a:pt x="1636775" y="4571"/>
                </a:lnTo>
                <a:lnTo>
                  <a:pt x="1630679" y="0"/>
                </a:lnTo>
                <a:lnTo>
                  <a:pt x="4571" y="0"/>
                </a:lnTo>
                <a:lnTo>
                  <a:pt x="0" y="4571"/>
                </a:lnTo>
                <a:lnTo>
                  <a:pt x="0" y="365759"/>
                </a:lnTo>
                <a:lnTo>
                  <a:pt x="4571" y="371855"/>
                </a:lnTo>
                <a:lnTo>
                  <a:pt x="12191" y="37185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1612391" y="22859"/>
                </a:lnTo>
                <a:lnTo>
                  <a:pt x="1612391" y="10667"/>
                </a:lnTo>
                <a:lnTo>
                  <a:pt x="1624583" y="22859"/>
                </a:lnTo>
                <a:lnTo>
                  <a:pt x="1624583" y="371855"/>
                </a:lnTo>
                <a:lnTo>
                  <a:pt x="1630679" y="371855"/>
                </a:lnTo>
                <a:lnTo>
                  <a:pt x="1636775" y="365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4240" y="874775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8143" y="121158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391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3" y="119938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12191"/>
                </a:lnTo>
                <a:lnTo>
                  <a:pt x="0" y="0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83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4440" y="874775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8343" y="119938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0"/>
                </a:lnTo>
                <a:lnTo>
                  <a:pt x="0" y="12191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0553" y="876807"/>
            <a:ext cx="76136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i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spc="-15" dirty="0">
                <a:latin typeface="Calibri"/>
                <a:cs typeface="Calibri"/>
              </a:rPr>
              <a:t>li</a:t>
            </a:r>
            <a:r>
              <a:rPr sz="1700" b="1" spc="-20" dirty="0">
                <a:latin typeface="Calibri"/>
                <a:cs typeface="Calibri"/>
              </a:rPr>
              <a:t>s</a:t>
            </a:r>
            <a:r>
              <a:rPr sz="1700" b="1" spc="-10" dirty="0">
                <a:latin typeface="Calibri"/>
                <a:cs typeface="Calibri"/>
              </a:rPr>
              <a:t>mo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47788" y="1014983"/>
            <a:ext cx="212090" cy="36830"/>
          </a:xfrm>
          <a:custGeom>
            <a:avLst/>
            <a:gdLst/>
            <a:ahLst/>
            <a:cxnLst/>
            <a:rect l="l" t="t" r="r" b="b"/>
            <a:pathLst>
              <a:path w="212090" h="36830">
                <a:moveTo>
                  <a:pt x="211835" y="18287"/>
                </a:moveTo>
                <a:lnTo>
                  <a:pt x="210311" y="0"/>
                </a:lnTo>
                <a:lnTo>
                  <a:pt x="0" y="18287"/>
                </a:lnTo>
                <a:lnTo>
                  <a:pt x="3047" y="36575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439" y="749807"/>
            <a:ext cx="2894330" cy="675640"/>
          </a:xfrm>
          <a:custGeom>
            <a:avLst/>
            <a:gdLst/>
            <a:ahLst/>
            <a:cxnLst/>
            <a:rect l="l" t="t" r="r" b="b"/>
            <a:pathLst>
              <a:path w="2894329" h="675640">
                <a:moveTo>
                  <a:pt x="2894075" y="675131"/>
                </a:moveTo>
                <a:lnTo>
                  <a:pt x="2894075" y="0"/>
                </a:lnTo>
                <a:lnTo>
                  <a:pt x="0" y="0"/>
                </a:lnTo>
                <a:lnTo>
                  <a:pt x="0" y="675131"/>
                </a:lnTo>
                <a:lnTo>
                  <a:pt x="4571" y="67513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884931" y="9143"/>
                </a:lnTo>
                <a:lnTo>
                  <a:pt x="2884931" y="4571"/>
                </a:lnTo>
                <a:lnTo>
                  <a:pt x="2889503" y="9143"/>
                </a:lnTo>
                <a:lnTo>
                  <a:pt x="2889503" y="675131"/>
                </a:lnTo>
                <a:lnTo>
                  <a:pt x="2894075" y="675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011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0297" y="758951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011" y="1420367"/>
            <a:ext cx="2885440" cy="0"/>
          </a:xfrm>
          <a:custGeom>
            <a:avLst/>
            <a:gdLst/>
            <a:ahLst/>
            <a:cxnLst/>
            <a:rect l="l" t="t" r="r" b="b"/>
            <a:pathLst>
              <a:path w="2885440">
                <a:moveTo>
                  <a:pt x="0" y="0"/>
                </a:moveTo>
                <a:lnTo>
                  <a:pt x="288493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011" y="1415795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571" y="9143"/>
                </a:moveTo>
                <a:lnTo>
                  <a:pt x="4571" y="4571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8371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1" y="4571"/>
                </a:moveTo>
                <a:lnTo>
                  <a:pt x="0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0658" y="758951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8371" y="1415795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011" y="754379"/>
            <a:ext cx="2885440" cy="614680"/>
          </a:xfrm>
          <a:custGeom>
            <a:avLst/>
            <a:gdLst/>
            <a:ahLst/>
            <a:cxnLst/>
            <a:rect l="l" t="t" r="r" b="b"/>
            <a:pathLst>
              <a:path w="2885440" h="614680">
                <a:moveTo>
                  <a:pt x="0" y="0"/>
                </a:moveTo>
                <a:lnTo>
                  <a:pt x="0" y="614171"/>
                </a:lnTo>
                <a:lnTo>
                  <a:pt x="2884931" y="614171"/>
                </a:lnTo>
                <a:lnTo>
                  <a:pt x="28849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</a:pPr>
            <a:r>
              <a:rPr dirty="0"/>
              <a:t>Iniciados ‐</a:t>
            </a:r>
            <a:r>
              <a:rPr spc="-220" dirty="0"/>
              <a:t> </a:t>
            </a:r>
            <a:r>
              <a:rPr spc="-20" dirty="0"/>
              <a:t>BTT</a:t>
            </a:r>
          </a:p>
          <a:p>
            <a:pPr marL="82550">
              <a:lnSpc>
                <a:spcPct val="100000"/>
              </a:lnSpc>
              <a:spcBef>
                <a:spcPts val="150"/>
              </a:spcBef>
            </a:pPr>
            <a:r>
              <a:rPr sz="1500" dirty="0"/>
              <a:t>1 </a:t>
            </a:r>
            <a:r>
              <a:rPr sz="1500" spc="-20" dirty="0"/>
              <a:t>volta</a:t>
            </a:r>
            <a:r>
              <a:rPr sz="1500" spc="-155" dirty="0"/>
              <a:t> </a:t>
            </a:r>
            <a:r>
              <a:rPr sz="1500" spc="-5" dirty="0"/>
              <a:t>(3100m)</a:t>
            </a:r>
            <a:endParaRPr sz="1500"/>
          </a:p>
        </p:txBody>
      </p:sp>
      <p:sp>
        <p:nvSpPr>
          <p:cNvPr id="25" name="object 25"/>
          <p:cNvSpPr/>
          <p:nvPr/>
        </p:nvSpPr>
        <p:spPr>
          <a:xfrm>
            <a:off x="5244083" y="1031747"/>
            <a:ext cx="158750" cy="332740"/>
          </a:xfrm>
          <a:custGeom>
            <a:avLst/>
            <a:gdLst/>
            <a:ahLst/>
            <a:cxnLst/>
            <a:rect l="l" t="t" r="r" b="b"/>
            <a:pathLst>
              <a:path w="158750" h="332740">
                <a:moveTo>
                  <a:pt x="158495" y="18287"/>
                </a:moveTo>
                <a:lnTo>
                  <a:pt x="50291" y="0"/>
                </a:lnTo>
                <a:lnTo>
                  <a:pt x="0" y="313943"/>
                </a:lnTo>
                <a:lnTo>
                  <a:pt x="108203" y="332231"/>
                </a:lnTo>
                <a:lnTo>
                  <a:pt x="158495" y="1828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30367" y="1019555"/>
            <a:ext cx="186055" cy="356870"/>
          </a:xfrm>
          <a:custGeom>
            <a:avLst/>
            <a:gdLst/>
            <a:ahLst/>
            <a:cxnLst/>
            <a:rect l="l" t="t" r="r" b="b"/>
            <a:pathLst>
              <a:path w="186054" h="356869">
                <a:moveTo>
                  <a:pt x="185927" y="25907"/>
                </a:moveTo>
                <a:lnTo>
                  <a:pt x="181355" y="19811"/>
                </a:lnTo>
                <a:lnTo>
                  <a:pt x="175259" y="18287"/>
                </a:lnTo>
                <a:lnTo>
                  <a:pt x="65531" y="1523"/>
                </a:lnTo>
                <a:lnTo>
                  <a:pt x="59435" y="0"/>
                </a:lnTo>
                <a:lnTo>
                  <a:pt x="53339" y="4571"/>
                </a:lnTo>
                <a:lnTo>
                  <a:pt x="51815" y="10667"/>
                </a:lnTo>
                <a:lnTo>
                  <a:pt x="1523" y="324611"/>
                </a:lnTo>
                <a:lnTo>
                  <a:pt x="0" y="330707"/>
                </a:lnTo>
                <a:lnTo>
                  <a:pt x="4571" y="336803"/>
                </a:lnTo>
                <a:lnTo>
                  <a:pt x="10667" y="338327"/>
                </a:lnTo>
                <a:lnTo>
                  <a:pt x="15239" y="339026"/>
                </a:lnTo>
                <a:lnTo>
                  <a:pt x="15239" y="313943"/>
                </a:lnTo>
                <a:lnTo>
                  <a:pt x="26347" y="315821"/>
                </a:lnTo>
                <a:lnTo>
                  <a:pt x="62483" y="97939"/>
                </a:lnTo>
                <a:lnTo>
                  <a:pt x="62483" y="24383"/>
                </a:lnTo>
                <a:lnTo>
                  <a:pt x="76199" y="15239"/>
                </a:lnTo>
                <a:lnTo>
                  <a:pt x="76199" y="26702"/>
                </a:lnTo>
                <a:lnTo>
                  <a:pt x="159580" y="40794"/>
                </a:lnTo>
                <a:lnTo>
                  <a:pt x="161543" y="28955"/>
                </a:lnTo>
                <a:lnTo>
                  <a:pt x="170687" y="42671"/>
                </a:lnTo>
                <a:lnTo>
                  <a:pt x="170687" y="117625"/>
                </a:lnTo>
                <a:lnTo>
                  <a:pt x="184403" y="32003"/>
                </a:lnTo>
                <a:lnTo>
                  <a:pt x="185927" y="25907"/>
                </a:lnTo>
                <a:close/>
              </a:path>
              <a:path w="186054" h="356869">
                <a:moveTo>
                  <a:pt x="26347" y="315821"/>
                </a:moveTo>
                <a:lnTo>
                  <a:pt x="15239" y="313943"/>
                </a:lnTo>
                <a:lnTo>
                  <a:pt x="24383" y="327659"/>
                </a:lnTo>
                <a:lnTo>
                  <a:pt x="26347" y="315821"/>
                </a:lnTo>
                <a:close/>
              </a:path>
              <a:path w="186054" h="356869">
                <a:moveTo>
                  <a:pt x="111577" y="330226"/>
                </a:moveTo>
                <a:lnTo>
                  <a:pt x="26347" y="315821"/>
                </a:lnTo>
                <a:lnTo>
                  <a:pt x="24383" y="327659"/>
                </a:lnTo>
                <a:lnTo>
                  <a:pt x="15239" y="313943"/>
                </a:lnTo>
                <a:lnTo>
                  <a:pt x="15239" y="339026"/>
                </a:lnTo>
                <a:lnTo>
                  <a:pt x="109727" y="353462"/>
                </a:lnTo>
                <a:lnTo>
                  <a:pt x="109727" y="341375"/>
                </a:lnTo>
                <a:lnTo>
                  <a:pt x="111577" y="330226"/>
                </a:lnTo>
                <a:close/>
              </a:path>
              <a:path w="186054" h="356869">
                <a:moveTo>
                  <a:pt x="76199" y="15239"/>
                </a:moveTo>
                <a:lnTo>
                  <a:pt x="62483" y="24383"/>
                </a:lnTo>
                <a:lnTo>
                  <a:pt x="74350" y="26389"/>
                </a:lnTo>
                <a:lnTo>
                  <a:pt x="76199" y="15239"/>
                </a:lnTo>
                <a:close/>
              </a:path>
              <a:path w="186054" h="356869">
                <a:moveTo>
                  <a:pt x="74350" y="26389"/>
                </a:moveTo>
                <a:lnTo>
                  <a:pt x="62483" y="24383"/>
                </a:lnTo>
                <a:lnTo>
                  <a:pt x="62483" y="97939"/>
                </a:lnTo>
                <a:lnTo>
                  <a:pt x="74350" y="26389"/>
                </a:lnTo>
                <a:close/>
              </a:path>
              <a:path w="186054" h="356869">
                <a:moveTo>
                  <a:pt x="76199" y="26702"/>
                </a:moveTo>
                <a:lnTo>
                  <a:pt x="76199" y="15239"/>
                </a:lnTo>
                <a:lnTo>
                  <a:pt x="74350" y="26389"/>
                </a:lnTo>
                <a:lnTo>
                  <a:pt x="76199" y="26702"/>
                </a:lnTo>
                <a:close/>
              </a:path>
              <a:path w="186054" h="356869">
                <a:moveTo>
                  <a:pt x="123443" y="332231"/>
                </a:moveTo>
                <a:lnTo>
                  <a:pt x="111577" y="330226"/>
                </a:lnTo>
                <a:lnTo>
                  <a:pt x="109727" y="341375"/>
                </a:lnTo>
                <a:lnTo>
                  <a:pt x="123443" y="332231"/>
                </a:lnTo>
                <a:close/>
              </a:path>
              <a:path w="186054" h="356869">
                <a:moveTo>
                  <a:pt x="123443" y="355853"/>
                </a:moveTo>
                <a:lnTo>
                  <a:pt x="123443" y="332231"/>
                </a:lnTo>
                <a:lnTo>
                  <a:pt x="109727" y="341375"/>
                </a:lnTo>
                <a:lnTo>
                  <a:pt x="109727" y="353462"/>
                </a:lnTo>
                <a:lnTo>
                  <a:pt x="120395" y="355091"/>
                </a:lnTo>
                <a:lnTo>
                  <a:pt x="123443" y="355853"/>
                </a:lnTo>
                <a:close/>
              </a:path>
              <a:path w="186054" h="356869">
                <a:moveTo>
                  <a:pt x="170687" y="117625"/>
                </a:moveTo>
                <a:lnTo>
                  <a:pt x="170687" y="42671"/>
                </a:lnTo>
                <a:lnTo>
                  <a:pt x="159580" y="40794"/>
                </a:lnTo>
                <a:lnTo>
                  <a:pt x="111577" y="330226"/>
                </a:lnTo>
                <a:lnTo>
                  <a:pt x="123443" y="332231"/>
                </a:lnTo>
                <a:lnTo>
                  <a:pt x="123443" y="355853"/>
                </a:lnTo>
                <a:lnTo>
                  <a:pt x="126491" y="356615"/>
                </a:lnTo>
                <a:lnTo>
                  <a:pt x="132587" y="352043"/>
                </a:lnTo>
                <a:lnTo>
                  <a:pt x="134111" y="345947"/>
                </a:lnTo>
                <a:lnTo>
                  <a:pt x="170687" y="117625"/>
                </a:lnTo>
                <a:close/>
              </a:path>
              <a:path w="186054" h="356869">
                <a:moveTo>
                  <a:pt x="170687" y="42671"/>
                </a:moveTo>
                <a:lnTo>
                  <a:pt x="161543" y="28955"/>
                </a:lnTo>
                <a:lnTo>
                  <a:pt x="159580" y="40794"/>
                </a:lnTo>
                <a:lnTo>
                  <a:pt x="170687" y="4267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46291" y="649223"/>
            <a:ext cx="460375" cy="340360"/>
          </a:xfrm>
          <a:custGeom>
            <a:avLst/>
            <a:gdLst/>
            <a:ahLst/>
            <a:cxnLst/>
            <a:rect l="l" t="t" r="r" b="b"/>
            <a:pathLst>
              <a:path w="460375" h="340359">
                <a:moveTo>
                  <a:pt x="460247" y="315467"/>
                </a:moveTo>
                <a:lnTo>
                  <a:pt x="435863" y="204215"/>
                </a:lnTo>
                <a:lnTo>
                  <a:pt x="413003" y="237743"/>
                </a:lnTo>
                <a:lnTo>
                  <a:pt x="44195" y="0"/>
                </a:lnTo>
                <a:lnTo>
                  <a:pt x="0" y="67055"/>
                </a:lnTo>
                <a:lnTo>
                  <a:pt x="370331" y="304799"/>
                </a:lnTo>
                <a:lnTo>
                  <a:pt x="370331" y="334909"/>
                </a:lnTo>
                <a:lnTo>
                  <a:pt x="460247" y="315467"/>
                </a:lnTo>
                <a:close/>
              </a:path>
              <a:path w="460375" h="340359">
                <a:moveTo>
                  <a:pt x="370331" y="334909"/>
                </a:moveTo>
                <a:lnTo>
                  <a:pt x="370331" y="304799"/>
                </a:lnTo>
                <a:lnTo>
                  <a:pt x="347471" y="339851"/>
                </a:lnTo>
                <a:lnTo>
                  <a:pt x="370331" y="33490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9527" y="632459"/>
            <a:ext cx="490855" cy="373380"/>
          </a:xfrm>
          <a:custGeom>
            <a:avLst/>
            <a:gdLst/>
            <a:ahLst/>
            <a:cxnLst/>
            <a:rect l="l" t="t" r="r" b="b"/>
            <a:pathLst>
              <a:path w="490854" h="373380">
                <a:moveTo>
                  <a:pt x="427390" y="237416"/>
                </a:moveTo>
                <a:lnTo>
                  <a:pt x="57911" y="0"/>
                </a:lnTo>
                <a:lnTo>
                  <a:pt x="0" y="86867"/>
                </a:lnTo>
                <a:lnTo>
                  <a:pt x="24383" y="102634"/>
                </a:lnTo>
                <a:lnTo>
                  <a:pt x="24383" y="74675"/>
                </a:lnTo>
                <a:lnTo>
                  <a:pt x="33570" y="80602"/>
                </a:lnTo>
                <a:lnTo>
                  <a:pt x="54863" y="48295"/>
                </a:lnTo>
                <a:lnTo>
                  <a:pt x="54863" y="25907"/>
                </a:lnTo>
                <a:lnTo>
                  <a:pt x="71627" y="22859"/>
                </a:lnTo>
                <a:lnTo>
                  <a:pt x="71627" y="36747"/>
                </a:lnTo>
                <a:lnTo>
                  <a:pt x="420623" y="262403"/>
                </a:lnTo>
                <a:lnTo>
                  <a:pt x="420623" y="248411"/>
                </a:lnTo>
                <a:lnTo>
                  <a:pt x="427390" y="237416"/>
                </a:lnTo>
                <a:close/>
              </a:path>
              <a:path w="490854" h="373380">
                <a:moveTo>
                  <a:pt x="33570" y="80602"/>
                </a:moveTo>
                <a:lnTo>
                  <a:pt x="24383" y="74675"/>
                </a:lnTo>
                <a:lnTo>
                  <a:pt x="27431" y="89915"/>
                </a:lnTo>
                <a:lnTo>
                  <a:pt x="33570" y="80602"/>
                </a:lnTo>
                <a:close/>
              </a:path>
              <a:path w="490854" h="373380">
                <a:moveTo>
                  <a:pt x="402335" y="318515"/>
                </a:moveTo>
                <a:lnTo>
                  <a:pt x="33570" y="80602"/>
                </a:lnTo>
                <a:lnTo>
                  <a:pt x="27431" y="89915"/>
                </a:lnTo>
                <a:lnTo>
                  <a:pt x="24383" y="74675"/>
                </a:lnTo>
                <a:lnTo>
                  <a:pt x="24383" y="102634"/>
                </a:lnTo>
                <a:lnTo>
                  <a:pt x="369600" y="325846"/>
                </a:lnTo>
                <a:lnTo>
                  <a:pt x="376427" y="315467"/>
                </a:lnTo>
                <a:lnTo>
                  <a:pt x="379475" y="332231"/>
                </a:lnTo>
                <a:lnTo>
                  <a:pt x="379475" y="340749"/>
                </a:lnTo>
                <a:lnTo>
                  <a:pt x="389962" y="338451"/>
                </a:lnTo>
                <a:lnTo>
                  <a:pt x="402335" y="318515"/>
                </a:lnTo>
                <a:close/>
              </a:path>
              <a:path w="490854" h="373380">
                <a:moveTo>
                  <a:pt x="71627" y="22859"/>
                </a:moveTo>
                <a:lnTo>
                  <a:pt x="54863" y="25907"/>
                </a:lnTo>
                <a:lnTo>
                  <a:pt x="65210" y="32597"/>
                </a:lnTo>
                <a:lnTo>
                  <a:pt x="71627" y="22859"/>
                </a:lnTo>
                <a:close/>
              </a:path>
              <a:path w="490854" h="373380">
                <a:moveTo>
                  <a:pt x="65210" y="32597"/>
                </a:moveTo>
                <a:lnTo>
                  <a:pt x="54863" y="25907"/>
                </a:lnTo>
                <a:lnTo>
                  <a:pt x="54863" y="48295"/>
                </a:lnTo>
                <a:lnTo>
                  <a:pt x="65210" y="32597"/>
                </a:lnTo>
                <a:close/>
              </a:path>
              <a:path w="490854" h="373380">
                <a:moveTo>
                  <a:pt x="71627" y="36747"/>
                </a:moveTo>
                <a:lnTo>
                  <a:pt x="71627" y="22859"/>
                </a:lnTo>
                <a:lnTo>
                  <a:pt x="65210" y="32597"/>
                </a:lnTo>
                <a:lnTo>
                  <a:pt x="71627" y="36747"/>
                </a:lnTo>
                <a:close/>
              </a:path>
              <a:path w="490854" h="373380">
                <a:moveTo>
                  <a:pt x="379475" y="340749"/>
                </a:moveTo>
                <a:lnTo>
                  <a:pt x="379475" y="332231"/>
                </a:lnTo>
                <a:lnTo>
                  <a:pt x="369600" y="325846"/>
                </a:lnTo>
                <a:lnTo>
                  <a:pt x="338327" y="373379"/>
                </a:lnTo>
                <a:lnTo>
                  <a:pt x="362711" y="368259"/>
                </a:lnTo>
                <a:lnTo>
                  <a:pt x="362711" y="344423"/>
                </a:lnTo>
                <a:lnTo>
                  <a:pt x="379475" y="340749"/>
                </a:lnTo>
                <a:close/>
              </a:path>
              <a:path w="490854" h="373380">
                <a:moveTo>
                  <a:pt x="389962" y="338451"/>
                </a:moveTo>
                <a:lnTo>
                  <a:pt x="362711" y="344423"/>
                </a:lnTo>
                <a:lnTo>
                  <a:pt x="374903" y="362711"/>
                </a:lnTo>
                <a:lnTo>
                  <a:pt x="389962" y="338451"/>
                </a:lnTo>
                <a:close/>
              </a:path>
              <a:path w="490854" h="373380">
                <a:moveTo>
                  <a:pt x="473963" y="344896"/>
                </a:moveTo>
                <a:lnTo>
                  <a:pt x="473963" y="320039"/>
                </a:lnTo>
                <a:lnTo>
                  <a:pt x="464819" y="335279"/>
                </a:lnTo>
                <a:lnTo>
                  <a:pt x="462087" y="322643"/>
                </a:lnTo>
                <a:lnTo>
                  <a:pt x="389962" y="338451"/>
                </a:lnTo>
                <a:lnTo>
                  <a:pt x="374903" y="362711"/>
                </a:lnTo>
                <a:lnTo>
                  <a:pt x="362711" y="344423"/>
                </a:lnTo>
                <a:lnTo>
                  <a:pt x="362711" y="368259"/>
                </a:lnTo>
                <a:lnTo>
                  <a:pt x="473963" y="344896"/>
                </a:lnTo>
                <a:close/>
              </a:path>
              <a:path w="490854" h="373380">
                <a:moveTo>
                  <a:pt x="379475" y="332231"/>
                </a:moveTo>
                <a:lnTo>
                  <a:pt x="376427" y="315467"/>
                </a:lnTo>
                <a:lnTo>
                  <a:pt x="369600" y="325846"/>
                </a:lnTo>
                <a:lnTo>
                  <a:pt x="379475" y="332231"/>
                </a:lnTo>
                <a:close/>
              </a:path>
              <a:path w="490854" h="373380">
                <a:moveTo>
                  <a:pt x="437387" y="243839"/>
                </a:moveTo>
                <a:lnTo>
                  <a:pt x="427390" y="237416"/>
                </a:lnTo>
                <a:lnTo>
                  <a:pt x="420623" y="248411"/>
                </a:lnTo>
                <a:lnTo>
                  <a:pt x="437387" y="243839"/>
                </a:lnTo>
                <a:close/>
              </a:path>
              <a:path w="490854" h="373380">
                <a:moveTo>
                  <a:pt x="437387" y="266361"/>
                </a:moveTo>
                <a:lnTo>
                  <a:pt x="437387" y="243839"/>
                </a:lnTo>
                <a:lnTo>
                  <a:pt x="420623" y="248411"/>
                </a:lnTo>
                <a:lnTo>
                  <a:pt x="420623" y="262403"/>
                </a:lnTo>
                <a:lnTo>
                  <a:pt x="434339" y="271271"/>
                </a:lnTo>
                <a:lnTo>
                  <a:pt x="437387" y="266361"/>
                </a:lnTo>
                <a:close/>
              </a:path>
              <a:path w="490854" h="373380">
                <a:moveTo>
                  <a:pt x="490727" y="341375"/>
                </a:moveTo>
                <a:lnTo>
                  <a:pt x="457199" y="188975"/>
                </a:lnTo>
                <a:lnTo>
                  <a:pt x="427390" y="237416"/>
                </a:lnTo>
                <a:lnTo>
                  <a:pt x="437387" y="243839"/>
                </a:lnTo>
                <a:lnTo>
                  <a:pt x="437387" y="266361"/>
                </a:lnTo>
                <a:lnTo>
                  <a:pt x="440435" y="261450"/>
                </a:lnTo>
                <a:lnTo>
                  <a:pt x="440435" y="222503"/>
                </a:lnTo>
                <a:lnTo>
                  <a:pt x="461771" y="227075"/>
                </a:lnTo>
                <a:lnTo>
                  <a:pt x="461771" y="321182"/>
                </a:lnTo>
                <a:lnTo>
                  <a:pt x="462087" y="322643"/>
                </a:lnTo>
                <a:lnTo>
                  <a:pt x="473963" y="320039"/>
                </a:lnTo>
                <a:lnTo>
                  <a:pt x="473963" y="344896"/>
                </a:lnTo>
                <a:lnTo>
                  <a:pt x="490727" y="341375"/>
                </a:lnTo>
                <a:close/>
              </a:path>
              <a:path w="490854" h="373380">
                <a:moveTo>
                  <a:pt x="461771" y="227075"/>
                </a:moveTo>
                <a:lnTo>
                  <a:pt x="440435" y="222503"/>
                </a:lnTo>
                <a:lnTo>
                  <a:pt x="446681" y="251388"/>
                </a:lnTo>
                <a:lnTo>
                  <a:pt x="461771" y="227075"/>
                </a:lnTo>
                <a:close/>
              </a:path>
              <a:path w="490854" h="373380">
                <a:moveTo>
                  <a:pt x="446681" y="251388"/>
                </a:moveTo>
                <a:lnTo>
                  <a:pt x="440435" y="222503"/>
                </a:lnTo>
                <a:lnTo>
                  <a:pt x="440435" y="261450"/>
                </a:lnTo>
                <a:lnTo>
                  <a:pt x="446681" y="251388"/>
                </a:lnTo>
                <a:close/>
              </a:path>
              <a:path w="490854" h="373380">
                <a:moveTo>
                  <a:pt x="461771" y="321182"/>
                </a:moveTo>
                <a:lnTo>
                  <a:pt x="461771" y="227075"/>
                </a:lnTo>
                <a:lnTo>
                  <a:pt x="446681" y="251388"/>
                </a:lnTo>
                <a:lnTo>
                  <a:pt x="461771" y="321182"/>
                </a:lnTo>
                <a:close/>
              </a:path>
              <a:path w="490854" h="373380">
                <a:moveTo>
                  <a:pt x="473963" y="320039"/>
                </a:moveTo>
                <a:lnTo>
                  <a:pt x="462087" y="322643"/>
                </a:lnTo>
                <a:lnTo>
                  <a:pt x="464819" y="335279"/>
                </a:lnTo>
                <a:lnTo>
                  <a:pt x="473963" y="32003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70291" y="3624071"/>
            <a:ext cx="203200" cy="518159"/>
          </a:xfrm>
          <a:custGeom>
            <a:avLst/>
            <a:gdLst/>
            <a:ahLst/>
            <a:cxnLst/>
            <a:rect l="l" t="t" r="r" b="b"/>
            <a:pathLst>
              <a:path w="203200" h="518160">
                <a:moveTo>
                  <a:pt x="202691" y="15239"/>
                </a:moveTo>
                <a:lnTo>
                  <a:pt x="121919" y="0"/>
                </a:lnTo>
                <a:lnTo>
                  <a:pt x="39623" y="431291"/>
                </a:lnTo>
                <a:lnTo>
                  <a:pt x="0" y="423671"/>
                </a:lnTo>
                <a:lnTo>
                  <a:pt x="64007" y="518159"/>
                </a:lnTo>
                <a:lnTo>
                  <a:pt x="118871" y="480994"/>
                </a:lnTo>
                <a:lnTo>
                  <a:pt x="118871" y="446531"/>
                </a:lnTo>
                <a:lnTo>
                  <a:pt x="202691" y="15239"/>
                </a:lnTo>
                <a:close/>
              </a:path>
              <a:path w="203200" h="518160">
                <a:moveTo>
                  <a:pt x="158495" y="454151"/>
                </a:moveTo>
                <a:lnTo>
                  <a:pt x="118871" y="446531"/>
                </a:lnTo>
                <a:lnTo>
                  <a:pt x="118871" y="480994"/>
                </a:lnTo>
                <a:lnTo>
                  <a:pt x="158495" y="454151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4383" y="3610355"/>
            <a:ext cx="242570" cy="548640"/>
          </a:xfrm>
          <a:custGeom>
            <a:avLst/>
            <a:gdLst/>
            <a:ahLst/>
            <a:cxnLst/>
            <a:rect l="l" t="t" r="r" b="b"/>
            <a:pathLst>
              <a:path w="242570" h="548639">
                <a:moveTo>
                  <a:pt x="55829" y="430549"/>
                </a:moveTo>
                <a:lnTo>
                  <a:pt x="0" y="420623"/>
                </a:lnTo>
                <a:lnTo>
                  <a:pt x="24383" y="456558"/>
                </a:lnTo>
                <a:lnTo>
                  <a:pt x="24383" y="449579"/>
                </a:lnTo>
                <a:lnTo>
                  <a:pt x="36575" y="431291"/>
                </a:lnTo>
                <a:lnTo>
                  <a:pt x="52417" y="454676"/>
                </a:lnTo>
                <a:lnTo>
                  <a:pt x="53339" y="454844"/>
                </a:lnTo>
                <a:lnTo>
                  <a:pt x="53339" y="443483"/>
                </a:lnTo>
                <a:lnTo>
                  <a:pt x="55829" y="430549"/>
                </a:lnTo>
                <a:close/>
              </a:path>
              <a:path w="242570" h="548639">
                <a:moveTo>
                  <a:pt x="52417" y="454676"/>
                </a:moveTo>
                <a:lnTo>
                  <a:pt x="36575" y="431291"/>
                </a:lnTo>
                <a:lnTo>
                  <a:pt x="24383" y="449579"/>
                </a:lnTo>
                <a:lnTo>
                  <a:pt x="52417" y="454676"/>
                </a:lnTo>
                <a:close/>
              </a:path>
              <a:path w="242570" h="548639">
                <a:moveTo>
                  <a:pt x="93895" y="515906"/>
                </a:moveTo>
                <a:lnTo>
                  <a:pt x="52417" y="454676"/>
                </a:lnTo>
                <a:lnTo>
                  <a:pt x="24383" y="449579"/>
                </a:lnTo>
                <a:lnTo>
                  <a:pt x="24383" y="456558"/>
                </a:lnTo>
                <a:lnTo>
                  <a:pt x="83819" y="544148"/>
                </a:lnTo>
                <a:lnTo>
                  <a:pt x="83819" y="522731"/>
                </a:lnTo>
                <a:lnTo>
                  <a:pt x="93895" y="515906"/>
                </a:lnTo>
                <a:close/>
              </a:path>
              <a:path w="242570" h="548639">
                <a:moveTo>
                  <a:pt x="68579" y="432815"/>
                </a:moveTo>
                <a:lnTo>
                  <a:pt x="55829" y="430549"/>
                </a:lnTo>
                <a:lnTo>
                  <a:pt x="53339" y="443483"/>
                </a:lnTo>
                <a:lnTo>
                  <a:pt x="68579" y="432815"/>
                </a:lnTo>
                <a:close/>
              </a:path>
              <a:path w="242570" h="548639">
                <a:moveTo>
                  <a:pt x="68579" y="457615"/>
                </a:moveTo>
                <a:lnTo>
                  <a:pt x="68579" y="432815"/>
                </a:lnTo>
                <a:lnTo>
                  <a:pt x="53339" y="443483"/>
                </a:lnTo>
                <a:lnTo>
                  <a:pt x="53339" y="454844"/>
                </a:lnTo>
                <a:lnTo>
                  <a:pt x="68579" y="457615"/>
                </a:lnTo>
                <a:close/>
              </a:path>
              <a:path w="242570" h="548639">
                <a:moveTo>
                  <a:pt x="242315" y="19811"/>
                </a:moveTo>
                <a:lnTo>
                  <a:pt x="138683" y="0"/>
                </a:lnTo>
                <a:lnTo>
                  <a:pt x="55829" y="430549"/>
                </a:lnTo>
                <a:lnTo>
                  <a:pt x="68579" y="432815"/>
                </a:lnTo>
                <a:lnTo>
                  <a:pt x="68579" y="457615"/>
                </a:lnTo>
                <a:lnTo>
                  <a:pt x="74675" y="458723"/>
                </a:lnTo>
                <a:lnTo>
                  <a:pt x="146303" y="86514"/>
                </a:lnTo>
                <a:lnTo>
                  <a:pt x="146303" y="24383"/>
                </a:lnTo>
                <a:lnTo>
                  <a:pt x="160019" y="15239"/>
                </a:lnTo>
                <a:lnTo>
                  <a:pt x="160019" y="27021"/>
                </a:lnTo>
                <a:lnTo>
                  <a:pt x="214189" y="37438"/>
                </a:lnTo>
                <a:lnTo>
                  <a:pt x="216407" y="25907"/>
                </a:lnTo>
                <a:lnTo>
                  <a:pt x="225551" y="39623"/>
                </a:lnTo>
                <a:lnTo>
                  <a:pt x="225551" y="106625"/>
                </a:lnTo>
                <a:lnTo>
                  <a:pt x="242315" y="19811"/>
                </a:lnTo>
                <a:close/>
              </a:path>
              <a:path w="242570" h="548639">
                <a:moveTo>
                  <a:pt x="100583" y="525779"/>
                </a:moveTo>
                <a:lnTo>
                  <a:pt x="93895" y="515906"/>
                </a:lnTo>
                <a:lnTo>
                  <a:pt x="83819" y="522731"/>
                </a:lnTo>
                <a:lnTo>
                  <a:pt x="100583" y="525779"/>
                </a:lnTo>
                <a:close/>
              </a:path>
              <a:path w="242570" h="548639">
                <a:moveTo>
                  <a:pt x="100583" y="539332"/>
                </a:moveTo>
                <a:lnTo>
                  <a:pt x="100583" y="525779"/>
                </a:lnTo>
                <a:lnTo>
                  <a:pt x="83819" y="522731"/>
                </a:lnTo>
                <a:lnTo>
                  <a:pt x="83819" y="544148"/>
                </a:lnTo>
                <a:lnTo>
                  <a:pt x="86867" y="548639"/>
                </a:lnTo>
                <a:lnTo>
                  <a:pt x="100583" y="539332"/>
                </a:lnTo>
                <a:close/>
              </a:path>
              <a:path w="242570" h="548639">
                <a:moveTo>
                  <a:pt x="182879" y="483488"/>
                </a:moveTo>
                <a:lnTo>
                  <a:pt x="182879" y="480059"/>
                </a:lnTo>
                <a:lnTo>
                  <a:pt x="155218" y="474365"/>
                </a:lnTo>
                <a:lnTo>
                  <a:pt x="93895" y="515906"/>
                </a:lnTo>
                <a:lnTo>
                  <a:pt x="100583" y="525779"/>
                </a:lnTo>
                <a:lnTo>
                  <a:pt x="100583" y="539332"/>
                </a:lnTo>
                <a:lnTo>
                  <a:pt x="182879" y="483488"/>
                </a:lnTo>
                <a:close/>
              </a:path>
              <a:path w="242570" h="548639">
                <a:moveTo>
                  <a:pt x="225551" y="106625"/>
                </a:moveTo>
                <a:lnTo>
                  <a:pt x="225551" y="39623"/>
                </a:lnTo>
                <a:lnTo>
                  <a:pt x="214189" y="37438"/>
                </a:lnTo>
                <a:lnTo>
                  <a:pt x="131063" y="469391"/>
                </a:lnTo>
                <a:lnTo>
                  <a:pt x="147827" y="472843"/>
                </a:lnTo>
                <a:lnTo>
                  <a:pt x="147827" y="448055"/>
                </a:lnTo>
                <a:lnTo>
                  <a:pt x="159172" y="450376"/>
                </a:lnTo>
                <a:lnTo>
                  <a:pt x="225551" y="106625"/>
                </a:lnTo>
                <a:close/>
              </a:path>
              <a:path w="242570" h="548639">
                <a:moveTo>
                  <a:pt x="160019" y="15239"/>
                </a:moveTo>
                <a:lnTo>
                  <a:pt x="146303" y="24383"/>
                </a:lnTo>
                <a:lnTo>
                  <a:pt x="157833" y="26601"/>
                </a:lnTo>
                <a:lnTo>
                  <a:pt x="160019" y="15239"/>
                </a:lnTo>
                <a:close/>
              </a:path>
              <a:path w="242570" h="548639">
                <a:moveTo>
                  <a:pt x="157833" y="26601"/>
                </a:moveTo>
                <a:lnTo>
                  <a:pt x="146303" y="24383"/>
                </a:lnTo>
                <a:lnTo>
                  <a:pt x="146303" y="86514"/>
                </a:lnTo>
                <a:lnTo>
                  <a:pt x="157833" y="26601"/>
                </a:lnTo>
                <a:close/>
              </a:path>
              <a:path w="242570" h="548639">
                <a:moveTo>
                  <a:pt x="159172" y="450376"/>
                </a:moveTo>
                <a:lnTo>
                  <a:pt x="147827" y="448055"/>
                </a:lnTo>
                <a:lnTo>
                  <a:pt x="156971" y="461771"/>
                </a:lnTo>
                <a:lnTo>
                  <a:pt x="159172" y="450376"/>
                </a:lnTo>
                <a:close/>
              </a:path>
              <a:path w="242570" h="548639">
                <a:moveTo>
                  <a:pt x="214883" y="461771"/>
                </a:moveTo>
                <a:lnTo>
                  <a:pt x="159172" y="450376"/>
                </a:lnTo>
                <a:lnTo>
                  <a:pt x="156971" y="461771"/>
                </a:lnTo>
                <a:lnTo>
                  <a:pt x="147827" y="448055"/>
                </a:lnTo>
                <a:lnTo>
                  <a:pt x="147827" y="472843"/>
                </a:lnTo>
                <a:lnTo>
                  <a:pt x="155218" y="474365"/>
                </a:lnTo>
                <a:lnTo>
                  <a:pt x="178307" y="458723"/>
                </a:lnTo>
                <a:lnTo>
                  <a:pt x="182879" y="480059"/>
                </a:lnTo>
                <a:lnTo>
                  <a:pt x="182879" y="483488"/>
                </a:lnTo>
                <a:lnTo>
                  <a:pt x="214883" y="461771"/>
                </a:lnTo>
                <a:close/>
              </a:path>
              <a:path w="242570" h="548639">
                <a:moveTo>
                  <a:pt x="182879" y="480059"/>
                </a:moveTo>
                <a:lnTo>
                  <a:pt x="178307" y="458723"/>
                </a:lnTo>
                <a:lnTo>
                  <a:pt x="155218" y="474365"/>
                </a:lnTo>
                <a:lnTo>
                  <a:pt x="182879" y="480059"/>
                </a:lnTo>
                <a:close/>
              </a:path>
              <a:path w="242570" h="548639">
                <a:moveTo>
                  <a:pt x="160019" y="27021"/>
                </a:moveTo>
                <a:lnTo>
                  <a:pt x="160019" y="15239"/>
                </a:lnTo>
                <a:lnTo>
                  <a:pt x="157833" y="26601"/>
                </a:lnTo>
                <a:lnTo>
                  <a:pt x="160019" y="27021"/>
                </a:lnTo>
                <a:close/>
              </a:path>
              <a:path w="242570" h="548639">
                <a:moveTo>
                  <a:pt x="225551" y="39623"/>
                </a:moveTo>
                <a:lnTo>
                  <a:pt x="216407" y="25907"/>
                </a:lnTo>
                <a:lnTo>
                  <a:pt x="214189" y="37438"/>
                </a:lnTo>
                <a:lnTo>
                  <a:pt x="225551" y="3962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9655" y="6601967"/>
            <a:ext cx="500380" cy="274320"/>
          </a:xfrm>
          <a:custGeom>
            <a:avLst/>
            <a:gdLst/>
            <a:ahLst/>
            <a:cxnLst/>
            <a:rect l="l" t="t" r="r" b="b"/>
            <a:pathLst>
              <a:path w="500379" h="274320">
                <a:moveTo>
                  <a:pt x="105155" y="0"/>
                </a:moveTo>
                <a:lnTo>
                  <a:pt x="0" y="45719"/>
                </a:lnTo>
                <a:lnTo>
                  <a:pt x="45719" y="150875"/>
                </a:lnTo>
                <a:lnTo>
                  <a:pt x="60959" y="112775"/>
                </a:lnTo>
                <a:lnTo>
                  <a:pt x="89915" y="124228"/>
                </a:lnTo>
                <a:lnTo>
                  <a:pt x="89915" y="38099"/>
                </a:lnTo>
                <a:lnTo>
                  <a:pt x="105155" y="0"/>
                </a:lnTo>
                <a:close/>
              </a:path>
              <a:path w="500379" h="274320">
                <a:moveTo>
                  <a:pt x="499871" y="198119"/>
                </a:moveTo>
                <a:lnTo>
                  <a:pt x="89915" y="38099"/>
                </a:lnTo>
                <a:lnTo>
                  <a:pt x="89915" y="124228"/>
                </a:lnTo>
                <a:lnTo>
                  <a:pt x="469391" y="274319"/>
                </a:lnTo>
                <a:lnTo>
                  <a:pt x="499871" y="19811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4415" y="6580631"/>
            <a:ext cx="530860" cy="311150"/>
          </a:xfrm>
          <a:custGeom>
            <a:avLst/>
            <a:gdLst/>
            <a:ahLst/>
            <a:cxnLst/>
            <a:rect l="l" t="t" r="r" b="b"/>
            <a:pathLst>
              <a:path w="530860" h="311150">
                <a:moveTo>
                  <a:pt x="141731" y="0"/>
                </a:moveTo>
                <a:lnTo>
                  <a:pt x="0" y="60959"/>
                </a:lnTo>
                <a:lnTo>
                  <a:pt x="19811" y="106382"/>
                </a:lnTo>
                <a:lnTo>
                  <a:pt x="19811" y="79247"/>
                </a:lnTo>
                <a:lnTo>
                  <a:pt x="25907" y="62483"/>
                </a:lnTo>
                <a:lnTo>
                  <a:pt x="31068" y="74353"/>
                </a:lnTo>
                <a:lnTo>
                  <a:pt x="98187" y="45171"/>
                </a:lnTo>
                <a:lnTo>
                  <a:pt x="109727" y="16763"/>
                </a:lnTo>
                <a:lnTo>
                  <a:pt x="124967" y="33527"/>
                </a:lnTo>
                <a:lnTo>
                  <a:pt x="124967" y="44005"/>
                </a:lnTo>
                <a:lnTo>
                  <a:pt x="141731" y="0"/>
                </a:lnTo>
                <a:close/>
              </a:path>
              <a:path w="530860" h="311150">
                <a:moveTo>
                  <a:pt x="31068" y="74353"/>
                </a:moveTo>
                <a:lnTo>
                  <a:pt x="25907" y="62483"/>
                </a:lnTo>
                <a:lnTo>
                  <a:pt x="19811" y="79247"/>
                </a:lnTo>
                <a:lnTo>
                  <a:pt x="31068" y="74353"/>
                </a:lnTo>
                <a:close/>
              </a:path>
              <a:path w="530860" h="311150">
                <a:moveTo>
                  <a:pt x="60598" y="142271"/>
                </a:moveTo>
                <a:lnTo>
                  <a:pt x="31068" y="74353"/>
                </a:lnTo>
                <a:lnTo>
                  <a:pt x="19811" y="79247"/>
                </a:lnTo>
                <a:lnTo>
                  <a:pt x="19811" y="106382"/>
                </a:lnTo>
                <a:lnTo>
                  <a:pt x="50291" y="176263"/>
                </a:lnTo>
                <a:lnTo>
                  <a:pt x="50291" y="167639"/>
                </a:lnTo>
                <a:lnTo>
                  <a:pt x="60598" y="142271"/>
                </a:lnTo>
                <a:close/>
              </a:path>
              <a:path w="530860" h="311150">
                <a:moveTo>
                  <a:pt x="71627" y="167639"/>
                </a:moveTo>
                <a:lnTo>
                  <a:pt x="60598" y="142271"/>
                </a:lnTo>
                <a:lnTo>
                  <a:pt x="50291" y="167639"/>
                </a:lnTo>
                <a:lnTo>
                  <a:pt x="71627" y="167639"/>
                </a:lnTo>
                <a:close/>
              </a:path>
              <a:path w="530860" h="311150">
                <a:moveTo>
                  <a:pt x="82456" y="150541"/>
                </a:moveTo>
                <a:lnTo>
                  <a:pt x="71627" y="146303"/>
                </a:lnTo>
                <a:lnTo>
                  <a:pt x="71627" y="167639"/>
                </a:lnTo>
                <a:lnTo>
                  <a:pt x="50291" y="167639"/>
                </a:lnTo>
                <a:lnTo>
                  <a:pt x="50291" y="176263"/>
                </a:lnTo>
                <a:lnTo>
                  <a:pt x="62483" y="204215"/>
                </a:lnTo>
                <a:lnTo>
                  <a:pt x="82456" y="150541"/>
                </a:lnTo>
                <a:close/>
              </a:path>
              <a:path w="530860" h="311150">
                <a:moveTo>
                  <a:pt x="478667" y="279325"/>
                </a:moveTo>
                <a:lnTo>
                  <a:pt x="70103" y="118871"/>
                </a:lnTo>
                <a:lnTo>
                  <a:pt x="60598" y="142271"/>
                </a:lnTo>
                <a:lnTo>
                  <a:pt x="71627" y="167639"/>
                </a:lnTo>
                <a:lnTo>
                  <a:pt x="71627" y="146303"/>
                </a:lnTo>
                <a:lnTo>
                  <a:pt x="86867" y="138683"/>
                </a:lnTo>
                <a:lnTo>
                  <a:pt x="86867" y="152267"/>
                </a:lnTo>
                <a:lnTo>
                  <a:pt x="473963" y="303739"/>
                </a:lnTo>
                <a:lnTo>
                  <a:pt x="473963" y="291083"/>
                </a:lnTo>
                <a:lnTo>
                  <a:pt x="478667" y="279325"/>
                </a:lnTo>
                <a:close/>
              </a:path>
              <a:path w="530860" h="311150">
                <a:moveTo>
                  <a:pt x="86867" y="138683"/>
                </a:moveTo>
                <a:lnTo>
                  <a:pt x="71627" y="146303"/>
                </a:lnTo>
                <a:lnTo>
                  <a:pt x="82456" y="150541"/>
                </a:lnTo>
                <a:lnTo>
                  <a:pt x="86867" y="138683"/>
                </a:lnTo>
                <a:close/>
              </a:path>
              <a:path w="530860" h="311150">
                <a:moveTo>
                  <a:pt x="86867" y="152267"/>
                </a:moveTo>
                <a:lnTo>
                  <a:pt x="86867" y="138683"/>
                </a:lnTo>
                <a:lnTo>
                  <a:pt x="82456" y="150541"/>
                </a:lnTo>
                <a:lnTo>
                  <a:pt x="86867" y="152267"/>
                </a:lnTo>
                <a:close/>
              </a:path>
              <a:path w="530860" h="311150">
                <a:moveTo>
                  <a:pt x="124967" y="44005"/>
                </a:moveTo>
                <a:lnTo>
                  <a:pt x="124967" y="33527"/>
                </a:lnTo>
                <a:lnTo>
                  <a:pt x="98187" y="45171"/>
                </a:lnTo>
                <a:lnTo>
                  <a:pt x="89915" y="65531"/>
                </a:lnTo>
                <a:lnTo>
                  <a:pt x="109727" y="73356"/>
                </a:lnTo>
                <a:lnTo>
                  <a:pt x="109727" y="48767"/>
                </a:lnTo>
                <a:lnTo>
                  <a:pt x="121411" y="53339"/>
                </a:lnTo>
                <a:lnTo>
                  <a:pt x="124967" y="44005"/>
                </a:lnTo>
                <a:close/>
              </a:path>
              <a:path w="530860" h="311150">
                <a:moveTo>
                  <a:pt x="124967" y="33527"/>
                </a:moveTo>
                <a:lnTo>
                  <a:pt x="109727" y="16763"/>
                </a:lnTo>
                <a:lnTo>
                  <a:pt x="98187" y="45171"/>
                </a:lnTo>
                <a:lnTo>
                  <a:pt x="124967" y="33527"/>
                </a:lnTo>
                <a:close/>
              </a:path>
              <a:path w="530860" h="311150">
                <a:moveTo>
                  <a:pt x="121411" y="53339"/>
                </a:moveTo>
                <a:lnTo>
                  <a:pt x="109727" y="48767"/>
                </a:lnTo>
                <a:lnTo>
                  <a:pt x="117347" y="64007"/>
                </a:lnTo>
                <a:lnTo>
                  <a:pt x="121411" y="53339"/>
                </a:lnTo>
                <a:close/>
              </a:path>
              <a:path w="530860" h="311150">
                <a:moveTo>
                  <a:pt x="530351" y="213359"/>
                </a:moveTo>
                <a:lnTo>
                  <a:pt x="121411" y="53339"/>
                </a:lnTo>
                <a:lnTo>
                  <a:pt x="117347" y="64007"/>
                </a:lnTo>
                <a:lnTo>
                  <a:pt x="109727" y="48767"/>
                </a:lnTo>
                <a:lnTo>
                  <a:pt x="109727" y="73356"/>
                </a:lnTo>
                <a:lnTo>
                  <a:pt x="499484" y="227281"/>
                </a:lnTo>
                <a:lnTo>
                  <a:pt x="504443" y="214883"/>
                </a:lnTo>
                <a:lnTo>
                  <a:pt x="510539" y="231647"/>
                </a:lnTo>
                <a:lnTo>
                  <a:pt x="510539" y="264078"/>
                </a:lnTo>
                <a:lnTo>
                  <a:pt x="530351" y="213359"/>
                </a:lnTo>
                <a:close/>
              </a:path>
              <a:path w="530860" h="311150">
                <a:moveTo>
                  <a:pt x="489203" y="283463"/>
                </a:moveTo>
                <a:lnTo>
                  <a:pt x="478667" y="279325"/>
                </a:lnTo>
                <a:lnTo>
                  <a:pt x="473963" y="291083"/>
                </a:lnTo>
                <a:lnTo>
                  <a:pt x="489203" y="283463"/>
                </a:lnTo>
                <a:close/>
              </a:path>
              <a:path w="530860" h="311150">
                <a:moveTo>
                  <a:pt x="489203" y="309703"/>
                </a:moveTo>
                <a:lnTo>
                  <a:pt x="489203" y="283463"/>
                </a:lnTo>
                <a:lnTo>
                  <a:pt x="473963" y="291083"/>
                </a:lnTo>
                <a:lnTo>
                  <a:pt x="473963" y="303739"/>
                </a:lnTo>
                <a:lnTo>
                  <a:pt x="489203" y="309703"/>
                </a:lnTo>
                <a:close/>
              </a:path>
              <a:path w="530860" h="311150">
                <a:moveTo>
                  <a:pt x="510539" y="264078"/>
                </a:moveTo>
                <a:lnTo>
                  <a:pt x="510539" y="231647"/>
                </a:lnTo>
                <a:lnTo>
                  <a:pt x="499484" y="227281"/>
                </a:lnTo>
                <a:lnTo>
                  <a:pt x="478667" y="279325"/>
                </a:lnTo>
                <a:lnTo>
                  <a:pt x="489203" y="283463"/>
                </a:lnTo>
                <a:lnTo>
                  <a:pt x="489203" y="309703"/>
                </a:lnTo>
                <a:lnTo>
                  <a:pt x="492251" y="310895"/>
                </a:lnTo>
                <a:lnTo>
                  <a:pt x="510539" y="264078"/>
                </a:lnTo>
                <a:close/>
              </a:path>
              <a:path w="530860" h="311150">
                <a:moveTo>
                  <a:pt x="510539" y="231647"/>
                </a:moveTo>
                <a:lnTo>
                  <a:pt x="504443" y="214883"/>
                </a:lnTo>
                <a:lnTo>
                  <a:pt x="499484" y="227281"/>
                </a:lnTo>
                <a:lnTo>
                  <a:pt x="510539" y="23164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3788" y="4797551"/>
            <a:ext cx="447040" cy="355600"/>
          </a:xfrm>
          <a:custGeom>
            <a:avLst/>
            <a:gdLst/>
            <a:ahLst/>
            <a:cxnLst/>
            <a:rect l="l" t="t" r="r" b="b"/>
            <a:pathLst>
              <a:path w="447039" h="355600">
                <a:moveTo>
                  <a:pt x="112775" y="0"/>
                </a:moveTo>
                <a:lnTo>
                  <a:pt x="0" y="18287"/>
                </a:lnTo>
                <a:lnTo>
                  <a:pt x="19811" y="131063"/>
                </a:lnTo>
                <a:lnTo>
                  <a:pt x="42671" y="99059"/>
                </a:lnTo>
                <a:lnTo>
                  <a:pt x="89915" y="132978"/>
                </a:lnTo>
                <a:lnTo>
                  <a:pt x="89915" y="32003"/>
                </a:lnTo>
                <a:lnTo>
                  <a:pt x="112775" y="0"/>
                </a:lnTo>
                <a:close/>
              </a:path>
              <a:path w="447039" h="355600">
                <a:moveTo>
                  <a:pt x="446531" y="289559"/>
                </a:moveTo>
                <a:lnTo>
                  <a:pt x="89915" y="32003"/>
                </a:lnTo>
                <a:lnTo>
                  <a:pt x="89915" y="132978"/>
                </a:lnTo>
                <a:lnTo>
                  <a:pt x="399287" y="355091"/>
                </a:lnTo>
                <a:lnTo>
                  <a:pt x="446531" y="28955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0072" y="4780788"/>
            <a:ext cx="477520" cy="388620"/>
          </a:xfrm>
          <a:custGeom>
            <a:avLst/>
            <a:gdLst/>
            <a:ahLst/>
            <a:cxnLst/>
            <a:rect l="l" t="t" r="r" b="b"/>
            <a:pathLst>
              <a:path w="477519" h="388620">
                <a:moveTo>
                  <a:pt x="153923" y="0"/>
                </a:moveTo>
                <a:lnTo>
                  <a:pt x="0" y="25907"/>
                </a:lnTo>
                <a:lnTo>
                  <a:pt x="16763" y="124519"/>
                </a:lnTo>
                <a:lnTo>
                  <a:pt x="16763" y="47243"/>
                </a:lnTo>
                <a:lnTo>
                  <a:pt x="25907" y="33527"/>
                </a:lnTo>
                <a:lnTo>
                  <a:pt x="27840" y="45447"/>
                </a:lnTo>
                <a:lnTo>
                  <a:pt x="99745" y="33787"/>
                </a:lnTo>
                <a:lnTo>
                  <a:pt x="117347" y="9143"/>
                </a:lnTo>
                <a:lnTo>
                  <a:pt x="129539" y="28955"/>
                </a:lnTo>
                <a:lnTo>
                  <a:pt x="129539" y="33415"/>
                </a:lnTo>
                <a:lnTo>
                  <a:pt x="153923" y="0"/>
                </a:lnTo>
                <a:close/>
              </a:path>
              <a:path w="477519" h="388620">
                <a:moveTo>
                  <a:pt x="27840" y="45447"/>
                </a:moveTo>
                <a:lnTo>
                  <a:pt x="25907" y="33527"/>
                </a:lnTo>
                <a:lnTo>
                  <a:pt x="16763" y="47243"/>
                </a:lnTo>
                <a:lnTo>
                  <a:pt x="27840" y="45447"/>
                </a:lnTo>
                <a:close/>
              </a:path>
              <a:path w="477519" h="388620">
                <a:moveTo>
                  <a:pt x="39553" y="117672"/>
                </a:moveTo>
                <a:lnTo>
                  <a:pt x="27840" y="45447"/>
                </a:lnTo>
                <a:lnTo>
                  <a:pt x="16763" y="47243"/>
                </a:lnTo>
                <a:lnTo>
                  <a:pt x="16763" y="124519"/>
                </a:lnTo>
                <a:lnTo>
                  <a:pt x="22859" y="160378"/>
                </a:lnTo>
                <a:lnTo>
                  <a:pt x="22859" y="140207"/>
                </a:lnTo>
                <a:lnTo>
                  <a:pt x="39553" y="117672"/>
                </a:lnTo>
                <a:close/>
              </a:path>
              <a:path w="477519" h="388620">
                <a:moveTo>
                  <a:pt x="44195" y="146303"/>
                </a:moveTo>
                <a:lnTo>
                  <a:pt x="39553" y="117672"/>
                </a:lnTo>
                <a:lnTo>
                  <a:pt x="22859" y="140207"/>
                </a:lnTo>
                <a:lnTo>
                  <a:pt x="44195" y="146303"/>
                </a:lnTo>
                <a:close/>
              </a:path>
              <a:path w="477519" h="388620">
                <a:moveTo>
                  <a:pt x="44195" y="152282"/>
                </a:moveTo>
                <a:lnTo>
                  <a:pt x="44195" y="146303"/>
                </a:lnTo>
                <a:lnTo>
                  <a:pt x="22859" y="140207"/>
                </a:lnTo>
                <a:lnTo>
                  <a:pt x="22859" y="160378"/>
                </a:lnTo>
                <a:lnTo>
                  <a:pt x="25907" y="178307"/>
                </a:lnTo>
                <a:lnTo>
                  <a:pt x="44195" y="152282"/>
                </a:lnTo>
                <a:close/>
              </a:path>
              <a:path w="477519" h="388620">
                <a:moveTo>
                  <a:pt x="411006" y="354323"/>
                </a:moveTo>
                <a:lnTo>
                  <a:pt x="53339" y="99059"/>
                </a:lnTo>
                <a:lnTo>
                  <a:pt x="39553" y="117672"/>
                </a:lnTo>
                <a:lnTo>
                  <a:pt x="44195" y="146303"/>
                </a:lnTo>
                <a:lnTo>
                  <a:pt x="44195" y="152282"/>
                </a:lnTo>
                <a:lnTo>
                  <a:pt x="48767" y="145776"/>
                </a:lnTo>
                <a:lnTo>
                  <a:pt x="48767" y="124967"/>
                </a:lnTo>
                <a:lnTo>
                  <a:pt x="65531" y="121919"/>
                </a:lnTo>
                <a:lnTo>
                  <a:pt x="65531" y="137001"/>
                </a:lnTo>
                <a:lnTo>
                  <a:pt x="403859" y="379868"/>
                </a:lnTo>
                <a:lnTo>
                  <a:pt x="403859" y="364235"/>
                </a:lnTo>
                <a:lnTo>
                  <a:pt x="411006" y="354323"/>
                </a:lnTo>
                <a:close/>
              </a:path>
              <a:path w="477519" h="388620">
                <a:moveTo>
                  <a:pt x="65531" y="121919"/>
                </a:moveTo>
                <a:lnTo>
                  <a:pt x="48767" y="124967"/>
                </a:lnTo>
                <a:lnTo>
                  <a:pt x="58487" y="131944"/>
                </a:lnTo>
                <a:lnTo>
                  <a:pt x="65531" y="121919"/>
                </a:lnTo>
                <a:close/>
              </a:path>
              <a:path w="477519" h="388620">
                <a:moveTo>
                  <a:pt x="58487" y="131944"/>
                </a:moveTo>
                <a:lnTo>
                  <a:pt x="48767" y="124967"/>
                </a:lnTo>
                <a:lnTo>
                  <a:pt x="48767" y="145776"/>
                </a:lnTo>
                <a:lnTo>
                  <a:pt x="58487" y="131944"/>
                </a:lnTo>
                <a:close/>
              </a:path>
              <a:path w="477519" h="388620">
                <a:moveTo>
                  <a:pt x="65531" y="137001"/>
                </a:moveTo>
                <a:lnTo>
                  <a:pt x="65531" y="121919"/>
                </a:lnTo>
                <a:lnTo>
                  <a:pt x="58487" y="131944"/>
                </a:lnTo>
                <a:lnTo>
                  <a:pt x="65531" y="137001"/>
                </a:lnTo>
                <a:close/>
              </a:path>
              <a:path w="477519" h="388620">
                <a:moveTo>
                  <a:pt x="129539" y="33415"/>
                </a:moveTo>
                <a:lnTo>
                  <a:pt x="129539" y="28955"/>
                </a:lnTo>
                <a:lnTo>
                  <a:pt x="99745" y="33787"/>
                </a:lnTo>
                <a:lnTo>
                  <a:pt x="86867" y="51815"/>
                </a:lnTo>
                <a:lnTo>
                  <a:pt x="111251" y="69319"/>
                </a:lnTo>
                <a:lnTo>
                  <a:pt x="111251" y="39623"/>
                </a:lnTo>
                <a:lnTo>
                  <a:pt x="120267" y="46122"/>
                </a:lnTo>
                <a:lnTo>
                  <a:pt x="129539" y="33415"/>
                </a:lnTo>
                <a:close/>
              </a:path>
              <a:path w="477519" h="388620">
                <a:moveTo>
                  <a:pt x="129539" y="28955"/>
                </a:moveTo>
                <a:lnTo>
                  <a:pt x="117347" y="9143"/>
                </a:lnTo>
                <a:lnTo>
                  <a:pt x="99745" y="33787"/>
                </a:lnTo>
                <a:lnTo>
                  <a:pt x="129539" y="28955"/>
                </a:lnTo>
                <a:close/>
              </a:path>
              <a:path w="477519" h="388620">
                <a:moveTo>
                  <a:pt x="120267" y="46122"/>
                </a:moveTo>
                <a:lnTo>
                  <a:pt x="111251" y="39623"/>
                </a:lnTo>
                <a:lnTo>
                  <a:pt x="112775" y="56387"/>
                </a:lnTo>
                <a:lnTo>
                  <a:pt x="120267" y="46122"/>
                </a:lnTo>
                <a:close/>
              </a:path>
              <a:path w="477519" h="388620">
                <a:moveTo>
                  <a:pt x="477011" y="303275"/>
                </a:moveTo>
                <a:lnTo>
                  <a:pt x="120267" y="46122"/>
                </a:lnTo>
                <a:lnTo>
                  <a:pt x="112775" y="56387"/>
                </a:lnTo>
                <a:lnTo>
                  <a:pt x="111251" y="39623"/>
                </a:lnTo>
                <a:lnTo>
                  <a:pt x="111251" y="69319"/>
                </a:lnTo>
                <a:lnTo>
                  <a:pt x="444179" y="308309"/>
                </a:lnTo>
                <a:lnTo>
                  <a:pt x="451103" y="298703"/>
                </a:lnTo>
                <a:lnTo>
                  <a:pt x="454151" y="315467"/>
                </a:lnTo>
                <a:lnTo>
                  <a:pt x="454151" y="335279"/>
                </a:lnTo>
                <a:lnTo>
                  <a:pt x="477011" y="303275"/>
                </a:lnTo>
                <a:close/>
              </a:path>
              <a:path w="477519" h="388620">
                <a:moveTo>
                  <a:pt x="420623" y="361187"/>
                </a:moveTo>
                <a:lnTo>
                  <a:pt x="411006" y="354323"/>
                </a:lnTo>
                <a:lnTo>
                  <a:pt x="403859" y="364235"/>
                </a:lnTo>
                <a:lnTo>
                  <a:pt x="420623" y="361187"/>
                </a:lnTo>
                <a:close/>
              </a:path>
              <a:path w="477519" h="388620">
                <a:moveTo>
                  <a:pt x="420623" y="382219"/>
                </a:moveTo>
                <a:lnTo>
                  <a:pt x="420623" y="361187"/>
                </a:lnTo>
                <a:lnTo>
                  <a:pt x="403859" y="364235"/>
                </a:lnTo>
                <a:lnTo>
                  <a:pt x="403859" y="379868"/>
                </a:lnTo>
                <a:lnTo>
                  <a:pt x="416051" y="388619"/>
                </a:lnTo>
                <a:lnTo>
                  <a:pt x="420623" y="382219"/>
                </a:lnTo>
                <a:close/>
              </a:path>
              <a:path w="477519" h="388620">
                <a:moveTo>
                  <a:pt x="454151" y="335279"/>
                </a:moveTo>
                <a:lnTo>
                  <a:pt x="454151" y="315467"/>
                </a:lnTo>
                <a:lnTo>
                  <a:pt x="444179" y="308309"/>
                </a:lnTo>
                <a:lnTo>
                  <a:pt x="411006" y="354323"/>
                </a:lnTo>
                <a:lnTo>
                  <a:pt x="420623" y="361187"/>
                </a:lnTo>
                <a:lnTo>
                  <a:pt x="420623" y="382219"/>
                </a:lnTo>
                <a:lnTo>
                  <a:pt x="454151" y="335279"/>
                </a:lnTo>
                <a:close/>
              </a:path>
              <a:path w="477519" h="388620">
                <a:moveTo>
                  <a:pt x="454151" y="315467"/>
                </a:moveTo>
                <a:lnTo>
                  <a:pt x="451103" y="298703"/>
                </a:lnTo>
                <a:lnTo>
                  <a:pt x="444179" y="308309"/>
                </a:lnTo>
                <a:lnTo>
                  <a:pt x="454151" y="31546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3663" y="3166872"/>
            <a:ext cx="332740" cy="299085"/>
          </a:xfrm>
          <a:custGeom>
            <a:avLst/>
            <a:gdLst/>
            <a:ahLst/>
            <a:cxnLst/>
            <a:rect l="l" t="t" r="r" b="b"/>
            <a:pathLst>
              <a:path w="332739" h="299085">
                <a:moveTo>
                  <a:pt x="210311" y="186943"/>
                </a:moveTo>
                <a:lnTo>
                  <a:pt x="210311" y="44195"/>
                </a:lnTo>
                <a:lnTo>
                  <a:pt x="0" y="211835"/>
                </a:lnTo>
                <a:lnTo>
                  <a:pt x="70103" y="298703"/>
                </a:lnTo>
                <a:lnTo>
                  <a:pt x="210311" y="186943"/>
                </a:lnTo>
                <a:close/>
              </a:path>
              <a:path w="332739" h="299085">
                <a:moveTo>
                  <a:pt x="332231" y="18287"/>
                </a:moveTo>
                <a:lnTo>
                  <a:pt x="176783" y="0"/>
                </a:lnTo>
                <a:lnTo>
                  <a:pt x="210311" y="44195"/>
                </a:lnTo>
                <a:lnTo>
                  <a:pt x="210311" y="186943"/>
                </a:lnTo>
                <a:lnTo>
                  <a:pt x="280415" y="131063"/>
                </a:lnTo>
                <a:lnTo>
                  <a:pt x="313943" y="173735"/>
                </a:lnTo>
                <a:lnTo>
                  <a:pt x="332231" y="1828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6900" y="3153155"/>
            <a:ext cx="363220" cy="329565"/>
          </a:xfrm>
          <a:custGeom>
            <a:avLst/>
            <a:gdLst/>
            <a:ahLst/>
            <a:cxnLst/>
            <a:rect l="l" t="t" r="r" b="b"/>
            <a:pathLst>
              <a:path w="363219" h="329564">
                <a:moveTo>
                  <a:pt x="220979" y="77692"/>
                </a:moveTo>
                <a:lnTo>
                  <a:pt x="220979" y="48767"/>
                </a:lnTo>
                <a:lnTo>
                  <a:pt x="217931" y="65531"/>
                </a:lnTo>
                <a:lnTo>
                  <a:pt x="210960" y="56714"/>
                </a:lnTo>
                <a:lnTo>
                  <a:pt x="0" y="224027"/>
                </a:lnTo>
                <a:lnTo>
                  <a:pt x="24383" y="254072"/>
                </a:lnTo>
                <a:lnTo>
                  <a:pt x="24383" y="234695"/>
                </a:lnTo>
                <a:lnTo>
                  <a:pt x="27431" y="217931"/>
                </a:lnTo>
                <a:lnTo>
                  <a:pt x="34370" y="226720"/>
                </a:lnTo>
                <a:lnTo>
                  <a:pt x="220979" y="77692"/>
                </a:lnTo>
                <a:close/>
              </a:path>
              <a:path w="363219" h="329564">
                <a:moveTo>
                  <a:pt x="34370" y="226720"/>
                </a:moveTo>
                <a:lnTo>
                  <a:pt x="27431" y="217931"/>
                </a:lnTo>
                <a:lnTo>
                  <a:pt x="24383" y="234695"/>
                </a:lnTo>
                <a:lnTo>
                  <a:pt x="34370" y="226720"/>
                </a:lnTo>
                <a:close/>
              </a:path>
              <a:path w="363219" h="329564">
                <a:moveTo>
                  <a:pt x="88791" y="295654"/>
                </a:moveTo>
                <a:lnTo>
                  <a:pt x="34370" y="226720"/>
                </a:lnTo>
                <a:lnTo>
                  <a:pt x="24383" y="234695"/>
                </a:lnTo>
                <a:lnTo>
                  <a:pt x="24383" y="254072"/>
                </a:lnTo>
                <a:lnTo>
                  <a:pt x="79247" y="321672"/>
                </a:lnTo>
                <a:lnTo>
                  <a:pt x="79247" y="303275"/>
                </a:lnTo>
                <a:lnTo>
                  <a:pt x="88791" y="295654"/>
                </a:lnTo>
                <a:close/>
              </a:path>
              <a:path w="363219" h="329564">
                <a:moveTo>
                  <a:pt x="96011" y="304799"/>
                </a:moveTo>
                <a:lnTo>
                  <a:pt x="88791" y="295654"/>
                </a:lnTo>
                <a:lnTo>
                  <a:pt x="79247" y="303275"/>
                </a:lnTo>
                <a:lnTo>
                  <a:pt x="96011" y="304799"/>
                </a:lnTo>
                <a:close/>
              </a:path>
              <a:path w="363219" h="329564">
                <a:moveTo>
                  <a:pt x="96011" y="320664"/>
                </a:moveTo>
                <a:lnTo>
                  <a:pt x="96011" y="304799"/>
                </a:lnTo>
                <a:lnTo>
                  <a:pt x="79247" y="303275"/>
                </a:lnTo>
                <a:lnTo>
                  <a:pt x="79247" y="321672"/>
                </a:lnTo>
                <a:lnTo>
                  <a:pt x="85343" y="329183"/>
                </a:lnTo>
                <a:lnTo>
                  <a:pt x="96011" y="320664"/>
                </a:lnTo>
                <a:close/>
              </a:path>
              <a:path w="363219" h="329564">
                <a:moveTo>
                  <a:pt x="323091" y="157629"/>
                </a:moveTo>
                <a:lnTo>
                  <a:pt x="298703" y="128015"/>
                </a:lnTo>
                <a:lnTo>
                  <a:pt x="88791" y="295654"/>
                </a:lnTo>
                <a:lnTo>
                  <a:pt x="96011" y="304799"/>
                </a:lnTo>
                <a:lnTo>
                  <a:pt x="96011" y="320664"/>
                </a:lnTo>
                <a:lnTo>
                  <a:pt x="288035" y="167311"/>
                </a:lnTo>
                <a:lnTo>
                  <a:pt x="288035" y="152399"/>
                </a:lnTo>
                <a:lnTo>
                  <a:pt x="304799" y="153923"/>
                </a:lnTo>
                <a:lnTo>
                  <a:pt x="304799" y="173601"/>
                </a:lnTo>
                <a:lnTo>
                  <a:pt x="320039" y="192875"/>
                </a:lnTo>
                <a:lnTo>
                  <a:pt x="320039" y="185927"/>
                </a:lnTo>
                <a:lnTo>
                  <a:pt x="323091" y="157629"/>
                </a:lnTo>
                <a:close/>
              </a:path>
              <a:path w="363219" h="329564">
                <a:moveTo>
                  <a:pt x="362711" y="21335"/>
                </a:moveTo>
                <a:lnTo>
                  <a:pt x="166115" y="0"/>
                </a:lnTo>
                <a:lnTo>
                  <a:pt x="192023" y="32765"/>
                </a:lnTo>
                <a:lnTo>
                  <a:pt x="192023" y="25907"/>
                </a:lnTo>
                <a:lnTo>
                  <a:pt x="202691" y="7619"/>
                </a:lnTo>
                <a:lnTo>
                  <a:pt x="219810" y="29177"/>
                </a:lnTo>
                <a:lnTo>
                  <a:pt x="335477" y="42784"/>
                </a:lnTo>
                <a:lnTo>
                  <a:pt x="336803" y="30479"/>
                </a:lnTo>
                <a:lnTo>
                  <a:pt x="347471" y="44195"/>
                </a:lnTo>
                <a:lnTo>
                  <a:pt x="347471" y="152399"/>
                </a:lnTo>
                <a:lnTo>
                  <a:pt x="362711" y="21335"/>
                </a:lnTo>
                <a:close/>
              </a:path>
              <a:path w="363219" h="329564">
                <a:moveTo>
                  <a:pt x="219810" y="29177"/>
                </a:moveTo>
                <a:lnTo>
                  <a:pt x="202691" y="7619"/>
                </a:lnTo>
                <a:lnTo>
                  <a:pt x="192023" y="25907"/>
                </a:lnTo>
                <a:lnTo>
                  <a:pt x="219810" y="29177"/>
                </a:lnTo>
                <a:close/>
              </a:path>
              <a:path w="363219" h="329564">
                <a:moveTo>
                  <a:pt x="243839" y="59435"/>
                </a:moveTo>
                <a:lnTo>
                  <a:pt x="219810" y="29177"/>
                </a:lnTo>
                <a:lnTo>
                  <a:pt x="192023" y="25907"/>
                </a:lnTo>
                <a:lnTo>
                  <a:pt x="192023" y="32765"/>
                </a:lnTo>
                <a:lnTo>
                  <a:pt x="210960" y="56714"/>
                </a:lnTo>
                <a:lnTo>
                  <a:pt x="220979" y="48767"/>
                </a:lnTo>
                <a:lnTo>
                  <a:pt x="220979" y="77692"/>
                </a:lnTo>
                <a:lnTo>
                  <a:pt x="243839" y="59435"/>
                </a:lnTo>
                <a:close/>
              </a:path>
              <a:path w="363219" h="329564">
                <a:moveTo>
                  <a:pt x="220979" y="48767"/>
                </a:moveTo>
                <a:lnTo>
                  <a:pt x="210960" y="56714"/>
                </a:lnTo>
                <a:lnTo>
                  <a:pt x="217931" y="65531"/>
                </a:lnTo>
                <a:lnTo>
                  <a:pt x="220979" y="48767"/>
                </a:lnTo>
                <a:close/>
              </a:path>
              <a:path w="363219" h="329564">
                <a:moveTo>
                  <a:pt x="304799" y="153923"/>
                </a:moveTo>
                <a:lnTo>
                  <a:pt x="288035" y="152399"/>
                </a:lnTo>
                <a:lnTo>
                  <a:pt x="295263" y="161540"/>
                </a:lnTo>
                <a:lnTo>
                  <a:pt x="304799" y="153923"/>
                </a:lnTo>
                <a:close/>
              </a:path>
              <a:path w="363219" h="329564">
                <a:moveTo>
                  <a:pt x="295263" y="161540"/>
                </a:moveTo>
                <a:lnTo>
                  <a:pt x="288035" y="152399"/>
                </a:lnTo>
                <a:lnTo>
                  <a:pt x="288035" y="167311"/>
                </a:lnTo>
                <a:lnTo>
                  <a:pt x="295263" y="161540"/>
                </a:lnTo>
                <a:close/>
              </a:path>
              <a:path w="363219" h="329564">
                <a:moveTo>
                  <a:pt x="304799" y="173601"/>
                </a:moveTo>
                <a:lnTo>
                  <a:pt x="304799" y="153923"/>
                </a:lnTo>
                <a:lnTo>
                  <a:pt x="295263" y="161540"/>
                </a:lnTo>
                <a:lnTo>
                  <a:pt x="304799" y="173601"/>
                </a:lnTo>
                <a:close/>
              </a:path>
              <a:path w="363219" h="329564">
                <a:moveTo>
                  <a:pt x="341375" y="179831"/>
                </a:moveTo>
                <a:lnTo>
                  <a:pt x="323091" y="157629"/>
                </a:lnTo>
                <a:lnTo>
                  <a:pt x="320039" y="185927"/>
                </a:lnTo>
                <a:lnTo>
                  <a:pt x="341375" y="179831"/>
                </a:lnTo>
                <a:close/>
              </a:path>
              <a:path w="363219" h="329564">
                <a:moveTo>
                  <a:pt x="341375" y="204825"/>
                </a:moveTo>
                <a:lnTo>
                  <a:pt x="341375" y="179831"/>
                </a:lnTo>
                <a:lnTo>
                  <a:pt x="320039" y="185927"/>
                </a:lnTo>
                <a:lnTo>
                  <a:pt x="320039" y="192875"/>
                </a:lnTo>
                <a:lnTo>
                  <a:pt x="339851" y="217931"/>
                </a:lnTo>
                <a:lnTo>
                  <a:pt x="341375" y="204825"/>
                </a:lnTo>
                <a:close/>
              </a:path>
              <a:path w="363219" h="329564">
                <a:moveTo>
                  <a:pt x="347471" y="152399"/>
                </a:moveTo>
                <a:lnTo>
                  <a:pt x="347471" y="44195"/>
                </a:lnTo>
                <a:lnTo>
                  <a:pt x="335477" y="42784"/>
                </a:lnTo>
                <a:lnTo>
                  <a:pt x="323091" y="157629"/>
                </a:lnTo>
                <a:lnTo>
                  <a:pt x="341375" y="179831"/>
                </a:lnTo>
                <a:lnTo>
                  <a:pt x="341375" y="204825"/>
                </a:lnTo>
                <a:lnTo>
                  <a:pt x="347471" y="152399"/>
                </a:lnTo>
                <a:close/>
              </a:path>
              <a:path w="363219" h="329564">
                <a:moveTo>
                  <a:pt x="347471" y="44195"/>
                </a:moveTo>
                <a:lnTo>
                  <a:pt x="336803" y="30479"/>
                </a:lnTo>
                <a:lnTo>
                  <a:pt x="335477" y="42784"/>
                </a:lnTo>
                <a:lnTo>
                  <a:pt x="347471" y="44195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5900" y="3683508"/>
            <a:ext cx="198120" cy="518159"/>
          </a:xfrm>
          <a:custGeom>
            <a:avLst/>
            <a:gdLst/>
            <a:ahLst/>
            <a:cxnLst/>
            <a:rect l="l" t="t" r="r" b="b"/>
            <a:pathLst>
              <a:path w="198120" h="518160">
                <a:moveTo>
                  <a:pt x="79247" y="518159"/>
                </a:moveTo>
                <a:lnTo>
                  <a:pt x="79247" y="71627"/>
                </a:lnTo>
                <a:lnTo>
                  <a:pt x="0" y="504443"/>
                </a:lnTo>
                <a:lnTo>
                  <a:pt x="79247" y="518159"/>
                </a:lnTo>
                <a:close/>
              </a:path>
              <a:path w="198120" h="518160">
                <a:moveTo>
                  <a:pt x="198119" y="92963"/>
                </a:moveTo>
                <a:lnTo>
                  <a:pt x="132587" y="0"/>
                </a:lnTo>
                <a:lnTo>
                  <a:pt x="38099" y="64007"/>
                </a:lnTo>
                <a:lnTo>
                  <a:pt x="79247" y="71627"/>
                </a:lnTo>
                <a:lnTo>
                  <a:pt x="79247" y="518159"/>
                </a:lnTo>
                <a:lnTo>
                  <a:pt x="158495" y="85343"/>
                </a:lnTo>
                <a:lnTo>
                  <a:pt x="198119" y="9296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82183" y="3666744"/>
            <a:ext cx="238125" cy="548640"/>
          </a:xfrm>
          <a:custGeom>
            <a:avLst/>
            <a:gdLst/>
            <a:ahLst/>
            <a:cxnLst/>
            <a:rect l="l" t="t" r="r" b="b"/>
            <a:pathLst>
              <a:path w="238125" h="548639">
                <a:moveTo>
                  <a:pt x="89915" y="169587"/>
                </a:moveTo>
                <a:lnTo>
                  <a:pt x="89915" y="100583"/>
                </a:lnTo>
                <a:lnTo>
                  <a:pt x="78639" y="98579"/>
                </a:lnTo>
                <a:lnTo>
                  <a:pt x="0" y="530351"/>
                </a:lnTo>
                <a:lnTo>
                  <a:pt x="15239" y="533081"/>
                </a:lnTo>
                <a:lnTo>
                  <a:pt x="15239" y="509015"/>
                </a:lnTo>
                <a:lnTo>
                  <a:pt x="26565" y="510976"/>
                </a:lnTo>
                <a:lnTo>
                  <a:pt x="89915" y="169587"/>
                </a:lnTo>
                <a:close/>
              </a:path>
              <a:path w="238125" h="548639">
                <a:moveTo>
                  <a:pt x="26565" y="510976"/>
                </a:moveTo>
                <a:lnTo>
                  <a:pt x="15239" y="509015"/>
                </a:lnTo>
                <a:lnTo>
                  <a:pt x="24383" y="522731"/>
                </a:lnTo>
                <a:lnTo>
                  <a:pt x="26565" y="510976"/>
                </a:lnTo>
                <a:close/>
              </a:path>
              <a:path w="238125" h="548639">
                <a:moveTo>
                  <a:pt x="83067" y="520755"/>
                </a:moveTo>
                <a:lnTo>
                  <a:pt x="26565" y="510976"/>
                </a:lnTo>
                <a:lnTo>
                  <a:pt x="24383" y="522731"/>
                </a:lnTo>
                <a:lnTo>
                  <a:pt x="15239" y="509015"/>
                </a:lnTo>
                <a:lnTo>
                  <a:pt x="15239" y="533081"/>
                </a:lnTo>
                <a:lnTo>
                  <a:pt x="80771" y="544818"/>
                </a:lnTo>
                <a:lnTo>
                  <a:pt x="80771" y="533399"/>
                </a:lnTo>
                <a:lnTo>
                  <a:pt x="83067" y="520755"/>
                </a:lnTo>
                <a:close/>
              </a:path>
              <a:path w="238125" h="548639">
                <a:moveTo>
                  <a:pt x="237743" y="126491"/>
                </a:moveTo>
                <a:lnTo>
                  <a:pt x="149351" y="0"/>
                </a:lnTo>
                <a:lnTo>
                  <a:pt x="21335" y="88391"/>
                </a:lnTo>
                <a:lnTo>
                  <a:pt x="54863" y="94352"/>
                </a:lnTo>
                <a:lnTo>
                  <a:pt x="54863" y="68579"/>
                </a:lnTo>
                <a:lnTo>
                  <a:pt x="83805" y="74538"/>
                </a:lnTo>
                <a:lnTo>
                  <a:pt x="137159" y="37534"/>
                </a:lnTo>
                <a:lnTo>
                  <a:pt x="137159" y="22859"/>
                </a:lnTo>
                <a:lnTo>
                  <a:pt x="153923" y="25907"/>
                </a:lnTo>
                <a:lnTo>
                  <a:pt x="153923" y="47606"/>
                </a:lnTo>
                <a:lnTo>
                  <a:pt x="184795" y="93179"/>
                </a:lnTo>
                <a:lnTo>
                  <a:pt x="213359" y="99059"/>
                </a:lnTo>
                <a:lnTo>
                  <a:pt x="213359" y="122157"/>
                </a:lnTo>
                <a:lnTo>
                  <a:pt x="237743" y="126491"/>
                </a:lnTo>
                <a:close/>
              </a:path>
              <a:path w="238125" h="548639">
                <a:moveTo>
                  <a:pt x="83805" y="74538"/>
                </a:moveTo>
                <a:lnTo>
                  <a:pt x="54863" y="68579"/>
                </a:lnTo>
                <a:lnTo>
                  <a:pt x="59435" y="91439"/>
                </a:lnTo>
                <a:lnTo>
                  <a:pt x="83805" y="74538"/>
                </a:lnTo>
                <a:close/>
              </a:path>
              <a:path w="238125" h="548639">
                <a:moveTo>
                  <a:pt x="106679" y="79247"/>
                </a:moveTo>
                <a:lnTo>
                  <a:pt x="83805" y="74538"/>
                </a:lnTo>
                <a:lnTo>
                  <a:pt x="59435" y="91439"/>
                </a:lnTo>
                <a:lnTo>
                  <a:pt x="54863" y="68579"/>
                </a:lnTo>
                <a:lnTo>
                  <a:pt x="54863" y="94352"/>
                </a:lnTo>
                <a:lnTo>
                  <a:pt x="78639" y="98579"/>
                </a:lnTo>
                <a:lnTo>
                  <a:pt x="80771" y="86867"/>
                </a:lnTo>
                <a:lnTo>
                  <a:pt x="89915" y="100583"/>
                </a:lnTo>
                <a:lnTo>
                  <a:pt x="89915" y="169587"/>
                </a:lnTo>
                <a:lnTo>
                  <a:pt x="106679" y="79247"/>
                </a:lnTo>
                <a:close/>
              </a:path>
              <a:path w="238125" h="548639">
                <a:moveTo>
                  <a:pt x="89915" y="100583"/>
                </a:moveTo>
                <a:lnTo>
                  <a:pt x="80771" y="86867"/>
                </a:lnTo>
                <a:lnTo>
                  <a:pt x="78639" y="98579"/>
                </a:lnTo>
                <a:lnTo>
                  <a:pt x="89915" y="100583"/>
                </a:lnTo>
                <a:close/>
              </a:path>
              <a:path w="238125" h="548639">
                <a:moveTo>
                  <a:pt x="94487" y="522731"/>
                </a:moveTo>
                <a:lnTo>
                  <a:pt x="83067" y="520755"/>
                </a:lnTo>
                <a:lnTo>
                  <a:pt x="80771" y="533399"/>
                </a:lnTo>
                <a:lnTo>
                  <a:pt x="94487" y="522731"/>
                </a:lnTo>
                <a:close/>
              </a:path>
              <a:path w="238125" h="548639">
                <a:moveTo>
                  <a:pt x="94487" y="547275"/>
                </a:moveTo>
                <a:lnTo>
                  <a:pt x="94487" y="522731"/>
                </a:lnTo>
                <a:lnTo>
                  <a:pt x="80771" y="533399"/>
                </a:lnTo>
                <a:lnTo>
                  <a:pt x="80771" y="544818"/>
                </a:lnTo>
                <a:lnTo>
                  <a:pt x="94487" y="547275"/>
                </a:lnTo>
                <a:close/>
              </a:path>
              <a:path w="238125" h="548639">
                <a:moveTo>
                  <a:pt x="213359" y="122157"/>
                </a:moveTo>
                <a:lnTo>
                  <a:pt x="213359" y="99059"/>
                </a:lnTo>
                <a:lnTo>
                  <a:pt x="201167" y="117347"/>
                </a:lnTo>
                <a:lnTo>
                  <a:pt x="184795" y="93179"/>
                </a:lnTo>
                <a:lnTo>
                  <a:pt x="161543" y="88391"/>
                </a:lnTo>
                <a:lnTo>
                  <a:pt x="83067" y="520755"/>
                </a:lnTo>
                <a:lnTo>
                  <a:pt x="94487" y="522731"/>
                </a:lnTo>
                <a:lnTo>
                  <a:pt x="94487" y="547275"/>
                </a:lnTo>
                <a:lnTo>
                  <a:pt x="102107" y="548639"/>
                </a:lnTo>
                <a:lnTo>
                  <a:pt x="169163" y="180464"/>
                </a:lnTo>
                <a:lnTo>
                  <a:pt x="169163" y="114299"/>
                </a:lnTo>
                <a:lnTo>
                  <a:pt x="182879" y="105155"/>
                </a:lnTo>
                <a:lnTo>
                  <a:pt x="182879" y="116738"/>
                </a:lnTo>
                <a:lnTo>
                  <a:pt x="213359" y="122157"/>
                </a:lnTo>
                <a:close/>
              </a:path>
              <a:path w="238125" h="548639">
                <a:moveTo>
                  <a:pt x="153923" y="25907"/>
                </a:moveTo>
                <a:lnTo>
                  <a:pt x="137159" y="22859"/>
                </a:lnTo>
                <a:lnTo>
                  <a:pt x="143923" y="32843"/>
                </a:lnTo>
                <a:lnTo>
                  <a:pt x="153923" y="25907"/>
                </a:lnTo>
                <a:close/>
              </a:path>
              <a:path w="238125" h="548639">
                <a:moveTo>
                  <a:pt x="143923" y="32843"/>
                </a:moveTo>
                <a:lnTo>
                  <a:pt x="137159" y="22859"/>
                </a:lnTo>
                <a:lnTo>
                  <a:pt x="137159" y="37534"/>
                </a:lnTo>
                <a:lnTo>
                  <a:pt x="143923" y="32843"/>
                </a:lnTo>
                <a:close/>
              </a:path>
              <a:path w="238125" h="548639">
                <a:moveTo>
                  <a:pt x="153923" y="47606"/>
                </a:moveTo>
                <a:lnTo>
                  <a:pt x="153923" y="25907"/>
                </a:lnTo>
                <a:lnTo>
                  <a:pt x="143923" y="32843"/>
                </a:lnTo>
                <a:lnTo>
                  <a:pt x="153923" y="47606"/>
                </a:lnTo>
                <a:close/>
              </a:path>
              <a:path w="238125" h="548639">
                <a:moveTo>
                  <a:pt x="182879" y="105155"/>
                </a:moveTo>
                <a:lnTo>
                  <a:pt x="169163" y="114299"/>
                </a:lnTo>
                <a:lnTo>
                  <a:pt x="180836" y="116375"/>
                </a:lnTo>
                <a:lnTo>
                  <a:pt x="182879" y="105155"/>
                </a:lnTo>
                <a:close/>
              </a:path>
              <a:path w="238125" h="548639">
                <a:moveTo>
                  <a:pt x="180836" y="116375"/>
                </a:moveTo>
                <a:lnTo>
                  <a:pt x="169163" y="114299"/>
                </a:lnTo>
                <a:lnTo>
                  <a:pt x="169163" y="180464"/>
                </a:lnTo>
                <a:lnTo>
                  <a:pt x="180836" y="116375"/>
                </a:lnTo>
                <a:close/>
              </a:path>
              <a:path w="238125" h="548639">
                <a:moveTo>
                  <a:pt x="182879" y="116738"/>
                </a:moveTo>
                <a:lnTo>
                  <a:pt x="182879" y="105155"/>
                </a:lnTo>
                <a:lnTo>
                  <a:pt x="180836" y="116375"/>
                </a:lnTo>
                <a:lnTo>
                  <a:pt x="182879" y="116738"/>
                </a:lnTo>
                <a:close/>
              </a:path>
              <a:path w="238125" h="548639">
                <a:moveTo>
                  <a:pt x="213359" y="99059"/>
                </a:moveTo>
                <a:lnTo>
                  <a:pt x="184795" y="93179"/>
                </a:lnTo>
                <a:lnTo>
                  <a:pt x="201167" y="117347"/>
                </a:lnTo>
                <a:lnTo>
                  <a:pt x="213359" y="9905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5783" y="4863083"/>
            <a:ext cx="515620" cy="227329"/>
          </a:xfrm>
          <a:custGeom>
            <a:avLst/>
            <a:gdLst/>
            <a:ahLst/>
            <a:cxnLst/>
            <a:rect l="l" t="t" r="r" b="b"/>
            <a:pathLst>
              <a:path w="515620" h="227329">
                <a:moveTo>
                  <a:pt x="515111" y="169163"/>
                </a:moveTo>
                <a:lnTo>
                  <a:pt x="457199" y="71627"/>
                </a:lnTo>
                <a:lnTo>
                  <a:pt x="446531" y="109727"/>
                </a:lnTo>
                <a:lnTo>
                  <a:pt x="21335" y="0"/>
                </a:lnTo>
                <a:lnTo>
                  <a:pt x="0" y="79247"/>
                </a:lnTo>
                <a:lnTo>
                  <a:pt x="426719" y="188975"/>
                </a:lnTo>
                <a:lnTo>
                  <a:pt x="426719" y="220839"/>
                </a:lnTo>
                <a:lnTo>
                  <a:pt x="515111" y="169163"/>
                </a:lnTo>
                <a:close/>
              </a:path>
              <a:path w="515620" h="227329">
                <a:moveTo>
                  <a:pt x="426719" y="220839"/>
                </a:moveTo>
                <a:lnTo>
                  <a:pt x="426719" y="188975"/>
                </a:lnTo>
                <a:lnTo>
                  <a:pt x="416051" y="227075"/>
                </a:lnTo>
                <a:lnTo>
                  <a:pt x="426719" y="22083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2067" y="4849367"/>
            <a:ext cx="544195" cy="266700"/>
          </a:xfrm>
          <a:custGeom>
            <a:avLst/>
            <a:gdLst/>
            <a:ahLst/>
            <a:cxnLst/>
            <a:rect l="l" t="t" r="r" b="b"/>
            <a:pathLst>
              <a:path w="544195" h="266700">
                <a:moveTo>
                  <a:pt x="451062" y="109621"/>
                </a:moveTo>
                <a:lnTo>
                  <a:pt x="25907" y="0"/>
                </a:lnTo>
                <a:lnTo>
                  <a:pt x="0" y="100583"/>
                </a:lnTo>
                <a:lnTo>
                  <a:pt x="16763" y="104906"/>
                </a:lnTo>
                <a:lnTo>
                  <a:pt x="16763" y="80771"/>
                </a:lnTo>
                <a:lnTo>
                  <a:pt x="28933" y="83909"/>
                </a:lnTo>
                <a:lnTo>
                  <a:pt x="32003" y="71627"/>
                </a:lnTo>
                <a:lnTo>
                  <a:pt x="32003" y="25907"/>
                </a:lnTo>
                <a:lnTo>
                  <a:pt x="45719" y="16763"/>
                </a:lnTo>
                <a:lnTo>
                  <a:pt x="45719" y="29444"/>
                </a:lnTo>
                <a:lnTo>
                  <a:pt x="448055" y="133182"/>
                </a:lnTo>
                <a:lnTo>
                  <a:pt x="448055" y="120395"/>
                </a:lnTo>
                <a:lnTo>
                  <a:pt x="451062" y="109621"/>
                </a:lnTo>
                <a:close/>
              </a:path>
              <a:path w="544195" h="266700">
                <a:moveTo>
                  <a:pt x="28933" y="83909"/>
                </a:moveTo>
                <a:lnTo>
                  <a:pt x="16763" y="80771"/>
                </a:lnTo>
                <a:lnTo>
                  <a:pt x="25907" y="96011"/>
                </a:lnTo>
                <a:lnTo>
                  <a:pt x="28933" y="83909"/>
                </a:lnTo>
                <a:close/>
              </a:path>
              <a:path w="544195" h="266700">
                <a:moveTo>
                  <a:pt x="454151" y="193547"/>
                </a:moveTo>
                <a:lnTo>
                  <a:pt x="28933" y="83909"/>
                </a:lnTo>
                <a:lnTo>
                  <a:pt x="25907" y="96011"/>
                </a:lnTo>
                <a:lnTo>
                  <a:pt x="16763" y="80771"/>
                </a:lnTo>
                <a:lnTo>
                  <a:pt x="16763" y="104906"/>
                </a:lnTo>
                <a:lnTo>
                  <a:pt x="425576" y="210314"/>
                </a:lnTo>
                <a:lnTo>
                  <a:pt x="428243" y="199643"/>
                </a:lnTo>
                <a:lnTo>
                  <a:pt x="437387" y="213359"/>
                </a:lnTo>
                <a:lnTo>
                  <a:pt x="437387" y="223629"/>
                </a:lnTo>
                <a:lnTo>
                  <a:pt x="448423" y="217177"/>
                </a:lnTo>
                <a:lnTo>
                  <a:pt x="454151" y="193547"/>
                </a:lnTo>
                <a:close/>
              </a:path>
              <a:path w="544195" h="266700">
                <a:moveTo>
                  <a:pt x="45719" y="16763"/>
                </a:moveTo>
                <a:lnTo>
                  <a:pt x="32003" y="25907"/>
                </a:lnTo>
                <a:lnTo>
                  <a:pt x="42741" y="28676"/>
                </a:lnTo>
                <a:lnTo>
                  <a:pt x="45719" y="16763"/>
                </a:lnTo>
                <a:close/>
              </a:path>
              <a:path w="544195" h="266700">
                <a:moveTo>
                  <a:pt x="42741" y="28676"/>
                </a:moveTo>
                <a:lnTo>
                  <a:pt x="32003" y="25907"/>
                </a:lnTo>
                <a:lnTo>
                  <a:pt x="32003" y="71627"/>
                </a:lnTo>
                <a:lnTo>
                  <a:pt x="42741" y="28676"/>
                </a:lnTo>
                <a:close/>
              </a:path>
              <a:path w="544195" h="266700">
                <a:moveTo>
                  <a:pt x="45719" y="29444"/>
                </a:moveTo>
                <a:lnTo>
                  <a:pt x="45719" y="16763"/>
                </a:lnTo>
                <a:lnTo>
                  <a:pt x="42741" y="28676"/>
                </a:lnTo>
                <a:lnTo>
                  <a:pt x="45719" y="29444"/>
                </a:lnTo>
                <a:close/>
              </a:path>
              <a:path w="544195" h="266700">
                <a:moveTo>
                  <a:pt x="437387" y="223629"/>
                </a:moveTo>
                <a:lnTo>
                  <a:pt x="437387" y="213359"/>
                </a:lnTo>
                <a:lnTo>
                  <a:pt x="425576" y="210314"/>
                </a:lnTo>
                <a:lnTo>
                  <a:pt x="411479" y="266699"/>
                </a:lnTo>
                <a:lnTo>
                  <a:pt x="423671" y="259412"/>
                </a:lnTo>
                <a:lnTo>
                  <a:pt x="423671" y="231647"/>
                </a:lnTo>
                <a:lnTo>
                  <a:pt x="437387" y="223629"/>
                </a:lnTo>
                <a:close/>
              </a:path>
              <a:path w="544195" h="266700">
                <a:moveTo>
                  <a:pt x="448423" y="217177"/>
                </a:moveTo>
                <a:lnTo>
                  <a:pt x="423671" y="231647"/>
                </a:lnTo>
                <a:lnTo>
                  <a:pt x="441959" y="243839"/>
                </a:lnTo>
                <a:lnTo>
                  <a:pt x="448423" y="217177"/>
                </a:lnTo>
                <a:close/>
              </a:path>
              <a:path w="544195" h="266700">
                <a:moveTo>
                  <a:pt x="522731" y="200204"/>
                </a:moveTo>
                <a:lnTo>
                  <a:pt x="522731" y="173735"/>
                </a:lnTo>
                <a:lnTo>
                  <a:pt x="518159" y="188975"/>
                </a:lnTo>
                <a:lnTo>
                  <a:pt x="512620" y="179647"/>
                </a:lnTo>
                <a:lnTo>
                  <a:pt x="448423" y="217177"/>
                </a:lnTo>
                <a:lnTo>
                  <a:pt x="441959" y="243839"/>
                </a:lnTo>
                <a:lnTo>
                  <a:pt x="423671" y="231647"/>
                </a:lnTo>
                <a:lnTo>
                  <a:pt x="423671" y="259412"/>
                </a:lnTo>
                <a:lnTo>
                  <a:pt x="522731" y="200204"/>
                </a:lnTo>
                <a:close/>
              </a:path>
              <a:path w="544195" h="266700">
                <a:moveTo>
                  <a:pt x="437387" y="213359"/>
                </a:moveTo>
                <a:lnTo>
                  <a:pt x="428243" y="199643"/>
                </a:lnTo>
                <a:lnTo>
                  <a:pt x="425576" y="210314"/>
                </a:lnTo>
                <a:lnTo>
                  <a:pt x="437387" y="213359"/>
                </a:lnTo>
                <a:close/>
              </a:path>
              <a:path w="544195" h="266700">
                <a:moveTo>
                  <a:pt x="463295" y="112775"/>
                </a:moveTo>
                <a:lnTo>
                  <a:pt x="451062" y="109621"/>
                </a:lnTo>
                <a:lnTo>
                  <a:pt x="448055" y="120395"/>
                </a:lnTo>
                <a:lnTo>
                  <a:pt x="463295" y="112775"/>
                </a:lnTo>
                <a:close/>
              </a:path>
              <a:path w="544195" h="266700">
                <a:moveTo>
                  <a:pt x="463295" y="137112"/>
                </a:moveTo>
                <a:lnTo>
                  <a:pt x="463295" y="112775"/>
                </a:lnTo>
                <a:lnTo>
                  <a:pt x="448055" y="120395"/>
                </a:lnTo>
                <a:lnTo>
                  <a:pt x="448055" y="133182"/>
                </a:lnTo>
                <a:lnTo>
                  <a:pt x="463295" y="137112"/>
                </a:lnTo>
                <a:close/>
              </a:path>
              <a:path w="544195" h="266700">
                <a:moveTo>
                  <a:pt x="544067" y="187451"/>
                </a:moveTo>
                <a:lnTo>
                  <a:pt x="466343" y="54863"/>
                </a:lnTo>
                <a:lnTo>
                  <a:pt x="451062" y="109621"/>
                </a:lnTo>
                <a:lnTo>
                  <a:pt x="460247" y="111990"/>
                </a:lnTo>
                <a:lnTo>
                  <a:pt x="460247" y="91439"/>
                </a:lnTo>
                <a:lnTo>
                  <a:pt x="481583" y="88391"/>
                </a:lnTo>
                <a:lnTo>
                  <a:pt x="481583" y="127374"/>
                </a:lnTo>
                <a:lnTo>
                  <a:pt x="512620" y="179647"/>
                </a:lnTo>
                <a:lnTo>
                  <a:pt x="522731" y="173735"/>
                </a:lnTo>
                <a:lnTo>
                  <a:pt x="522731" y="200204"/>
                </a:lnTo>
                <a:lnTo>
                  <a:pt x="544067" y="187451"/>
                </a:lnTo>
                <a:close/>
              </a:path>
              <a:path w="544195" h="266700">
                <a:moveTo>
                  <a:pt x="481583" y="88391"/>
                </a:moveTo>
                <a:lnTo>
                  <a:pt x="460247" y="91439"/>
                </a:lnTo>
                <a:lnTo>
                  <a:pt x="474873" y="116072"/>
                </a:lnTo>
                <a:lnTo>
                  <a:pt x="481583" y="88391"/>
                </a:lnTo>
                <a:close/>
              </a:path>
              <a:path w="544195" h="266700">
                <a:moveTo>
                  <a:pt x="474873" y="116072"/>
                </a:moveTo>
                <a:lnTo>
                  <a:pt x="460247" y="91439"/>
                </a:lnTo>
                <a:lnTo>
                  <a:pt x="460247" y="111990"/>
                </a:lnTo>
                <a:lnTo>
                  <a:pt x="463295" y="112775"/>
                </a:lnTo>
                <a:lnTo>
                  <a:pt x="463295" y="137112"/>
                </a:lnTo>
                <a:lnTo>
                  <a:pt x="469391" y="138683"/>
                </a:lnTo>
                <a:lnTo>
                  <a:pt x="474873" y="116072"/>
                </a:lnTo>
                <a:close/>
              </a:path>
              <a:path w="544195" h="266700">
                <a:moveTo>
                  <a:pt x="481583" y="127374"/>
                </a:moveTo>
                <a:lnTo>
                  <a:pt x="481583" y="88391"/>
                </a:lnTo>
                <a:lnTo>
                  <a:pt x="474873" y="116072"/>
                </a:lnTo>
                <a:lnTo>
                  <a:pt x="481583" y="127374"/>
                </a:lnTo>
                <a:close/>
              </a:path>
              <a:path w="544195" h="266700">
                <a:moveTo>
                  <a:pt x="522731" y="173735"/>
                </a:moveTo>
                <a:lnTo>
                  <a:pt x="512620" y="179647"/>
                </a:lnTo>
                <a:lnTo>
                  <a:pt x="518159" y="188975"/>
                </a:lnTo>
                <a:lnTo>
                  <a:pt x="522731" y="173735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32"/>
            <a:ext cx="10058399" cy="710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855" y="891539"/>
            <a:ext cx="2016760" cy="1781810"/>
          </a:xfrm>
          <a:custGeom>
            <a:avLst/>
            <a:gdLst/>
            <a:ahLst/>
            <a:cxnLst/>
            <a:rect l="l" t="t" r="r" b="b"/>
            <a:pathLst>
              <a:path w="2016759" h="1781810">
                <a:moveTo>
                  <a:pt x="0" y="0"/>
                </a:moveTo>
                <a:lnTo>
                  <a:pt x="0" y="1781555"/>
                </a:lnTo>
                <a:lnTo>
                  <a:pt x="2016251" y="178155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4907" y="1463039"/>
            <a:ext cx="2016760" cy="1042669"/>
          </a:xfrm>
          <a:custGeom>
            <a:avLst/>
            <a:gdLst/>
            <a:ahLst/>
            <a:cxnLst/>
            <a:rect l="l" t="t" r="r" b="b"/>
            <a:pathLst>
              <a:path w="2016759" h="1042669">
                <a:moveTo>
                  <a:pt x="0" y="0"/>
                </a:moveTo>
                <a:lnTo>
                  <a:pt x="0" y="1042415"/>
                </a:lnTo>
                <a:lnTo>
                  <a:pt x="2016251" y="1042415"/>
                </a:lnTo>
                <a:lnTo>
                  <a:pt x="2016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5952" y="851916"/>
            <a:ext cx="2039620" cy="615950"/>
          </a:xfrm>
          <a:custGeom>
            <a:avLst/>
            <a:gdLst/>
            <a:ahLst/>
            <a:cxnLst/>
            <a:rect l="l" t="t" r="r" b="b"/>
            <a:pathLst>
              <a:path w="2039620" h="615950">
                <a:moveTo>
                  <a:pt x="2039111" y="615695"/>
                </a:moveTo>
                <a:lnTo>
                  <a:pt x="2039111" y="4571"/>
                </a:lnTo>
                <a:lnTo>
                  <a:pt x="2034539" y="0"/>
                </a:lnTo>
                <a:lnTo>
                  <a:pt x="4571" y="0"/>
                </a:lnTo>
                <a:lnTo>
                  <a:pt x="0" y="4571"/>
                </a:lnTo>
                <a:lnTo>
                  <a:pt x="0" y="615695"/>
                </a:lnTo>
                <a:lnTo>
                  <a:pt x="12191" y="61569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2016251" y="22859"/>
                </a:lnTo>
                <a:lnTo>
                  <a:pt x="2016251" y="10667"/>
                </a:lnTo>
                <a:lnTo>
                  <a:pt x="2028443" y="22859"/>
                </a:lnTo>
                <a:lnTo>
                  <a:pt x="2028443" y="615695"/>
                </a:lnTo>
                <a:lnTo>
                  <a:pt x="2039111" y="615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424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220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8300" y="874775"/>
            <a:ext cx="0" cy="593090"/>
          </a:xfrm>
          <a:custGeom>
            <a:avLst/>
            <a:gdLst/>
            <a:ahLst/>
            <a:cxnLst/>
            <a:rect l="l" t="t" r="r" b="b"/>
            <a:pathLst>
              <a:path h="593090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3028" y="1252727"/>
            <a:ext cx="219710" cy="142240"/>
          </a:xfrm>
          <a:custGeom>
            <a:avLst/>
            <a:gdLst/>
            <a:ahLst/>
            <a:cxnLst/>
            <a:rect l="l" t="t" r="r" b="b"/>
            <a:pathLst>
              <a:path w="219709" h="142240">
                <a:moveTo>
                  <a:pt x="219455" y="60959"/>
                </a:moveTo>
                <a:lnTo>
                  <a:pt x="193547" y="0"/>
                </a:lnTo>
                <a:lnTo>
                  <a:pt x="0" y="80771"/>
                </a:lnTo>
                <a:lnTo>
                  <a:pt x="25907" y="141731"/>
                </a:lnTo>
                <a:lnTo>
                  <a:pt x="219455" y="609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9311" y="1239011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59">
                <a:moveTo>
                  <a:pt x="246887" y="77723"/>
                </a:moveTo>
                <a:lnTo>
                  <a:pt x="243839" y="70103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1523"/>
                </a:lnTo>
                <a:lnTo>
                  <a:pt x="7619" y="82295"/>
                </a:lnTo>
                <a:lnTo>
                  <a:pt x="3047" y="85343"/>
                </a:lnTo>
                <a:lnTo>
                  <a:pt x="0" y="92963"/>
                </a:lnTo>
                <a:lnTo>
                  <a:pt x="1523" y="99059"/>
                </a:lnTo>
                <a:lnTo>
                  <a:pt x="18287" y="137159"/>
                </a:lnTo>
                <a:lnTo>
                  <a:pt x="18287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0479"/>
                </a:lnTo>
                <a:lnTo>
                  <a:pt x="196595" y="18287"/>
                </a:lnTo>
                <a:lnTo>
                  <a:pt x="211835" y="24383"/>
                </a:lnTo>
                <a:lnTo>
                  <a:pt x="211835" y="54863"/>
                </a:lnTo>
                <a:lnTo>
                  <a:pt x="217931" y="68579"/>
                </a:lnTo>
                <a:lnTo>
                  <a:pt x="228599" y="64007"/>
                </a:lnTo>
                <a:lnTo>
                  <a:pt x="228599" y="89915"/>
                </a:lnTo>
                <a:lnTo>
                  <a:pt x="237743" y="86867"/>
                </a:lnTo>
                <a:lnTo>
                  <a:pt x="243839" y="83819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600" y="132892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10667"/>
                </a:moveTo>
                <a:lnTo>
                  <a:pt x="6095" y="0"/>
                </a:lnTo>
                <a:lnTo>
                  <a:pt x="0" y="15239"/>
                </a:lnTo>
                <a:lnTo>
                  <a:pt x="10667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600" y="1339595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09">
                <a:moveTo>
                  <a:pt x="27431" y="39623"/>
                </a:moveTo>
                <a:lnTo>
                  <a:pt x="10667" y="0"/>
                </a:lnTo>
                <a:lnTo>
                  <a:pt x="0" y="4571"/>
                </a:lnTo>
                <a:lnTo>
                  <a:pt x="0" y="36575"/>
                </a:lnTo>
                <a:lnTo>
                  <a:pt x="12191" y="67055"/>
                </a:lnTo>
                <a:lnTo>
                  <a:pt x="15239" y="67055"/>
                </a:lnTo>
                <a:lnTo>
                  <a:pt x="15239" y="44195"/>
                </a:lnTo>
                <a:lnTo>
                  <a:pt x="27431" y="396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2840" y="1379219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6763" y="12191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2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1383791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5">
                <a:moveTo>
                  <a:pt x="16763" y="19811"/>
                </a:moveTo>
                <a:lnTo>
                  <a:pt x="16763" y="7619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10667" y="22859"/>
                </a:lnTo>
                <a:lnTo>
                  <a:pt x="16763" y="1981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5031" y="1303019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5">
                <a:moveTo>
                  <a:pt x="182879" y="25907"/>
                </a:moveTo>
                <a:lnTo>
                  <a:pt x="182879" y="0"/>
                </a:lnTo>
                <a:lnTo>
                  <a:pt x="176783" y="16763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8391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5907" y="1257300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907" y="1257300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0479" y="1263395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80">
                <a:moveTo>
                  <a:pt x="10667" y="30479"/>
                </a:moveTo>
                <a:lnTo>
                  <a:pt x="10667" y="0"/>
                </a:lnTo>
                <a:lnTo>
                  <a:pt x="0" y="4571"/>
                </a:lnTo>
                <a:lnTo>
                  <a:pt x="10667" y="30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7243" y="1303019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4">
                <a:moveTo>
                  <a:pt x="10667" y="0"/>
                </a:moveTo>
                <a:lnTo>
                  <a:pt x="0" y="4571"/>
                </a:lnTo>
                <a:lnTo>
                  <a:pt x="4571" y="16763"/>
                </a:lnTo>
                <a:lnTo>
                  <a:pt x="106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9100" y="833627"/>
            <a:ext cx="2615565" cy="713740"/>
          </a:xfrm>
          <a:custGeom>
            <a:avLst/>
            <a:gdLst/>
            <a:ahLst/>
            <a:cxnLst/>
            <a:rect l="l" t="t" r="r" b="b"/>
            <a:pathLst>
              <a:path w="2615565" h="713740">
                <a:moveTo>
                  <a:pt x="0" y="0"/>
                </a:moveTo>
                <a:lnTo>
                  <a:pt x="0" y="713231"/>
                </a:lnTo>
                <a:lnTo>
                  <a:pt x="2615183" y="713231"/>
                </a:lnTo>
                <a:lnTo>
                  <a:pt x="2615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1479" y="830580"/>
            <a:ext cx="2623185" cy="718185"/>
          </a:xfrm>
          <a:custGeom>
            <a:avLst/>
            <a:gdLst/>
            <a:ahLst/>
            <a:cxnLst/>
            <a:rect l="l" t="t" r="r" b="b"/>
            <a:pathLst>
              <a:path w="2623184" h="718185">
                <a:moveTo>
                  <a:pt x="2622803" y="717803"/>
                </a:moveTo>
                <a:lnTo>
                  <a:pt x="2622803" y="0"/>
                </a:lnTo>
                <a:lnTo>
                  <a:pt x="0" y="0"/>
                </a:lnTo>
                <a:lnTo>
                  <a:pt x="0" y="717803"/>
                </a:lnTo>
                <a:lnTo>
                  <a:pt x="4571" y="717803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613659" y="9143"/>
                </a:lnTo>
                <a:lnTo>
                  <a:pt x="2613659" y="4571"/>
                </a:lnTo>
                <a:lnTo>
                  <a:pt x="2619755" y="9143"/>
                </a:lnTo>
                <a:lnTo>
                  <a:pt x="2619755" y="717803"/>
                </a:lnTo>
                <a:lnTo>
                  <a:pt x="2622803" y="717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6051" y="8351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8338" y="839723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5140" y="83515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5" y="4571"/>
                </a:moveTo>
                <a:lnTo>
                  <a:pt x="0" y="0"/>
                </a:lnTo>
                <a:lnTo>
                  <a:pt x="0" y="4571"/>
                </a:lnTo>
                <a:lnTo>
                  <a:pt x="6095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8188" y="839723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814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8143" y="2629661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251" y="0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814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16763"/>
                </a:lnTo>
                <a:lnTo>
                  <a:pt x="0" y="0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3633" y="1467611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52203" y="2612135"/>
            <a:ext cx="12700" cy="35560"/>
          </a:xfrm>
          <a:custGeom>
            <a:avLst/>
            <a:gdLst/>
            <a:ahLst/>
            <a:cxnLst/>
            <a:rect l="l" t="t" r="r" b="b"/>
            <a:pathLst>
              <a:path w="12700" h="35560">
                <a:moveTo>
                  <a:pt x="12191" y="35051"/>
                </a:moveTo>
                <a:lnTo>
                  <a:pt x="12191" y="0"/>
                </a:lnTo>
                <a:lnTo>
                  <a:pt x="0" y="16763"/>
                </a:lnTo>
                <a:lnTo>
                  <a:pt x="0" y="35051"/>
                </a:lnTo>
                <a:lnTo>
                  <a:pt x="12191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6051" y="1539239"/>
            <a:ext cx="2613660" cy="184785"/>
          </a:xfrm>
          <a:custGeom>
            <a:avLst/>
            <a:gdLst/>
            <a:ahLst/>
            <a:cxnLst/>
            <a:rect l="l" t="t" r="r" b="b"/>
            <a:pathLst>
              <a:path w="2613659" h="184785">
                <a:moveTo>
                  <a:pt x="0" y="0"/>
                </a:moveTo>
                <a:lnTo>
                  <a:pt x="0" y="184403"/>
                </a:lnTo>
                <a:lnTo>
                  <a:pt x="2613659" y="184403"/>
                </a:lnTo>
                <a:lnTo>
                  <a:pt x="26136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4020" y="154838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28465" y="154838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6051" y="1731263"/>
            <a:ext cx="2615565" cy="0"/>
          </a:xfrm>
          <a:custGeom>
            <a:avLst/>
            <a:gdLst/>
            <a:ahLst/>
            <a:cxnLst/>
            <a:rect l="l" t="t" r="r" b="b"/>
            <a:pathLst>
              <a:path w="2615565">
                <a:moveTo>
                  <a:pt x="0" y="0"/>
                </a:moveTo>
                <a:lnTo>
                  <a:pt x="261518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6051" y="172669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6095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8315" y="154838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42759" y="154838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5140" y="172669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5" y="9143"/>
                </a:moveTo>
                <a:lnTo>
                  <a:pt x="6095" y="0"/>
                </a:lnTo>
                <a:lnTo>
                  <a:pt x="0" y="6095"/>
                </a:lnTo>
                <a:lnTo>
                  <a:pt x="0" y="9143"/>
                </a:lnTo>
                <a:lnTo>
                  <a:pt x="609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339842" y="849629"/>
            <a:ext cx="2117090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dirty="0"/>
              <a:t>Juvenis ‐</a:t>
            </a:r>
            <a:r>
              <a:rPr spc="-180" dirty="0"/>
              <a:t> </a:t>
            </a:r>
            <a:r>
              <a:rPr dirty="0"/>
              <a:t>Corrida</a:t>
            </a: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500" spc="-5" dirty="0"/>
              <a:t>1ª corrida </a:t>
            </a:r>
            <a:r>
              <a:rPr sz="1500" dirty="0"/>
              <a:t>‐ 1 </a:t>
            </a:r>
            <a:r>
              <a:rPr sz="1500" spc="-15" dirty="0"/>
              <a:t>volta </a:t>
            </a:r>
            <a:r>
              <a:rPr sz="1500" spc="-5" dirty="0"/>
              <a:t>(800m)  2ª corrida </a:t>
            </a:r>
            <a:r>
              <a:rPr sz="1500" dirty="0"/>
              <a:t>– 1 </a:t>
            </a:r>
            <a:r>
              <a:rPr sz="1500" spc="-15" dirty="0"/>
              <a:t>volta</a:t>
            </a:r>
            <a:r>
              <a:rPr sz="1500" spc="-105" dirty="0"/>
              <a:t> </a:t>
            </a:r>
            <a:r>
              <a:rPr sz="1500" spc="-5" dirty="0"/>
              <a:t>(800m)</a:t>
            </a:r>
            <a:endParaRPr sz="1500"/>
          </a:p>
        </p:txBody>
      </p:sp>
      <p:sp>
        <p:nvSpPr>
          <p:cNvPr id="41" name="object 41"/>
          <p:cNvSpPr/>
          <p:nvPr/>
        </p:nvSpPr>
        <p:spPr>
          <a:xfrm>
            <a:off x="7481316" y="1508759"/>
            <a:ext cx="219710" cy="143510"/>
          </a:xfrm>
          <a:custGeom>
            <a:avLst/>
            <a:gdLst/>
            <a:ahLst/>
            <a:cxnLst/>
            <a:rect l="l" t="t" r="r" b="b"/>
            <a:pathLst>
              <a:path w="219709" h="143510">
                <a:moveTo>
                  <a:pt x="219455" y="62483"/>
                </a:moveTo>
                <a:lnTo>
                  <a:pt x="193547" y="0"/>
                </a:lnTo>
                <a:lnTo>
                  <a:pt x="0" y="80771"/>
                </a:lnTo>
                <a:lnTo>
                  <a:pt x="24383" y="143255"/>
                </a:lnTo>
                <a:lnTo>
                  <a:pt x="219455" y="624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6771" y="5608319"/>
            <a:ext cx="414655" cy="1458595"/>
          </a:xfrm>
          <a:custGeom>
            <a:avLst/>
            <a:gdLst/>
            <a:ahLst/>
            <a:cxnLst/>
            <a:rect l="l" t="t" r="r" b="b"/>
            <a:pathLst>
              <a:path w="414654" h="1458595">
                <a:moveTo>
                  <a:pt x="414527" y="28955"/>
                </a:moveTo>
                <a:lnTo>
                  <a:pt x="233171" y="0"/>
                </a:lnTo>
                <a:lnTo>
                  <a:pt x="0" y="1427987"/>
                </a:lnTo>
                <a:lnTo>
                  <a:pt x="181355" y="1458467"/>
                </a:lnTo>
                <a:lnTo>
                  <a:pt x="414527" y="289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4579" y="5594603"/>
            <a:ext cx="439420" cy="1484630"/>
          </a:xfrm>
          <a:custGeom>
            <a:avLst/>
            <a:gdLst/>
            <a:ahLst/>
            <a:cxnLst/>
            <a:rect l="l" t="t" r="r" b="b"/>
            <a:pathLst>
              <a:path w="439420" h="1484629">
                <a:moveTo>
                  <a:pt x="438911" y="38099"/>
                </a:moveTo>
                <a:lnTo>
                  <a:pt x="434339" y="32003"/>
                </a:lnTo>
                <a:lnTo>
                  <a:pt x="428243" y="30479"/>
                </a:lnTo>
                <a:lnTo>
                  <a:pt x="246887" y="1523"/>
                </a:lnTo>
                <a:lnTo>
                  <a:pt x="240791" y="0"/>
                </a:lnTo>
                <a:lnTo>
                  <a:pt x="234695" y="4571"/>
                </a:lnTo>
                <a:lnTo>
                  <a:pt x="233171" y="10667"/>
                </a:lnTo>
                <a:lnTo>
                  <a:pt x="0" y="1440179"/>
                </a:lnTo>
                <a:lnTo>
                  <a:pt x="0" y="1446275"/>
                </a:lnTo>
                <a:lnTo>
                  <a:pt x="3047" y="1453895"/>
                </a:lnTo>
                <a:lnTo>
                  <a:pt x="10667" y="1453895"/>
                </a:lnTo>
                <a:lnTo>
                  <a:pt x="13715" y="1454408"/>
                </a:lnTo>
                <a:lnTo>
                  <a:pt x="13715" y="1431035"/>
                </a:lnTo>
                <a:lnTo>
                  <a:pt x="26281" y="1433042"/>
                </a:lnTo>
                <a:lnTo>
                  <a:pt x="242315" y="99882"/>
                </a:lnTo>
                <a:lnTo>
                  <a:pt x="242315" y="24383"/>
                </a:lnTo>
                <a:lnTo>
                  <a:pt x="256031" y="15239"/>
                </a:lnTo>
                <a:lnTo>
                  <a:pt x="256031" y="26689"/>
                </a:lnTo>
                <a:lnTo>
                  <a:pt x="412594" y="53002"/>
                </a:lnTo>
                <a:lnTo>
                  <a:pt x="414527" y="41147"/>
                </a:lnTo>
                <a:lnTo>
                  <a:pt x="423671" y="54863"/>
                </a:lnTo>
                <a:lnTo>
                  <a:pt x="423671" y="128838"/>
                </a:lnTo>
                <a:lnTo>
                  <a:pt x="437387" y="44195"/>
                </a:lnTo>
                <a:lnTo>
                  <a:pt x="438911" y="38099"/>
                </a:lnTo>
                <a:close/>
              </a:path>
              <a:path w="439420" h="1484629">
                <a:moveTo>
                  <a:pt x="26281" y="1433042"/>
                </a:moveTo>
                <a:lnTo>
                  <a:pt x="13715" y="1431035"/>
                </a:lnTo>
                <a:lnTo>
                  <a:pt x="24383" y="1444751"/>
                </a:lnTo>
                <a:lnTo>
                  <a:pt x="26281" y="1433042"/>
                </a:lnTo>
                <a:close/>
              </a:path>
              <a:path w="439420" h="1484629">
                <a:moveTo>
                  <a:pt x="183400" y="1458128"/>
                </a:moveTo>
                <a:lnTo>
                  <a:pt x="26281" y="1433042"/>
                </a:lnTo>
                <a:lnTo>
                  <a:pt x="24383" y="1444751"/>
                </a:lnTo>
                <a:lnTo>
                  <a:pt x="13715" y="1431035"/>
                </a:lnTo>
                <a:lnTo>
                  <a:pt x="13715" y="1454408"/>
                </a:lnTo>
                <a:lnTo>
                  <a:pt x="181355" y="1482583"/>
                </a:lnTo>
                <a:lnTo>
                  <a:pt x="181355" y="1470659"/>
                </a:lnTo>
                <a:lnTo>
                  <a:pt x="183400" y="1458128"/>
                </a:lnTo>
                <a:close/>
              </a:path>
              <a:path w="439420" h="1484629">
                <a:moveTo>
                  <a:pt x="195071" y="1459991"/>
                </a:moveTo>
                <a:lnTo>
                  <a:pt x="183400" y="1458128"/>
                </a:lnTo>
                <a:lnTo>
                  <a:pt x="181355" y="1470659"/>
                </a:lnTo>
                <a:lnTo>
                  <a:pt x="195071" y="1459991"/>
                </a:lnTo>
                <a:close/>
              </a:path>
              <a:path w="439420" h="1484629">
                <a:moveTo>
                  <a:pt x="195071" y="1484375"/>
                </a:moveTo>
                <a:lnTo>
                  <a:pt x="195071" y="1459991"/>
                </a:lnTo>
                <a:lnTo>
                  <a:pt x="181355" y="1470659"/>
                </a:lnTo>
                <a:lnTo>
                  <a:pt x="181355" y="1482583"/>
                </a:lnTo>
                <a:lnTo>
                  <a:pt x="192023" y="1484375"/>
                </a:lnTo>
                <a:lnTo>
                  <a:pt x="195071" y="1484375"/>
                </a:lnTo>
                <a:close/>
              </a:path>
              <a:path w="439420" h="1484629">
                <a:moveTo>
                  <a:pt x="423671" y="128838"/>
                </a:moveTo>
                <a:lnTo>
                  <a:pt x="423671" y="54863"/>
                </a:lnTo>
                <a:lnTo>
                  <a:pt x="412594" y="53002"/>
                </a:lnTo>
                <a:lnTo>
                  <a:pt x="183400" y="1458128"/>
                </a:lnTo>
                <a:lnTo>
                  <a:pt x="195071" y="1459991"/>
                </a:lnTo>
                <a:lnTo>
                  <a:pt x="195071" y="1484375"/>
                </a:lnTo>
                <a:lnTo>
                  <a:pt x="198119" y="1484375"/>
                </a:lnTo>
                <a:lnTo>
                  <a:pt x="204215" y="1479803"/>
                </a:lnTo>
                <a:lnTo>
                  <a:pt x="205739" y="1473707"/>
                </a:lnTo>
                <a:lnTo>
                  <a:pt x="423671" y="128838"/>
                </a:lnTo>
                <a:close/>
              </a:path>
              <a:path w="439420" h="1484629">
                <a:moveTo>
                  <a:pt x="256031" y="15239"/>
                </a:moveTo>
                <a:lnTo>
                  <a:pt x="242315" y="24383"/>
                </a:lnTo>
                <a:lnTo>
                  <a:pt x="254225" y="26385"/>
                </a:lnTo>
                <a:lnTo>
                  <a:pt x="256031" y="15239"/>
                </a:lnTo>
                <a:close/>
              </a:path>
              <a:path w="439420" h="1484629">
                <a:moveTo>
                  <a:pt x="254225" y="26385"/>
                </a:moveTo>
                <a:lnTo>
                  <a:pt x="242315" y="24383"/>
                </a:lnTo>
                <a:lnTo>
                  <a:pt x="242315" y="99882"/>
                </a:lnTo>
                <a:lnTo>
                  <a:pt x="254225" y="26385"/>
                </a:lnTo>
                <a:close/>
              </a:path>
              <a:path w="439420" h="1484629">
                <a:moveTo>
                  <a:pt x="256031" y="26689"/>
                </a:moveTo>
                <a:lnTo>
                  <a:pt x="256031" y="15239"/>
                </a:lnTo>
                <a:lnTo>
                  <a:pt x="254225" y="26385"/>
                </a:lnTo>
                <a:lnTo>
                  <a:pt x="256031" y="26689"/>
                </a:lnTo>
                <a:close/>
              </a:path>
              <a:path w="439420" h="1484629">
                <a:moveTo>
                  <a:pt x="423671" y="54863"/>
                </a:moveTo>
                <a:lnTo>
                  <a:pt x="414527" y="41147"/>
                </a:lnTo>
                <a:lnTo>
                  <a:pt x="412594" y="53002"/>
                </a:lnTo>
                <a:lnTo>
                  <a:pt x="423671" y="5486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32547" y="1001267"/>
            <a:ext cx="283845" cy="129539"/>
          </a:xfrm>
          <a:custGeom>
            <a:avLst/>
            <a:gdLst/>
            <a:ahLst/>
            <a:cxnLst/>
            <a:rect l="l" t="t" r="r" b="b"/>
            <a:pathLst>
              <a:path w="283845" h="129540">
                <a:moveTo>
                  <a:pt x="283463" y="68579"/>
                </a:moveTo>
                <a:lnTo>
                  <a:pt x="266699" y="0"/>
                </a:lnTo>
                <a:lnTo>
                  <a:pt x="0" y="60959"/>
                </a:lnTo>
                <a:lnTo>
                  <a:pt x="16763" y="129539"/>
                </a:lnTo>
                <a:lnTo>
                  <a:pt x="283463" y="68579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0355" y="987551"/>
            <a:ext cx="307975" cy="157480"/>
          </a:xfrm>
          <a:custGeom>
            <a:avLst/>
            <a:gdLst/>
            <a:ahLst/>
            <a:cxnLst/>
            <a:rect l="l" t="t" r="r" b="b"/>
            <a:pathLst>
              <a:path w="307975" h="157480">
                <a:moveTo>
                  <a:pt x="307847" y="85343"/>
                </a:moveTo>
                <a:lnTo>
                  <a:pt x="306323" y="79247"/>
                </a:lnTo>
                <a:lnTo>
                  <a:pt x="291083" y="10667"/>
                </a:lnTo>
                <a:lnTo>
                  <a:pt x="289559" y="4571"/>
                </a:lnTo>
                <a:lnTo>
                  <a:pt x="283463" y="0"/>
                </a:lnTo>
                <a:lnTo>
                  <a:pt x="277367" y="1523"/>
                </a:lnTo>
                <a:lnTo>
                  <a:pt x="10667" y="62483"/>
                </a:lnTo>
                <a:lnTo>
                  <a:pt x="3047" y="64007"/>
                </a:lnTo>
                <a:lnTo>
                  <a:pt x="0" y="71627"/>
                </a:lnTo>
                <a:lnTo>
                  <a:pt x="1523" y="77723"/>
                </a:lnTo>
                <a:lnTo>
                  <a:pt x="15239" y="139445"/>
                </a:lnTo>
                <a:lnTo>
                  <a:pt x="15239" y="86867"/>
                </a:lnTo>
                <a:lnTo>
                  <a:pt x="24383" y="71627"/>
                </a:lnTo>
                <a:lnTo>
                  <a:pt x="27150" y="84077"/>
                </a:lnTo>
                <a:lnTo>
                  <a:pt x="268223" y="27597"/>
                </a:lnTo>
                <a:lnTo>
                  <a:pt x="268223" y="15239"/>
                </a:lnTo>
                <a:lnTo>
                  <a:pt x="281939" y="24383"/>
                </a:lnTo>
                <a:lnTo>
                  <a:pt x="281939" y="72603"/>
                </a:lnTo>
                <a:lnTo>
                  <a:pt x="292607" y="70103"/>
                </a:lnTo>
                <a:lnTo>
                  <a:pt x="292607" y="94041"/>
                </a:lnTo>
                <a:lnTo>
                  <a:pt x="297179" y="92963"/>
                </a:lnTo>
                <a:lnTo>
                  <a:pt x="304799" y="91439"/>
                </a:lnTo>
                <a:lnTo>
                  <a:pt x="307847" y="85343"/>
                </a:lnTo>
                <a:close/>
              </a:path>
              <a:path w="307975" h="157480">
                <a:moveTo>
                  <a:pt x="27150" y="84077"/>
                </a:moveTo>
                <a:lnTo>
                  <a:pt x="24383" y="71627"/>
                </a:lnTo>
                <a:lnTo>
                  <a:pt x="15239" y="86867"/>
                </a:lnTo>
                <a:lnTo>
                  <a:pt x="27150" y="84077"/>
                </a:lnTo>
                <a:close/>
              </a:path>
              <a:path w="307975" h="157480">
                <a:moveTo>
                  <a:pt x="37335" y="129910"/>
                </a:moveTo>
                <a:lnTo>
                  <a:pt x="27150" y="84077"/>
                </a:lnTo>
                <a:lnTo>
                  <a:pt x="15239" y="86867"/>
                </a:lnTo>
                <a:lnTo>
                  <a:pt x="15239" y="139445"/>
                </a:lnTo>
                <a:lnTo>
                  <a:pt x="16763" y="146303"/>
                </a:lnTo>
                <a:lnTo>
                  <a:pt x="18287" y="152399"/>
                </a:lnTo>
                <a:lnTo>
                  <a:pt x="24383" y="156971"/>
                </a:lnTo>
                <a:lnTo>
                  <a:pt x="25907" y="156667"/>
                </a:lnTo>
                <a:lnTo>
                  <a:pt x="25907" y="132587"/>
                </a:lnTo>
                <a:lnTo>
                  <a:pt x="37335" y="129910"/>
                </a:lnTo>
                <a:close/>
              </a:path>
              <a:path w="307975" h="157480">
                <a:moveTo>
                  <a:pt x="39623" y="140207"/>
                </a:moveTo>
                <a:lnTo>
                  <a:pt x="37335" y="129910"/>
                </a:lnTo>
                <a:lnTo>
                  <a:pt x="25907" y="132587"/>
                </a:lnTo>
                <a:lnTo>
                  <a:pt x="39623" y="140207"/>
                </a:lnTo>
                <a:close/>
              </a:path>
              <a:path w="307975" h="157480">
                <a:moveTo>
                  <a:pt x="39623" y="153652"/>
                </a:moveTo>
                <a:lnTo>
                  <a:pt x="39623" y="140207"/>
                </a:lnTo>
                <a:lnTo>
                  <a:pt x="25907" y="132587"/>
                </a:lnTo>
                <a:lnTo>
                  <a:pt x="25907" y="156667"/>
                </a:lnTo>
                <a:lnTo>
                  <a:pt x="32003" y="155447"/>
                </a:lnTo>
                <a:lnTo>
                  <a:pt x="39623" y="153652"/>
                </a:lnTo>
                <a:close/>
              </a:path>
              <a:path w="307975" h="157480">
                <a:moveTo>
                  <a:pt x="292607" y="94041"/>
                </a:moveTo>
                <a:lnTo>
                  <a:pt x="292607" y="70103"/>
                </a:lnTo>
                <a:lnTo>
                  <a:pt x="283463" y="83819"/>
                </a:lnTo>
                <a:lnTo>
                  <a:pt x="281019" y="72819"/>
                </a:lnTo>
                <a:lnTo>
                  <a:pt x="37335" y="129910"/>
                </a:lnTo>
                <a:lnTo>
                  <a:pt x="39623" y="140207"/>
                </a:lnTo>
                <a:lnTo>
                  <a:pt x="39623" y="153652"/>
                </a:lnTo>
                <a:lnTo>
                  <a:pt x="292607" y="94041"/>
                </a:lnTo>
                <a:close/>
              </a:path>
              <a:path w="307975" h="157480">
                <a:moveTo>
                  <a:pt x="281939" y="24383"/>
                </a:moveTo>
                <a:lnTo>
                  <a:pt x="268223" y="15239"/>
                </a:lnTo>
                <a:lnTo>
                  <a:pt x="270834" y="26985"/>
                </a:lnTo>
                <a:lnTo>
                  <a:pt x="281939" y="24383"/>
                </a:lnTo>
                <a:close/>
              </a:path>
              <a:path w="307975" h="157480">
                <a:moveTo>
                  <a:pt x="270834" y="26985"/>
                </a:moveTo>
                <a:lnTo>
                  <a:pt x="268223" y="15239"/>
                </a:lnTo>
                <a:lnTo>
                  <a:pt x="268223" y="27597"/>
                </a:lnTo>
                <a:lnTo>
                  <a:pt x="270834" y="26985"/>
                </a:lnTo>
                <a:close/>
              </a:path>
              <a:path w="307975" h="157480">
                <a:moveTo>
                  <a:pt x="281939" y="72603"/>
                </a:moveTo>
                <a:lnTo>
                  <a:pt x="281939" y="24383"/>
                </a:lnTo>
                <a:lnTo>
                  <a:pt x="270834" y="26985"/>
                </a:lnTo>
                <a:lnTo>
                  <a:pt x="281019" y="72819"/>
                </a:lnTo>
                <a:lnTo>
                  <a:pt x="281939" y="72603"/>
                </a:lnTo>
                <a:close/>
              </a:path>
              <a:path w="307975" h="157480">
                <a:moveTo>
                  <a:pt x="292607" y="70103"/>
                </a:moveTo>
                <a:lnTo>
                  <a:pt x="281019" y="72819"/>
                </a:lnTo>
                <a:lnTo>
                  <a:pt x="283463" y="83819"/>
                </a:lnTo>
                <a:lnTo>
                  <a:pt x="292607" y="7010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50553" y="878103"/>
            <a:ext cx="916940" cy="15703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65"/>
              </a:spcBef>
            </a:pPr>
            <a:r>
              <a:rPr sz="1700" b="1" spc="-10" dirty="0">
                <a:latin typeface="Calibri"/>
                <a:cs typeface="Calibri"/>
              </a:rPr>
              <a:t>Partida  </a:t>
            </a:r>
            <a:r>
              <a:rPr sz="1700" b="1" spc="-25" dirty="0">
                <a:latin typeface="Calibri"/>
                <a:cs typeface="Calibri"/>
              </a:rPr>
              <a:t>Meta  </a:t>
            </a:r>
            <a:r>
              <a:rPr sz="1700" b="1" spc="-40" dirty="0">
                <a:latin typeface="Calibri"/>
                <a:cs typeface="Calibri"/>
              </a:rPr>
              <a:t>Transição</a:t>
            </a: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ts val="2030"/>
              </a:lnSpc>
              <a:spcBef>
                <a:spcPts val="10"/>
              </a:spcBef>
            </a:pPr>
            <a:r>
              <a:rPr sz="1700" b="1" spc="-10" dirty="0">
                <a:latin typeface="Calibri"/>
                <a:cs typeface="Calibri"/>
              </a:rPr>
              <a:t>1ª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2ª</a:t>
            </a:r>
            <a:r>
              <a:rPr sz="1700" b="1" spc="-1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Corrida  </a:t>
            </a:r>
            <a:r>
              <a:rPr sz="1700" b="1" spc="-15" dirty="0">
                <a:latin typeface="Calibri"/>
                <a:cs typeface="Calibri"/>
              </a:rPr>
              <a:t>Retorno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67600" y="1495043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7" y="77723"/>
                </a:moveTo>
                <a:lnTo>
                  <a:pt x="243839" y="71627"/>
                </a:lnTo>
                <a:lnTo>
                  <a:pt x="217931" y="9143"/>
                </a:lnTo>
                <a:lnTo>
                  <a:pt x="216407" y="3047"/>
                </a:lnTo>
                <a:lnTo>
                  <a:pt x="208787" y="0"/>
                </a:lnTo>
                <a:lnTo>
                  <a:pt x="202691" y="3047"/>
                </a:lnTo>
                <a:lnTo>
                  <a:pt x="7619" y="83819"/>
                </a:lnTo>
                <a:lnTo>
                  <a:pt x="1523" y="86867"/>
                </a:lnTo>
                <a:lnTo>
                  <a:pt x="0" y="92963"/>
                </a:lnTo>
                <a:lnTo>
                  <a:pt x="1523" y="99059"/>
                </a:lnTo>
                <a:lnTo>
                  <a:pt x="16763" y="137159"/>
                </a:lnTo>
                <a:lnTo>
                  <a:pt x="16763" y="105155"/>
                </a:lnTo>
                <a:lnTo>
                  <a:pt x="24383" y="89915"/>
                </a:lnTo>
                <a:lnTo>
                  <a:pt x="28955" y="100583"/>
                </a:lnTo>
                <a:lnTo>
                  <a:pt x="196595" y="32003"/>
                </a:lnTo>
                <a:lnTo>
                  <a:pt x="196595" y="19811"/>
                </a:lnTo>
                <a:lnTo>
                  <a:pt x="211835" y="25907"/>
                </a:lnTo>
                <a:lnTo>
                  <a:pt x="211835" y="54863"/>
                </a:lnTo>
                <a:lnTo>
                  <a:pt x="217931" y="70103"/>
                </a:lnTo>
                <a:lnTo>
                  <a:pt x="228599" y="65531"/>
                </a:lnTo>
                <a:lnTo>
                  <a:pt x="228599" y="91439"/>
                </a:lnTo>
                <a:lnTo>
                  <a:pt x="237743" y="86867"/>
                </a:lnTo>
                <a:lnTo>
                  <a:pt x="243839" y="85343"/>
                </a:lnTo>
                <a:lnTo>
                  <a:pt x="246887" y="7772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84364" y="1584959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191" y="10667"/>
                </a:moveTo>
                <a:lnTo>
                  <a:pt x="7619" y="0"/>
                </a:lnTo>
                <a:lnTo>
                  <a:pt x="0" y="15239"/>
                </a:lnTo>
                <a:lnTo>
                  <a:pt x="1219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4364" y="1595627"/>
            <a:ext cx="29209" cy="68580"/>
          </a:xfrm>
          <a:custGeom>
            <a:avLst/>
            <a:gdLst/>
            <a:ahLst/>
            <a:cxnLst/>
            <a:rect l="l" t="t" r="r" b="b"/>
            <a:pathLst>
              <a:path w="29209" h="68580">
                <a:moveTo>
                  <a:pt x="28955" y="41147"/>
                </a:moveTo>
                <a:lnTo>
                  <a:pt x="12191" y="0"/>
                </a:lnTo>
                <a:lnTo>
                  <a:pt x="0" y="4571"/>
                </a:lnTo>
                <a:lnTo>
                  <a:pt x="0" y="36575"/>
                </a:lnTo>
                <a:lnTo>
                  <a:pt x="10667" y="60959"/>
                </a:lnTo>
                <a:lnTo>
                  <a:pt x="13715" y="67055"/>
                </a:lnTo>
                <a:lnTo>
                  <a:pt x="16763" y="68579"/>
                </a:lnTo>
                <a:lnTo>
                  <a:pt x="16763" y="45719"/>
                </a:lnTo>
                <a:lnTo>
                  <a:pt x="28955" y="4114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01128" y="1636775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6763" y="10667"/>
                </a:moveTo>
                <a:lnTo>
                  <a:pt x="12191" y="0"/>
                </a:lnTo>
                <a:lnTo>
                  <a:pt x="0" y="4571"/>
                </a:lnTo>
                <a:lnTo>
                  <a:pt x="16763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1128" y="1641347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3" y="19811"/>
                </a:moveTo>
                <a:lnTo>
                  <a:pt x="16763" y="6095"/>
                </a:lnTo>
                <a:lnTo>
                  <a:pt x="0" y="0"/>
                </a:lnTo>
                <a:lnTo>
                  <a:pt x="0" y="22859"/>
                </a:lnTo>
                <a:lnTo>
                  <a:pt x="4571" y="24383"/>
                </a:lnTo>
                <a:lnTo>
                  <a:pt x="9143" y="21335"/>
                </a:lnTo>
                <a:lnTo>
                  <a:pt x="16763" y="198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13319" y="1560575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4">
                <a:moveTo>
                  <a:pt x="182879" y="25907"/>
                </a:moveTo>
                <a:lnTo>
                  <a:pt x="182879" y="0"/>
                </a:lnTo>
                <a:lnTo>
                  <a:pt x="176783" y="15239"/>
                </a:lnTo>
                <a:lnTo>
                  <a:pt x="172211" y="4571"/>
                </a:lnTo>
                <a:lnTo>
                  <a:pt x="0" y="76199"/>
                </a:lnTo>
                <a:lnTo>
                  <a:pt x="4571" y="86867"/>
                </a:lnTo>
                <a:lnTo>
                  <a:pt x="4571" y="100583"/>
                </a:lnTo>
                <a:lnTo>
                  <a:pt x="182879" y="2590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4195" y="1514855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6095"/>
                </a:moveTo>
                <a:lnTo>
                  <a:pt x="0" y="0"/>
                </a:lnTo>
                <a:lnTo>
                  <a:pt x="4571" y="10667"/>
                </a:lnTo>
                <a:lnTo>
                  <a:pt x="15239" y="60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4195" y="151485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1" y="10667"/>
                </a:moveTo>
                <a:lnTo>
                  <a:pt x="0" y="0"/>
                </a:lnTo>
                <a:lnTo>
                  <a:pt x="0" y="12191"/>
                </a:lnTo>
                <a:lnTo>
                  <a:pt x="4571" y="1066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8767" y="1520951"/>
            <a:ext cx="10795" cy="29209"/>
          </a:xfrm>
          <a:custGeom>
            <a:avLst/>
            <a:gdLst/>
            <a:ahLst/>
            <a:cxnLst/>
            <a:rect l="l" t="t" r="r" b="b"/>
            <a:pathLst>
              <a:path w="10795" h="29209">
                <a:moveTo>
                  <a:pt x="10667" y="28955"/>
                </a:moveTo>
                <a:lnTo>
                  <a:pt x="10667" y="0"/>
                </a:lnTo>
                <a:lnTo>
                  <a:pt x="0" y="4571"/>
                </a:lnTo>
                <a:lnTo>
                  <a:pt x="10667" y="2895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85531" y="156057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667" y="0"/>
                </a:moveTo>
                <a:lnTo>
                  <a:pt x="0" y="4571"/>
                </a:lnTo>
                <a:lnTo>
                  <a:pt x="4571" y="15239"/>
                </a:lnTo>
                <a:lnTo>
                  <a:pt x="1066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61503" y="1821179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75219" y="2052827"/>
            <a:ext cx="212090" cy="35560"/>
          </a:xfrm>
          <a:custGeom>
            <a:avLst/>
            <a:gdLst/>
            <a:ahLst/>
            <a:cxnLst/>
            <a:rect l="l" t="t" r="r" b="b"/>
            <a:pathLst>
              <a:path w="212090" h="35560">
                <a:moveTo>
                  <a:pt x="211835" y="18287"/>
                </a:moveTo>
                <a:lnTo>
                  <a:pt x="210311" y="0"/>
                </a:lnTo>
                <a:lnTo>
                  <a:pt x="0" y="16763"/>
                </a:lnTo>
                <a:lnTo>
                  <a:pt x="1523" y="35051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69123" y="2228088"/>
            <a:ext cx="224154" cy="181610"/>
          </a:xfrm>
          <a:custGeom>
            <a:avLst/>
            <a:gdLst/>
            <a:ahLst/>
            <a:cxnLst/>
            <a:rect l="l" t="t" r="r" b="b"/>
            <a:pathLst>
              <a:path w="224154" h="181610">
                <a:moveTo>
                  <a:pt x="224027" y="89915"/>
                </a:moveTo>
                <a:lnTo>
                  <a:pt x="215193" y="54649"/>
                </a:lnTo>
                <a:lnTo>
                  <a:pt x="191071" y="26098"/>
                </a:lnTo>
                <a:lnTo>
                  <a:pt x="155233" y="6977"/>
                </a:lnTo>
                <a:lnTo>
                  <a:pt x="111251" y="0"/>
                </a:lnTo>
                <a:lnTo>
                  <a:pt x="68151" y="6977"/>
                </a:lnTo>
                <a:lnTo>
                  <a:pt x="32765" y="26098"/>
                </a:lnTo>
                <a:lnTo>
                  <a:pt x="8810" y="54649"/>
                </a:lnTo>
                <a:lnTo>
                  <a:pt x="0" y="89915"/>
                </a:lnTo>
                <a:lnTo>
                  <a:pt x="8810" y="125420"/>
                </a:lnTo>
                <a:lnTo>
                  <a:pt x="32765" y="154495"/>
                </a:lnTo>
                <a:lnTo>
                  <a:pt x="68151" y="174140"/>
                </a:lnTo>
                <a:lnTo>
                  <a:pt x="111251" y="181355"/>
                </a:lnTo>
                <a:lnTo>
                  <a:pt x="155233" y="174140"/>
                </a:lnTo>
                <a:lnTo>
                  <a:pt x="191071" y="154495"/>
                </a:lnTo>
                <a:lnTo>
                  <a:pt x="215193" y="125420"/>
                </a:lnTo>
                <a:lnTo>
                  <a:pt x="224027" y="899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56931" y="2215895"/>
            <a:ext cx="248920" cy="205740"/>
          </a:xfrm>
          <a:custGeom>
            <a:avLst/>
            <a:gdLst/>
            <a:ahLst/>
            <a:cxnLst/>
            <a:rect l="l" t="t" r="r" b="b"/>
            <a:pathLst>
              <a:path w="248920" h="205739">
                <a:moveTo>
                  <a:pt x="248411" y="102107"/>
                </a:moveTo>
                <a:lnTo>
                  <a:pt x="237743" y="60959"/>
                </a:lnTo>
                <a:lnTo>
                  <a:pt x="210311" y="28955"/>
                </a:lnTo>
                <a:lnTo>
                  <a:pt x="170687" y="7619"/>
                </a:lnTo>
                <a:lnTo>
                  <a:pt x="135635" y="0"/>
                </a:lnTo>
                <a:lnTo>
                  <a:pt x="111251" y="0"/>
                </a:lnTo>
                <a:lnTo>
                  <a:pt x="54863" y="16763"/>
                </a:lnTo>
                <a:lnTo>
                  <a:pt x="21335" y="44195"/>
                </a:lnTo>
                <a:lnTo>
                  <a:pt x="3047" y="82295"/>
                </a:lnTo>
                <a:lnTo>
                  <a:pt x="0" y="103631"/>
                </a:lnTo>
                <a:lnTo>
                  <a:pt x="3047" y="124967"/>
                </a:lnTo>
                <a:lnTo>
                  <a:pt x="22859" y="161543"/>
                </a:lnTo>
                <a:lnTo>
                  <a:pt x="24383" y="163067"/>
                </a:lnTo>
                <a:lnTo>
                  <a:pt x="24383" y="94487"/>
                </a:lnTo>
                <a:lnTo>
                  <a:pt x="25907" y="86867"/>
                </a:lnTo>
                <a:lnTo>
                  <a:pt x="53339" y="47243"/>
                </a:lnTo>
                <a:lnTo>
                  <a:pt x="94487" y="27431"/>
                </a:lnTo>
                <a:lnTo>
                  <a:pt x="114299" y="24383"/>
                </a:lnTo>
                <a:lnTo>
                  <a:pt x="135635" y="24383"/>
                </a:lnTo>
                <a:lnTo>
                  <a:pt x="144779" y="25907"/>
                </a:lnTo>
                <a:lnTo>
                  <a:pt x="155447" y="27431"/>
                </a:lnTo>
                <a:lnTo>
                  <a:pt x="173735" y="33527"/>
                </a:lnTo>
                <a:lnTo>
                  <a:pt x="188975" y="42671"/>
                </a:lnTo>
                <a:lnTo>
                  <a:pt x="196595" y="48767"/>
                </a:lnTo>
                <a:lnTo>
                  <a:pt x="202691" y="53339"/>
                </a:lnTo>
                <a:lnTo>
                  <a:pt x="222503" y="88391"/>
                </a:lnTo>
                <a:lnTo>
                  <a:pt x="224027" y="96011"/>
                </a:lnTo>
                <a:lnTo>
                  <a:pt x="224027" y="163677"/>
                </a:lnTo>
                <a:lnTo>
                  <a:pt x="227075" y="160019"/>
                </a:lnTo>
                <a:lnTo>
                  <a:pt x="233171" y="152399"/>
                </a:lnTo>
                <a:lnTo>
                  <a:pt x="242315" y="134111"/>
                </a:lnTo>
                <a:lnTo>
                  <a:pt x="245363" y="123443"/>
                </a:lnTo>
                <a:lnTo>
                  <a:pt x="248411" y="102107"/>
                </a:lnTo>
                <a:close/>
              </a:path>
              <a:path w="248920" h="205739">
                <a:moveTo>
                  <a:pt x="224027" y="163677"/>
                </a:moveTo>
                <a:lnTo>
                  <a:pt x="224027" y="111251"/>
                </a:lnTo>
                <a:lnTo>
                  <a:pt x="222503" y="118871"/>
                </a:lnTo>
                <a:lnTo>
                  <a:pt x="219455" y="126491"/>
                </a:lnTo>
                <a:lnTo>
                  <a:pt x="195071" y="158495"/>
                </a:lnTo>
                <a:lnTo>
                  <a:pt x="179831" y="167639"/>
                </a:lnTo>
                <a:lnTo>
                  <a:pt x="172211" y="172211"/>
                </a:lnTo>
                <a:lnTo>
                  <a:pt x="153923" y="178307"/>
                </a:lnTo>
                <a:lnTo>
                  <a:pt x="144779" y="179831"/>
                </a:lnTo>
                <a:lnTo>
                  <a:pt x="134111" y="181355"/>
                </a:lnTo>
                <a:lnTo>
                  <a:pt x="112775" y="181355"/>
                </a:lnTo>
                <a:lnTo>
                  <a:pt x="103631" y="179831"/>
                </a:lnTo>
                <a:lnTo>
                  <a:pt x="92963" y="178307"/>
                </a:lnTo>
                <a:lnTo>
                  <a:pt x="74675" y="172211"/>
                </a:lnTo>
                <a:lnTo>
                  <a:pt x="59435" y="163067"/>
                </a:lnTo>
                <a:lnTo>
                  <a:pt x="51815" y="156971"/>
                </a:lnTo>
                <a:lnTo>
                  <a:pt x="45719" y="152399"/>
                </a:lnTo>
                <a:lnTo>
                  <a:pt x="39623" y="144779"/>
                </a:lnTo>
                <a:lnTo>
                  <a:pt x="30479" y="132587"/>
                </a:lnTo>
                <a:lnTo>
                  <a:pt x="27431" y="124967"/>
                </a:lnTo>
                <a:lnTo>
                  <a:pt x="24383" y="109727"/>
                </a:lnTo>
                <a:lnTo>
                  <a:pt x="24383" y="163067"/>
                </a:lnTo>
                <a:lnTo>
                  <a:pt x="56387" y="188975"/>
                </a:lnTo>
                <a:lnTo>
                  <a:pt x="100583" y="204215"/>
                </a:lnTo>
                <a:lnTo>
                  <a:pt x="112775" y="205739"/>
                </a:lnTo>
                <a:lnTo>
                  <a:pt x="137159" y="205739"/>
                </a:lnTo>
                <a:lnTo>
                  <a:pt x="149351" y="204215"/>
                </a:lnTo>
                <a:lnTo>
                  <a:pt x="160019" y="201167"/>
                </a:lnTo>
                <a:lnTo>
                  <a:pt x="172211" y="198119"/>
                </a:lnTo>
                <a:lnTo>
                  <a:pt x="193547" y="188975"/>
                </a:lnTo>
                <a:lnTo>
                  <a:pt x="202691" y="182879"/>
                </a:lnTo>
                <a:lnTo>
                  <a:pt x="211835" y="175259"/>
                </a:lnTo>
                <a:lnTo>
                  <a:pt x="219455" y="169163"/>
                </a:lnTo>
                <a:lnTo>
                  <a:pt x="224027" y="1636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6216" y="1623059"/>
            <a:ext cx="143510" cy="93345"/>
          </a:xfrm>
          <a:custGeom>
            <a:avLst/>
            <a:gdLst/>
            <a:ahLst/>
            <a:cxnLst/>
            <a:rect l="l" t="t" r="r" b="b"/>
            <a:pathLst>
              <a:path w="143509" h="93344">
                <a:moveTo>
                  <a:pt x="143255" y="45719"/>
                </a:moveTo>
                <a:lnTo>
                  <a:pt x="137636" y="28289"/>
                </a:lnTo>
                <a:lnTo>
                  <a:pt x="122300" y="13715"/>
                </a:lnTo>
                <a:lnTo>
                  <a:pt x="99536" y="3714"/>
                </a:lnTo>
                <a:lnTo>
                  <a:pt x="71627" y="0"/>
                </a:lnTo>
                <a:lnTo>
                  <a:pt x="43719" y="3714"/>
                </a:lnTo>
                <a:lnTo>
                  <a:pt x="20954" y="13715"/>
                </a:lnTo>
                <a:lnTo>
                  <a:pt x="5619" y="28289"/>
                </a:lnTo>
                <a:lnTo>
                  <a:pt x="0" y="45719"/>
                </a:lnTo>
                <a:lnTo>
                  <a:pt x="5619" y="64031"/>
                </a:lnTo>
                <a:lnTo>
                  <a:pt x="20954" y="79057"/>
                </a:lnTo>
                <a:lnTo>
                  <a:pt x="43719" y="89225"/>
                </a:lnTo>
                <a:lnTo>
                  <a:pt x="71627" y="92963"/>
                </a:lnTo>
                <a:lnTo>
                  <a:pt x="99536" y="89225"/>
                </a:lnTo>
                <a:lnTo>
                  <a:pt x="122300" y="79057"/>
                </a:lnTo>
                <a:lnTo>
                  <a:pt x="137636" y="64031"/>
                </a:lnTo>
                <a:lnTo>
                  <a:pt x="143255" y="457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4023" y="1610867"/>
            <a:ext cx="167640" cy="117475"/>
          </a:xfrm>
          <a:custGeom>
            <a:avLst/>
            <a:gdLst/>
            <a:ahLst/>
            <a:cxnLst/>
            <a:rect l="l" t="t" r="r" b="b"/>
            <a:pathLst>
              <a:path w="167640" h="117475">
                <a:moveTo>
                  <a:pt x="1523" y="65531"/>
                </a:moveTo>
                <a:lnTo>
                  <a:pt x="1523" y="51815"/>
                </a:lnTo>
                <a:lnTo>
                  <a:pt x="0" y="51815"/>
                </a:lnTo>
                <a:lnTo>
                  <a:pt x="0" y="65531"/>
                </a:lnTo>
                <a:lnTo>
                  <a:pt x="1523" y="65531"/>
                </a:lnTo>
                <a:close/>
              </a:path>
              <a:path w="167640" h="117475">
                <a:moveTo>
                  <a:pt x="7619" y="82295"/>
                </a:moveTo>
                <a:lnTo>
                  <a:pt x="7619" y="35051"/>
                </a:lnTo>
                <a:lnTo>
                  <a:pt x="4571" y="39623"/>
                </a:lnTo>
                <a:lnTo>
                  <a:pt x="3047" y="44195"/>
                </a:lnTo>
                <a:lnTo>
                  <a:pt x="1523" y="45719"/>
                </a:lnTo>
                <a:lnTo>
                  <a:pt x="1523" y="71627"/>
                </a:lnTo>
                <a:lnTo>
                  <a:pt x="3047" y="73151"/>
                </a:lnTo>
                <a:lnTo>
                  <a:pt x="4571" y="77723"/>
                </a:lnTo>
                <a:lnTo>
                  <a:pt x="7619" y="82295"/>
                </a:lnTo>
                <a:close/>
              </a:path>
              <a:path w="167640" h="117475">
                <a:moveTo>
                  <a:pt x="16763" y="92963"/>
                </a:moveTo>
                <a:lnTo>
                  <a:pt x="16763" y="24383"/>
                </a:lnTo>
                <a:lnTo>
                  <a:pt x="15239" y="24383"/>
                </a:lnTo>
                <a:lnTo>
                  <a:pt x="10667" y="28955"/>
                </a:lnTo>
                <a:lnTo>
                  <a:pt x="7619" y="33527"/>
                </a:lnTo>
                <a:lnTo>
                  <a:pt x="7619" y="83819"/>
                </a:lnTo>
                <a:lnTo>
                  <a:pt x="12191" y="88391"/>
                </a:lnTo>
                <a:lnTo>
                  <a:pt x="15239" y="92963"/>
                </a:lnTo>
                <a:lnTo>
                  <a:pt x="16763" y="92963"/>
                </a:lnTo>
                <a:close/>
              </a:path>
              <a:path w="167640" h="117475">
                <a:moveTo>
                  <a:pt x="150875" y="94487"/>
                </a:moveTo>
                <a:lnTo>
                  <a:pt x="150875" y="22859"/>
                </a:lnTo>
                <a:lnTo>
                  <a:pt x="141731" y="16763"/>
                </a:lnTo>
                <a:lnTo>
                  <a:pt x="140207" y="15239"/>
                </a:lnTo>
                <a:lnTo>
                  <a:pt x="129539" y="9143"/>
                </a:lnTo>
                <a:lnTo>
                  <a:pt x="128015" y="9143"/>
                </a:lnTo>
                <a:lnTo>
                  <a:pt x="115823" y="4571"/>
                </a:lnTo>
                <a:lnTo>
                  <a:pt x="114299" y="4571"/>
                </a:lnTo>
                <a:lnTo>
                  <a:pt x="99059" y="1523"/>
                </a:lnTo>
                <a:lnTo>
                  <a:pt x="82295" y="0"/>
                </a:lnTo>
                <a:lnTo>
                  <a:pt x="67055" y="1523"/>
                </a:lnTo>
                <a:lnTo>
                  <a:pt x="53339" y="4571"/>
                </a:lnTo>
                <a:lnTo>
                  <a:pt x="51815" y="4571"/>
                </a:lnTo>
                <a:lnTo>
                  <a:pt x="39623" y="9143"/>
                </a:lnTo>
                <a:lnTo>
                  <a:pt x="38099" y="9143"/>
                </a:lnTo>
                <a:lnTo>
                  <a:pt x="27431" y="15239"/>
                </a:lnTo>
                <a:lnTo>
                  <a:pt x="25907" y="16763"/>
                </a:lnTo>
                <a:lnTo>
                  <a:pt x="16763" y="22859"/>
                </a:lnTo>
                <a:lnTo>
                  <a:pt x="16763" y="94487"/>
                </a:lnTo>
                <a:lnTo>
                  <a:pt x="24383" y="99567"/>
                </a:lnTo>
                <a:lnTo>
                  <a:pt x="24383" y="53339"/>
                </a:lnTo>
                <a:lnTo>
                  <a:pt x="25907" y="48767"/>
                </a:lnTo>
                <a:lnTo>
                  <a:pt x="27431" y="45719"/>
                </a:lnTo>
                <a:lnTo>
                  <a:pt x="27431" y="47243"/>
                </a:lnTo>
                <a:lnTo>
                  <a:pt x="33527" y="41147"/>
                </a:lnTo>
                <a:lnTo>
                  <a:pt x="33527" y="41401"/>
                </a:lnTo>
                <a:lnTo>
                  <a:pt x="38099" y="37591"/>
                </a:lnTo>
                <a:lnTo>
                  <a:pt x="38099" y="36575"/>
                </a:lnTo>
                <a:lnTo>
                  <a:pt x="48767" y="30479"/>
                </a:lnTo>
                <a:lnTo>
                  <a:pt x="48767" y="31432"/>
                </a:lnTo>
                <a:lnTo>
                  <a:pt x="57911" y="28003"/>
                </a:lnTo>
                <a:lnTo>
                  <a:pt x="57911" y="27431"/>
                </a:lnTo>
                <a:lnTo>
                  <a:pt x="71627" y="24383"/>
                </a:lnTo>
                <a:lnTo>
                  <a:pt x="85343" y="24383"/>
                </a:lnTo>
                <a:lnTo>
                  <a:pt x="109727" y="27431"/>
                </a:lnTo>
                <a:lnTo>
                  <a:pt x="109727" y="28003"/>
                </a:lnTo>
                <a:lnTo>
                  <a:pt x="118871" y="31432"/>
                </a:lnTo>
                <a:lnTo>
                  <a:pt x="118871" y="30479"/>
                </a:lnTo>
                <a:lnTo>
                  <a:pt x="129539" y="36575"/>
                </a:lnTo>
                <a:lnTo>
                  <a:pt x="129539" y="37591"/>
                </a:lnTo>
                <a:lnTo>
                  <a:pt x="134111" y="41401"/>
                </a:lnTo>
                <a:lnTo>
                  <a:pt x="134111" y="41147"/>
                </a:lnTo>
                <a:lnTo>
                  <a:pt x="140207" y="47243"/>
                </a:lnTo>
                <a:lnTo>
                  <a:pt x="140207" y="48005"/>
                </a:lnTo>
                <a:lnTo>
                  <a:pt x="141731" y="50291"/>
                </a:lnTo>
                <a:lnTo>
                  <a:pt x="143255" y="53339"/>
                </a:lnTo>
                <a:lnTo>
                  <a:pt x="143255" y="99567"/>
                </a:lnTo>
                <a:lnTo>
                  <a:pt x="150875" y="94487"/>
                </a:lnTo>
                <a:close/>
              </a:path>
              <a:path w="167640" h="117475">
                <a:moveTo>
                  <a:pt x="25907" y="51815"/>
                </a:moveTo>
                <a:lnTo>
                  <a:pt x="24383" y="53339"/>
                </a:lnTo>
                <a:lnTo>
                  <a:pt x="24383" y="56387"/>
                </a:lnTo>
                <a:lnTo>
                  <a:pt x="25907" y="51815"/>
                </a:lnTo>
                <a:close/>
              </a:path>
              <a:path w="167640" h="117475">
                <a:moveTo>
                  <a:pt x="25907" y="65531"/>
                </a:moveTo>
                <a:lnTo>
                  <a:pt x="24383" y="60959"/>
                </a:lnTo>
                <a:lnTo>
                  <a:pt x="24383" y="64007"/>
                </a:lnTo>
                <a:lnTo>
                  <a:pt x="25907" y="65531"/>
                </a:lnTo>
                <a:close/>
              </a:path>
              <a:path w="167640" h="117475">
                <a:moveTo>
                  <a:pt x="33527" y="105591"/>
                </a:moveTo>
                <a:lnTo>
                  <a:pt x="33527" y="76199"/>
                </a:lnTo>
                <a:lnTo>
                  <a:pt x="28955" y="73151"/>
                </a:lnTo>
                <a:lnTo>
                  <a:pt x="24383" y="64007"/>
                </a:lnTo>
                <a:lnTo>
                  <a:pt x="24383" y="99567"/>
                </a:lnTo>
                <a:lnTo>
                  <a:pt x="25907" y="100583"/>
                </a:lnTo>
                <a:lnTo>
                  <a:pt x="27431" y="102107"/>
                </a:lnTo>
                <a:lnTo>
                  <a:pt x="33527" y="105591"/>
                </a:lnTo>
                <a:close/>
              </a:path>
              <a:path w="167640" h="117475">
                <a:moveTo>
                  <a:pt x="33527" y="41401"/>
                </a:moveTo>
                <a:lnTo>
                  <a:pt x="33527" y="41147"/>
                </a:lnTo>
                <a:lnTo>
                  <a:pt x="32003" y="42671"/>
                </a:lnTo>
                <a:lnTo>
                  <a:pt x="33527" y="41401"/>
                </a:lnTo>
                <a:close/>
              </a:path>
              <a:path w="167640" h="117475">
                <a:moveTo>
                  <a:pt x="41147" y="82295"/>
                </a:moveTo>
                <a:lnTo>
                  <a:pt x="32003" y="74675"/>
                </a:lnTo>
                <a:lnTo>
                  <a:pt x="33527" y="76199"/>
                </a:lnTo>
                <a:lnTo>
                  <a:pt x="33527" y="105591"/>
                </a:lnTo>
                <a:lnTo>
                  <a:pt x="38099" y="108203"/>
                </a:lnTo>
                <a:lnTo>
                  <a:pt x="38099" y="80771"/>
                </a:lnTo>
                <a:lnTo>
                  <a:pt x="41147" y="82295"/>
                </a:lnTo>
                <a:close/>
              </a:path>
              <a:path w="167640" h="117475">
                <a:moveTo>
                  <a:pt x="41147" y="35051"/>
                </a:moveTo>
                <a:lnTo>
                  <a:pt x="38099" y="36575"/>
                </a:lnTo>
                <a:lnTo>
                  <a:pt x="38099" y="37591"/>
                </a:lnTo>
                <a:lnTo>
                  <a:pt x="41147" y="35051"/>
                </a:lnTo>
                <a:close/>
              </a:path>
              <a:path w="167640" h="117475">
                <a:moveTo>
                  <a:pt x="48767" y="111632"/>
                </a:moveTo>
                <a:lnTo>
                  <a:pt x="48767" y="86867"/>
                </a:lnTo>
                <a:lnTo>
                  <a:pt x="38099" y="80771"/>
                </a:lnTo>
                <a:lnTo>
                  <a:pt x="38099" y="108203"/>
                </a:lnTo>
                <a:lnTo>
                  <a:pt x="39623" y="108203"/>
                </a:lnTo>
                <a:lnTo>
                  <a:pt x="48767" y="111632"/>
                </a:lnTo>
                <a:close/>
              </a:path>
              <a:path w="167640" h="117475">
                <a:moveTo>
                  <a:pt x="48767" y="31432"/>
                </a:moveTo>
                <a:lnTo>
                  <a:pt x="48767" y="30479"/>
                </a:lnTo>
                <a:lnTo>
                  <a:pt x="47243" y="32003"/>
                </a:lnTo>
                <a:lnTo>
                  <a:pt x="48767" y="31432"/>
                </a:lnTo>
                <a:close/>
              </a:path>
              <a:path w="167640" h="117475">
                <a:moveTo>
                  <a:pt x="59435" y="89915"/>
                </a:moveTo>
                <a:lnTo>
                  <a:pt x="47243" y="85343"/>
                </a:lnTo>
                <a:lnTo>
                  <a:pt x="48767" y="86867"/>
                </a:lnTo>
                <a:lnTo>
                  <a:pt x="48767" y="111632"/>
                </a:lnTo>
                <a:lnTo>
                  <a:pt x="51815" y="112775"/>
                </a:lnTo>
                <a:lnTo>
                  <a:pt x="53339" y="112775"/>
                </a:lnTo>
                <a:lnTo>
                  <a:pt x="57911" y="113690"/>
                </a:lnTo>
                <a:lnTo>
                  <a:pt x="57911" y="89915"/>
                </a:lnTo>
                <a:lnTo>
                  <a:pt x="59435" y="89915"/>
                </a:lnTo>
                <a:close/>
              </a:path>
              <a:path w="167640" h="117475">
                <a:moveTo>
                  <a:pt x="59435" y="27431"/>
                </a:moveTo>
                <a:lnTo>
                  <a:pt x="57911" y="27431"/>
                </a:lnTo>
                <a:lnTo>
                  <a:pt x="57911" y="28003"/>
                </a:lnTo>
                <a:lnTo>
                  <a:pt x="59435" y="27431"/>
                </a:lnTo>
                <a:close/>
              </a:path>
              <a:path w="167640" h="117475">
                <a:moveTo>
                  <a:pt x="109727" y="113791"/>
                </a:moveTo>
                <a:lnTo>
                  <a:pt x="109727" y="89915"/>
                </a:lnTo>
                <a:lnTo>
                  <a:pt x="82295" y="92963"/>
                </a:lnTo>
                <a:lnTo>
                  <a:pt x="57911" y="89915"/>
                </a:lnTo>
                <a:lnTo>
                  <a:pt x="57911" y="113690"/>
                </a:lnTo>
                <a:lnTo>
                  <a:pt x="68579" y="115823"/>
                </a:lnTo>
                <a:lnTo>
                  <a:pt x="85343" y="117347"/>
                </a:lnTo>
                <a:lnTo>
                  <a:pt x="100583" y="115823"/>
                </a:lnTo>
                <a:lnTo>
                  <a:pt x="109727" y="113791"/>
                </a:lnTo>
                <a:close/>
              </a:path>
              <a:path w="167640" h="117475">
                <a:moveTo>
                  <a:pt x="109727" y="28003"/>
                </a:moveTo>
                <a:lnTo>
                  <a:pt x="109727" y="27431"/>
                </a:lnTo>
                <a:lnTo>
                  <a:pt x="108203" y="27431"/>
                </a:lnTo>
                <a:lnTo>
                  <a:pt x="109727" y="28003"/>
                </a:lnTo>
                <a:close/>
              </a:path>
              <a:path w="167640" h="117475">
                <a:moveTo>
                  <a:pt x="120395" y="85343"/>
                </a:moveTo>
                <a:lnTo>
                  <a:pt x="108203" y="89915"/>
                </a:lnTo>
                <a:lnTo>
                  <a:pt x="109727" y="89915"/>
                </a:lnTo>
                <a:lnTo>
                  <a:pt x="109727" y="113791"/>
                </a:lnTo>
                <a:lnTo>
                  <a:pt x="114299" y="112775"/>
                </a:lnTo>
                <a:lnTo>
                  <a:pt x="115823" y="112775"/>
                </a:lnTo>
                <a:lnTo>
                  <a:pt x="118871" y="111632"/>
                </a:lnTo>
                <a:lnTo>
                  <a:pt x="118871" y="86867"/>
                </a:lnTo>
                <a:lnTo>
                  <a:pt x="120395" y="85343"/>
                </a:lnTo>
                <a:close/>
              </a:path>
              <a:path w="167640" h="117475">
                <a:moveTo>
                  <a:pt x="120395" y="32003"/>
                </a:moveTo>
                <a:lnTo>
                  <a:pt x="118871" y="30479"/>
                </a:lnTo>
                <a:lnTo>
                  <a:pt x="118871" y="31432"/>
                </a:lnTo>
                <a:lnTo>
                  <a:pt x="120395" y="32003"/>
                </a:lnTo>
                <a:close/>
              </a:path>
              <a:path w="167640" h="117475">
                <a:moveTo>
                  <a:pt x="129539" y="108203"/>
                </a:moveTo>
                <a:lnTo>
                  <a:pt x="129539" y="80771"/>
                </a:lnTo>
                <a:lnTo>
                  <a:pt x="118871" y="86867"/>
                </a:lnTo>
                <a:lnTo>
                  <a:pt x="118871" y="111632"/>
                </a:lnTo>
                <a:lnTo>
                  <a:pt x="128015" y="108203"/>
                </a:lnTo>
                <a:lnTo>
                  <a:pt x="129539" y="108203"/>
                </a:lnTo>
                <a:close/>
              </a:path>
              <a:path w="167640" h="117475">
                <a:moveTo>
                  <a:pt x="129539" y="37591"/>
                </a:moveTo>
                <a:lnTo>
                  <a:pt x="129539" y="36575"/>
                </a:lnTo>
                <a:lnTo>
                  <a:pt x="126491" y="35051"/>
                </a:lnTo>
                <a:lnTo>
                  <a:pt x="129539" y="37591"/>
                </a:lnTo>
                <a:close/>
              </a:path>
              <a:path w="167640" h="117475">
                <a:moveTo>
                  <a:pt x="135635" y="74675"/>
                </a:moveTo>
                <a:lnTo>
                  <a:pt x="126491" y="82295"/>
                </a:lnTo>
                <a:lnTo>
                  <a:pt x="129539" y="80771"/>
                </a:lnTo>
                <a:lnTo>
                  <a:pt x="129539" y="108203"/>
                </a:lnTo>
                <a:lnTo>
                  <a:pt x="134111" y="105591"/>
                </a:lnTo>
                <a:lnTo>
                  <a:pt x="134111" y="76199"/>
                </a:lnTo>
                <a:lnTo>
                  <a:pt x="135635" y="74675"/>
                </a:lnTo>
                <a:close/>
              </a:path>
              <a:path w="167640" h="117475">
                <a:moveTo>
                  <a:pt x="135635" y="42671"/>
                </a:moveTo>
                <a:lnTo>
                  <a:pt x="134111" y="41147"/>
                </a:lnTo>
                <a:lnTo>
                  <a:pt x="134111" y="41401"/>
                </a:lnTo>
                <a:lnTo>
                  <a:pt x="135635" y="42671"/>
                </a:lnTo>
                <a:close/>
              </a:path>
              <a:path w="167640" h="117475">
                <a:moveTo>
                  <a:pt x="140207" y="102107"/>
                </a:moveTo>
                <a:lnTo>
                  <a:pt x="140207" y="70103"/>
                </a:lnTo>
                <a:lnTo>
                  <a:pt x="134111" y="76199"/>
                </a:lnTo>
                <a:lnTo>
                  <a:pt x="134111" y="105591"/>
                </a:lnTo>
                <a:lnTo>
                  <a:pt x="140207" y="102107"/>
                </a:lnTo>
                <a:close/>
              </a:path>
              <a:path w="167640" h="117475">
                <a:moveTo>
                  <a:pt x="140207" y="48005"/>
                </a:moveTo>
                <a:lnTo>
                  <a:pt x="140207" y="47243"/>
                </a:lnTo>
                <a:lnTo>
                  <a:pt x="138683" y="45719"/>
                </a:lnTo>
                <a:lnTo>
                  <a:pt x="140207" y="48005"/>
                </a:lnTo>
                <a:close/>
              </a:path>
              <a:path w="167640" h="117475">
                <a:moveTo>
                  <a:pt x="143255" y="99567"/>
                </a:moveTo>
                <a:lnTo>
                  <a:pt x="143255" y="64007"/>
                </a:lnTo>
                <a:lnTo>
                  <a:pt x="141731" y="67055"/>
                </a:lnTo>
                <a:lnTo>
                  <a:pt x="138683" y="70103"/>
                </a:lnTo>
                <a:lnTo>
                  <a:pt x="140207" y="70103"/>
                </a:lnTo>
                <a:lnTo>
                  <a:pt x="140207" y="102107"/>
                </a:lnTo>
                <a:lnTo>
                  <a:pt x="141731" y="100583"/>
                </a:lnTo>
                <a:lnTo>
                  <a:pt x="143255" y="99567"/>
                </a:lnTo>
                <a:close/>
              </a:path>
              <a:path w="167640" h="117475">
                <a:moveTo>
                  <a:pt x="143255" y="56387"/>
                </a:moveTo>
                <a:lnTo>
                  <a:pt x="143255" y="53339"/>
                </a:lnTo>
                <a:lnTo>
                  <a:pt x="141731" y="51815"/>
                </a:lnTo>
                <a:lnTo>
                  <a:pt x="143255" y="56387"/>
                </a:lnTo>
                <a:close/>
              </a:path>
              <a:path w="167640" h="117475">
                <a:moveTo>
                  <a:pt x="143255" y="64007"/>
                </a:moveTo>
                <a:lnTo>
                  <a:pt x="143255" y="60959"/>
                </a:lnTo>
                <a:lnTo>
                  <a:pt x="141731" y="65531"/>
                </a:lnTo>
                <a:lnTo>
                  <a:pt x="143255" y="64007"/>
                </a:lnTo>
                <a:close/>
              </a:path>
              <a:path w="167640" h="117475">
                <a:moveTo>
                  <a:pt x="160019" y="83819"/>
                </a:moveTo>
                <a:lnTo>
                  <a:pt x="160019" y="33527"/>
                </a:lnTo>
                <a:lnTo>
                  <a:pt x="155447" y="28955"/>
                </a:lnTo>
                <a:lnTo>
                  <a:pt x="152399" y="24383"/>
                </a:lnTo>
                <a:lnTo>
                  <a:pt x="150875" y="24383"/>
                </a:lnTo>
                <a:lnTo>
                  <a:pt x="150875" y="92963"/>
                </a:lnTo>
                <a:lnTo>
                  <a:pt x="152399" y="92963"/>
                </a:lnTo>
                <a:lnTo>
                  <a:pt x="156971" y="88391"/>
                </a:lnTo>
                <a:lnTo>
                  <a:pt x="160019" y="83819"/>
                </a:lnTo>
                <a:close/>
              </a:path>
              <a:path w="167640" h="117475">
                <a:moveTo>
                  <a:pt x="164591" y="73151"/>
                </a:moveTo>
                <a:lnTo>
                  <a:pt x="164591" y="44195"/>
                </a:lnTo>
                <a:lnTo>
                  <a:pt x="163067" y="39623"/>
                </a:lnTo>
                <a:lnTo>
                  <a:pt x="160019" y="35051"/>
                </a:lnTo>
                <a:lnTo>
                  <a:pt x="160019" y="82295"/>
                </a:lnTo>
                <a:lnTo>
                  <a:pt x="164591" y="73151"/>
                </a:lnTo>
                <a:close/>
              </a:path>
              <a:path w="167640" h="117475">
                <a:moveTo>
                  <a:pt x="166115" y="71627"/>
                </a:moveTo>
                <a:lnTo>
                  <a:pt x="166115" y="45719"/>
                </a:lnTo>
                <a:lnTo>
                  <a:pt x="164591" y="45719"/>
                </a:lnTo>
                <a:lnTo>
                  <a:pt x="164591" y="71627"/>
                </a:lnTo>
                <a:lnTo>
                  <a:pt x="166115" y="71627"/>
                </a:lnTo>
                <a:close/>
              </a:path>
              <a:path w="167640" h="117475">
                <a:moveTo>
                  <a:pt x="167639" y="65531"/>
                </a:moveTo>
                <a:lnTo>
                  <a:pt x="167639" y="51815"/>
                </a:lnTo>
                <a:lnTo>
                  <a:pt x="166115" y="51815"/>
                </a:lnTo>
                <a:lnTo>
                  <a:pt x="166115" y="65531"/>
                </a:lnTo>
                <a:lnTo>
                  <a:pt x="167639" y="655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6216" y="1498091"/>
            <a:ext cx="5351145" cy="3009900"/>
          </a:xfrm>
          <a:custGeom>
            <a:avLst/>
            <a:gdLst/>
            <a:ahLst/>
            <a:cxnLst/>
            <a:rect l="l" t="t" r="r" b="b"/>
            <a:pathLst>
              <a:path w="5351145" h="3009900">
                <a:moveTo>
                  <a:pt x="5350763" y="2956559"/>
                </a:moveTo>
                <a:lnTo>
                  <a:pt x="28955" y="0"/>
                </a:lnTo>
                <a:lnTo>
                  <a:pt x="0" y="51815"/>
                </a:lnTo>
                <a:lnTo>
                  <a:pt x="5321807" y="3009899"/>
                </a:lnTo>
                <a:lnTo>
                  <a:pt x="5350763" y="295655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9639" y="1709927"/>
            <a:ext cx="5541645" cy="3153410"/>
          </a:xfrm>
          <a:custGeom>
            <a:avLst/>
            <a:gdLst/>
            <a:ahLst/>
            <a:cxnLst/>
            <a:rect l="l" t="t" r="r" b="b"/>
            <a:pathLst>
              <a:path w="5541645" h="3153410">
                <a:moveTo>
                  <a:pt x="5541263" y="3099815"/>
                </a:moveTo>
                <a:lnTo>
                  <a:pt x="28955" y="0"/>
                </a:lnTo>
                <a:lnTo>
                  <a:pt x="0" y="53339"/>
                </a:lnTo>
                <a:lnTo>
                  <a:pt x="5510783" y="3153155"/>
                </a:lnTo>
                <a:lnTo>
                  <a:pt x="5541263" y="3099815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8680" y="1485900"/>
            <a:ext cx="140335" cy="289560"/>
          </a:xfrm>
          <a:custGeom>
            <a:avLst/>
            <a:gdLst/>
            <a:ahLst/>
            <a:cxnLst/>
            <a:rect l="l" t="t" r="r" b="b"/>
            <a:pathLst>
              <a:path w="140334" h="289560">
                <a:moveTo>
                  <a:pt x="140207" y="16763"/>
                </a:moveTo>
                <a:lnTo>
                  <a:pt x="83819" y="0"/>
                </a:lnTo>
                <a:lnTo>
                  <a:pt x="0" y="272795"/>
                </a:lnTo>
                <a:lnTo>
                  <a:pt x="56387" y="289559"/>
                </a:lnTo>
                <a:lnTo>
                  <a:pt x="140207" y="1676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05144" y="4757927"/>
            <a:ext cx="363220" cy="2429510"/>
          </a:xfrm>
          <a:custGeom>
            <a:avLst/>
            <a:gdLst/>
            <a:ahLst/>
            <a:cxnLst/>
            <a:rect l="l" t="t" r="r" b="b"/>
            <a:pathLst>
              <a:path w="363220" h="2429509">
                <a:moveTo>
                  <a:pt x="362711" y="7619"/>
                </a:moveTo>
                <a:lnTo>
                  <a:pt x="303275" y="0"/>
                </a:lnTo>
                <a:lnTo>
                  <a:pt x="0" y="2421635"/>
                </a:lnTo>
                <a:lnTo>
                  <a:pt x="59435" y="2429255"/>
                </a:lnTo>
                <a:lnTo>
                  <a:pt x="362711" y="761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91427" y="7092695"/>
            <a:ext cx="213360" cy="132715"/>
          </a:xfrm>
          <a:custGeom>
            <a:avLst/>
            <a:gdLst/>
            <a:ahLst/>
            <a:cxnLst/>
            <a:rect l="l" t="t" r="r" b="b"/>
            <a:pathLst>
              <a:path w="213360" h="132715">
                <a:moveTo>
                  <a:pt x="213359" y="77723"/>
                </a:moveTo>
                <a:lnTo>
                  <a:pt x="22859" y="0"/>
                </a:lnTo>
                <a:lnTo>
                  <a:pt x="0" y="56387"/>
                </a:lnTo>
                <a:lnTo>
                  <a:pt x="192023" y="132587"/>
                </a:lnTo>
                <a:lnTo>
                  <a:pt x="213359" y="7772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38494" y="7014971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59435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2208" y="1356359"/>
            <a:ext cx="5702935" cy="3220720"/>
          </a:xfrm>
          <a:custGeom>
            <a:avLst/>
            <a:gdLst/>
            <a:ahLst/>
            <a:cxnLst/>
            <a:rect l="l" t="t" r="r" b="b"/>
            <a:pathLst>
              <a:path w="5702934" h="3220720">
                <a:moveTo>
                  <a:pt x="5702807" y="3168395"/>
                </a:moveTo>
                <a:lnTo>
                  <a:pt x="28955" y="0"/>
                </a:lnTo>
                <a:lnTo>
                  <a:pt x="0" y="53339"/>
                </a:lnTo>
                <a:lnTo>
                  <a:pt x="5673851" y="3220211"/>
                </a:lnTo>
                <a:lnTo>
                  <a:pt x="5702807" y="316839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4755" y="1697735"/>
            <a:ext cx="5890260" cy="3321050"/>
          </a:xfrm>
          <a:custGeom>
            <a:avLst/>
            <a:gdLst/>
            <a:ahLst/>
            <a:cxnLst/>
            <a:rect l="l" t="t" r="r" b="b"/>
            <a:pathLst>
              <a:path w="5890259" h="3321050">
                <a:moveTo>
                  <a:pt x="5890259" y="3267455"/>
                </a:moveTo>
                <a:lnTo>
                  <a:pt x="28955" y="0"/>
                </a:lnTo>
                <a:lnTo>
                  <a:pt x="0" y="51815"/>
                </a:lnTo>
                <a:lnTo>
                  <a:pt x="5861303" y="3320795"/>
                </a:lnTo>
                <a:lnTo>
                  <a:pt x="5890259" y="32674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8283" y="1397508"/>
            <a:ext cx="165100" cy="365760"/>
          </a:xfrm>
          <a:custGeom>
            <a:avLst/>
            <a:gdLst/>
            <a:ahLst/>
            <a:cxnLst/>
            <a:rect l="l" t="t" r="r" b="b"/>
            <a:pathLst>
              <a:path w="165100" h="365760">
                <a:moveTo>
                  <a:pt x="164591" y="16763"/>
                </a:moveTo>
                <a:lnTo>
                  <a:pt x="106679" y="0"/>
                </a:lnTo>
                <a:lnTo>
                  <a:pt x="0" y="348995"/>
                </a:lnTo>
                <a:lnTo>
                  <a:pt x="57911" y="365759"/>
                </a:lnTo>
                <a:lnTo>
                  <a:pt x="164591" y="16763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41007" y="4575047"/>
            <a:ext cx="142240" cy="349250"/>
          </a:xfrm>
          <a:custGeom>
            <a:avLst/>
            <a:gdLst/>
            <a:ahLst/>
            <a:cxnLst/>
            <a:rect l="l" t="t" r="r" b="b"/>
            <a:pathLst>
              <a:path w="142240" h="349250">
                <a:moveTo>
                  <a:pt x="141731" y="333755"/>
                </a:moveTo>
                <a:lnTo>
                  <a:pt x="57911" y="0"/>
                </a:lnTo>
                <a:lnTo>
                  <a:pt x="0" y="15239"/>
                </a:lnTo>
                <a:lnTo>
                  <a:pt x="83819" y="348995"/>
                </a:lnTo>
                <a:lnTo>
                  <a:pt x="141731" y="3337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0547" y="4584191"/>
            <a:ext cx="143510" cy="355600"/>
          </a:xfrm>
          <a:custGeom>
            <a:avLst/>
            <a:gdLst/>
            <a:ahLst/>
            <a:cxnLst/>
            <a:rect l="l" t="t" r="r" b="b"/>
            <a:pathLst>
              <a:path w="143509" h="355600">
                <a:moveTo>
                  <a:pt x="143255" y="13715"/>
                </a:moveTo>
                <a:lnTo>
                  <a:pt x="85343" y="0"/>
                </a:lnTo>
                <a:lnTo>
                  <a:pt x="0" y="341375"/>
                </a:lnTo>
                <a:lnTo>
                  <a:pt x="57911" y="355091"/>
                </a:lnTo>
                <a:lnTo>
                  <a:pt x="143255" y="1371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56831" y="4549139"/>
            <a:ext cx="367665" cy="200025"/>
          </a:xfrm>
          <a:custGeom>
            <a:avLst/>
            <a:gdLst/>
            <a:ahLst/>
            <a:cxnLst/>
            <a:rect l="l" t="t" r="r" b="b"/>
            <a:pathLst>
              <a:path w="367665" h="200025">
                <a:moveTo>
                  <a:pt x="367283" y="118871"/>
                </a:moveTo>
                <a:lnTo>
                  <a:pt x="28955" y="0"/>
                </a:lnTo>
                <a:lnTo>
                  <a:pt x="0" y="80771"/>
                </a:lnTo>
                <a:lnTo>
                  <a:pt x="338327" y="199643"/>
                </a:lnTo>
                <a:lnTo>
                  <a:pt x="367283" y="11887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43116" y="4535423"/>
            <a:ext cx="394970" cy="227329"/>
          </a:xfrm>
          <a:custGeom>
            <a:avLst/>
            <a:gdLst/>
            <a:ahLst/>
            <a:cxnLst/>
            <a:rect l="l" t="t" r="r" b="b"/>
            <a:pathLst>
              <a:path w="394970" h="227329">
                <a:moveTo>
                  <a:pt x="394715" y="131063"/>
                </a:moveTo>
                <a:lnTo>
                  <a:pt x="390143" y="123443"/>
                </a:lnTo>
                <a:lnTo>
                  <a:pt x="384047" y="121919"/>
                </a:lnTo>
                <a:lnTo>
                  <a:pt x="47243" y="1523"/>
                </a:lnTo>
                <a:lnTo>
                  <a:pt x="41147" y="0"/>
                </a:lnTo>
                <a:lnTo>
                  <a:pt x="33527" y="3047"/>
                </a:lnTo>
                <a:lnTo>
                  <a:pt x="32003" y="9143"/>
                </a:lnTo>
                <a:lnTo>
                  <a:pt x="3047" y="89915"/>
                </a:lnTo>
                <a:lnTo>
                  <a:pt x="0" y="96011"/>
                </a:lnTo>
                <a:lnTo>
                  <a:pt x="4571" y="103631"/>
                </a:lnTo>
                <a:lnTo>
                  <a:pt x="10667" y="105155"/>
                </a:lnTo>
                <a:lnTo>
                  <a:pt x="18287" y="107879"/>
                </a:lnTo>
                <a:lnTo>
                  <a:pt x="18287" y="83819"/>
                </a:lnTo>
                <a:lnTo>
                  <a:pt x="29656" y="87814"/>
                </a:lnTo>
                <a:lnTo>
                  <a:pt x="38099" y="62483"/>
                </a:lnTo>
                <a:lnTo>
                  <a:pt x="38099" y="24383"/>
                </a:lnTo>
                <a:lnTo>
                  <a:pt x="53339" y="16763"/>
                </a:lnTo>
                <a:lnTo>
                  <a:pt x="53339" y="29807"/>
                </a:lnTo>
                <a:lnTo>
                  <a:pt x="365011" y="140717"/>
                </a:lnTo>
                <a:lnTo>
                  <a:pt x="368807" y="129539"/>
                </a:lnTo>
                <a:lnTo>
                  <a:pt x="376427" y="144779"/>
                </a:lnTo>
                <a:lnTo>
                  <a:pt x="376427" y="179671"/>
                </a:lnTo>
                <a:lnTo>
                  <a:pt x="391667" y="137159"/>
                </a:lnTo>
                <a:lnTo>
                  <a:pt x="394715" y="131063"/>
                </a:lnTo>
                <a:close/>
              </a:path>
              <a:path w="394970" h="227329">
                <a:moveTo>
                  <a:pt x="29656" y="87814"/>
                </a:moveTo>
                <a:lnTo>
                  <a:pt x="18287" y="83819"/>
                </a:lnTo>
                <a:lnTo>
                  <a:pt x="25907" y="99059"/>
                </a:lnTo>
                <a:lnTo>
                  <a:pt x="29656" y="87814"/>
                </a:lnTo>
                <a:close/>
              </a:path>
              <a:path w="394970" h="227329">
                <a:moveTo>
                  <a:pt x="345312" y="198720"/>
                </a:moveTo>
                <a:lnTo>
                  <a:pt x="29656" y="87814"/>
                </a:lnTo>
                <a:lnTo>
                  <a:pt x="25907" y="99059"/>
                </a:lnTo>
                <a:lnTo>
                  <a:pt x="18287" y="83819"/>
                </a:lnTo>
                <a:lnTo>
                  <a:pt x="18287" y="107879"/>
                </a:lnTo>
                <a:lnTo>
                  <a:pt x="341375" y="223372"/>
                </a:lnTo>
                <a:lnTo>
                  <a:pt x="341375" y="210311"/>
                </a:lnTo>
                <a:lnTo>
                  <a:pt x="345312" y="198720"/>
                </a:lnTo>
                <a:close/>
              </a:path>
              <a:path w="394970" h="227329">
                <a:moveTo>
                  <a:pt x="53339" y="16763"/>
                </a:moveTo>
                <a:lnTo>
                  <a:pt x="38099" y="24383"/>
                </a:lnTo>
                <a:lnTo>
                  <a:pt x="49453" y="28424"/>
                </a:lnTo>
                <a:lnTo>
                  <a:pt x="53339" y="16763"/>
                </a:lnTo>
                <a:close/>
              </a:path>
              <a:path w="394970" h="227329">
                <a:moveTo>
                  <a:pt x="49453" y="28424"/>
                </a:moveTo>
                <a:lnTo>
                  <a:pt x="38099" y="24383"/>
                </a:lnTo>
                <a:lnTo>
                  <a:pt x="38099" y="62483"/>
                </a:lnTo>
                <a:lnTo>
                  <a:pt x="49453" y="28424"/>
                </a:lnTo>
                <a:close/>
              </a:path>
              <a:path w="394970" h="227329">
                <a:moveTo>
                  <a:pt x="53339" y="29807"/>
                </a:moveTo>
                <a:lnTo>
                  <a:pt x="53339" y="16763"/>
                </a:lnTo>
                <a:lnTo>
                  <a:pt x="49453" y="28424"/>
                </a:lnTo>
                <a:lnTo>
                  <a:pt x="53339" y="29807"/>
                </a:lnTo>
                <a:close/>
              </a:path>
              <a:path w="394970" h="227329">
                <a:moveTo>
                  <a:pt x="356615" y="202691"/>
                </a:moveTo>
                <a:lnTo>
                  <a:pt x="345312" y="198720"/>
                </a:lnTo>
                <a:lnTo>
                  <a:pt x="341375" y="210311"/>
                </a:lnTo>
                <a:lnTo>
                  <a:pt x="356615" y="202691"/>
                </a:lnTo>
                <a:close/>
              </a:path>
              <a:path w="394970" h="227329">
                <a:moveTo>
                  <a:pt x="356615" y="225856"/>
                </a:moveTo>
                <a:lnTo>
                  <a:pt x="356615" y="202691"/>
                </a:lnTo>
                <a:lnTo>
                  <a:pt x="341375" y="210311"/>
                </a:lnTo>
                <a:lnTo>
                  <a:pt x="341375" y="223372"/>
                </a:lnTo>
                <a:lnTo>
                  <a:pt x="347471" y="225551"/>
                </a:lnTo>
                <a:lnTo>
                  <a:pt x="353567" y="227075"/>
                </a:lnTo>
                <a:lnTo>
                  <a:pt x="356615" y="225856"/>
                </a:lnTo>
                <a:close/>
              </a:path>
              <a:path w="394970" h="227329">
                <a:moveTo>
                  <a:pt x="376427" y="179671"/>
                </a:moveTo>
                <a:lnTo>
                  <a:pt x="376427" y="144779"/>
                </a:lnTo>
                <a:lnTo>
                  <a:pt x="365011" y="140717"/>
                </a:lnTo>
                <a:lnTo>
                  <a:pt x="345312" y="198720"/>
                </a:lnTo>
                <a:lnTo>
                  <a:pt x="356615" y="202691"/>
                </a:lnTo>
                <a:lnTo>
                  <a:pt x="356615" y="225856"/>
                </a:lnTo>
                <a:lnTo>
                  <a:pt x="361187" y="224027"/>
                </a:lnTo>
                <a:lnTo>
                  <a:pt x="362711" y="217931"/>
                </a:lnTo>
                <a:lnTo>
                  <a:pt x="376427" y="179671"/>
                </a:lnTo>
                <a:close/>
              </a:path>
              <a:path w="394970" h="227329">
                <a:moveTo>
                  <a:pt x="376427" y="144779"/>
                </a:moveTo>
                <a:lnTo>
                  <a:pt x="368807" y="129539"/>
                </a:lnTo>
                <a:lnTo>
                  <a:pt x="365011" y="140717"/>
                </a:lnTo>
                <a:lnTo>
                  <a:pt x="376427" y="1447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11139" y="3552444"/>
            <a:ext cx="464820" cy="332740"/>
          </a:xfrm>
          <a:custGeom>
            <a:avLst/>
            <a:gdLst/>
            <a:ahLst/>
            <a:cxnLst/>
            <a:rect l="l" t="t" r="r" b="b"/>
            <a:pathLst>
              <a:path w="464820" h="332739">
                <a:moveTo>
                  <a:pt x="111251" y="0"/>
                </a:moveTo>
                <a:lnTo>
                  <a:pt x="0" y="25907"/>
                </a:lnTo>
                <a:lnTo>
                  <a:pt x="27431" y="137159"/>
                </a:lnTo>
                <a:lnTo>
                  <a:pt x="47243" y="102107"/>
                </a:lnTo>
                <a:lnTo>
                  <a:pt x="89915" y="128300"/>
                </a:lnTo>
                <a:lnTo>
                  <a:pt x="89915" y="33527"/>
                </a:lnTo>
                <a:lnTo>
                  <a:pt x="111251" y="0"/>
                </a:lnTo>
                <a:close/>
              </a:path>
              <a:path w="464820" h="332739">
                <a:moveTo>
                  <a:pt x="464819" y="263651"/>
                </a:moveTo>
                <a:lnTo>
                  <a:pt x="89915" y="33527"/>
                </a:lnTo>
                <a:lnTo>
                  <a:pt x="89915" y="128300"/>
                </a:lnTo>
                <a:lnTo>
                  <a:pt x="422147" y="332231"/>
                </a:lnTo>
                <a:lnTo>
                  <a:pt x="464819" y="26365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95900" y="3534155"/>
            <a:ext cx="497205" cy="367665"/>
          </a:xfrm>
          <a:custGeom>
            <a:avLst/>
            <a:gdLst/>
            <a:ahLst/>
            <a:cxnLst/>
            <a:rect l="l" t="t" r="r" b="b"/>
            <a:pathLst>
              <a:path w="497204" h="367664">
                <a:moveTo>
                  <a:pt x="150875" y="0"/>
                </a:moveTo>
                <a:lnTo>
                  <a:pt x="0" y="35051"/>
                </a:lnTo>
                <a:lnTo>
                  <a:pt x="18287" y="110489"/>
                </a:lnTo>
                <a:lnTo>
                  <a:pt x="18287" y="56387"/>
                </a:lnTo>
                <a:lnTo>
                  <a:pt x="27431" y="41147"/>
                </a:lnTo>
                <a:lnTo>
                  <a:pt x="30291" y="53428"/>
                </a:lnTo>
                <a:lnTo>
                  <a:pt x="101059" y="35978"/>
                </a:lnTo>
                <a:lnTo>
                  <a:pt x="115823" y="12191"/>
                </a:lnTo>
                <a:lnTo>
                  <a:pt x="129539" y="28955"/>
                </a:lnTo>
                <a:lnTo>
                  <a:pt x="129539" y="35250"/>
                </a:lnTo>
                <a:lnTo>
                  <a:pt x="150875" y="0"/>
                </a:lnTo>
                <a:close/>
              </a:path>
              <a:path w="497204" h="367664">
                <a:moveTo>
                  <a:pt x="30291" y="53428"/>
                </a:moveTo>
                <a:lnTo>
                  <a:pt x="27431" y="41147"/>
                </a:lnTo>
                <a:lnTo>
                  <a:pt x="18287" y="56387"/>
                </a:lnTo>
                <a:lnTo>
                  <a:pt x="30291" y="53428"/>
                </a:lnTo>
                <a:close/>
              </a:path>
              <a:path w="497204" h="367664">
                <a:moveTo>
                  <a:pt x="47002" y="125187"/>
                </a:moveTo>
                <a:lnTo>
                  <a:pt x="30291" y="53428"/>
                </a:lnTo>
                <a:lnTo>
                  <a:pt x="18287" y="56387"/>
                </a:lnTo>
                <a:lnTo>
                  <a:pt x="18287" y="110489"/>
                </a:lnTo>
                <a:lnTo>
                  <a:pt x="32003" y="167068"/>
                </a:lnTo>
                <a:lnTo>
                  <a:pt x="32003" y="149351"/>
                </a:lnTo>
                <a:lnTo>
                  <a:pt x="47002" y="125187"/>
                </a:lnTo>
                <a:close/>
              </a:path>
              <a:path w="497204" h="367664">
                <a:moveTo>
                  <a:pt x="53339" y="152399"/>
                </a:moveTo>
                <a:lnTo>
                  <a:pt x="47002" y="125187"/>
                </a:lnTo>
                <a:lnTo>
                  <a:pt x="32003" y="149351"/>
                </a:lnTo>
                <a:lnTo>
                  <a:pt x="53339" y="152399"/>
                </a:lnTo>
                <a:close/>
              </a:path>
              <a:path w="497204" h="367664">
                <a:moveTo>
                  <a:pt x="53339" y="159384"/>
                </a:moveTo>
                <a:lnTo>
                  <a:pt x="53339" y="152399"/>
                </a:lnTo>
                <a:lnTo>
                  <a:pt x="32003" y="149351"/>
                </a:lnTo>
                <a:lnTo>
                  <a:pt x="32003" y="167068"/>
                </a:lnTo>
                <a:lnTo>
                  <a:pt x="36575" y="185927"/>
                </a:lnTo>
                <a:lnTo>
                  <a:pt x="53339" y="159384"/>
                </a:lnTo>
                <a:close/>
              </a:path>
              <a:path w="497204" h="367664">
                <a:moveTo>
                  <a:pt x="434737" y="333600"/>
                </a:moveTo>
                <a:lnTo>
                  <a:pt x="59435" y="105155"/>
                </a:lnTo>
                <a:lnTo>
                  <a:pt x="47002" y="125187"/>
                </a:lnTo>
                <a:lnTo>
                  <a:pt x="53339" y="152399"/>
                </a:lnTo>
                <a:lnTo>
                  <a:pt x="53339" y="159384"/>
                </a:lnTo>
                <a:lnTo>
                  <a:pt x="56387" y="154558"/>
                </a:lnTo>
                <a:lnTo>
                  <a:pt x="56387" y="131063"/>
                </a:lnTo>
                <a:lnTo>
                  <a:pt x="73151" y="128015"/>
                </a:lnTo>
                <a:lnTo>
                  <a:pt x="73151" y="141334"/>
                </a:lnTo>
                <a:lnTo>
                  <a:pt x="428243" y="358880"/>
                </a:lnTo>
                <a:lnTo>
                  <a:pt x="428243" y="344423"/>
                </a:lnTo>
                <a:lnTo>
                  <a:pt x="434737" y="333600"/>
                </a:lnTo>
                <a:close/>
              </a:path>
              <a:path w="497204" h="367664">
                <a:moveTo>
                  <a:pt x="73151" y="128015"/>
                </a:moveTo>
                <a:lnTo>
                  <a:pt x="56387" y="131063"/>
                </a:lnTo>
                <a:lnTo>
                  <a:pt x="67087" y="137618"/>
                </a:lnTo>
                <a:lnTo>
                  <a:pt x="73151" y="128015"/>
                </a:lnTo>
                <a:close/>
              </a:path>
              <a:path w="497204" h="367664">
                <a:moveTo>
                  <a:pt x="67087" y="137618"/>
                </a:moveTo>
                <a:lnTo>
                  <a:pt x="56387" y="131063"/>
                </a:lnTo>
                <a:lnTo>
                  <a:pt x="56387" y="154558"/>
                </a:lnTo>
                <a:lnTo>
                  <a:pt x="67087" y="137618"/>
                </a:lnTo>
                <a:close/>
              </a:path>
              <a:path w="497204" h="367664">
                <a:moveTo>
                  <a:pt x="73151" y="141334"/>
                </a:moveTo>
                <a:lnTo>
                  <a:pt x="73151" y="128015"/>
                </a:lnTo>
                <a:lnTo>
                  <a:pt x="67087" y="137618"/>
                </a:lnTo>
                <a:lnTo>
                  <a:pt x="73151" y="141334"/>
                </a:lnTo>
                <a:close/>
              </a:path>
              <a:path w="497204" h="367664">
                <a:moveTo>
                  <a:pt x="129539" y="35250"/>
                </a:moveTo>
                <a:lnTo>
                  <a:pt x="129539" y="28955"/>
                </a:lnTo>
                <a:lnTo>
                  <a:pt x="101059" y="35978"/>
                </a:lnTo>
                <a:lnTo>
                  <a:pt x="88391" y="56387"/>
                </a:lnTo>
                <a:lnTo>
                  <a:pt x="111251" y="70302"/>
                </a:lnTo>
                <a:lnTo>
                  <a:pt x="111251" y="42671"/>
                </a:lnTo>
                <a:lnTo>
                  <a:pt x="121333" y="48808"/>
                </a:lnTo>
                <a:lnTo>
                  <a:pt x="129539" y="35250"/>
                </a:lnTo>
                <a:close/>
              </a:path>
              <a:path w="497204" h="367664">
                <a:moveTo>
                  <a:pt x="129539" y="28955"/>
                </a:moveTo>
                <a:lnTo>
                  <a:pt x="115823" y="12191"/>
                </a:lnTo>
                <a:lnTo>
                  <a:pt x="101059" y="35978"/>
                </a:lnTo>
                <a:lnTo>
                  <a:pt x="129539" y="28955"/>
                </a:lnTo>
                <a:close/>
              </a:path>
              <a:path w="497204" h="367664">
                <a:moveTo>
                  <a:pt x="121333" y="48808"/>
                </a:moveTo>
                <a:lnTo>
                  <a:pt x="111251" y="42671"/>
                </a:lnTo>
                <a:lnTo>
                  <a:pt x="115823" y="57911"/>
                </a:lnTo>
                <a:lnTo>
                  <a:pt x="121333" y="48808"/>
                </a:lnTo>
                <a:close/>
              </a:path>
              <a:path w="497204" h="367664">
                <a:moveTo>
                  <a:pt x="496823" y="277367"/>
                </a:moveTo>
                <a:lnTo>
                  <a:pt x="121333" y="48808"/>
                </a:lnTo>
                <a:lnTo>
                  <a:pt x="115823" y="57911"/>
                </a:lnTo>
                <a:lnTo>
                  <a:pt x="111251" y="42671"/>
                </a:lnTo>
                <a:lnTo>
                  <a:pt x="111251" y="70302"/>
                </a:lnTo>
                <a:lnTo>
                  <a:pt x="463917" y="284968"/>
                </a:lnTo>
                <a:lnTo>
                  <a:pt x="469391" y="275843"/>
                </a:lnTo>
                <a:lnTo>
                  <a:pt x="473963" y="291083"/>
                </a:lnTo>
                <a:lnTo>
                  <a:pt x="473963" y="314832"/>
                </a:lnTo>
                <a:lnTo>
                  <a:pt x="496823" y="277367"/>
                </a:lnTo>
                <a:close/>
              </a:path>
              <a:path w="497204" h="367664">
                <a:moveTo>
                  <a:pt x="445007" y="339851"/>
                </a:moveTo>
                <a:lnTo>
                  <a:pt x="434737" y="333600"/>
                </a:lnTo>
                <a:lnTo>
                  <a:pt x="428243" y="344423"/>
                </a:lnTo>
                <a:lnTo>
                  <a:pt x="445007" y="339851"/>
                </a:lnTo>
                <a:close/>
              </a:path>
              <a:path w="497204" h="367664">
                <a:moveTo>
                  <a:pt x="445007" y="362288"/>
                </a:moveTo>
                <a:lnTo>
                  <a:pt x="445007" y="339851"/>
                </a:lnTo>
                <a:lnTo>
                  <a:pt x="428243" y="344423"/>
                </a:lnTo>
                <a:lnTo>
                  <a:pt x="428243" y="358880"/>
                </a:lnTo>
                <a:lnTo>
                  <a:pt x="441959" y="367283"/>
                </a:lnTo>
                <a:lnTo>
                  <a:pt x="445007" y="362288"/>
                </a:lnTo>
                <a:close/>
              </a:path>
              <a:path w="497204" h="367664">
                <a:moveTo>
                  <a:pt x="473963" y="314832"/>
                </a:moveTo>
                <a:lnTo>
                  <a:pt x="473963" y="291083"/>
                </a:lnTo>
                <a:lnTo>
                  <a:pt x="463917" y="284968"/>
                </a:lnTo>
                <a:lnTo>
                  <a:pt x="434737" y="333600"/>
                </a:lnTo>
                <a:lnTo>
                  <a:pt x="445007" y="339851"/>
                </a:lnTo>
                <a:lnTo>
                  <a:pt x="445007" y="362288"/>
                </a:lnTo>
                <a:lnTo>
                  <a:pt x="473963" y="314832"/>
                </a:lnTo>
                <a:close/>
              </a:path>
              <a:path w="497204" h="367664">
                <a:moveTo>
                  <a:pt x="473963" y="291083"/>
                </a:moveTo>
                <a:lnTo>
                  <a:pt x="469391" y="275843"/>
                </a:lnTo>
                <a:lnTo>
                  <a:pt x="463917" y="284968"/>
                </a:lnTo>
                <a:lnTo>
                  <a:pt x="473963" y="29108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2555" y="5769863"/>
            <a:ext cx="193675" cy="478790"/>
          </a:xfrm>
          <a:custGeom>
            <a:avLst/>
            <a:gdLst/>
            <a:ahLst/>
            <a:cxnLst/>
            <a:rect l="l" t="t" r="r" b="b"/>
            <a:pathLst>
              <a:path w="193675" h="478789">
                <a:moveTo>
                  <a:pt x="193547" y="13715"/>
                </a:moveTo>
                <a:lnTo>
                  <a:pt x="103631" y="0"/>
                </a:lnTo>
                <a:lnTo>
                  <a:pt x="45719" y="380999"/>
                </a:lnTo>
                <a:lnTo>
                  <a:pt x="0" y="373379"/>
                </a:lnTo>
                <a:lnTo>
                  <a:pt x="77723" y="478535"/>
                </a:lnTo>
                <a:lnTo>
                  <a:pt x="135635" y="435101"/>
                </a:lnTo>
                <a:lnTo>
                  <a:pt x="135635" y="394715"/>
                </a:lnTo>
                <a:lnTo>
                  <a:pt x="193547" y="13715"/>
                </a:lnTo>
                <a:close/>
              </a:path>
              <a:path w="193675" h="478789">
                <a:moveTo>
                  <a:pt x="181355" y="400811"/>
                </a:moveTo>
                <a:lnTo>
                  <a:pt x="135635" y="394715"/>
                </a:lnTo>
                <a:lnTo>
                  <a:pt x="135635" y="435101"/>
                </a:lnTo>
                <a:lnTo>
                  <a:pt x="181355" y="400811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46647" y="5756147"/>
            <a:ext cx="238125" cy="509270"/>
          </a:xfrm>
          <a:custGeom>
            <a:avLst/>
            <a:gdLst/>
            <a:ahLst/>
            <a:cxnLst/>
            <a:rect l="l" t="t" r="r" b="b"/>
            <a:pathLst>
              <a:path w="238125" h="509270">
                <a:moveTo>
                  <a:pt x="61309" y="380796"/>
                </a:moveTo>
                <a:lnTo>
                  <a:pt x="0" y="371855"/>
                </a:lnTo>
                <a:lnTo>
                  <a:pt x="24383" y="405106"/>
                </a:lnTo>
                <a:lnTo>
                  <a:pt x="24383" y="399287"/>
                </a:lnTo>
                <a:lnTo>
                  <a:pt x="36575" y="380999"/>
                </a:lnTo>
                <a:lnTo>
                  <a:pt x="53390" y="403867"/>
                </a:lnTo>
                <a:lnTo>
                  <a:pt x="59435" y="404822"/>
                </a:lnTo>
                <a:lnTo>
                  <a:pt x="59435" y="393191"/>
                </a:lnTo>
                <a:lnTo>
                  <a:pt x="61309" y="380796"/>
                </a:lnTo>
                <a:close/>
              </a:path>
              <a:path w="238125" h="509270">
                <a:moveTo>
                  <a:pt x="53390" y="403867"/>
                </a:moveTo>
                <a:lnTo>
                  <a:pt x="36575" y="380999"/>
                </a:lnTo>
                <a:lnTo>
                  <a:pt x="24383" y="399287"/>
                </a:lnTo>
                <a:lnTo>
                  <a:pt x="53390" y="403867"/>
                </a:lnTo>
                <a:close/>
              </a:path>
              <a:path w="238125" h="509270">
                <a:moveTo>
                  <a:pt x="105438" y="474652"/>
                </a:moveTo>
                <a:lnTo>
                  <a:pt x="53390" y="403867"/>
                </a:lnTo>
                <a:lnTo>
                  <a:pt x="24383" y="399287"/>
                </a:lnTo>
                <a:lnTo>
                  <a:pt x="24383" y="405106"/>
                </a:lnTo>
                <a:lnTo>
                  <a:pt x="96011" y="502781"/>
                </a:lnTo>
                <a:lnTo>
                  <a:pt x="96011" y="481583"/>
                </a:lnTo>
                <a:lnTo>
                  <a:pt x="105438" y="474652"/>
                </a:lnTo>
                <a:close/>
              </a:path>
              <a:path w="238125" h="509270">
                <a:moveTo>
                  <a:pt x="73151" y="382523"/>
                </a:moveTo>
                <a:lnTo>
                  <a:pt x="61309" y="380796"/>
                </a:lnTo>
                <a:lnTo>
                  <a:pt x="59435" y="393191"/>
                </a:lnTo>
                <a:lnTo>
                  <a:pt x="73151" y="382523"/>
                </a:lnTo>
                <a:close/>
              </a:path>
              <a:path w="238125" h="509270">
                <a:moveTo>
                  <a:pt x="73151" y="406988"/>
                </a:moveTo>
                <a:lnTo>
                  <a:pt x="73151" y="382523"/>
                </a:lnTo>
                <a:lnTo>
                  <a:pt x="59435" y="393191"/>
                </a:lnTo>
                <a:lnTo>
                  <a:pt x="59435" y="404822"/>
                </a:lnTo>
                <a:lnTo>
                  <a:pt x="73151" y="406988"/>
                </a:lnTo>
                <a:close/>
              </a:path>
              <a:path w="238125" h="509270">
                <a:moveTo>
                  <a:pt x="233171" y="18287"/>
                </a:moveTo>
                <a:lnTo>
                  <a:pt x="118871" y="0"/>
                </a:lnTo>
                <a:lnTo>
                  <a:pt x="61309" y="380796"/>
                </a:lnTo>
                <a:lnTo>
                  <a:pt x="73151" y="382523"/>
                </a:lnTo>
                <a:lnTo>
                  <a:pt x="73151" y="406988"/>
                </a:lnTo>
                <a:lnTo>
                  <a:pt x="82295" y="408431"/>
                </a:lnTo>
                <a:lnTo>
                  <a:pt x="128015" y="105976"/>
                </a:lnTo>
                <a:lnTo>
                  <a:pt x="128015" y="25907"/>
                </a:lnTo>
                <a:lnTo>
                  <a:pt x="141731" y="15239"/>
                </a:lnTo>
                <a:lnTo>
                  <a:pt x="141731" y="28000"/>
                </a:lnTo>
                <a:lnTo>
                  <a:pt x="206921" y="37944"/>
                </a:lnTo>
                <a:lnTo>
                  <a:pt x="208787" y="25907"/>
                </a:lnTo>
                <a:lnTo>
                  <a:pt x="217931" y="39623"/>
                </a:lnTo>
                <a:lnTo>
                  <a:pt x="217931" y="118715"/>
                </a:lnTo>
                <a:lnTo>
                  <a:pt x="233171" y="18287"/>
                </a:lnTo>
                <a:close/>
              </a:path>
              <a:path w="238125" h="509270">
                <a:moveTo>
                  <a:pt x="112775" y="484631"/>
                </a:moveTo>
                <a:lnTo>
                  <a:pt x="105438" y="474652"/>
                </a:lnTo>
                <a:lnTo>
                  <a:pt x="96011" y="481583"/>
                </a:lnTo>
                <a:lnTo>
                  <a:pt x="112775" y="484631"/>
                </a:lnTo>
                <a:close/>
              </a:path>
              <a:path w="238125" h="509270">
                <a:moveTo>
                  <a:pt x="112775" y="500075"/>
                </a:moveTo>
                <a:lnTo>
                  <a:pt x="112775" y="484631"/>
                </a:lnTo>
                <a:lnTo>
                  <a:pt x="96011" y="481583"/>
                </a:lnTo>
                <a:lnTo>
                  <a:pt x="96011" y="502781"/>
                </a:lnTo>
                <a:lnTo>
                  <a:pt x="100583" y="509015"/>
                </a:lnTo>
                <a:lnTo>
                  <a:pt x="112775" y="500075"/>
                </a:lnTo>
                <a:close/>
              </a:path>
              <a:path w="238125" h="509270">
                <a:moveTo>
                  <a:pt x="205739" y="431901"/>
                </a:moveTo>
                <a:lnTo>
                  <a:pt x="205739" y="426719"/>
                </a:lnTo>
                <a:lnTo>
                  <a:pt x="175956" y="422801"/>
                </a:lnTo>
                <a:lnTo>
                  <a:pt x="105438" y="474652"/>
                </a:lnTo>
                <a:lnTo>
                  <a:pt x="112775" y="484631"/>
                </a:lnTo>
                <a:lnTo>
                  <a:pt x="112775" y="500075"/>
                </a:lnTo>
                <a:lnTo>
                  <a:pt x="205739" y="431901"/>
                </a:lnTo>
                <a:close/>
              </a:path>
              <a:path w="238125" h="509270">
                <a:moveTo>
                  <a:pt x="141731" y="15239"/>
                </a:moveTo>
                <a:lnTo>
                  <a:pt x="128015" y="25907"/>
                </a:lnTo>
                <a:lnTo>
                  <a:pt x="139846" y="27712"/>
                </a:lnTo>
                <a:lnTo>
                  <a:pt x="141731" y="15239"/>
                </a:lnTo>
                <a:close/>
              </a:path>
              <a:path w="238125" h="509270">
                <a:moveTo>
                  <a:pt x="139846" y="27712"/>
                </a:moveTo>
                <a:lnTo>
                  <a:pt x="128015" y="25907"/>
                </a:lnTo>
                <a:lnTo>
                  <a:pt x="128015" y="105976"/>
                </a:lnTo>
                <a:lnTo>
                  <a:pt x="139846" y="27712"/>
                </a:lnTo>
                <a:close/>
              </a:path>
              <a:path w="238125" h="509270">
                <a:moveTo>
                  <a:pt x="141731" y="28000"/>
                </a:moveTo>
                <a:lnTo>
                  <a:pt x="141731" y="15239"/>
                </a:lnTo>
                <a:lnTo>
                  <a:pt x="139846" y="27712"/>
                </a:lnTo>
                <a:lnTo>
                  <a:pt x="141731" y="28000"/>
                </a:lnTo>
                <a:close/>
              </a:path>
              <a:path w="238125" h="509270">
                <a:moveTo>
                  <a:pt x="217931" y="118715"/>
                </a:moveTo>
                <a:lnTo>
                  <a:pt x="217931" y="39623"/>
                </a:lnTo>
                <a:lnTo>
                  <a:pt x="206921" y="37944"/>
                </a:lnTo>
                <a:lnTo>
                  <a:pt x="147827" y="419099"/>
                </a:lnTo>
                <a:lnTo>
                  <a:pt x="163067" y="421105"/>
                </a:lnTo>
                <a:lnTo>
                  <a:pt x="163067" y="396239"/>
                </a:lnTo>
                <a:lnTo>
                  <a:pt x="175509" y="398271"/>
                </a:lnTo>
                <a:lnTo>
                  <a:pt x="217931" y="118715"/>
                </a:lnTo>
                <a:close/>
              </a:path>
              <a:path w="238125" h="509270">
                <a:moveTo>
                  <a:pt x="175509" y="398271"/>
                </a:moveTo>
                <a:lnTo>
                  <a:pt x="163067" y="396239"/>
                </a:lnTo>
                <a:lnTo>
                  <a:pt x="173735" y="409955"/>
                </a:lnTo>
                <a:lnTo>
                  <a:pt x="175509" y="398271"/>
                </a:lnTo>
                <a:close/>
              </a:path>
              <a:path w="238125" h="509270">
                <a:moveTo>
                  <a:pt x="237743" y="408431"/>
                </a:moveTo>
                <a:lnTo>
                  <a:pt x="175509" y="398271"/>
                </a:lnTo>
                <a:lnTo>
                  <a:pt x="173735" y="409955"/>
                </a:lnTo>
                <a:lnTo>
                  <a:pt x="163067" y="396239"/>
                </a:lnTo>
                <a:lnTo>
                  <a:pt x="163067" y="421105"/>
                </a:lnTo>
                <a:lnTo>
                  <a:pt x="175956" y="422801"/>
                </a:lnTo>
                <a:lnTo>
                  <a:pt x="199643" y="405383"/>
                </a:lnTo>
                <a:lnTo>
                  <a:pt x="205739" y="426719"/>
                </a:lnTo>
                <a:lnTo>
                  <a:pt x="205739" y="431901"/>
                </a:lnTo>
                <a:lnTo>
                  <a:pt x="237743" y="408431"/>
                </a:lnTo>
                <a:close/>
              </a:path>
              <a:path w="238125" h="509270">
                <a:moveTo>
                  <a:pt x="205739" y="426719"/>
                </a:moveTo>
                <a:lnTo>
                  <a:pt x="199643" y="405383"/>
                </a:lnTo>
                <a:lnTo>
                  <a:pt x="175956" y="422801"/>
                </a:lnTo>
                <a:lnTo>
                  <a:pt x="205739" y="426719"/>
                </a:lnTo>
                <a:close/>
              </a:path>
              <a:path w="238125" h="509270">
                <a:moveTo>
                  <a:pt x="217931" y="39623"/>
                </a:moveTo>
                <a:lnTo>
                  <a:pt x="208787" y="25907"/>
                </a:lnTo>
                <a:lnTo>
                  <a:pt x="206921" y="37944"/>
                </a:lnTo>
                <a:lnTo>
                  <a:pt x="217931" y="3962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72995" y="2570988"/>
            <a:ext cx="425450" cy="323215"/>
          </a:xfrm>
          <a:custGeom>
            <a:avLst/>
            <a:gdLst/>
            <a:ahLst/>
            <a:cxnLst/>
            <a:rect l="l" t="t" r="r" b="b"/>
            <a:pathLst>
              <a:path w="425450" h="323214">
                <a:moveTo>
                  <a:pt x="425195" y="295655"/>
                </a:moveTo>
                <a:lnTo>
                  <a:pt x="397763" y="170687"/>
                </a:lnTo>
                <a:lnTo>
                  <a:pt x="373379" y="208787"/>
                </a:lnTo>
                <a:lnTo>
                  <a:pt x="50291" y="0"/>
                </a:lnTo>
                <a:lnTo>
                  <a:pt x="0" y="76199"/>
                </a:lnTo>
                <a:lnTo>
                  <a:pt x="323087" y="284987"/>
                </a:lnTo>
                <a:lnTo>
                  <a:pt x="323087" y="317799"/>
                </a:lnTo>
                <a:lnTo>
                  <a:pt x="425195" y="295655"/>
                </a:lnTo>
                <a:close/>
              </a:path>
              <a:path w="425450" h="323214">
                <a:moveTo>
                  <a:pt x="323087" y="317799"/>
                </a:moveTo>
                <a:lnTo>
                  <a:pt x="323087" y="284987"/>
                </a:lnTo>
                <a:lnTo>
                  <a:pt x="298703" y="323087"/>
                </a:lnTo>
                <a:lnTo>
                  <a:pt x="323087" y="317799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56232" y="2554223"/>
            <a:ext cx="455930" cy="358140"/>
          </a:xfrm>
          <a:custGeom>
            <a:avLst/>
            <a:gdLst/>
            <a:ahLst/>
            <a:cxnLst/>
            <a:rect l="l" t="t" r="r" b="b"/>
            <a:pathLst>
              <a:path w="455930" h="358139">
                <a:moveTo>
                  <a:pt x="386462" y="208588"/>
                </a:moveTo>
                <a:lnTo>
                  <a:pt x="62483" y="0"/>
                </a:lnTo>
                <a:lnTo>
                  <a:pt x="0" y="96011"/>
                </a:lnTo>
                <a:lnTo>
                  <a:pt x="22859" y="110834"/>
                </a:lnTo>
                <a:lnTo>
                  <a:pt x="22859" y="83819"/>
                </a:lnTo>
                <a:lnTo>
                  <a:pt x="33005" y="90351"/>
                </a:lnTo>
                <a:lnTo>
                  <a:pt x="59435" y="49053"/>
                </a:lnTo>
                <a:lnTo>
                  <a:pt x="59435" y="25907"/>
                </a:lnTo>
                <a:lnTo>
                  <a:pt x="76199" y="22859"/>
                </a:lnTo>
                <a:lnTo>
                  <a:pt x="76199" y="36777"/>
                </a:lnTo>
                <a:lnTo>
                  <a:pt x="379475" y="233422"/>
                </a:lnTo>
                <a:lnTo>
                  <a:pt x="379475" y="219455"/>
                </a:lnTo>
                <a:lnTo>
                  <a:pt x="386462" y="208588"/>
                </a:lnTo>
                <a:close/>
              </a:path>
              <a:path w="455930" h="358139">
                <a:moveTo>
                  <a:pt x="33005" y="90351"/>
                </a:moveTo>
                <a:lnTo>
                  <a:pt x="22859" y="83819"/>
                </a:lnTo>
                <a:lnTo>
                  <a:pt x="27431" y="99059"/>
                </a:lnTo>
                <a:lnTo>
                  <a:pt x="33005" y="90351"/>
                </a:lnTo>
                <a:close/>
              </a:path>
              <a:path w="455930" h="358139">
                <a:moveTo>
                  <a:pt x="356615" y="298703"/>
                </a:moveTo>
                <a:lnTo>
                  <a:pt x="33005" y="90351"/>
                </a:lnTo>
                <a:lnTo>
                  <a:pt x="27431" y="99059"/>
                </a:lnTo>
                <a:lnTo>
                  <a:pt x="22859" y="83819"/>
                </a:lnTo>
                <a:lnTo>
                  <a:pt x="22859" y="110834"/>
                </a:lnTo>
                <a:lnTo>
                  <a:pt x="323883" y="306018"/>
                </a:lnTo>
                <a:lnTo>
                  <a:pt x="330707" y="295655"/>
                </a:lnTo>
                <a:lnTo>
                  <a:pt x="333755" y="312419"/>
                </a:lnTo>
                <a:lnTo>
                  <a:pt x="333755" y="324556"/>
                </a:lnTo>
                <a:lnTo>
                  <a:pt x="341508" y="322875"/>
                </a:lnTo>
                <a:lnTo>
                  <a:pt x="356615" y="298703"/>
                </a:lnTo>
                <a:close/>
              </a:path>
              <a:path w="455930" h="358139">
                <a:moveTo>
                  <a:pt x="76199" y="22859"/>
                </a:moveTo>
                <a:lnTo>
                  <a:pt x="59435" y="25907"/>
                </a:lnTo>
                <a:lnTo>
                  <a:pt x="69904" y="32696"/>
                </a:lnTo>
                <a:lnTo>
                  <a:pt x="76199" y="22859"/>
                </a:lnTo>
                <a:close/>
              </a:path>
              <a:path w="455930" h="358139">
                <a:moveTo>
                  <a:pt x="69904" y="32696"/>
                </a:moveTo>
                <a:lnTo>
                  <a:pt x="59435" y="25907"/>
                </a:lnTo>
                <a:lnTo>
                  <a:pt x="59435" y="49053"/>
                </a:lnTo>
                <a:lnTo>
                  <a:pt x="69904" y="32696"/>
                </a:lnTo>
                <a:close/>
              </a:path>
              <a:path w="455930" h="358139">
                <a:moveTo>
                  <a:pt x="76199" y="36777"/>
                </a:moveTo>
                <a:lnTo>
                  <a:pt x="76199" y="22859"/>
                </a:lnTo>
                <a:lnTo>
                  <a:pt x="69904" y="32696"/>
                </a:lnTo>
                <a:lnTo>
                  <a:pt x="76199" y="36777"/>
                </a:lnTo>
                <a:close/>
              </a:path>
              <a:path w="455930" h="358139">
                <a:moveTo>
                  <a:pt x="333755" y="324556"/>
                </a:moveTo>
                <a:lnTo>
                  <a:pt x="333755" y="312419"/>
                </a:lnTo>
                <a:lnTo>
                  <a:pt x="323883" y="306018"/>
                </a:lnTo>
                <a:lnTo>
                  <a:pt x="289559" y="358139"/>
                </a:lnTo>
                <a:lnTo>
                  <a:pt x="312419" y="353316"/>
                </a:lnTo>
                <a:lnTo>
                  <a:pt x="312419" y="329183"/>
                </a:lnTo>
                <a:lnTo>
                  <a:pt x="333755" y="324556"/>
                </a:lnTo>
                <a:close/>
              </a:path>
              <a:path w="455930" h="358139">
                <a:moveTo>
                  <a:pt x="341508" y="322875"/>
                </a:moveTo>
                <a:lnTo>
                  <a:pt x="312419" y="329183"/>
                </a:lnTo>
                <a:lnTo>
                  <a:pt x="326135" y="347471"/>
                </a:lnTo>
                <a:lnTo>
                  <a:pt x="341508" y="322875"/>
                </a:lnTo>
                <a:close/>
              </a:path>
              <a:path w="455930" h="358139">
                <a:moveTo>
                  <a:pt x="438911" y="326625"/>
                </a:moveTo>
                <a:lnTo>
                  <a:pt x="438911" y="301751"/>
                </a:lnTo>
                <a:lnTo>
                  <a:pt x="429767" y="315467"/>
                </a:lnTo>
                <a:lnTo>
                  <a:pt x="427337" y="304262"/>
                </a:lnTo>
                <a:lnTo>
                  <a:pt x="341508" y="322875"/>
                </a:lnTo>
                <a:lnTo>
                  <a:pt x="326135" y="347471"/>
                </a:lnTo>
                <a:lnTo>
                  <a:pt x="312419" y="329183"/>
                </a:lnTo>
                <a:lnTo>
                  <a:pt x="312419" y="353316"/>
                </a:lnTo>
                <a:lnTo>
                  <a:pt x="438911" y="326625"/>
                </a:lnTo>
                <a:close/>
              </a:path>
              <a:path w="455930" h="358139">
                <a:moveTo>
                  <a:pt x="333755" y="312419"/>
                </a:moveTo>
                <a:lnTo>
                  <a:pt x="330707" y="295655"/>
                </a:lnTo>
                <a:lnTo>
                  <a:pt x="323883" y="306018"/>
                </a:lnTo>
                <a:lnTo>
                  <a:pt x="333755" y="312419"/>
                </a:lnTo>
                <a:close/>
              </a:path>
              <a:path w="455930" h="358139">
                <a:moveTo>
                  <a:pt x="396239" y="214883"/>
                </a:moveTo>
                <a:lnTo>
                  <a:pt x="386462" y="208588"/>
                </a:lnTo>
                <a:lnTo>
                  <a:pt x="379475" y="219455"/>
                </a:lnTo>
                <a:lnTo>
                  <a:pt x="396239" y="214883"/>
                </a:lnTo>
                <a:close/>
              </a:path>
              <a:path w="455930" h="358139">
                <a:moveTo>
                  <a:pt x="396239" y="237671"/>
                </a:moveTo>
                <a:lnTo>
                  <a:pt x="396239" y="214883"/>
                </a:lnTo>
                <a:lnTo>
                  <a:pt x="379475" y="219455"/>
                </a:lnTo>
                <a:lnTo>
                  <a:pt x="379475" y="233422"/>
                </a:lnTo>
                <a:lnTo>
                  <a:pt x="393191" y="242315"/>
                </a:lnTo>
                <a:lnTo>
                  <a:pt x="396239" y="237671"/>
                </a:lnTo>
                <a:close/>
              </a:path>
              <a:path w="455930" h="358139">
                <a:moveTo>
                  <a:pt x="455675" y="323087"/>
                </a:moveTo>
                <a:lnTo>
                  <a:pt x="420623" y="155447"/>
                </a:lnTo>
                <a:lnTo>
                  <a:pt x="386462" y="208588"/>
                </a:lnTo>
                <a:lnTo>
                  <a:pt x="396239" y="214883"/>
                </a:lnTo>
                <a:lnTo>
                  <a:pt x="396239" y="237671"/>
                </a:lnTo>
                <a:lnTo>
                  <a:pt x="402335" y="228382"/>
                </a:lnTo>
                <a:lnTo>
                  <a:pt x="402335" y="188975"/>
                </a:lnTo>
                <a:lnTo>
                  <a:pt x="425195" y="193547"/>
                </a:lnTo>
                <a:lnTo>
                  <a:pt x="425195" y="294385"/>
                </a:lnTo>
                <a:lnTo>
                  <a:pt x="427337" y="304262"/>
                </a:lnTo>
                <a:lnTo>
                  <a:pt x="438911" y="301751"/>
                </a:lnTo>
                <a:lnTo>
                  <a:pt x="438911" y="326625"/>
                </a:lnTo>
                <a:lnTo>
                  <a:pt x="455675" y="323087"/>
                </a:lnTo>
                <a:close/>
              </a:path>
              <a:path w="455930" h="358139">
                <a:moveTo>
                  <a:pt x="425195" y="193547"/>
                </a:moveTo>
                <a:lnTo>
                  <a:pt x="402335" y="188975"/>
                </a:lnTo>
                <a:lnTo>
                  <a:pt x="408759" y="218594"/>
                </a:lnTo>
                <a:lnTo>
                  <a:pt x="425195" y="193547"/>
                </a:lnTo>
                <a:close/>
              </a:path>
              <a:path w="455930" h="358139">
                <a:moveTo>
                  <a:pt x="408759" y="218594"/>
                </a:moveTo>
                <a:lnTo>
                  <a:pt x="402335" y="188975"/>
                </a:lnTo>
                <a:lnTo>
                  <a:pt x="402335" y="228382"/>
                </a:lnTo>
                <a:lnTo>
                  <a:pt x="408759" y="218594"/>
                </a:lnTo>
                <a:close/>
              </a:path>
              <a:path w="455930" h="358139">
                <a:moveTo>
                  <a:pt x="425195" y="294385"/>
                </a:moveTo>
                <a:lnTo>
                  <a:pt x="425195" y="193547"/>
                </a:lnTo>
                <a:lnTo>
                  <a:pt x="408759" y="218594"/>
                </a:lnTo>
                <a:lnTo>
                  <a:pt x="425195" y="294385"/>
                </a:lnTo>
                <a:close/>
              </a:path>
              <a:path w="455930" h="358139">
                <a:moveTo>
                  <a:pt x="438911" y="301751"/>
                </a:moveTo>
                <a:lnTo>
                  <a:pt x="427337" y="304262"/>
                </a:lnTo>
                <a:lnTo>
                  <a:pt x="429767" y="315467"/>
                </a:lnTo>
                <a:lnTo>
                  <a:pt x="438911" y="30175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11495" y="4373879"/>
            <a:ext cx="416559" cy="332740"/>
          </a:xfrm>
          <a:custGeom>
            <a:avLst/>
            <a:gdLst/>
            <a:ahLst/>
            <a:cxnLst/>
            <a:rect l="l" t="t" r="r" b="b"/>
            <a:pathLst>
              <a:path w="416560" h="332739">
                <a:moveTo>
                  <a:pt x="126491" y="0"/>
                </a:moveTo>
                <a:lnTo>
                  <a:pt x="0" y="22859"/>
                </a:lnTo>
                <a:lnTo>
                  <a:pt x="22859" y="149351"/>
                </a:lnTo>
                <a:lnTo>
                  <a:pt x="48767" y="112775"/>
                </a:lnTo>
                <a:lnTo>
                  <a:pt x="100583" y="148821"/>
                </a:lnTo>
                <a:lnTo>
                  <a:pt x="100583" y="38099"/>
                </a:lnTo>
                <a:lnTo>
                  <a:pt x="126491" y="0"/>
                </a:lnTo>
                <a:close/>
              </a:path>
              <a:path w="416560" h="332739">
                <a:moveTo>
                  <a:pt x="416051" y="257555"/>
                </a:moveTo>
                <a:lnTo>
                  <a:pt x="100583" y="38099"/>
                </a:lnTo>
                <a:lnTo>
                  <a:pt x="100583" y="148821"/>
                </a:lnTo>
                <a:lnTo>
                  <a:pt x="364235" y="332231"/>
                </a:lnTo>
                <a:lnTo>
                  <a:pt x="416051" y="257555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97779" y="4357115"/>
            <a:ext cx="447040" cy="365760"/>
          </a:xfrm>
          <a:custGeom>
            <a:avLst/>
            <a:gdLst/>
            <a:ahLst/>
            <a:cxnLst/>
            <a:rect l="l" t="t" r="r" b="b"/>
            <a:pathLst>
              <a:path w="447039" h="365760">
                <a:moveTo>
                  <a:pt x="167639" y="0"/>
                </a:moveTo>
                <a:lnTo>
                  <a:pt x="0" y="30479"/>
                </a:lnTo>
                <a:lnTo>
                  <a:pt x="15239" y="117909"/>
                </a:lnTo>
                <a:lnTo>
                  <a:pt x="15239" y="51815"/>
                </a:lnTo>
                <a:lnTo>
                  <a:pt x="25907" y="36575"/>
                </a:lnTo>
                <a:lnTo>
                  <a:pt x="28066" y="49525"/>
                </a:lnTo>
                <a:lnTo>
                  <a:pt x="114432" y="34103"/>
                </a:lnTo>
                <a:lnTo>
                  <a:pt x="131063" y="10667"/>
                </a:lnTo>
                <a:lnTo>
                  <a:pt x="143255" y="28955"/>
                </a:lnTo>
                <a:lnTo>
                  <a:pt x="143255" y="34834"/>
                </a:lnTo>
                <a:lnTo>
                  <a:pt x="167639" y="0"/>
                </a:lnTo>
                <a:close/>
              </a:path>
              <a:path w="447039" h="365760">
                <a:moveTo>
                  <a:pt x="28066" y="49525"/>
                </a:moveTo>
                <a:lnTo>
                  <a:pt x="25907" y="36575"/>
                </a:lnTo>
                <a:lnTo>
                  <a:pt x="15239" y="51815"/>
                </a:lnTo>
                <a:lnTo>
                  <a:pt x="28066" y="49525"/>
                </a:lnTo>
                <a:close/>
              </a:path>
              <a:path w="447039" h="365760">
                <a:moveTo>
                  <a:pt x="42569" y="136542"/>
                </a:moveTo>
                <a:lnTo>
                  <a:pt x="28066" y="49525"/>
                </a:lnTo>
                <a:lnTo>
                  <a:pt x="15239" y="51815"/>
                </a:lnTo>
                <a:lnTo>
                  <a:pt x="15239" y="117909"/>
                </a:lnTo>
                <a:lnTo>
                  <a:pt x="25907" y="179110"/>
                </a:lnTo>
                <a:lnTo>
                  <a:pt x="25907" y="160019"/>
                </a:lnTo>
                <a:lnTo>
                  <a:pt x="42569" y="136542"/>
                </a:lnTo>
                <a:close/>
              </a:path>
              <a:path w="447039" h="365760">
                <a:moveTo>
                  <a:pt x="47243" y="164591"/>
                </a:moveTo>
                <a:lnTo>
                  <a:pt x="42569" y="136542"/>
                </a:lnTo>
                <a:lnTo>
                  <a:pt x="25907" y="160019"/>
                </a:lnTo>
                <a:lnTo>
                  <a:pt x="47243" y="164591"/>
                </a:lnTo>
                <a:close/>
              </a:path>
              <a:path w="447039" h="365760">
                <a:moveTo>
                  <a:pt x="47243" y="170470"/>
                </a:moveTo>
                <a:lnTo>
                  <a:pt x="47243" y="164591"/>
                </a:lnTo>
                <a:lnTo>
                  <a:pt x="25907" y="160019"/>
                </a:lnTo>
                <a:lnTo>
                  <a:pt x="25907" y="179110"/>
                </a:lnTo>
                <a:lnTo>
                  <a:pt x="28955" y="196595"/>
                </a:lnTo>
                <a:lnTo>
                  <a:pt x="47243" y="170470"/>
                </a:lnTo>
                <a:close/>
              </a:path>
              <a:path w="447039" h="365760">
                <a:moveTo>
                  <a:pt x="375694" y="332974"/>
                </a:moveTo>
                <a:lnTo>
                  <a:pt x="59435" y="112775"/>
                </a:lnTo>
                <a:lnTo>
                  <a:pt x="42569" y="136542"/>
                </a:lnTo>
                <a:lnTo>
                  <a:pt x="47243" y="164591"/>
                </a:lnTo>
                <a:lnTo>
                  <a:pt x="47243" y="170470"/>
                </a:lnTo>
                <a:lnTo>
                  <a:pt x="54863" y="159584"/>
                </a:lnTo>
                <a:lnTo>
                  <a:pt x="54863" y="138683"/>
                </a:lnTo>
                <a:lnTo>
                  <a:pt x="71627" y="135635"/>
                </a:lnTo>
                <a:lnTo>
                  <a:pt x="71627" y="150356"/>
                </a:lnTo>
                <a:lnTo>
                  <a:pt x="368807" y="357271"/>
                </a:lnTo>
                <a:lnTo>
                  <a:pt x="368807" y="342899"/>
                </a:lnTo>
                <a:lnTo>
                  <a:pt x="375694" y="332974"/>
                </a:lnTo>
                <a:close/>
              </a:path>
              <a:path w="447039" h="365760">
                <a:moveTo>
                  <a:pt x="71627" y="135635"/>
                </a:moveTo>
                <a:lnTo>
                  <a:pt x="54863" y="138683"/>
                </a:lnTo>
                <a:lnTo>
                  <a:pt x="64700" y="145532"/>
                </a:lnTo>
                <a:lnTo>
                  <a:pt x="71627" y="135635"/>
                </a:lnTo>
                <a:close/>
              </a:path>
              <a:path w="447039" h="365760">
                <a:moveTo>
                  <a:pt x="64700" y="145532"/>
                </a:moveTo>
                <a:lnTo>
                  <a:pt x="54863" y="138683"/>
                </a:lnTo>
                <a:lnTo>
                  <a:pt x="54863" y="159584"/>
                </a:lnTo>
                <a:lnTo>
                  <a:pt x="64700" y="145532"/>
                </a:lnTo>
                <a:close/>
              </a:path>
              <a:path w="447039" h="365760">
                <a:moveTo>
                  <a:pt x="71627" y="150356"/>
                </a:moveTo>
                <a:lnTo>
                  <a:pt x="71627" y="135635"/>
                </a:lnTo>
                <a:lnTo>
                  <a:pt x="64700" y="145532"/>
                </a:lnTo>
                <a:lnTo>
                  <a:pt x="71627" y="150356"/>
                </a:lnTo>
                <a:close/>
              </a:path>
              <a:path w="447039" h="365760">
                <a:moveTo>
                  <a:pt x="143255" y="34834"/>
                </a:moveTo>
                <a:lnTo>
                  <a:pt x="143255" y="28955"/>
                </a:lnTo>
                <a:lnTo>
                  <a:pt x="114432" y="34103"/>
                </a:lnTo>
                <a:lnTo>
                  <a:pt x="97535" y="57911"/>
                </a:lnTo>
                <a:lnTo>
                  <a:pt x="121919" y="74889"/>
                </a:lnTo>
                <a:lnTo>
                  <a:pt x="121919" y="44195"/>
                </a:lnTo>
                <a:lnTo>
                  <a:pt x="131843" y="51137"/>
                </a:lnTo>
                <a:lnTo>
                  <a:pt x="143255" y="34834"/>
                </a:lnTo>
                <a:close/>
              </a:path>
              <a:path w="447039" h="365760">
                <a:moveTo>
                  <a:pt x="143255" y="28955"/>
                </a:moveTo>
                <a:lnTo>
                  <a:pt x="131063" y="10667"/>
                </a:lnTo>
                <a:lnTo>
                  <a:pt x="114432" y="34103"/>
                </a:lnTo>
                <a:lnTo>
                  <a:pt x="143255" y="28955"/>
                </a:lnTo>
                <a:close/>
              </a:path>
              <a:path w="447039" h="365760">
                <a:moveTo>
                  <a:pt x="131843" y="51137"/>
                </a:moveTo>
                <a:lnTo>
                  <a:pt x="121919" y="44195"/>
                </a:lnTo>
                <a:lnTo>
                  <a:pt x="124967" y="60959"/>
                </a:lnTo>
                <a:lnTo>
                  <a:pt x="131843" y="51137"/>
                </a:lnTo>
                <a:close/>
              </a:path>
              <a:path w="447039" h="365760">
                <a:moveTo>
                  <a:pt x="446531" y="271271"/>
                </a:moveTo>
                <a:lnTo>
                  <a:pt x="131843" y="51137"/>
                </a:lnTo>
                <a:lnTo>
                  <a:pt x="124967" y="60959"/>
                </a:lnTo>
                <a:lnTo>
                  <a:pt x="121919" y="44195"/>
                </a:lnTo>
                <a:lnTo>
                  <a:pt x="121919" y="74889"/>
                </a:lnTo>
                <a:lnTo>
                  <a:pt x="413773" y="278096"/>
                </a:lnTo>
                <a:lnTo>
                  <a:pt x="420623" y="268223"/>
                </a:lnTo>
                <a:lnTo>
                  <a:pt x="423671" y="284987"/>
                </a:lnTo>
                <a:lnTo>
                  <a:pt x="423671" y="304232"/>
                </a:lnTo>
                <a:lnTo>
                  <a:pt x="446531" y="271271"/>
                </a:lnTo>
                <a:close/>
              </a:path>
              <a:path w="447039" h="365760">
                <a:moveTo>
                  <a:pt x="385571" y="339851"/>
                </a:moveTo>
                <a:lnTo>
                  <a:pt x="375694" y="332974"/>
                </a:lnTo>
                <a:lnTo>
                  <a:pt x="368807" y="342899"/>
                </a:lnTo>
                <a:lnTo>
                  <a:pt x="385571" y="339851"/>
                </a:lnTo>
                <a:close/>
              </a:path>
              <a:path w="447039" h="365760">
                <a:moveTo>
                  <a:pt x="385571" y="359167"/>
                </a:moveTo>
                <a:lnTo>
                  <a:pt x="385571" y="339851"/>
                </a:lnTo>
                <a:lnTo>
                  <a:pt x="368807" y="342899"/>
                </a:lnTo>
                <a:lnTo>
                  <a:pt x="368807" y="357271"/>
                </a:lnTo>
                <a:lnTo>
                  <a:pt x="380999" y="365759"/>
                </a:lnTo>
                <a:lnTo>
                  <a:pt x="385571" y="359167"/>
                </a:lnTo>
                <a:close/>
              </a:path>
              <a:path w="447039" h="365760">
                <a:moveTo>
                  <a:pt x="423671" y="304232"/>
                </a:moveTo>
                <a:lnTo>
                  <a:pt x="423671" y="284987"/>
                </a:lnTo>
                <a:lnTo>
                  <a:pt x="413773" y="278096"/>
                </a:lnTo>
                <a:lnTo>
                  <a:pt x="375694" y="332974"/>
                </a:lnTo>
                <a:lnTo>
                  <a:pt x="385571" y="339851"/>
                </a:lnTo>
                <a:lnTo>
                  <a:pt x="385571" y="359167"/>
                </a:lnTo>
                <a:lnTo>
                  <a:pt x="423671" y="304232"/>
                </a:lnTo>
                <a:close/>
              </a:path>
              <a:path w="447039" h="365760">
                <a:moveTo>
                  <a:pt x="423671" y="284987"/>
                </a:moveTo>
                <a:lnTo>
                  <a:pt x="420623" y="268223"/>
                </a:lnTo>
                <a:lnTo>
                  <a:pt x="413773" y="278096"/>
                </a:lnTo>
                <a:lnTo>
                  <a:pt x="423671" y="28498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15311" y="1818132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19" h="321944">
                <a:moveTo>
                  <a:pt x="426719" y="294131"/>
                </a:moveTo>
                <a:lnTo>
                  <a:pt x="399287" y="167639"/>
                </a:lnTo>
                <a:lnTo>
                  <a:pt x="374903" y="205739"/>
                </a:lnTo>
                <a:lnTo>
                  <a:pt x="48767" y="0"/>
                </a:lnTo>
                <a:lnTo>
                  <a:pt x="0" y="77723"/>
                </a:lnTo>
                <a:lnTo>
                  <a:pt x="326135" y="283463"/>
                </a:lnTo>
                <a:lnTo>
                  <a:pt x="326135" y="316211"/>
                </a:lnTo>
                <a:lnTo>
                  <a:pt x="426719" y="294131"/>
                </a:lnTo>
                <a:close/>
              </a:path>
              <a:path w="426719" h="321944">
                <a:moveTo>
                  <a:pt x="326135" y="316211"/>
                </a:moveTo>
                <a:lnTo>
                  <a:pt x="326135" y="283463"/>
                </a:lnTo>
                <a:lnTo>
                  <a:pt x="301751" y="321563"/>
                </a:lnTo>
                <a:lnTo>
                  <a:pt x="326135" y="316211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98547" y="1801367"/>
            <a:ext cx="459105" cy="356870"/>
          </a:xfrm>
          <a:custGeom>
            <a:avLst/>
            <a:gdLst/>
            <a:ahLst/>
            <a:cxnLst/>
            <a:rect l="l" t="t" r="r" b="b"/>
            <a:pathLst>
              <a:path w="459105" h="356869">
                <a:moveTo>
                  <a:pt x="387197" y="206635"/>
                </a:moveTo>
                <a:lnTo>
                  <a:pt x="62483" y="0"/>
                </a:lnTo>
                <a:lnTo>
                  <a:pt x="0" y="97535"/>
                </a:lnTo>
                <a:lnTo>
                  <a:pt x="22859" y="112083"/>
                </a:lnTo>
                <a:lnTo>
                  <a:pt x="22859" y="83819"/>
                </a:lnTo>
                <a:lnTo>
                  <a:pt x="33658" y="90660"/>
                </a:lnTo>
                <a:lnTo>
                  <a:pt x="59435" y="49577"/>
                </a:lnTo>
                <a:lnTo>
                  <a:pt x="59435" y="27431"/>
                </a:lnTo>
                <a:lnTo>
                  <a:pt x="76199" y="22859"/>
                </a:lnTo>
                <a:lnTo>
                  <a:pt x="76199" y="38023"/>
                </a:lnTo>
                <a:lnTo>
                  <a:pt x="380999" y="230601"/>
                </a:lnTo>
                <a:lnTo>
                  <a:pt x="380999" y="216407"/>
                </a:lnTo>
                <a:lnTo>
                  <a:pt x="387197" y="206635"/>
                </a:lnTo>
                <a:close/>
              </a:path>
              <a:path w="459105" h="356869">
                <a:moveTo>
                  <a:pt x="33658" y="90660"/>
                </a:moveTo>
                <a:lnTo>
                  <a:pt x="22859" y="83819"/>
                </a:lnTo>
                <a:lnTo>
                  <a:pt x="27431" y="100583"/>
                </a:lnTo>
                <a:lnTo>
                  <a:pt x="33658" y="90660"/>
                </a:lnTo>
                <a:close/>
              </a:path>
              <a:path w="459105" h="356869">
                <a:moveTo>
                  <a:pt x="359663" y="297179"/>
                </a:moveTo>
                <a:lnTo>
                  <a:pt x="33658" y="90660"/>
                </a:lnTo>
                <a:lnTo>
                  <a:pt x="27431" y="100583"/>
                </a:lnTo>
                <a:lnTo>
                  <a:pt x="22859" y="83819"/>
                </a:lnTo>
                <a:lnTo>
                  <a:pt x="22859" y="112083"/>
                </a:lnTo>
                <a:lnTo>
                  <a:pt x="325534" y="304694"/>
                </a:lnTo>
                <a:lnTo>
                  <a:pt x="332231" y="294131"/>
                </a:lnTo>
                <a:lnTo>
                  <a:pt x="335279" y="310895"/>
                </a:lnTo>
                <a:lnTo>
                  <a:pt x="335279" y="323124"/>
                </a:lnTo>
                <a:lnTo>
                  <a:pt x="343338" y="321280"/>
                </a:lnTo>
                <a:lnTo>
                  <a:pt x="359663" y="297179"/>
                </a:lnTo>
                <a:close/>
              </a:path>
              <a:path w="459105" h="356869">
                <a:moveTo>
                  <a:pt x="76199" y="22859"/>
                </a:moveTo>
                <a:lnTo>
                  <a:pt x="59435" y="27431"/>
                </a:lnTo>
                <a:lnTo>
                  <a:pt x="69386" y="33718"/>
                </a:lnTo>
                <a:lnTo>
                  <a:pt x="76199" y="22859"/>
                </a:lnTo>
                <a:close/>
              </a:path>
              <a:path w="459105" h="356869">
                <a:moveTo>
                  <a:pt x="69386" y="33718"/>
                </a:moveTo>
                <a:lnTo>
                  <a:pt x="59435" y="27431"/>
                </a:lnTo>
                <a:lnTo>
                  <a:pt x="59435" y="49577"/>
                </a:lnTo>
                <a:lnTo>
                  <a:pt x="69386" y="33718"/>
                </a:lnTo>
                <a:close/>
              </a:path>
              <a:path w="459105" h="356869">
                <a:moveTo>
                  <a:pt x="76199" y="38023"/>
                </a:moveTo>
                <a:lnTo>
                  <a:pt x="76199" y="22859"/>
                </a:lnTo>
                <a:lnTo>
                  <a:pt x="69386" y="33718"/>
                </a:lnTo>
                <a:lnTo>
                  <a:pt x="76199" y="38023"/>
                </a:lnTo>
                <a:close/>
              </a:path>
              <a:path w="459105" h="356869">
                <a:moveTo>
                  <a:pt x="335279" y="323124"/>
                </a:moveTo>
                <a:lnTo>
                  <a:pt x="335279" y="310895"/>
                </a:lnTo>
                <a:lnTo>
                  <a:pt x="325534" y="304694"/>
                </a:lnTo>
                <a:lnTo>
                  <a:pt x="292607" y="356615"/>
                </a:lnTo>
                <a:lnTo>
                  <a:pt x="315467" y="351582"/>
                </a:lnTo>
                <a:lnTo>
                  <a:pt x="315467" y="327659"/>
                </a:lnTo>
                <a:lnTo>
                  <a:pt x="335279" y="323124"/>
                </a:lnTo>
                <a:close/>
              </a:path>
              <a:path w="459105" h="356869">
                <a:moveTo>
                  <a:pt x="343338" y="321280"/>
                </a:moveTo>
                <a:lnTo>
                  <a:pt x="315467" y="327659"/>
                </a:lnTo>
                <a:lnTo>
                  <a:pt x="327659" y="344423"/>
                </a:lnTo>
                <a:lnTo>
                  <a:pt x="343338" y="321280"/>
                </a:lnTo>
                <a:close/>
              </a:path>
              <a:path w="459105" h="356869">
                <a:moveTo>
                  <a:pt x="441959" y="323731"/>
                </a:moveTo>
                <a:lnTo>
                  <a:pt x="441959" y="298703"/>
                </a:lnTo>
                <a:lnTo>
                  <a:pt x="432815" y="312419"/>
                </a:lnTo>
                <a:lnTo>
                  <a:pt x="430258" y="301382"/>
                </a:lnTo>
                <a:lnTo>
                  <a:pt x="343338" y="321280"/>
                </a:lnTo>
                <a:lnTo>
                  <a:pt x="327659" y="344423"/>
                </a:lnTo>
                <a:lnTo>
                  <a:pt x="315467" y="327659"/>
                </a:lnTo>
                <a:lnTo>
                  <a:pt x="315467" y="351582"/>
                </a:lnTo>
                <a:lnTo>
                  <a:pt x="441959" y="323731"/>
                </a:lnTo>
                <a:close/>
              </a:path>
              <a:path w="459105" h="356869">
                <a:moveTo>
                  <a:pt x="335279" y="310895"/>
                </a:moveTo>
                <a:lnTo>
                  <a:pt x="332231" y="294131"/>
                </a:lnTo>
                <a:lnTo>
                  <a:pt x="325534" y="304694"/>
                </a:lnTo>
                <a:lnTo>
                  <a:pt x="335279" y="310895"/>
                </a:lnTo>
                <a:close/>
              </a:path>
              <a:path w="459105" h="356869">
                <a:moveTo>
                  <a:pt x="397763" y="213359"/>
                </a:moveTo>
                <a:lnTo>
                  <a:pt x="387197" y="206635"/>
                </a:lnTo>
                <a:lnTo>
                  <a:pt x="380999" y="216407"/>
                </a:lnTo>
                <a:lnTo>
                  <a:pt x="397763" y="213359"/>
                </a:lnTo>
                <a:close/>
              </a:path>
              <a:path w="459105" h="356869">
                <a:moveTo>
                  <a:pt x="397763" y="234391"/>
                </a:moveTo>
                <a:lnTo>
                  <a:pt x="397763" y="213359"/>
                </a:lnTo>
                <a:lnTo>
                  <a:pt x="380999" y="216407"/>
                </a:lnTo>
                <a:lnTo>
                  <a:pt x="380999" y="230601"/>
                </a:lnTo>
                <a:lnTo>
                  <a:pt x="394715" y="239267"/>
                </a:lnTo>
                <a:lnTo>
                  <a:pt x="397763" y="234391"/>
                </a:lnTo>
                <a:close/>
              </a:path>
              <a:path w="459105" h="356869">
                <a:moveTo>
                  <a:pt x="458723" y="320039"/>
                </a:moveTo>
                <a:lnTo>
                  <a:pt x="420623" y="153923"/>
                </a:lnTo>
                <a:lnTo>
                  <a:pt x="387197" y="206635"/>
                </a:lnTo>
                <a:lnTo>
                  <a:pt x="397763" y="213359"/>
                </a:lnTo>
                <a:lnTo>
                  <a:pt x="397763" y="234391"/>
                </a:lnTo>
                <a:lnTo>
                  <a:pt x="403859" y="224637"/>
                </a:lnTo>
                <a:lnTo>
                  <a:pt x="403859" y="187451"/>
                </a:lnTo>
                <a:lnTo>
                  <a:pt x="425195" y="190499"/>
                </a:lnTo>
                <a:lnTo>
                  <a:pt x="425195" y="279533"/>
                </a:lnTo>
                <a:lnTo>
                  <a:pt x="430258" y="301382"/>
                </a:lnTo>
                <a:lnTo>
                  <a:pt x="441959" y="298703"/>
                </a:lnTo>
                <a:lnTo>
                  <a:pt x="441959" y="323731"/>
                </a:lnTo>
                <a:lnTo>
                  <a:pt x="458723" y="320039"/>
                </a:lnTo>
                <a:close/>
              </a:path>
              <a:path w="459105" h="356869">
                <a:moveTo>
                  <a:pt x="425195" y="190499"/>
                </a:moveTo>
                <a:lnTo>
                  <a:pt x="403859" y="187451"/>
                </a:lnTo>
                <a:lnTo>
                  <a:pt x="410145" y="214580"/>
                </a:lnTo>
                <a:lnTo>
                  <a:pt x="425195" y="190499"/>
                </a:lnTo>
                <a:close/>
              </a:path>
              <a:path w="459105" h="356869">
                <a:moveTo>
                  <a:pt x="410145" y="214580"/>
                </a:moveTo>
                <a:lnTo>
                  <a:pt x="403859" y="187451"/>
                </a:lnTo>
                <a:lnTo>
                  <a:pt x="403859" y="224637"/>
                </a:lnTo>
                <a:lnTo>
                  <a:pt x="410145" y="214580"/>
                </a:lnTo>
                <a:close/>
              </a:path>
              <a:path w="459105" h="356869">
                <a:moveTo>
                  <a:pt x="425195" y="279533"/>
                </a:moveTo>
                <a:lnTo>
                  <a:pt x="425195" y="190499"/>
                </a:lnTo>
                <a:lnTo>
                  <a:pt x="410145" y="214580"/>
                </a:lnTo>
                <a:lnTo>
                  <a:pt x="425195" y="279533"/>
                </a:lnTo>
                <a:close/>
              </a:path>
              <a:path w="459105" h="356869">
                <a:moveTo>
                  <a:pt x="441959" y="298703"/>
                </a:moveTo>
                <a:lnTo>
                  <a:pt x="430258" y="301382"/>
                </a:lnTo>
                <a:lnTo>
                  <a:pt x="432815" y="312419"/>
                </a:lnTo>
                <a:lnTo>
                  <a:pt x="441959" y="29870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5623" y="4466844"/>
            <a:ext cx="207645" cy="365760"/>
          </a:xfrm>
          <a:custGeom>
            <a:avLst/>
            <a:gdLst/>
            <a:ahLst/>
            <a:cxnLst/>
            <a:rect l="l" t="t" r="r" b="b"/>
            <a:pathLst>
              <a:path w="207645" h="365760">
                <a:moveTo>
                  <a:pt x="207263" y="28955"/>
                </a:moveTo>
                <a:lnTo>
                  <a:pt x="126491" y="0"/>
                </a:lnTo>
                <a:lnTo>
                  <a:pt x="0" y="335279"/>
                </a:lnTo>
                <a:lnTo>
                  <a:pt x="80771" y="365759"/>
                </a:lnTo>
                <a:lnTo>
                  <a:pt x="207263" y="28955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21907" y="4453127"/>
            <a:ext cx="233679" cy="391795"/>
          </a:xfrm>
          <a:custGeom>
            <a:avLst/>
            <a:gdLst/>
            <a:ahLst/>
            <a:cxnLst/>
            <a:rect l="l" t="t" r="r" b="b"/>
            <a:pathLst>
              <a:path w="233679" h="391795">
                <a:moveTo>
                  <a:pt x="233171" y="41147"/>
                </a:moveTo>
                <a:lnTo>
                  <a:pt x="230123" y="35051"/>
                </a:lnTo>
                <a:lnTo>
                  <a:pt x="224027" y="32003"/>
                </a:lnTo>
                <a:lnTo>
                  <a:pt x="144779" y="1523"/>
                </a:lnTo>
                <a:lnTo>
                  <a:pt x="137159" y="0"/>
                </a:lnTo>
                <a:lnTo>
                  <a:pt x="131063" y="3047"/>
                </a:lnTo>
                <a:lnTo>
                  <a:pt x="128015" y="9143"/>
                </a:lnTo>
                <a:lnTo>
                  <a:pt x="3047" y="344423"/>
                </a:lnTo>
                <a:lnTo>
                  <a:pt x="0" y="350519"/>
                </a:lnTo>
                <a:lnTo>
                  <a:pt x="3047" y="356615"/>
                </a:lnTo>
                <a:lnTo>
                  <a:pt x="9143" y="359663"/>
                </a:lnTo>
                <a:lnTo>
                  <a:pt x="18287" y="363114"/>
                </a:lnTo>
                <a:lnTo>
                  <a:pt x="18287" y="336803"/>
                </a:lnTo>
                <a:lnTo>
                  <a:pt x="28632" y="340782"/>
                </a:lnTo>
                <a:lnTo>
                  <a:pt x="135635" y="57159"/>
                </a:lnTo>
                <a:lnTo>
                  <a:pt x="135635" y="24383"/>
                </a:lnTo>
                <a:lnTo>
                  <a:pt x="150875" y="16763"/>
                </a:lnTo>
                <a:lnTo>
                  <a:pt x="150875" y="30134"/>
                </a:lnTo>
                <a:lnTo>
                  <a:pt x="204704" y="50447"/>
                </a:lnTo>
                <a:lnTo>
                  <a:pt x="208787" y="39623"/>
                </a:lnTo>
                <a:lnTo>
                  <a:pt x="216407" y="54863"/>
                </a:lnTo>
                <a:lnTo>
                  <a:pt x="216407" y="87639"/>
                </a:lnTo>
                <a:lnTo>
                  <a:pt x="231647" y="47243"/>
                </a:lnTo>
                <a:lnTo>
                  <a:pt x="233171" y="41147"/>
                </a:lnTo>
                <a:close/>
              </a:path>
              <a:path w="233679" h="391795">
                <a:moveTo>
                  <a:pt x="28632" y="340782"/>
                </a:moveTo>
                <a:lnTo>
                  <a:pt x="18287" y="336803"/>
                </a:lnTo>
                <a:lnTo>
                  <a:pt x="24383" y="352043"/>
                </a:lnTo>
                <a:lnTo>
                  <a:pt x="28632" y="340782"/>
                </a:lnTo>
                <a:close/>
              </a:path>
              <a:path w="233679" h="391795">
                <a:moveTo>
                  <a:pt x="86737" y="363130"/>
                </a:moveTo>
                <a:lnTo>
                  <a:pt x="28632" y="340782"/>
                </a:lnTo>
                <a:lnTo>
                  <a:pt x="24383" y="352043"/>
                </a:lnTo>
                <a:lnTo>
                  <a:pt x="18287" y="336803"/>
                </a:lnTo>
                <a:lnTo>
                  <a:pt x="18287" y="363114"/>
                </a:lnTo>
                <a:lnTo>
                  <a:pt x="82295" y="387268"/>
                </a:lnTo>
                <a:lnTo>
                  <a:pt x="82295" y="374903"/>
                </a:lnTo>
                <a:lnTo>
                  <a:pt x="86737" y="363130"/>
                </a:lnTo>
                <a:close/>
              </a:path>
              <a:path w="233679" h="391795">
                <a:moveTo>
                  <a:pt x="97535" y="367283"/>
                </a:moveTo>
                <a:lnTo>
                  <a:pt x="86737" y="363130"/>
                </a:lnTo>
                <a:lnTo>
                  <a:pt x="82295" y="374903"/>
                </a:lnTo>
                <a:lnTo>
                  <a:pt x="97535" y="367283"/>
                </a:lnTo>
                <a:close/>
              </a:path>
              <a:path w="233679" h="391795">
                <a:moveTo>
                  <a:pt x="97535" y="391058"/>
                </a:moveTo>
                <a:lnTo>
                  <a:pt x="97535" y="367283"/>
                </a:lnTo>
                <a:lnTo>
                  <a:pt x="82295" y="374903"/>
                </a:lnTo>
                <a:lnTo>
                  <a:pt x="82295" y="387268"/>
                </a:lnTo>
                <a:lnTo>
                  <a:pt x="89915" y="390143"/>
                </a:lnTo>
                <a:lnTo>
                  <a:pt x="96011" y="391667"/>
                </a:lnTo>
                <a:lnTo>
                  <a:pt x="97535" y="391058"/>
                </a:lnTo>
                <a:close/>
              </a:path>
              <a:path w="233679" h="391795">
                <a:moveTo>
                  <a:pt x="216407" y="87639"/>
                </a:moveTo>
                <a:lnTo>
                  <a:pt x="216407" y="54863"/>
                </a:lnTo>
                <a:lnTo>
                  <a:pt x="204704" y="50447"/>
                </a:lnTo>
                <a:lnTo>
                  <a:pt x="86737" y="363130"/>
                </a:lnTo>
                <a:lnTo>
                  <a:pt x="97535" y="367283"/>
                </a:lnTo>
                <a:lnTo>
                  <a:pt x="97535" y="391058"/>
                </a:lnTo>
                <a:lnTo>
                  <a:pt x="103631" y="388619"/>
                </a:lnTo>
                <a:lnTo>
                  <a:pt x="105155" y="382523"/>
                </a:lnTo>
                <a:lnTo>
                  <a:pt x="216407" y="87639"/>
                </a:lnTo>
                <a:close/>
              </a:path>
              <a:path w="233679" h="391795">
                <a:moveTo>
                  <a:pt x="150875" y="16763"/>
                </a:moveTo>
                <a:lnTo>
                  <a:pt x="135635" y="24383"/>
                </a:lnTo>
                <a:lnTo>
                  <a:pt x="146460" y="28468"/>
                </a:lnTo>
                <a:lnTo>
                  <a:pt x="150875" y="16763"/>
                </a:lnTo>
                <a:close/>
              </a:path>
              <a:path w="233679" h="391795">
                <a:moveTo>
                  <a:pt x="146460" y="28468"/>
                </a:moveTo>
                <a:lnTo>
                  <a:pt x="135635" y="24383"/>
                </a:lnTo>
                <a:lnTo>
                  <a:pt x="135635" y="57159"/>
                </a:lnTo>
                <a:lnTo>
                  <a:pt x="146460" y="28468"/>
                </a:lnTo>
                <a:close/>
              </a:path>
              <a:path w="233679" h="391795">
                <a:moveTo>
                  <a:pt x="150875" y="30134"/>
                </a:moveTo>
                <a:lnTo>
                  <a:pt x="150875" y="16763"/>
                </a:lnTo>
                <a:lnTo>
                  <a:pt x="146460" y="28468"/>
                </a:lnTo>
                <a:lnTo>
                  <a:pt x="150875" y="30134"/>
                </a:lnTo>
                <a:close/>
              </a:path>
              <a:path w="233679" h="391795">
                <a:moveTo>
                  <a:pt x="216407" y="54863"/>
                </a:moveTo>
                <a:lnTo>
                  <a:pt x="208787" y="39623"/>
                </a:lnTo>
                <a:lnTo>
                  <a:pt x="204704" y="50447"/>
                </a:lnTo>
                <a:lnTo>
                  <a:pt x="216407" y="54863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08419" y="4945379"/>
            <a:ext cx="140335" cy="607060"/>
          </a:xfrm>
          <a:custGeom>
            <a:avLst/>
            <a:gdLst/>
            <a:ahLst/>
            <a:cxnLst/>
            <a:rect l="l" t="t" r="r" b="b"/>
            <a:pathLst>
              <a:path w="140334" h="607060">
                <a:moveTo>
                  <a:pt x="140207" y="7619"/>
                </a:moveTo>
                <a:lnTo>
                  <a:pt x="80771" y="0"/>
                </a:lnTo>
                <a:lnTo>
                  <a:pt x="0" y="598931"/>
                </a:lnTo>
                <a:lnTo>
                  <a:pt x="59435" y="606551"/>
                </a:lnTo>
                <a:lnTo>
                  <a:pt x="140207" y="7619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5" y="661416"/>
            <a:ext cx="8599931" cy="806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2232"/>
            <a:ext cx="10058399" cy="7107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8143" y="862583"/>
            <a:ext cx="1612900" cy="349250"/>
          </a:xfrm>
          <a:custGeom>
            <a:avLst/>
            <a:gdLst/>
            <a:ahLst/>
            <a:cxnLst/>
            <a:rect l="l" t="t" r="r" b="b"/>
            <a:pathLst>
              <a:path w="1612900" h="349250">
                <a:moveTo>
                  <a:pt x="0" y="0"/>
                </a:moveTo>
                <a:lnTo>
                  <a:pt x="0" y="348995"/>
                </a:lnTo>
                <a:lnTo>
                  <a:pt x="1612391" y="348995"/>
                </a:lnTo>
                <a:lnTo>
                  <a:pt x="1612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5952" y="851916"/>
            <a:ext cx="1637030" cy="372110"/>
          </a:xfrm>
          <a:custGeom>
            <a:avLst/>
            <a:gdLst/>
            <a:ahLst/>
            <a:cxnLst/>
            <a:rect l="l" t="t" r="r" b="b"/>
            <a:pathLst>
              <a:path w="1637029" h="372109">
                <a:moveTo>
                  <a:pt x="1636775" y="365759"/>
                </a:moveTo>
                <a:lnTo>
                  <a:pt x="1636775" y="4571"/>
                </a:lnTo>
                <a:lnTo>
                  <a:pt x="1630679" y="0"/>
                </a:lnTo>
                <a:lnTo>
                  <a:pt x="4571" y="0"/>
                </a:lnTo>
                <a:lnTo>
                  <a:pt x="0" y="4571"/>
                </a:lnTo>
                <a:lnTo>
                  <a:pt x="0" y="365759"/>
                </a:lnTo>
                <a:lnTo>
                  <a:pt x="4571" y="371855"/>
                </a:lnTo>
                <a:lnTo>
                  <a:pt x="12191" y="371855"/>
                </a:lnTo>
                <a:lnTo>
                  <a:pt x="12191" y="22859"/>
                </a:lnTo>
                <a:lnTo>
                  <a:pt x="24383" y="10667"/>
                </a:lnTo>
                <a:lnTo>
                  <a:pt x="24383" y="22859"/>
                </a:lnTo>
                <a:lnTo>
                  <a:pt x="1612391" y="22859"/>
                </a:lnTo>
                <a:lnTo>
                  <a:pt x="1612391" y="10667"/>
                </a:lnTo>
                <a:lnTo>
                  <a:pt x="1624583" y="22859"/>
                </a:lnTo>
                <a:lnTo>
                  <a:pt x="1624583" y="371855"/>
                </a:lnTo>
                <a:lnTo>
                  <a:pt x="1630679" y="371855"/>
                </a:lnTo>
                <a:lnTo>
                  <a:pt x="1636775" y="365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81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12191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4240" y="874775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8143" y="121158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391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3" y="119938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12191"/>
                </a:lnTo>
                <a:lnTo>
                  <a:pt x="0" y="0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8343" y="8625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1" y="12191"/>
                </a:moveTo>
                <a:lnTo>
                  <a:pt x="0" y="0"/>
                </a:lnTo>
                <a:lnTo>
                  <a:pt x="0" y="12191"/>
                </a:lnTo>
                <a:lnTo>
                  <a:pt x="121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4440" y="874775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8343" y="119938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191" y="24383"/>
                </a:moveTo>
                <a:lnTo>
                  <a:pt x="12191" y="0"/>
                </a:lnTo>
                <a:lnTo>
                  <a:pt x="0" y="12191"/>
                </a:lnTo>
                <a:lnTo>
                  <a:pt x="0" y="24383"/>
                </a:lnTo>
                <a:lnTo>
                  <a:pt x="12191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0553" y="876807"/>
            <a:ext cx="76136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i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spc="-15" dirty="0">
                <a:latin typeface="Calibri"/>
                <a:cs typeface="Calibri"/>
              </a:rPr>
              <a:t>li</a:t>
            </a:r>
            <a:r>
              <a:rPr sz="1700" b="1" spc="-20" dirty="0">
                <a:latin typeface="Calibri"/>
                <a:cs typeface="Calibri"/>
              </a:rPr>
              <a:t>s</a:t>
            </a:r>
            <a:r>
              <a:rPr sz="1700" b="1" spc="-10" dirty="0">
                <a:latin typeface="Calibri"/>
                <a:cs typeface="Calibri"/>
              </a:rPr>
              <a:t>mo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47788" y="1014983"/>
            <a:ext cx="212090" cy="36830"/>
          </a:xfrm>
          <a:custGeom>
            <a:avLst/>
            <a:gdLst/>
            <a:ahLst/>
            <a:cxnLst/>
            <a:rect l="l" t="t" r="r" b="b"/>
            <a:pathLst>
              <a:path w="212090" h="36830">
                <a:moveTo>
                  <a:pt x="211835" y="18287"/>
                </a:moveTo>
                <a:lnTo>
                  <a:pt x="210311" y="0"/>
                </a:lnTo>
                <a:lnTo>
                  <a:pt x="0" y="18287"/>
                </a:lnTo>
                <a:lnTo>
                  <a:pt x="3047" y="36575"/>
                </a:lnTo>
                <a:lnTo>
                  <a:pt x="211835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439" y="749807"/>
            <a:ext cx="2894330" cy="675640"/>
          </a:xfrm>
          <a:custGeom>
            <a:avLst/>
            <a:gdLst/>
            <a:ahLst/>
            <a:cxnLst/>
            <a:rect l="l" t="t" r="r" b="b"/>
            <a:pathLst>
              <a:path w="2894329" h="675640">
                <a:moveTo>
                  <a:pt x="2894075" y="675131"/>
                </a:moveTo>
                <a:lnTo>
                  <a:pt x="2894075" y="0"/>
                </a:lnTo>
                <a:lnTo>
                  <a:pt x="0" y="0"/>
                </a:lnTo>
                <a:lnTo>
                  <a:pt x="0" y="675131"/>
                </a:lnTo>
                <a:lnTo>
                  <a:pt x="4571" y="67513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2884931" y="9143"/>
                </a:lnTo>
                <a:lnTo>
                  <a:pt x="2884931" y="4571"/>
                </a:lnTo>
                <a:lnTo>
                  <a:pt x="2889503" y="9143"/>
                </a:lnTo>
                <a:lnTo>
                  <a:pt x="2889503" y="675131"/>
                </a:lnTo>
                <a:lnTo>
                  <a:pt x="2894075" y="675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011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1" y="4571"/>
                </a:moveTo>
                <a:lnTo>
                  <a:pt x="4571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0297" y="1056131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011" y="1420367"/>
            <a:ext cx="2885440" cy="0"/>
          </a:xfrm>
          <a:custGeom>
            <a:avLst/>
            <a:gdLst/>
            <a:ahLst/>
            <a:cxnLst/>
            <a:rect l="l" t="t" r="r" b="b"/>
            <a:pathLst>
              <a:path w="2885440">
                <a:moveTo>
                  <a:pt x="0" y="0"/>
                </a:moveTo>
                <a:lnTo>
                  <a:pt x="288493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011" y="1415795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571" y="9143"/>
                </a:moveTo>
                <a:lnTo>
                  <a:pt x="4571" y="4571"/>
                </a:lnTo>
                <a:lnTo>
                  <a:pt x="0" y="0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8371" y="7543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1" y="4571"/>
                </a:moveTo>
                <a:lnTo>
                  <a:pt x="0" y="0"/>
                </a:lnTo>
                <a:lnTo>
                  <a:pt x="0" y="4571"/>
                </a:lnTo>
                <a:lnTo>
                  <a:pt x="4571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0658" y="758951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8371" y="1415795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1" y="9143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45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" y="441959"/>
            <a:ext cx="2885440" cy="614680"/>
          </a:xfrm>
          <a:custGeom>
            <a:avLst/>
            <a:gdLst/>
            <a:ahLst/>
            <a:cxnLst/>
            <a:rect l="l" t="t" r="r" b="b"/>
            <a:pathLst>
              <a:path w="2885440" h="614680">
                <a:moveTo>
                  <a:pt x="0" y="0"/>
                </a:moveTo>
                <a:lnTo>
                  <a:pt x="0" y="614171"/>
                </a:lnTo>
                <a:lnTo>
                  <a:pt x="2884931" y="614171"/>
                </a:lnTo>
                <a:lnTo>
                  <a:pt x="28849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3791" y="447293"/>
            <a:ext cx="159448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pc="-5" dirty="0"/>
              <a:t>Juvenis </a:t>
            </a:r>
            <a:r>
              <a:rPr dirty="0"/>
              <a:t>‐</a:t>
            </a:r>
            <a:r>
              <a:rPr spc="-180" dirty="0"/>
              <a:t> </a:t>
            </a:r>
            <a:r>
              <a:rPr spc="-20" dirty="0"/>
              <a:t>BTT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500" dirty="0"/>
              <a:t>1 </a:t>
            </a:r>
            <a:r>
              <a:rPr sz="1500" spc="-20" dirty="0"/>
              <a:t>volta</a:t>
            </a:r>
            <a:r>
              <a:rPr sz="1500" spc="-155" dirty="0"/>
              <a:t> </a:t>
            </a:r>
            <a:r>
              <a:rPr sz="1500" spc="-5" dirty="0"/>
              <a:t>(5900m)</a:t>
            </a:r>
            <a:endParaRPr sz="1500"/>
          </a:p>
        </p:txBody>
      </p:sp>
      <p:sp>
        <p:nvSpPr>
          <p:cNvPr id="25" name="object 25"/>
          <p:cNvSpPr/>
          <p:nvPr/>
        </p:nvSpPr>
        <p:spPr>
          <a:xfrm>
            <a:off x="7495031" y="1757172"/>
            <a:ext cx="160020" cy="330835"/>
          </a:xfrm>
          <a:custGeom>
            <a:avLst/>
            <a:gdLst/>
            <a:ahLst/>
            <a:cxnLst/>
            <a:rect l="l" t="t" r="r" b="b"/>
            <a:pathLst>
              <a:path w="160020" h="330835">
                <a:moveTo>
                  <a:pt x="160019" y="18287"/>
                </a:moveTo>
                <a:lnTo>
                  <a:pt x="51815" y="0"/>
                </a:lnTo>
                <a:lnTo>
                  <a:pt x="0" y="313943"/>
                </a:lnTo>
                <a:lnTo>
                  <a:pt x="109727" y="330707"/>
                </a:lnTo>
                <a:lnTo>
                  <a:pt x="160019" y="1828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2840" y="1744979"/>
            <a:ext cx="186055" cy="356870"/>
          </a:xfrm>
          <a:custGeom>
            <a:avLst/>
            <a:gdLst/>
            <a:ahLst/>
            <a:cxnLst/>
            <a:rect l="l" t="t" r="r" b="b"/>
            <a:pathLst>
              <a:path w="186054" h="356869">
                <a:moveTo>
                  <a:pt x="185927" y="25907"/>
                </a:moveTo>
                <a:lnTo>
                  <a:pt x="181355" y="19811"/>
                </a:lnTo>
                <a:lnTo>
                  <a:pt x="173735" y="18287"/>
                </a:lnTo>
                <a:lnTo>
                  <a:pt x="65531" y="0"/>
                </a:lnTo>
                <a:lnTo>
                  <a:pt x="59435" y="0"/>
                </a:lnTo>
                <a:lnTo>
                  <a:pt x="53339" y="4571"/>
                </a:lnTo>
                <a:lnTo>
                  <a:pt x="51815" y="10667"/>
                </a:lnTo>
                <a:lnTo>
                  <a:pt x="1523" y="323087"/>
                </a:lnTo>
                <a:lnTo>
                  <a:pt x="0" y="330707"/>
                </a:lnTo>
                <a:lnTo>
                  <a:pt x="4571" y="336803"/>
                </a:lnTo>
                <a:lnTo>
                  <a:pt x="10667" y="336803"/>
                </a:lnTo>
                <a:lnTo>
                  <a:pt x="15239" y="337576"/>
                </a:lnTo>
                <a:lnTo>
                  <a:pt x="15239" y="313943"/>
                </a:lnTo>
                <a:lnTo>
                  <a:pt x="26282" y="315810"/>
                </a:lnTo>
                <a:lnTo>
                  <a:pt x="60959" y="99337"/>
                </a:lnTo>
                <a:lnTo>
                  <a:pt x="60959" y="24383"/>
                </a:lnTo>
                <a:lnTo>
                  <a:pt x="74675" y="13715"/>
                </a:lnTo>
                <a:lnTo>
                  <a:pt x="74675" y="26669"/>
                </a:lnTo>
                <a:lnTo>
                  <a:pt x="158148" y="40582"/>
                </a:lnTo>
                <a:lnTo>
                  <a:pt x="160019" y="28955"/>
                </a:lnTo>
                <a:lnTo>
                  <a:pt x="170687" y="42671"/>
                </a:lnTo>
                <a:lnTo>
                  <a:pt x="170687" y="115106"/>
                </a:lnTo>
                <a:lnTo>
                  <a:pt x="184403" y="32003"/>
                </a:lnTo>
                <a:lnTo>
                  <a:pt x="185927" y="25907"/>
                </a:lnTo>
                <a:close/>
              </a:path>
              <a:path w="186054" h="356869">
                <a:moveTo>
                  <a:pt x="26282" y="315810"/>
                </a:moveTo>
                <a:lnTo>
                  <a:pt x="15239" y="313943"/>
                </a:lnTo>
                <a:lnTo>
                  <a:pt x="24383" y="327659"/>
                </a:lnTo>
                <a:lnTo>
                  <a:pt x="26282" y="315810"/>
                </a:lnTo>
                <a:close/>
              </a:path>
              <a:path w="186054" h="356869">
                <a:moveTo>
                  <a:pt x="111524" y="330217"/>
                </a:moveTo>
                <a:lnTo>
                  <a:pt x="26282" y="315810"/>
                </a:lnTo>
                <a:lnTo>
                  <a:pt x="24383" y="327659"/>
                </a:lnTo>
                <a:lnTo>
                  <a:pt x="15239" y="313943"/>
                </a:lnTo>
                <a:lnTo>
                  <a:pt x="15239" y="337576"/>
                </a:lnTo>
                <a:lnTo>
                  <a:pt x="109727" y="353546"/>
                </a:lnTo>
                <a:lnTo>
                  <a:pt x="109727" y="341375"/>
                </a:lnTo>
                <a:lnTo>
                  <a:pt x="111524" y="330217"/>
                </a:lnTo>
                <a:close/>
              </a:path>
              <a:path w="186054" h="356869">
                <a:moveTo>
                  <a:pt x="74675" y="13715"/>
                </a:moveTo>
                <a:lnTo>
                  <a:pt x="60959" y="24383"/>
                </a:lnTo>
                <a:lnTo>
                  <a:pt x="72654" y="26333"/>
                </a:lnTo>
                <a:lnTo>
                  <a:pt x="74675" y="13715"/>
                </a:lnTo>
                <a:close/>
              </a:path>
              <a:path w="186054" h="356869">
                <a:moveTo>
                  <a:pt x="72654" y="26333"/>
                </a:moveTo>
                <a:lnTo>
                  <a:pt x="60959" y="24383"/>
                </a:lnTo>
                <a:lnTo>
                  <a:pt x="60959" y="99337"/>
                </a:lnTo>
                <a:lnTo>
                  <a:pt x="72654" y="26333"/>
                </a:lnTo>
                <a:close/>
              </a:path>
              <a:path w="186054" h="356869">
                <a:moveTo>
                  <a:pt x="74675" y="26669"/>
                </a:moveTo>
                <a:lnTo>
                  <a:pt x="74675" y="13715"/>
                </a:lnTo>
                <a:lnTo>
                  <a:pt x="72654" y="26333"/>
                </a:lnTo>
                <a:lnTo>
                  <a:pt x="74675" y="26669"/>
                </a:lnTo>
                <a:close/>
              </a:path>
              <a:path w="186054" h="356869">
                <a:moveTo>
                  <a:pt x="123443" y="332231"/>
                </a:moveTo>
                <a:lnTo>
                  <a:pt x="111524" y="330217"/>
                </a:lnTo>
                <a:lnTo>
                  <a:pt x="109727" y="341375"/>
                </a:lnTo>
                <a:lnTo>
                  <a:pt x="123443" y="332231"/>
                </a:lnTo>
                <a:close/>
              </a:path>
              <a:path w="186054" h="356869">
                <a:moveTo>
                  <a:pt x="123443" y="356006"/>
                </a:moveTo>
                <a:lnTo>
                  <a:pt x="123443" y="332231"/>
                </a:lnTo>
                <a:lnTo>
                  <a:pt x="109727" y="341375"/>
                </a:lnTo>
                <a:lnTo>
                  <a:pt x="109727" y="353546"/>
                </a:lnTo>
                <a:lnTo>
                  <a:pt x="118871" y="355091"/>
                </a:lnTo>
                <a:lnTo>
                  <a:pt x="123443" y="356006"/>
                </a:lnTo>
                <a:close/>
              </a:path>
              <a:path w="186054" h="356869">
                <a:moveTo>
                  <a:pt x="170687" y="115106"/>
                </a:moveTo>
                <a:lnTo>
                  <a:pt x="170687" y="42671"/>
                </a:lnTo>
                <a:lnTo>
                  <a:pt x="158148" y="40582"/>
                </a:lnTo>
                <a:lnTo>
                  <a:pt x="111524" y="330217"/>
                </a:lnTo>
                <a:lnTo>
                  <a:pt x="123443" y="332231"/>
                </a:lnTo>
                <a:lnTo>
                  <a:pt x="123443" y="356006"/>
                </a:lnTo>
                <a:lnTo>
                  <a:pt x="126491" y="356615"/>
                </a:lnTo>
                <a:lnTo>
                  <a:pt x="132587" y="352043"/>
                </a:lnTo>
                <a:lnTo>
                  <a:pt x="132587" y="345947"/>
                </a:lnTo>
                <a:lnTo>
                  <a:pt x="170687" y="115106"/>
                </a:lnTo>
                <a:close/>
              </a:path>
              <a:path w="186054" h="356869">
                <a:moveTo>
                  <a:pt x="170687" y="42671"/>
                </a:moveTo>
                <a:lnTo>
                  <a:pt x="160019" y="28955"/>
                </a:lnTo>
                <a:lnTo>
                  <a:pt x="158148" y="40582"/>
                </a:lnTo>
                <a:lnTo>
                  <a:pt x="170687" y="4267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2564" y="1577339"/>
            <a:ext cx="497205" cy="280670"/>
          </a:xfrm>
          <a:custGeom>
            <a:avLst/>
            <a:gdLst/>
            <a:ahLst/>
            <a:cxnLst/>
            <a:rect l="l" t="t" r="r" b="b"/>
            <a:pathLst>
              <a:path w="497204" h="280669">
                <a:moveTo>
                  <a:pt x="496823" y="236219"/>
                </a:moveTo>
                <a:lnTo>
                  <a:pt x="452627" y="131063"/>
                </a:lnTo>
                <a:lnTo>
                  <a:pt x="437387" y="167639"/>
                </a:lnTo>
                <a:lnTo>
                  <a:pt x="30479" y="0"/>
                </a:lnTo>
                <a:lnTo>
                  <a:pt x="0" y="74675"/>
                </a:lnTo>
                <a:lnTo>
                  <a:pt x="405383" y="242315"/>
                </a:lnTo>
                <a:lnTo>
                  <a:pt x="405383" y="274102"/>
                </a:lnTo>
                <a:lnTo>
                  <a:pt x="496823" y="236219"/>
                </a:lnTo>
                <a:close/>
              </a:path>
              <a:path w="497204" h="280669">
                <a:moveTo>
                  <a:pt x="405383" y="274102"/>
                </a:moveTo>
                <a:lnTo>
                  <a:pt x="405383" y="242315"/>
                </a:lnTo>
                <a:lnTo>
                  <a:pt x="390143" y="280415"/>
                </a:lnTo>
                <a:lnTo>
                  <a:pt x="405383" y="274102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07323" y="1562100"/>
            <a:ext cx="527685" cy="317500"/>
          </a:xfrm>
          <a:custGeom>
            <a:avLst/>
            <a:gdLst/>
            <a:ahLst/>
            <a:cxnLst/>
            <a:rect l="l" t="t" r="r" b="b"/>
            <a:pathLst>
              <a:path w="527684" h="317500">
                <a:moveTo>
                  <a:pt x="445174" y="167252"/>
                </a:moveTo>
                <a:lnTo>
                  <a:pt x="39623" y="0"/>
                </a:lnTo>
                <a:lnTo>
                  <a:pt x="0" y="96011"/>
                </a:lnTo>
                <a:lnTo>
                  <a:pt x="19811" y="104212"/>
                </a:lnTo>
                <a:lnTo>
                  <a:pt x="19811" y="79247"/>
                </a:lnTo>
                <a:lnTo>
                  <a:pt x="30353" y="83595"/>
                </a:lnTo>
                <a:lnTo>
                  <a:pt x="41147" y="57149"/>
                </a:lnTo>
                <a:lnTo>
                  <a:pt x="41147" y="25907"/>
                </a:lnTo>
                <a:lnTo>
                  <a:pt x="56387" y="19811"/>
                </a:lnTo>
                <a:lnTo>
                  <a:pt x="56387" y="32193"/>
                </a:lnTo>
                <a:lnTo>
                  <a:pt x="440435" y="190577"/>
                </a:lnTo>
                <a:lnTo>
                  <a:pt x="440435" y="178307"/>
                </a:lnTo>
                <a:lnTo>
                  <a:pt x="445174" y="167252"/>
                </a:lnTo>
                <a:close/>
              </a:path>
              <a:path w="527684" h="317500">
                <a:moveTo>
                  <a:pt x="30353" y="83595"/>
                </a:moveTo>
                <a:lnTo>
                  <a:pt x="19811" y="79247"/>
                </a:lnTo>
                <a:lnTo>
                  <a:pt x="25907" y="94487"/>
                </a:lnTo>
                <a:lnTo>
                  <a:pt x="30353" y="83595"/>
                </a:lnTo>
                <a:close/>
              </a:path>
              <a:path w="527684" h="317500">
                <a:moveTo>
                  <a:pt x="437387" y="251459"/>
                </a:moveTo>
                <a:lnTo>
                  <a:pt x="30353" y="83595"/>
                </a:lnTo>
                <a:lnTo>
                  <a:pt x="25907" y="94487"/>
                </a:lnTo>
                <a:lnTo>
                  <a:pt x="19811" y="79247"/>
                </a:lnTo>
                <a:lnTo>
                  <a:pt x="19811" y="104212"/>
                </a:lnTo>
                <a:lnTo>
                  <a:pt x="405547" y="263875"/>
                </a:lnTo>
                <a:lnTo>
                  <a:pt x="409955" y="252983"/>
                </a:lnTo>
                <a:lnTo>
                  <a:pt x="416051" y="268223"/>
                </a:lnTo>
                <a:lnTo>
                  <a:pt x="416051" y="277367"/>
                </a:lnTo>
                <a:lnTo>
                  <a:pt x="428960" y="272204"/>
                </a:lnTo>
                <a:lnTo>
                  <a:pt x="437387" y="251459"/>
                </a:lnTo>
                <a:close/>
              </a:path>
              <a:path w="527684" h="317500">
                <a:moveTo>
                  <a:pt x="56387" y="19811"/>
                </a:moveTo>
                <a:lnTo>
                  <a:pt x="41147" y="25907"/>
                </a:lnTo>
                <a:lnTo>
                  <a:pt x="52062" y="30409"/>
                </a:lnTo>
                <a:lnTo>
                  <a:pt x="56387" y="19811"/>
                </a:lnTo>
                <a:close/>
              </a:path>
              <a:path w="527684" h="317500">
                <a:moveTo>
                  <a:pt x="52062" y="30409"/>
                </a:moveTo>
                <a:lnTo>
                  <a:pt x="41147" y="25907"/>
                </a:lnTo>
                <a:lnTo>
                  <a:pt x="41147" y="57149"/>
                </a:lnTo>
                <a:lnTo>
                  <a:pt x="52062" y="30409"/>
                </a:lnTo>
                <a:close/>
              </a:path>
              <a:path w="527684" h="317500">
                <a:moveTo>
                  <a:pt x="56387" y="32193"/>
                </a:moveTo>
                <a:lnTo>
                  <a:pt x="56387" y="19811"/>
                </a:lnTo>
                <a:lnTo>
                  <a:pt x="52062" y="30409"/>
                </a:lnTo>
                <a:lnTo>
                  <a:pt x="56387" y="32193"/>
                </a:lnTo>
                <a:close/>
              </a:path>
              <a:path w="527684" h="317500">
                <a:moveTo>
                  <a:pt x="416051" y="277367"/>
                </a:moveTo>
                <a:lnTo>
                  <a:pt x="416051" y="268223"/>
                </a:lnTo>
                <a:lnTo>
                  <a:pt x="405547" y="263875"/>
                </a:lnTo>
                <a:lnTo>
                  <a:pt x="384047" y="316991"/>
                </a:lnTo>
                <a:lnTo>
                  <a:pt x="400811" y="310036"/>
                </a:lnTo>
                <a:lnTo>
                  <a:pt x="400811" y="283463"/>
                </a:lnTo>
                <a:lnTo>
                  <a:pt x="416051" y="277367"/>
                </a:lnTo>
                <a:close/>
              </a:path>
              <a:path w="527684" h="317500">
                <a:moveTo>
                  <a:pt x="428960" y="272204"/>
                </a:moveTo>
                <a:lnTo>
                  <a:pt x="400811" y="283463"/>
                </a:lnTo>
                <a:lnTo>
                  <a:pt x="417575" y="300227"/>
                </a:lnTo>
                <a:lnTo>
                  <a:pt x="428960" y="272204"/>
                </a:lnTo>
                <a:close/>
              </a:path>
              <a:path w="527684" h="317500">
                <a:moveTo>
                  <a:pt x="507491" y="265775"/>
                </a:moveTo>
                <a:lnTo>
                  <a:pt x="507491" y="240791"/>
                </a:lnTo>
                <a:lnTo>
                  <a:pt x="499871" y="256031"/>
                </a:lnTo>
                <a:lnTo>
                  <a:pt x="495615" y="245542"/>
                </a:lnTo>
                <a:lnTo>
                  <a:pt x="428960" y="272204"/>
                </a:lnTo>
                <a:lnTo>
                  <a:pt x="417575" y="300227"/>
                </a:lnTo>
                <a:lnTo>
                  <a:pt x="400811" y="283463"/>
                </a:lnTo>
                <a:lnTo>
                  <a:pt x="400811" y="310036"/>
                </a:lnTo>
                <a:lnTo>
                  <a:pt x="507491" y="265775"/>
                </a:lnTo>
                <a:close/>
              </a:path>
              <a:path w="527684" h="317500">
                <a:moveTo>
                  <a:pt x="416051" y="268223"/>
                </a:moveTo>
                <a:lnTo>
                  <a:pt x="409955" y="252983"/>
                </a:lnTo>
                <a:lnTo>
                  <a:pt x="405547" y="263875"/>
                </a:lnTo>
                <a:lnTo>
                  <a:pt x="416051" y="268223"/>
                </a:lnTo>
                <a:close/>
              </a:path>
              <a:path w="527684" h="317500">
                <a:moveTo>
                  <a:pt x="457199" y="172211"/>
                </a:moveTo>
                <a:lnTo>
                  <a:pt x="445174" y="167252"/>
                </a:lnTo>
                <a:lnTo>
                  <a:pt x="440435" y="178307"/>
                </a:lnTo>
                <a:lnTo>
                  <a:pt x="457199" y="172211"/>
                </a:lnTo>
                <a:close/>
              </a:path>
              <a:path w="527684" h="317500">
                <a:moveTo>
                  <a:pt x="467692" y="176733"/>
                </a:moveTo>
                <a:lnTo>
                  <a:pt x="457199" y="150875"/>
                </a:lnTo>
                <a:lnTo>
                  <a:pt x="457199" y="172211"/>
                </a:lnTo>
                <a:lnTo>
                  <a:pt x="440435" y="178307"/>
                </a:lnTo>
                <a:lnTo>
                  <a:pt x="440435" y="190577"/>
                </a:lnTo>
                <a:lnTo>
                  <a:pt x="458723" y="198119"/>
                </a:lnTo>
                <a:lnTo>
                  <a:pt x="467692" y="176733"/>
                </a:lnTo>
                <a:close/>
              </a:path>
              <a:path w="527684" h="317500">
                <a:moveTo>
                  <a:pt x="527303" y="257555"/>
                </a:moveTo>
                <a:lnTo>
                  <a:pt x="467867" y="114299"/>
                </a:lnTo>
                <a:lnTo>
                  <a:pt x="445174" y="167252"/>
                </a:lnTo>
                <a:lnTo>
                  <a:pt x="457199" y="172211"/>
                </a:lnTo>
                <a:lnTo>
                  <a:pt x="457199" y="150875"/>
                </a:lnTo>
                <a:lnTo>
                  <a:pt x="478535" y="150875"/>
                </a:lnTo>
                <a:lnTo>
                  <a:pt x="478535" y="203453"/>
                </a:lnTo>
                <a:lnTo>
                  <a:pt x="495615" y="245542"/>
                </a:lnTo>
                <a:lnTo>
                  <a:pt x="507491" y="240791"/>
                </a:lnTo>
                <a:lnTo>
                  <a:pt x="507491" y="265775"/>
                </a:lnTo>
                <a:lnTo>
                  <a:pt x="527303" y="257555"/>
                </a:lnTo>
                <a:close/>
              </a:path>
              <a:path w="527684" h="317500">
                <a:moveTo>
                  <a:pt x="478535" y="150875"/>
                </a:moveTo>
                <a:lnTo>
                  <a:pt x="457199" y="150875"/>
                </a:lnTo>
                <a:lnTo>
                  <a:pt x="467692" y="176733"/>
                </a:lnTo>
                <a:lnTo>
                  <a:pt x="478535" y="150875"/>
                </a:lnTo>
                <a:close/>
              </a:path>
              <a:path w="527684" h="317500">
                <a:moveTo>
                  <a:pt x="478535" y="203453"/>
                </a:moveTo>
                <a:lnTo>
                  <a:pt x="478535" y="150875"/>
                </a:lnTo>
                <a:lnTo>
                  <a:pt x="467692" y="176733"/>
                </a:lnTo>
                <a:lnTo>
                  <a:pt x="478535" y="203453"/>
                </a:lnTo>
                <a:close/>
              </a:path>
              <a:path w="527684" h="317500">
                <a:moveTo>
                  <a:pt x="507491" y="240791"/>
                </a:moveTo>
                <a:lnTo>
                  <a:pt x="495615" y="245542"/>
                </a:lnTo>
                <a:lnTo>
                  <a:pt x="499871" y="256031"/>
                </a:lnTo>
                <a:lnTo>
                  <a:pt x="507491" y="24079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32164" y="3848100"/>
            <a:ext cx="347980" cy="452755"/>
          </a:xfrm>
          <a:custGeom>
            <a:avLst/>
            <a:gdLst/>
            <a:ahLst/>
            <a:cxnLst/>
            <a:rect l="l" t="t" r="r" b="b"/>
            <a:pathLst>
              <a:path w="347979" h="452754">
                <a:moveTo>
                  <a:pt x="347471" y="45719"/>
                </a:moveTo>
                <a:lnTo>
                  <a:pt x="280415" y="0"/>
                </a:lnTo>
                <a:lnTo>
                  <a:pt x="33527" y="364235"/>
                </a:lnTo>
                <a:lnTo>
                  <a:pt x="0" y="341375"/>
                </a:lnTo>
                <a:lnTo>
                  <a:pt x="22859" y="452627"/>
                </a:lnTo>
                <a:lnTo>
                  <a:pt x="100583" y="437722"/>
                </a:lnTo>
                <a:lnTo>
                  <a:pt x="100583" y="408431"/>
                </a:lnTo>
                <a:lnTo>
                  <a:pt x="347471" y="45719"/>
                </a:lnTo>
                <a:close/>
              </a:path>
              <a:path w="347979" h="452754">
                <a:moveTo>
                  <a:pt x="134111" y="431291"/>
                </a:moveTo>
                <a:lnTo>
                  <a:pt x="100583" y="408431"/>
                </a:lnTo>
                <a:lnTo>
                  <a:pt x="100583" y="437722"/>
                </a:lnTo>
                <a:lnTo>
                  <a:pt x="134111" y="431291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400" y="3831335"/>
            <a:ext cx="381000" cy="485140"/>
          </a:xfrm>
          <a:custGeom>
            <a:avLst/>
            <a:gdLst/>
            <a:ahLst/>
            <a:cxnLst/>
            <a:rect l="l" t="t" r="r" b="b"/>
            <a:pathLst>
              <a:path w="381000" h="485139">
                <a:moveTo>
                  <a:pt x="47745" y="363643"/>
                </a:moveTo>
                <a:lnTo>
                  <a:pt x="0" y="332231"/>
                </a:lnTo>
                <a:lnTo>
                  <a:pt x="10667" y="388379"/>
                </a:lnTo>
                <a:lnTo>
                  <a:pt x="10667" y="367283"/>
                </a:lnTo>
                <a:lnTo>
                  <a:pt x="28955" y="355091"/>
                </a:lnTo>
                <a:lnTo>
                  <a:pt x="34352" y="383618"/>
                </a:lnTo>
                <a:lnTo>
                  <a:pt x="41147" y="388304"/>
                </a:lnTo>
                <a:lnTo>
                  <a:pt x="41147" y="373379"/>
                </a:lnTo>
                <a:lnTo>
                  <a:pt x="47745" y="363643"/>
                </a:lnTo>
                <a:close/>
              </a:path>
              <a:path w="381000" h="485139">
                <a:moveTo>
                  <a:pt x="34352" y="383618"/>
                </a:moveTo>
                <a:lnTo>
                  <a:pt x="28955" y="355091"/>
                </a:lnTo>
                <a:lnTo>
                  <a:pt x="10667" y="367283"/>
                </a:lnTo>
                <a:lnTo>
                  <a:pt x="34352" y="383618"/>
                </a:lnTo>
                <a:close/>
              </a:path>
              <a:path w="381000" h="485139">
                <a:moveTo>
                  <a:pt x="48147" y="456534"/>
                </a:moveTo>
                <a:lnTo>
                  <a:pt x="34352" y="383618"/>
                </a:lnTo>
                <a:lnTo>
                  <a:pt x="10667" y="367283"/>
                </a:lnTo>
                <a:lnTo>
                  <a:pt x="10667" y="388379"/>
                </a:lnTo>
                <a:lnTo>
                  <a:pt x="28955" y="484631"/>
                </a:lnTo>
                <a:lnTo>
                  <a:pt x="36575" y="483107"/>
                </a:lnTo>
                <a:lnTo>
                  <a:pt x="36575" y="458723"/>
                </a:lnTo>
                <a:lnTo>
                  <a:pt x="48147" y="456534"/>
                </a:lnTo>
                <a:close/>
              </a:path>
              <a:path w="381000" h="485139">
                <a:moveTo>
                  <a:pt x="50291" y="467867"/>
                </a:moveTo>
                <a:lnTo>
                  <a:pt x="48147" y="456534"/>
                </a:lnTo>
                <a:lnTo>
                  <a:pt x="36575" y="458723"/>
                </a:lnTo>
                <a:lnTo>
                  <a:pt x="50291" y="467867"/>
                </a:lnTo>
                <a:close/>
              </a:path>
              <a:path w="381000" h="485139">
                <a:moveTo>
                  <a:pt x="50291" y="480364"/>
                </a:moveTo>
                <a:lnTo>
                  <a:pt x="50291" y="467867"/>
                </a:lnTo>
                <a:lnTo>
                  <a:pt x="36575" y="458723"/>
                </a:lnTo>
                <a:lnTo>
                  <a:pt x="36575" y="483107"/>
                </a:lnTo>
                <a:lnTo>
                  <a:pt x="50291" y="480364"/>
                </a:lnTo>
                <a:close/>
              </a:path>
              <a:path w="381000" h="485139">
                <a:moveTo>
                  <a:pt x="57911" y="370331"/>
                </a:moveTo>
                <a:lnTo>
                  <a:pt x="47745" y="363643"/>
                </a:lnTo>
                <a:lnTo>
                  <a:pt x="41147" y="373379"/>
                </a:lnTo>
                <a:lnTo>
                  <a:pt x="57911" y="370331"/>
                </a:lnTo>
                <a:close/>
              </a:path>
              <a:path w="381000" h="485139">
                <a:moveTo>
                  <a:pt x="57911" y="393247"/>
                </a:moveTo>
                <a:lnTo>
                  <a:pt x="57911" y="370331"/>
                </a:lnTo>
                <a:lnTo>
                  <a:pt x="41147" y="373379"/>
                </a:lnTo>
                <a:lnTo>
                  <a:pt x="41147" y="388304"/>
                </a:lnTo>
                <a:lnTo>
                  <a:pt x="54863" y="397763"/>
                </a:lnTo>
                <a:lnTo>
                  <a:pt x="57911" y="393247"/>
                </a:lnTo>
                <a:close/>
              </a:path>
              <a:path w="381000" h="485139">
                <a:moveTo>
                  <a:pt x="380999" y="57911"/>
                </a:moveTo>
                <a:lnTo>
                  <a:pt x="294131" y="0"/>
                </a:lnTo>
                <a:lnTo>
                  <a:pt x="47745" y="363643"/>
                </a:lnTo>
                <a:lnTo>
                  <a:pt x="57911" y="370331"/>
                </a:lnTo>
                <a:lnTo>
                  <a:pt x="57911" y="393247"/>
                </a:lnTo>
                <a:lnTo>
                  <a:pt x="291083" y="47703"/>
                </a:lnTo>
                <a:lnTo>
                  <a:pt x="291083" y="25907"/>
                </a:lnTo>
                <a:lnTo>
                  <a:pt x="307847" y="22859"/>
                </a:lnTo>
                <a:lnTo>
                  <a:pt x="307847" y="37337"/>
                </a:lnTo>
                <a:lnTo>
                  <a:pt x="348257" y="64890"/>
                </a:lnTo>
                <a:lnTo>
                  <a:pt x="355091" y="54863"/>
                </a:lnTo>
                <a:lnTo>
                  <a:pt x="358139" y="71627"/>
                </a:lnTo>
                <a:lnTo>
                  <a:pt x="358139" y="91788"/>
                </a:lnTo>
                <a:lnTo>
                  <a:pt x="380999" y="57911"/>
                </a:lnTo>
                <a:close/>
              </a:path>
              <a:path w="381000" h="485139">
                <a:moveTo>
                  <a:pt x="149351" y="460552"/>
                </a:moveTo>
                <a:lnTo>
                  <a:pt x="149351" y="437387"/>
                </a:lnTo>
                <a:lnTo>
                  <a:pt x="144779" y="458723"/>
                </a:lnTo>
                <a:lnTo>
                  <a:pt x="121486" y="442659"/>
                </a:lnTo>
                <a:lnTo>
                  <a:pt x="48147" y="456534"/>
                </a:lnTo>
                <a:lnTo>
                  <a:pt x="50291" y="467867"/>
                </a:lnTo>
                <a:lnTo>
                  <a:pt x="50291" y="480364"/>
                </a:lnTo>
                <a:lnTo>
                  <a:pt x="149351" y="460552"/>
                </a:lnTo>
                <a:close/>
              </a:path>
              <a:path w="381000" h="485139">
                <a:moveTo>
                  <a:pt x="358139" y="91788"/>
                </a:moveTo>
                <a:lnTo>
                  <a:pt x="358139" y="71627"/>
                </a:lnTo>
                <a:lnTo>
                  <a:pt x="348257" y="64890"/>
                </a:lnTo>
                <a:lnTo>
                  <a:pt x="100583" y="428243"/>
                </a:lnTo>
                <a:lnTo>
                  <a:pt x="121486" y="442659"/>
                </a:lnTo>
                <a:lnTo>
                  <a:pt x="124967" y="442001"/>
                </a:lnTo>
                <a:lnTo>
                  <a:pt x="124967" y="416051"/>
                </a:lnTo>
                <a:lnTo>
                  <a:pt x="134831" y="422716"/>
                </a:lnTo>
                <a:lnTo>
                  <a:pt x="358139" y="91788"/>
                </a:lnTo>
                <a:close/>
              </a:path>
              <a:path w="381000" h="485139">
                <a:moveTo>
                  <a:pt x="149351" y="437387"/>
                </a:moveTo>
                <a:lnTo>
                  <a:pt x="121486" y="442659"/>
                </a:lnTo>
                <a:lnTo>
                  <a:pt x="144779" y="458723"/>
                </a:lnTo>
                <a:lnTo>
                  <a:pt x="149351" y="437387"/>
                </a:lnTo>
                <a:close/>
              </a:path>
              <a:path w="381000" h="485139">
                <a:moveTo>
                  <a:pt x="134831" y="422716"/>
                </a:moveTo>
                <a:lnTo>
                  <a:pt x="124967" y="416051"/>
                </a:lnTo>
                <a:lnTo>
                  <a:pt x="128015" y="432815"/>
                </a:lnTo>
                <a:lnTo>
                  <a:pt x="134831" y="422716"/>
                </a:lnTo>
                <a:close/>
              </a:path>
              <a:path w="381000" h="485139">
                <a:moveTo>
                  <a:pt x="181355" y="454151"/>
                </a:moveTo>
                <a:lnTo>
                  <a:pt x="134831" y="422716"/>
                </a:lnTo>
                <a:lnTo>
                  <a:pt x="128015" y="432815"/>
                </a:lnTo>
                <a:lnTo>
                  <a:pt x="124967" y="416051"/>
                </a:lnTo>
                <a:lnTo>
                  <a:pt x="124967" y="442001"/>
                </a:lnTo>
                <a:lnTo>
                  <a:pt x="149351" y="437387"/>
                </a:lnTo>
                <a:lnTo>
                  <a:pt x="149351" y="460552"/>
                </a:lnTo>
                <a:lnTo>
                  <a:pt x="181355" y="454151"/>
                </a:lnTo>
                <a:close/>
              </a:path>
              <a:path w="381000" h="485139">
                <a:moveTo>
                  <a:pt x="307847" y="22859"/>
                </a:moveTo>
                <a:lnTo>
                  <a:pt x="291083" y="25907"/>
                </a:lnTo>
                <a:lnTo>
                  <a:pt x="301156" y="32775"/>
                </a:lnTo>
                <a:lnTo>
                  <a:pt x="307847" y="22859"/>
                </a:lnTo>
                <a:close/>
              </a:path>
              <a:path w="381000" h="485139">
                <a:moveTo>
                  <a:pt x="301156" y="32775"/>
                </a:moveTo>
                <a:lnTo>
                  <a:pt x="291083" y="25907"/>
                </a:lnTo>
                <a:lnTo>
                  <a:pt x="291083" y="47703"/>
                </a:lnTo>
                <a:lnTo>
                  <a:pt x="301156" y="32775"/>
                </a:lnTo>
                <a:close/>
              </a:path>
              <a:path w="381000" h="485139">
                <a:moveTo>
                  <a:pt x="307847" y="37337"/>
                </a:moveTo>
                <a:lnTo>
                  <a:pt x="307847" y="22859"/>
                </a:lnTo>
                <a:lnTo>
                  <a:pt x="301156" y="32775"/>
                </a:lnTo>
                <a:lnTo>
                  <a:pt x="307847" y="37337"/>
                </a:lnTo>
                <a:close/>
              </a:path>
              <a:path w="381000" h="485139">
                <a:moveTo>
                  <a:pt x="358139" y="71627"/>
                </a:moveTo>
                <a:lnTo>
                  <a:pt x="355091" y="54863"/>
                </a:lnTo>
                <a:lnTo>
                  <a:pt x="348257" y="64890"/>
                </a:lnTo>
                <a:lnTo>
                  <a:pt x="358139" y="7162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3867" y="4009644"/>
            <a:ext cx="500380" cy="274320"/>
          </a:xfrm>
          <a:custGeom>
            <a:avLst/>
            <a:gdLst/>
            <a:ahLst/>
            <a:cxnLst/>
            <a:rect l="l" t="t" r="r" b="b"/>
            <a:pathLst>
              <a:path w="500379" h="274320">
                <a:moveTo>
                  <a:pt x="105155" y="0"/>
                </a:moveTo>
                <a:lnTo>
                  <a:pt x="0" y="45719"/>
                </a:lnTo>
                <a:lnTo>
                  <a:pt x="45719" y="150875"/>
                </a:lnTo>
                <a:lnTo>
                  <a:pt x="60959" y="112775"/>
                </a:lnTo>
                <a:lnTo>
                  <a:pt x="91439" y="124786"/>
                </a:lnTo>
                <a:lnTo>
                  <a:pt x="91439" y="38099"/>
                </a:lnTo>
                <a:lnTo>
                  <a:pt x="105155" y="0"/>
                </a:lnTo>
                <a:close/>
              </a:path>
              <a:path w="500379" h="274320">
                <a:moveTo>
                  <a:pt x="499871" y="198119"/>
                </a:moveTo>
                <a:lnTo>
                  <a:pt x="91439" y="38099"/>
                </a:lnTo>
                <a:lnTo>
                  <a:pt x="91439" y="124786"/>
                </a:lnTo>
                <a:lnTo>
                  <a:pt x="470915" y="274319"/>
                </a:lnTo>
                <a:lnTo>
                  <a:pt x="499871" y="19811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48628" y="3988307"/>
            <a:ext cx="530860" cy="311150"/>
          </a:xfrm>
          <a:custGeom>
            <a:avLst/>
            <a:gdLst/>
            <a:ahLst/>
            <a:cxnLst/>
            <a:rect l="l" t="t" r="r" b="b"/>
            <a:pathLst>
              <a:path w="530859" h="311150">
                <a:moveTo>
                  <a:pt x="141731" y="0"/>
                </a:moveTo>
                <a:lnTo>
                  <a:pt x="0" y="60959"/>
                </a:lnTo>
                <a:lnTo>
                  <a:pt x="21335" y="109876"/>
                </a:lnTo>
                <a:lnTo>
                  <a:pt x="21335" y="79247"/>
                </a:lnTo>
                <a:lnTo>
                  <a:pt x="27431" y="62483"/>
                </a:lnTo>
                <a:lnTo>
                  <a:pt x="32566" y="74293"/>
                </a:lnTo>
                <a:lnTo>
                  <a:pt x="98856" y="45047"/>
                </a:lnTo>
                <a:lnTo>
                  <a:pt x="109727" y="18287"/>
                </a:lnTo>
                <a:lnTo>
                  <a:pt x="124967" y="33527"/>
                </a:lnTo>
                <a:lnTo>
                  <a:pt x="124967" y="44005"/>
                </a:lnTo>
                <a:lnTo>
                  <a:pt x="141731" y="0"/>
                </a:lnTo>
                <a:close/>
              </a:path>
              <a:path w="530859" h="311150">
                <a:moveTo>
                  <a:pt x="32566" y="74293"/>
                </a:moveTo>
                <a:lnTo>
                  <a:pt x="27431" y="62483"/>
                </a:lnTo>
                <a:lnTo>
                  <a:pt x="21335" y="79247"/>
                </a:lnTo>
                <a:lnTo>
                  <a:pt x="32566" y="74293"/>
                </a:lnTo>
                <a:close/>
              </a:path>
              <a:path w="530859" h="311150">
                <a:moveTo>
                  <a:pt x="61334" y="140459"/>
                </a:moveTo>
                <a:lnTo>
                  <a:pt x="32566" y="74293"/>
                </a:lnTo>
                <a:lnTo>
                  <a:pt x="21335" y="79247"/>
                </a:lnTo>
                <a:lnTo>
                  <a:pt x="21335" y="109876"/>
                </a:lnTo>
                <a:lnTo>
                  <a:pt x="50291" y="176263"/>
                </a:lnTo>
                <a:lnTo>
                  <a:pt x="50291" y="167639"/>
                </a:lnTo>
                <a:lnTo>
                  <a:pt x="61334" y="140459"/>
                </a:lnTo>
                <a:close/>
              </a:path>
              <a:path w="530859" h="311150">
                <a:moveTo>
                  <a:pt x="73151" y="167639"/>
                </a:moveTo>
                <a:lnTo>
                  <a:pt x="61334" y="140459"/>
                </a:lnTo>
                <a:lnTo>
                  <a:pt x="50291" y="167639"/>
                </a:lnTo>
                <a:lnTo>
                  <a:pt x="73151" y="167639"/>
                </a:lnTo>
                <a:close/>
              </a:path>
              <a:path w="530859" h="311150">
                <a:moveTo>
                  <a:pt x="73151" y="175545"/>
                </a:moveTo>
                <a:lnTo>
                  <a:pt x="73151" y="167639"/>
                </a:lnTo>
                <a:lnTo>
                  <a:pt x="50291" y="167639"/>
                </a:lnTo>
                <a:lnTo>
                  <a:pt x="50291" y="176263"/>
                </a:lnTo>
                <a:lnTo>
                  <a:pt x="62483" y="204215"/>
                </a:lnTo>
                <a:lnTo>
                  <a:pt x="73151" y="175545"/>
                </a:lnTo>
                <a:close/>
              </a:path>
              <a:path w="530859" h="311150">
                <a:moveTo>
                  <a:pt x="478227" y="280637"/>
                </a:moveTo>
                <a:lnTo>
                  <a:pt x="70103" y="118871"/>
                </a:lnTo>
                <a:lnTo>
                  <a:pt x="61334" y="140459"/>
                </a:lnTo>
                <a:lnTo>
                  <a:pt x="71627" y="164134"/>
                </a:lnTo>
                <a:lnTo>
                  <a:pt x="71627" y="146303"/>
                </a:lnTo>
                <a:lnTo>
                  <a:pt x="86867" y="138683"/>
                </a:lnTo>
                <a:lnTo>
                  <a:pt x="86867" y="152267"/>
                </a:lnTo>
                <a:lnTo>
                  <a:pt x="473963" y="303739"/>
                </a:lnTo>
                <a:lnTo>
                  <a:pt x="473963" y="291083"/>
                </a:lnTo>
                <a:lnTo>
                  <a:pt x="478227" y="280637"/>
                </a:lnTo>
                <a:close/>
              </a:path>
              <a:path w="530859" h="311150">
                <a:moveTo>
                  <a:pt x="86867" y="138683"/>
                </a:moveTo>
                <a:lnTo>
                  <a:pt x="71627" y="146303"/>
                </a:lnTo>
                <a:lnTo>
                  <a:pt x="82456" y="150541"/>
                </a:lnTo>
                <a:lnTo>
                  <a:pt x="86867" y="138683"/>
                </a:lnTo>
                <a:close/>
              </a:path>
              <a:path w="530859" h="311150">
                <a:moveTo>
                  <a:pt x="82456" y="150541"/>
                </a:moveTo>
                <a:lnTo>
                  <a:pt x="71627" y="146303"/>
                </a:lnTo>
                <a:lnTo>
                  <a:pt x="71627" y="164134"/>
                </a:lnTo>
                <a:lnTo>
                  <a:pt x="73151" y="167639"/>
                </a:lnTo>
                <a:lnTo>
                  <a:pt x="73151" y="175545"/>
                </a:lnTo>
                <a:lnTo>
                  <a:pt x="82456" y="150541"/>
                </a:lnTo>
                <a:close/>
              </a:path>
              <a:path w="530859" h="311150">
                <a:moveTo>
                  <a:pt x="86867" y="152267"/>
                </a:moveTo>
                <a:lnTo>
                  <a:pt x="86867" y="138683"/>
                </a:lnTo>
                <a:lnTo>
                  <a:pt x="82456" y="150541"/>
                </a:lnTo>
                <a:lnTo>
                  <a:pt x="86867" y="152267"/>
                </a:lnTo>
                <a:close/>
              </a:path>
              <a:path w="530859" h="311150">
                <a:moveTo>
                  <a:pt x="124967" y="44005"/>
                </a:moveTo>
                <a:lnTo>
                  <a:pt x="124967" y="33527"/>
                </a:lnTo>
                <a:lnTo>
                  <a:pt x="98856" y="45047"/>
                </a:lnTo>
                <a:lnTo>
                  <a:pt x="89915" y="67055"/>
                </a:lnTo>
                <a:lnTo>
                  <a:pt x="109727" y="74808"/>
                </a:lnTo>
                <a:lnTo>
                  <a:pt x="109727" y="48767"/>
                </a:lnTo>
                <a:lnTo>
                  <a:pt x="121411" y="53339"/>
                </a:lnTo>
                <a:lnTo>
                  <a:pt x="124967" y="44005"/>
                </a:lnTo>
                <a:close/>
              </a:path>
              <a:path w="530859" h="311150">
                <a:moveTo>
                  <a:pt x="124967" y="33527"/>
                </a:moveTo>
                <a:lnTo>
                  <a:pt x="109727" y="18287"/>
                </a:lnTo>
                <a:lnTo>
                  <a:pt x="98856" y="45047"/>
                </a:lnTo>
                <a:lnTo>
                  <a:pt x="124967" y="33527"/>
                </a:lnTo>
                <a:close/>
              </a:path>
              <a:path w="530859" h="311150">
                <a:moveTo>
                  <a:pt x="121411" y="53339"/>
                </a:moveTo>
                <a:lnTo>
                  <a:pt x="109727" y="48767"/>
                </a:lnTo>
                <a:lnTo>
                  <a:pt x="117347" y="64007"/>
                </a:lnTo>
                <a:lnTo>
                  <a:pt x="121411" y="53339"/>
                </a:lnTo>
                <a:close/>
              </a:path>
              <a:path w="530859" h="311150">
                <a:moveTo>
                  <a:pt x="530351" y="213359"/>
                </a:moveTo>
                <a:lnTo>
                  <a:pt x="121411" y="53339"/>
                </a:lnTo>
                <a:lnTo>
                  <a:pt x="117347" y="64007"/>
                </a:lnTo>
                <a:lnTo>
                  <a:pt x="109727" y="48767"/>
                </a:lnTo>
                <a:lnTo>
                  <a:pt x="109727" y="74808"/>
                </a:lnTo>
                <a:lnTo>
                  <a:pt x="499919" y="227492"/>
                </a:lnTo>
                <a:lnTo>
                  <a:pt x="504443" y="216407"/>
                </a:lnTo>
                <a:lnTo>
                  <a:pt x="510539" y="231647"/>
                </a:lnTo>
                <a:lnTo>
                  <a:pt x="510539" y="264078"/>
                </a:lnTo>
                <a:lnTo>
                  <a:pt x="530351" y="213359"/>
                </a:lnTo>
                <a:close/>
              </a:path>
              <a:path w="530859" h="311150">
                <a:moveTo>
                  <a:pt x="489203" y="284987"/>
                </a:moveTo>
                <a:lnTo>
                  <a:pt x="478227" y="280637"/>
                </a:lnTo>
                <a:lnTo>
                  <a:pt x="473963" y="291083"/>
                </a:lnTo>
                <a:lnTo>
                  <a:pt x="489203" y="284987"/>
                </a:lnTo>
                <a:close/>
              </a:path>
              <a:path w="530859" h="311150">
                <a:moveTo>
                  <a:pt x="489203" y="309703"/>
                </a:moveTo>
                <a:lnTo>
                  <a:pt x="489203" y="284987"/>
                </a:lnTo>
                <a:lnTo>
                  <a:pt x="473963" y="291083"/>
                </a:lnTo>
                <a:lnTo>
                  <a:pt x="473963" y="303739"/>
                </a:lnTo>
                <a:lnTo>
                  <a:pt x="489203" y="309703"/>
                </a:lnTo>
                <a:close/>
              </a:path>
              <a:path w="530859" h="311150">
                <a:moveTo>
                  <a:pt x="510539" y="264078"/>
                </a:moveTo>
                <a:lnTo>
                  <a:pt x="510539" y="231647"/>
                </a:lnTo>
                <a:lnTo>
                  <a:pt x="499919" y="227492"/>
                </a:lnTo>
                <a:lnTo>
                  <a:pt x="478227" y="280637"/>
                </a:lnTo>
                <a:lnTo>
                  <a:pt x="489203" y="284987"/>
                </a:lnTo>
                <a:lnTo>
                  <a:pt x="489203" y="309703"/>
                </a:lnTo>
                <a:lnTo>
                  <a:pt x="492251" y="310895"/>
                </a:lnTo>
                <a:lnTo>
                  <a:pt x="510539" y="264078"/>
                </a:lnTo>
                <a:close/>
              </a:path>
              <a:path w="530859" h="311150">
                <a:moveTo>
                  <a:pt x="510539" y="231647"/>
                </a:moveTo>
                <a:lnTo>
                  <a:pt x="504443" y="216407"/>
                </a:lnTo>
                <a:lnTo>
                  <a:pt x="499919" y="227492"/>
                </a:lnTo>
                <a:lnTo>
                  <a:pt x="510539" y="23164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4983" y="5510783"/>
            <a:ext cx="445134" cy="355600"/>
          </a:xfrm>
          <a:custGeom>
            <a:avLst/>
            <a:gdLst/>
            <a:ahLst/>
            <a:cxnLst/>
            <a:rect l="l" t="t" r="r" b="b"/>
            <a:pathLst>
              <a:path w="445134" h="355600">
                <a:moveTo>
                  <a:pt x="112775" y="0"/>
                </a:moveTo>
                <a:lnTo>
                  <a:pt x="0" y="18287"/>
                </a:lnTo>
                <a:lnTo>
                  <a:pt x="18287" y="131063"/>
                </a:lnTo>
                <a:lnTo>
                  <a:pt x="41147" y="99059"/>
                </a:lnTo>
                <a:lnTo>
                  <a:pt x="88391" y="132978"/>
                </a:lnTo>
                <a:lnTo>
                  <a:pt x="88391" y="33527"/>
                </a:lnTo>
                <a:lnTo>
                  <a:pt x="112775" y="0"/>
                </a:lnTo>
                <a:close/>
              </a:path>
              <a:path w="445134" h="355600">
                <a:moveTo>
                  <a:pt x="445007" y="289559"/>
                </a:moveTo>
                <a:lnTo>
                  <a:pt x="88391" y="33527"/>
                </a:lnTo>
                <a:lnTo>
                  <a:pt x="88391" y="132978"/>
                </a:lnTo>
                <a:lnTo>
                  <a:pt x="397763" y="355091"/>
                </a:lnTo>
                <a:lnTo>
                  <a:pt x="445007" y="28955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1267" y="5494019"/>
            <a:ext cx="475615" cy="388620"/>
          </a:xfrm>
          <a:custGeom>
            <a:avLst/>
            <a:gdLst/>
            <a:ahLst/>
            <a:cxnLst/>
            <a:rect l="l" t="t" r="r" b="b"/>
            <a:pathLst>
              <a:path w="475615" h="388620">
                <a:moveTo>
                  <a:pt x="152399" y="0"/>
                </a:moveTo>
                <a:lnTo>
                  <a:pt x="0" y="25907"/>
                </a:lnTo>
                <a:lnTo>
                  <a:pt x="15239" y="121157"/>
                </a:lnTo>
                <a:lnTo>
                  <a:pt x="15239" y="47243"/>
                </a:lnTo>
                <a:lnTo>
                  <a:pt x="24383" y="33527"/>
                </a:lnTo>
                <a:lnTo>
                  <a:pt x="26316" y="45447"/>
                </a:lnTo>
                <a:lnTo>
                  <a:pt x="98221" y="33787"/>
                </a:lnTo>
                <a:lnTo>
                  <a:pt x="115823" y="9143"/>
                </a:lnTo>
                <a:lnTo>
                  <a:pt x="128015" y="28955"/>
                </a:lnTo>
                <a:lnTo>
                  <a:pt x="128015" y="33415"/>
                </a:lnTo>
                <a:lnTo>
                  <a:pt x="152399" y="0"/>
                </a:lnTo>
                <a:close/>
              </a:path>
              <a:path w="475615" h="388620">
                <a:moveTo>
                  <a:pt x="26316" y="45447"/>
                </a:moveTo>
                <a:lnTo>
                  <a:pt x="24383" y="33527"/>
                </a:lnTo>
                <a:lnTo>
                  <a:pt x="15239" y="47243"/>
                </a:lnTo>
                <a:lnTo>
                  <a:pt x="26316" y="45447"/>
                </a:lnTo>
                <a:close/>
              </a:path>
              <a:path w="475615" h="388620">
                <a:moveTo>
                  <a:pt x="38120" y="118234"/>
                </a:moveTo>
                <a:lnTo>
                  <a:pt x="26316" y="45447"/>
                </a:lnTo>
                <a:lnTo>
                  <a:pt x="15239" y="47243"/>
                </a:lnTo>
                <a:lnTo>
                  <a:pt x="15239" y="121157"/>
                </a:lnTo>
                <a:lnTo>
                  <a:pt x="21335" y="159257"/>
                </a:lnTo>
                <a:lnTo>
                  <a:pt x="21335" y="141731"/>
                </a:lnTo>
                <a:lnTo>
                  <a:pt x="38120" y="118234"/>
                </a:lnTo>
                <a:close/>
              </a:path>
              <a:path w="475615" h="388620">
                <a:moveTo>
                  <a:pt x="42671" y="146303"/>
                </a:moveTo>
                <a:lnTo>
                  <a:pt x="38120" y="118234"/>
                </a:lnTo>
                <a:lnTo>
                  <a:pt x="21335" y="141731"/>
                </a:lnTo>
                <a:lnTo>
                  <a:pt x="42671" y="146303"/>
                </a:lnTo>
                <a:close/>
              </a:path>
              <a:path w="475615" h="388620">
                <a:moveTo>
                  <a:pt x="42671" y="153246"/>
                </a:moveTo>
                <a:lnTo>
                  <a:pt x="42671" y="146303"/>
                </a:lnTo>
                <a:lnTo>
                  <a:pt x="21335" y="141731"/>
                </a:lnTo>
                <a:lnTo>
                  <a:pt x="21335" y="159257"/>
                </a:lnTo>
                <a:lnTo>
                  <a:pt x="24383" y="178307"/>
                </a:lnTo>
                <a:lnTo>
                  <a:pt x="42671" y="153246"/>
                </a:lnTo>
                <a:close/>
              </a:path>
              <a:path w="475615" h="388620">
                <a:moveTo>
                  <a:pt x="409482" y="354323"/>
                </a:moveTo>
                <a:lnTo>
                  <a:pt x="51815" y="99059"/>
                </a:lnTo>
                <a:lnTo>
                  <a:pt x="38120" y="118234"/>
                </a:lnTo>
                <a:lnTo>
                  <a:pt x="42671" y="146303"/>
                </a:lnTo>
                <a:lnTo>
                  <a:pt x="42671" y="153246"/>
                </a:lnTo>
                <a:lnTo>
                  <a:pt x="48767" y="144892"/>
                </a:lnTo>
                <a:lnTo>
                  <a:pt x="48767" y="124967"/>
                </a:lnTo>
                <a:lnTo>
                  <a:pt x="65531" y="121919"/>
                </a:lnTo>
                <a:lnTo>
                  <a:pt x="65531" y="137052"/>
                </a:lnTo>
                <a:lnTo>
                  <a:pt x="402335" y="379831"/>
                </a:lnTo>
                <a:lnTo>
                  <a:pt x="402335" y="364235"/>
                </a:lnTo>
                <a:lnTo>
                  <a:pt x="409482" y="354323"/>
                </a:lnTo>
                <a:close/>
              </a:path>
              <a:path w="475615" h="388620">
                <a:moveTo>
                  <a:pt x="65531" y="121919"/>
                </a:moveTo>
                <a:lnTo>
                  <a:pt x="48767" y="124967"/>
                </a:lnTo>
                <a:lnTo>
                  <a:pt x="58295" y="131836"/>
                </a:lnTo>
                <a:lnTo>
                  <a:pt x="65531" y="121919"/>
                </a:lnTo>
                <a:close/>
              </a:path>
              <a:path w="475615" h="388620">
                <a:moveTo>
                  <a:pt x="58295" y="131836"/>
                </a:moveTo>
                <a:lnTo>
                  <a:pt x="48767" y="124967"/>
                </a:lnTo>
                <a:lnTo>
                  <a:pt x="48767" y="144892"/>
                </a:lnTo>
                <a:lnTo>
                  <a:pt x="58295" y="131836"/>
                </a:lnTo>
                <a:close/>
              </a:path>
              <a:path w="475615" h="388620">
                <a:moveTo>
                  <a:pt x="65531" y="137052"/>
                </a:moveTo>
                <a:lnTo>
                  <a:pt x="65531" y="121919"/>
                </a:lnTo>
                <a:lnTo>
                  <a:pt x="58295" y="131836"/>
                </a:lnTo>
                <a:lnTo>
                  <a:pt x="65531" y="137052"/>
                </a:lnTo>
                <a:close/>
              </a:path>
              <a:path w="475615" h="388620">
                <a:moveTo>
                  <a:pt x="128015" y="33415"/>
                </a:moveTo>
                <a:lnTo>
                  <a:pt x="128015" y="28955"/>
                </a:lnTo>
                <a:lnTo>
                  <a:pt x="98221" y="33787"/>
                </a:lnTo>
                <a:lnTo>
                  <a:pt x="85343" y="51815"/>
                </a:lnTo>
                <a:lnTo>
                  <a:pt x="109727" y="69319"/>
                </a:lnTo>
                <a:lnTo>
                  <a:pt x="109727" y="39623"/>
                </a:lnTo>
                <a:lnTo>
                  <a:pt x="118743" y="46122"/>
                </a:lnTo>
                <a:lnTo>
                  <a:pt x="128015" y="33415"/>
                </a:lnTo>
                <a:close/>
              </a:path>
              <a:path w="475615" h="388620">
                <a:moveTo>
                  <a:pt x="128015" y="28955"/>
                </a:moveTo>
                <a:lnTo>
                  <a:pt x="115823" y="9143"/>
                </a:lnTo>
                <a:lnTo>
                  <a:pt x="98221" y="33787"/>
                </a:lnTo>
                <a:lnTo>
                  <a:pt x="128015" y="28955"/>
                </a:lnTo>
                <a:close/>
              </a:path>
              <a:path w="475615" h="388620">
                <a:moveTo>
                  <a:pt x="118743" y="46122"/>
                </a:moveTo>
                <a:lnTo>
                  <a:pt x="109727" y="39623"/>
                </a:lnTo>
                <a:lnTo>
                  <a:pt x="111251" y="56387"/>
                </a:lnTo>
                <a:lnTo>
                  <a:pt x="118743" y="46122"/>
                </a:lnTo>
                <a:close/>
              </a:path>
              <a:path w="475615" h="388620">
                <a:moveTo>
                  <a:pt x="475487" y="303275"/>
                </a:moveTo>
                <a:lnTo>
                  <a:pt x="118743" y="46122"/>
                </a:lnTo>
                <a:lnTo>
                  <a:pt x="111251" y="56387"/>
                </a:lnTo>
                <a:lnTo>
                  <a:pt x="109727" y="39623"/>
                </a:lnTo>
                <a:lnTo>
                  <a:pt x="109727" y="69319"/>
                </a:lnTo>
                <a:lnTo>
                  <a:pt x="442655" y="308309"/>
                </a:lnTo>
                <a:lnTo>
                  <a:pt x="449579" y="298703"/>
                </a:lnTo>
                <a:lnTo>
                  <a:pt x="452627" y="315467"/>
                </a:lnTo>
                <a:lnTo>
                  <a:pt x="452627" y="335279"/>
                </a:lnTo>
                <a:lnTo>
                  <a:pt x="475487" y="303275"/>
                </a:lnTo>
                <a:close/>
              </a:path>
              <a:path w="475615" h="388620">
                <a:moveTo>
                  <a:pt x="419099" y="361187"/>
                </a:moveTo>
                <a:lnTo>
                  <a:pt x="409482" y="354323"/>
                </a:lnTo>
                <a:lnTo>
                  <a:pt x="402335" y="364235"/>
                </a:lnTo>
                <a:lnTo>
                  <a:pt x="419099" y="361187"/>
                </a:lnTo>
                <a:close/>
              </a:path>
              <a:path w="475615" h="388620">
                <a:moveTo>
                  <a:pt x="419099" y="382219"/>
                </a:moveTo>
                <a:lnTo>
                  <a:pt x="419099" y="361187"/>
                </a:lnTo>
                <a:lnTo>
                  <a:pt x="402335" y="364235"/>
                </a:lnTo>
                <a:lnTo>
                  <a:pt x="402335" y="379831"/>
                </a:lnTo>
                <a:lnTo>
                  <a:pt x="414527" y="388619"/>
                </a:lnTo>
                <a:lnTo>
                  <a:pt x="419099" y="382219"/>
                </a:lnTo>
                <a:close/>
              </a:path>
              <a:path w="475615" h="388620">
                <a:moveTo>
                  <a:pt x="452627" y="335279"/>
                </a:moveTo>
                <a:lnTo>
                  <a:pt x="452627" y="315467"/>
                </a:lnTo>
                <a:lnTo>
                  <a:pt x="442655" y="308309"/>
                </a:lnTo>
                <a:lnTo>
                  <a:pt x="409482" y="354323"/>
                </a:lnTo>
                <a:lnTo>
                  <a:pt x="419099" y="361187"/>
                </a:lnTo>
                <a:lnTo>
                  <a:pt x="419099" y="382219"/>
                </a:lnTo>
                <a:lnTo>
                  <a:pt x="452627" y="335279"/>
                </a:lnTo>
                <a:close/>
              </a:path>
              <a:path w="475615" h="388620">
                <a:moveTo>
                  <a:pt x="452627" y="315467"/>
                </a:moveTo>
                <a:lnTo>
                  <a:pt x="449579" y="298703"/>
                </a:lnTo>
                <a:lnTo>
                  <a:pt x="442655" y="308309"/>
                </a:lnTo>
                <a:lnTo>
                  <a:pt x="452627" y="315467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8051" y="1738883"/>
            <a:ext cx="597535" cy="294640"/>
          </a:xfrm>
          <a:custGeom>
            <a:avLst/>
            <a:gdLst/>
            <a:ahLst/>
            <a:cxnLst/>
            <a:rect l="l" t="t" r="r" b="b"/>
            <a:pathLst>
              <a:path w="597535" h="294639">
                <a:moveTo>
                  <a:pt x="475487" y="168616"/>
                </a:moveTo>
                <a:lnTo>
                  <a:pt x="475487" y="53339"/>
                </a:lnTo>
                <a:lnTo>
                  <a:pt x="0" y="187451"/>
                </a:lnTo>
                <a:lnTo>
                  <a:pt x="30479" y="294131"/>
                </a:lnTo>
                <a:lnTo>
                  <a:pt x="475487" y="168616"/>
                </a:lnTo>
                <a:close/>
              </a:path>
              <a:path w="597535" h="294639">
                <a:moveTo>
                  <a:pt x="597407" y="76199"/>
                </a:moveTo>
                <a:lnTo>
                  <a:pt x="460247" y="0"/>
                </a:lnTo>
                <a:lnTo>
                  <a:pt x="475487" y="53339"/>
                </a:lnTo>
                <a:lnTo>
                  <a:pt x="475487" y="168616"/>
                </a:lnTo>
                <a:lnTo>
                  <a:pt x="505967" y="160019"/>
                </a:lnTo>
                <a:lnTo>
                  <a:pt x="519683" y="213359"/>
                </a:lnTo>
                <a:lnTo>
                  <a:pt x="597407" y="7619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2811" y="1714500"/>
            <a:ext cx="628015" cy="334010"/>
          </a:xfrm>
          <a:custGeom>
            <a:avLst/>
            <a:gdLst/>
            <a:ahLst/>
            <a:cxnLst/>
            <a:rect l="l" t="t" r="r" b="b"/>
            <a:pathLst>
              <a:path w="628014" h="334010">
                <a:moveTo>
                  <a:pt x="487679" y="90126"/>
                </a:moveTo>
                <a:lnTo>
                  <a:pt x="487679" y="65531"/>
                </a:lnTo>
                <a:lnTo>
                  <a:pt x="478535" y="80771"/>
                </a:lnTo>
                <a:lnTo>
                  <a:pt x="475225" y="69073"/>
                </a:lnTo>
                <a:lnTo>
                  <a:pt x="0" y="204215"/>
                </a:lnTo>
                <a:lnTo>
                  <a:pt x="18287" y="266395"/>
                </a:lnTo>
                <a:lnTo>
                  <a:pt x="18287" y="224027"/>
                </a:lnTo>
                <a:lnTo>
                  <a:pt x="27431" y="208787"/>
                </a:lnTo>
                <a:lnTo>
                  <a:pt x="30614" y="220511"/>
                </a:lnTo>
                <a:lnTo>
                  <a:pt x="487679" y="90126"/>
                </a:lnTo>
                <a:close/>
              </a:path>
              <a:path w="628014" h="334010">
                <a:moveTo>
                  <a:pt x="30614" y="220511"/>
                </a:moveTo>
                <a:lnTo>
                  <a:pt x="27431" y="208787"/>
                </a:lnTo>
                <a:lnTo>
                  <a:pt x="18287" y="224027"/>
                </a:lnTo>
                <a:lnTo>
                  <a:pt x="30614" y="220511"/>
                </a:lnTo>
                <a:close/>
              </a:path>
              <a:path w="628014" h="334010">
                <a:moveTo>
                  <a:pt x="53482" y="304764"/>
                </a:moveTo>
                <a:lnTo>
                  <a:pt x="30614" y="220511"/>
                </a:lnTo>
                <a:lnTo>
                  <a:pt x="18287" y="224027"/>
                </a:lnTo>
                <a:lnTo>
                  <a:pt x="18287" y="266395"/>
                </a:lnTo>
                <a:lnTo>
                  <a:pt x="38099" y="333755"/>
                </a:lnTo>
                <a:lnTo>
                  <a:pt x="42671" y="332451"/>
                </a:lnTo>
                <a:lnTo>
                  <a:pt x="42671" y="307847"/>
                </a:lnTo>
                <a:lnTo>
                  <a:pt x="53482" y="304764"/>
                </a:lnTo>
                <a:close/>
              </a:path>
              <a:path w="628014" h="334010">
                <a:moveTo>
                  <a:pt x="56387" y="315467"/>
                </a:moveTo>
                <a:lnTo>
                  <a:pt x="53482" y="304764"/>
                </a:lnTo>
                <a:lnTo>
                  <a:pt x="42671" y="307847"/>
                </a:lnTo>
                <a:lnTo>
                  <a:pt x="56387" y="315467"/>
                </a:lnTo>
                <a:close/>
              </a:path>
              <a:path w="628014" h="334010">
                <a:moveTo>
                  <a:pt x="56387" y="328539"/>
                </a:moveTo>
                <a:lnTo>
                  <a:pt x="56387" y="315467"/>
                </a:lnTo>
                <a:lnTo>
                  <a:pt x="42671" y="307847"/>
                </a:lnTo>
                <a:lnTo>
                  <a:pt x="42671" y="332451"/>
                </a:lnTo>
                <a:lnTo>
                  <a:pt x="56387" y="328539"/>
                </a:lnTo>
                <a:close/>
              </a:path>
              <a:path w="628014" h="334010">
                <a:moveTo>
                  <a:pt x="539415" y="207103"/>
                </a:moveTo>
                <a:lnTo>
                  <a:pt x="528827" y="169163"/>
                </a:lnTo>
                <a:lnTo>
                  <a:pt x="53482" y="304764"/>
                </a:lnTo>
                <a:lnTo>
                  <a:pt x="56387" y="315467"/>
                </a:lnTo>
                <a:lnTo>
                  <a:pt x="56387" y="328539"/>
                </a:lnTo>
                <a:lnTo>
                  <a:pt x="509015" y="199419"/>
                </a:lnTo>
                <a:lnTo>
                  <a:pt x="509015" y="187451"/>
                </a:lnTo>
                <a:lnTo>
                  <a:pt x="524255" y="195071"/>
                </a:lnTo>
                <a:lnTo>
                  <a:pt x="524255" y="241299"/>
                </a:lnTo>
                <a:lnTo>
                  <a:pt x="525779" y="246684"/>
                </a:lnTo>
                <a:lnTo>
                  <a:pt x="525779" y="231647"/>
                </a:lnTo>
                <a:lnTo>
                  <a:pt x="539415" y="207103"/>
                </a:lnTo>
                <a:close/>
              </a:path>
              <a:path w="628014" h="334010">
                <a:moveTo>
                  <a:pt x="627887" y="96011"/>
                </a:moveTo>
                <a:lnTo>
                  <a:pt x="455675" y="0"/>
                </a:lnTo>
                <a:lnTo>
                  <a:pt x="469391" y="48463"/>
                </a:lnTo>
                <a:lnTo>
                  <a:pt x="469391" y="35051"/>
                </a:lnTo>
                <a:lnTo>
                  <a:pt x="486155" y="21335"/>
                </a:lnTo>
                <a:lnTo>
                  <a:pt x="493977" y="48710"/>
                </a:lnTo>
                <a:lnTo>
                  <a:pt x="595941" y="105357"/>
                </a:lnTo>
                <a:lnTo>
                  <a:pt x="601979" y="94487"/>
                </a:lnTo>
                <a:lnTo>
                  <a:pt x="606551" y="111251"/>
                </a:lnTo>
                <a:lnTo>
                  <a:pt x="606551" y="134281"/>
                </a:lnTo>
                <a:lnTo>
                  <a:pt x="627887" y="96011"/>
                </a:lnTo>
                <a:close/>
              </a:path>
              <a:path w="628014" h="334010">
                <a:moveTo>
                  <a:pt x="493977" y="48710"/>
                </a:moveTo>
                <a:lnTo>
                  <a:pt x="486155" y="21335"/>
                </a:lnTo>
                <a:lnTo>
                  <a:pt x="469391" y="35051"/>
                </a:lnTo>
                <a:lnTo>
                  <a:pt x="493977" y="48710"/>
                </a:lnTo>
                <a:close/>
              </a:path>
              <a:path w="628014" h="334010">
                <a:moveTo>
                  <a:pt x="504443" y="85343"/>
                </a:moveTo>
                <a:lnTo>
                  <a:pt x="493977" y="48710"/>
                </a:lnTo>
                <a:lnTo>
                  <a:pt x="469391" y="35051"/>
                </a:lnTo>
                <a:lnTo>
                  <a:pt x="469391" y="48463"/>
                </a:lnTo>
                <a:lnTo>
                  <a:pt x="475225" y="69073"/>
                </a:lnTo>
                <a:lnTo>
                  <a:pt x="487679" y="65531"/>
                </a:lnTo>
                <a:lnTo>
                  <a:pt x="487679" y="90126"/>
                </a:lnTo>
                <a:lnTo>
                  <a:pt x="504443" y="85343"/>
                </a:lnTo>
                <a:close/>
              </a:path>
              <a:path w="628014" h="334010">
                <a:moveTo>
                  <a:pt x="487679" y="65531"/>
                </a:moveTo>
                <a:lnTo>
                  <a:pt x="475225" y="69073"/>
                </a:lnTo>
                <a:lnTo>
                  <a:pt x="478535" y="80771"/>
                </a:lnTo>
                <a:lnTo>
                  <a:pt x="487679" y="65531"/>
                </a:lnTo>
                <a:close/>
              </a:path>
              <a:path w="628014" h="334010">
                <a:moveTo>
                  <a:pt x="524255" y="195071"/>
                </a:moveTo>
                <a:lnTo>
                  <a:pt x="509015" y="187451"/>
                </a:lnTo>
                <a:lnTo>
                  <a:pt x="512149" y="198525"/>
                </a:lnTo>
                <a:lnTo>
                  <a:pt x="524255" y="195071"/>
                </a:lnTo>
                <a:close/>
              </a:path>
              <a:path w="628014" h="334010">
                <a:moveTo>
                  <a:pt x="512149" y="198525"/>
                </a:moveTo>
                <a:lnTo>
                  <a:pt x="509015" y="187451"/>
                </a:lnTo>
                <a:lnTo>
                  <a:pt x="509015" y="199419"/>
                </a:lnTo>
                <a:lnTo>
                  <a:pt x="512149" y="198525"/>
                </a:lnTo>
                <a:close/>
              </a:path>
              <a:path w="628014" h="334010">
                <a:moveTo>
                  <a:pt x="524255" y="241299"/>
                </a:moveTo>
                <a:lnTo>
                  <a:pt x="524255" y="195071"/>
                </a:lnTo>
                <a:lnTo>
                  <a:pt x="512149" y="198525"/>
                </a:lnTo>
                <a:lnTo>
                  <a:pt x="524255" y="241299"/>
                </a:lnTo>
                <a:close/>
              </a:path>
              <a:path w="628014" h="334010">
                <a:moveTo>
                  <a:pt x="547115" y="234695"/>
                </a:moveTo>
                <a:lnTo>
                  <a:pt x="539415" y="207103"/>
                </a:lnTo>
                <a:lnTo>
                  <a:pt x="525779" y="231647"/>
                </a:lnTo>
                <a:lnTo>
                  <a:pt x="547115" y="234695"/>
                </a:lnTo>
                <a:close/>
              </a:path>
              <a:path w="628014" h="334010">
                <a:moveTo>
                  <a:pt x="547115" y="240888"/>
                </a:moveTo>
                <a:lnTo>
                  <a:pt x="547115" y="234695"/>
                </a:lnTo>
                <a:lnTo>
                  <a:pt x="525779" y="231647"/>
                </a:lnTo>
                <a:lnTo>
                  <a:pt x="525779" y="246684"/>
                </a:lnTo>
                <a:lnTo>
                  <a:pt x="531875" y="268223"/>
                </a:lnTo>
                <a:lnTo>
                  <a:pt x="547115" y="240888"/>
                </a:lnTo>
                <a:close/>
              </a:path>
              <a:path w="628014" h="334010">
                <a:moveTo>
                  <a:pt x="606551" y="134281"/>
                </a:moveTo>
                <a:lnTo>
                  <a:pt x="606551" y="111251"/>
                </a:lnTo>
                <a:lnTo>
                  <a:pt x="595941" y="105357"/>
                </a:lnTo>
                <a:lnTo>
                  <a:pt x="539415" y="207103"/>
                </a:lnTo>
                <a:lnTo>
                  <a:pt x="547115" y="234695"/>
                </a:lnTo>
                <a:lnTo>
                  <a:pt x="547115" y="240888"/>
                </a:lnTo>
                <a:lnTo>
                  <a:pt x="606551" y="134281"/>
                </a:lnTo>
                <a:close/>
              </a:path>
              <a:path w="628014" h="334010">
                <a:moveTo>
                  <a:pt x="606551" y="111251"/>
                </a:moveTo>
                <a:lnTo>
                  <a:pt x="601979" y="94487"/>
                </a:lnTo>
                <a:lnTo>
                  <a:pt x="595941" y="105357"/>
                </a:lnTo>
                <a:lnTo>
                  <a:pt x="606551" y="11125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24928" y="3118103"/>
            <a:ext cx="198120" cy="518159"/>
          </a:xfrm>
          <a:custGeom>
            <a:avLst/>
            <a:gdLst/>
            <a:ahLst/>
            <a:cxnLst/>
            <a:rect l="l" t="t" r="r" b="b"/>
            <a:pathLst>
              <a:path w="198120" h="518160">
                <a:moveTo>
                  <a:pt x="79247" y="518159"/>
                </a:moveTo>
                <a:lnTo>
                  <a:pt x="79247" y="71627"/>
                </a:lnTo>
                <a:lnTo>
                  <a:pt x="0" y="504443"/>
                </a:lnTo>
                <a:lnTo>
                  <a:pt x="79247" y="518159"/>
                </a:lnTo>
                <a:close/>
              </a:path>
              <a:path w="198120" h="518160">
                <a:moveTo>
                  <a:pt x="198119" y="92963"/>
                </a:moveTo>
                <a:lnTo>
                  <a:pt x="134111" y="0"/>
                </a:lnTo>
                <a:lnTo>
                  <a:pt x="39623" y="64007"/>
                </a:lnTo>
                <a:lnTo>
                  <a:pt x="79247" y="71627"/>
                </a:lnTo>
                <a:lnTo>
                  <a:pt x="79247" y="518159"/>
                </a:lnTo>
                <a:lnTo>
                  <a:pt x="158495" y="86867"/>
                </a:lnTo>
                <a:lnTo>
                  <a:pt x="198119" y="9296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11211" y="3101339"/>
            <a:ext cx="238125" cy="550545"/>
          </a:xfrm>
          <a:custGeom>
            <a:avLst/>
            <a:gdLst/>
            <a:ahLst/>
            <a:cxnLst/>
            <a:rect l="l" t="t" r="r" b="b"/>
            <a:pathLst>
              <a:path w="238125" h="550545">
                <a:moveTo>
                  <a:pt x="91439" y="162924"/>
                </a:moveTo>
                <a:lnTo>
                  <a:pt x="91439" y="100583"/>
                </a:lnTo>
                <a:lnTo>
                  <a:pt x="78686" y="98316"/>
                </a:lnTo>
                <a:lnTo>
                  <a:pt x="0" y="530351"/>
                </a:lnTo>
                <a:lnTo>
                  <a:pt x="16763" y="533556"/>
                </a:lnTo>
                <a:lnTo>
                  <a:pt x="16763" y="509015"/>
                </a:lnTo>
                <a:lnTo>
                  <a:pt x="28012" y="511179"/>
                </a:lnTo>
                <a:lnTo>
                  <a:pt x="91439" y="162924"/>
                </a:lnTo>
                <a:close/>
              </a:path>
              <a:path w="238125" h="550545">
                <a:moveTo>
                  <a:pt x="28012" y="511179"/>
                </a:moveTo>
                <a:lnTo>
                  <a:pt x="16763" y="509015"/>
                </a:lnTo>
                <a:lnTo>
                  <a:pt x="25907" y="522731"/>
                </a:lnTo>
                <a:lnTo>
                  <a:pt x="28012" y="511179"/>
                </a:lnTo>
                <a:close/>
              </a:path>
              <a:path w="238125" h="550545">
                <a:moveTo>
                  <a:pt x="84369" y="522016"/>
                </a:moveTo>
                <a:lnTo>
                  <a:pt x="28012" y="511179"/>
                </a:lnTo>
                <a:lnTo>
                  <a:pt x="25907" y="522731"/>
                </a:lnTo>
                <a:lnTo>
                  <a:pt x="16763" y="509015"/>
                </a:lnTo>
                <a:lnTo>
                  <a:pt x="16763" y="533556"/>
                </a:lnTo>
                <a:lnTo>
                  <a:pt x="82295" y="546085"/>
                </a:lnTo>
                <a:lnTo>
                  <a:pt x="82295" y="533399"/>
                </a:lnTo>
                <a:lnTo>
                  <a:pt x="84369" y="522016"/>
                </a:lnTo>
                <a:close/>
              </a:path>
              <a:path w="238125" h="550545">
                <a:moveTo>
                  <a:pt x="237743" y="128015"/>
                </a:moveTo>
                <a:lnTo>
                  <a:pt x="150875" y="0"/>
                </a:lnTo>
                <a:lnTo>
                  <a:pt x="22859" y="88391"/>
                </a:lnTo>
                <a:lnTo>
                  <a:pt x="54863" y="94081"/>
                </a:lnTo>
                <a:lnTo>
                  <a:pt x="54863" y="70103"/>
                </a:lnTo>
                <a:lnTo>
                  <a:pt x="83032" y="75074"/>
                </a:lnTo>
                <a:lnTo>
                  <a:pt x="137159" y="37534"/>
                </a:lnTo>
                <a:lnTo>
                  <a:pt x="137159" y="22859"/>
                </a:lnTo>
                <a:lnTo>
                  <a:pt x="153923" y="25907"/>
                </a:lnTo>
                <a:lnTo>
                  <a:pt x="153923" y="47031"/>
                </a:lnTo>
                <a:lnTo>
                  <a:pt x="186539" y="94057"/>
                </a:lnTo>
                <a:lnTo>
                  <a:pt x="214883" y="99059"/>
                </a:lnTo>
                <a:lnTo>
                  <a:pt x="214883" y="123340"/>
                </a:lnTo>
                <a:lnTo>
                  <a:pt x="237743" y="128015"/>
                </a:lnTo>
                <a:close/>
              </a:path>
              <a:path w="238125" h="550545">
                <a:moveTo>
                  <a:pt x="83032" y="75074"/>
                </a:moveTo>
                <a:lnTo>
                  <a:pt x="54863" y="70103"/>
                </a:lnTo>
                <a:lnTo>
                  <a:pt x="59435" y="91439"/>
                </a:lnTo>
                <a:lnTo>
                  <a:pt x="83032" y="75074"/>
                </a:lnTo>
                <a:close/>
              </a:path>
              <a:path w="238125" h="550545">
                <a:moveTo>
                  <a:pt x="106679" y="79247"/>
                </a:moveTo>
                <a:lnTo>
                  <a:pt x="83032" y="75074"/>
                </a:lnTo>
                <a:lnTo>
                  <a:pt x="59435" y="91439"/>
                </a:lnTo>
                <a:lnTo>
                  <a:pt x="54863" y="70103"/>
                </a:lnTo>
                <a:lnTo>
                  <a:pt x="54863" y="94081"/>
                </a:lnTo>
                <a:lnTo>
                  <a:pt x="78686" y="98316"/>
                </a:lnTo>
                <a:lnTo>
                  <a:pt x="80771" y="86867"/>
                </a:lnTo>
                <a:lnTo>
                  <a:pt x="91439" y="100583"/>
                </a:lnTo>
                <a:lnTo>
                  <a:pt x="91439" y="162924"/>
                </a:lnTo>
                <a:lnTo>
                  <a:pt x="106679" y="79247"/>
                </a:lnTo>
                <a:close/>
              </a:path>
              <a:path w="238125" h="550545">
                <a:moveTo>
                  <a:pt x="91439" y="100583"/>
                </a:moveTo>
                <a:lnTo>
                  <a:pt x="80771" y="86867"/>
                </a:lnTo>
                <a:lnTo>
                  <a:pt x="78686" y="98316"/>
                </a:lnTo>
                <a:lnTo>
                  <a:pt x="91439" y="100583"/>
                </a:lnTo>
                <a:close/>
              </a:path>
              <a:path w="238125" h="550545">
                <a:moveTo>
                  <a:pt x="96011" y="524255"/>
                </a:moveTo>
                <a:lnTo>
                  <a:pt x="84369" y="522016"/>
                </a:lnTo>
                <a:lnTo>
                  <a:pt x="82295" y="533399"/>
                </a:lnTo>
                <a:lnTo>
                  <a:pt x="96011" y="524255"/>
                </a:lnTo>
                <a:close/>
              </a:path>
              <a:path w="238125" h="550545">
                <a:moveTo>
                  <a:pt x="96011" y="548707"/>
                </a:moveTo>
                <a:lnTo>
                  <a:pt x="96011" y="524255"/>
                </a:lnTo>
                <a:lnTo>
                  <a:pt x="82295" y="533399"/>
                </a:lnTo>
                <a:lnTo>
                  <a:pt x="82295" y="546085"/>
                </a:lnTo>
                <a:lnTo>
                  <a:pt x="96011" y="548707"/>
                </a:lnTo>
                <a:close/>
              </a:path>
              <a:path w="238125" h="550545">
                <a:moveTo>
                  <a:pt x="214883" y="123340"/>
                </a:moveTo>
                <a:lnTo>
                  <a:pt x="214883" y="99059"/>
                </a:lnTo>
                <a:lnTo>
                  <a:pt x="202691" y="117347"/>
                </a:lnTo>
                <a:lnTo>
                  <a:pt x="186539" y="94057"/>
                </a:lnTo>
                <a:lnTo>
                  <a:pt x="163067" y="89915"/>
                </a:lnTo>
                <a:lnTo>
                  <a:pt x="84369" y="522016"/>
                </a:lnTo>
                <a:lnTo>
                  <a:pt x="96011" y="524255"/>
                </a:lnTo>
                <a:lnTo>
                  <a:pt x="96011" y="548707"/>
                </a:lnTo>
                <a:lnTo>
                  <a:pt x="103631" y="550163"/>
                </a:lnTo>
                <a:lnTo>
                  <a:pt x="170687" y="180723"/>
                </a:lnTo>
                <a:lnTo>
                  <a:pt x="170687" y="114299"/>
                </a:lnTo>
                <a:lnTo>
                  <a:pt x="184403" y="105155"/>
                </a:lnTo>
                <a:lnTo>
                  <a:pt x="184403" y="117105"/>
                </a:lnTo>
                <a:lnTo>
                  <a:pt x="214883" y="123340"/>
                </a:lnTo>
                <a:close/>
              </a:path>
              <a:path w="238125" h="550545">
                <a:moveTo>
                  <a:pt x="153923" y="25907"/>
                </a:moveTo>
                <a:lnTo>
                  <a:pt x="137159" y="22859"/>
                </a:lnTo>
                <a:lnTo>
                  <a:pt x="144032" y="32768"/>
                </a:lnTo>
                <a:lnTo>
                  <a:pt x="153923" y="25907"/>
                </a:lnTo>
                <a:close/>
              </a:path>
              <a:path w="238125" h="550545">
                <a:moveTo>
                  <a:pt x="144032" y="32768"/>
                </a:moveTo>
                <a:lnTo>
                  <a:pt x="137159" y="22859"/>
                </a:lnTo>
                <a:lnTo>
                  <a:pt x="137159" y="37534"/>
                </a:lnTo>
                <a:lnTo>
                  <a:pt x="144032" y="32768"/>
                </a:lnTo>
                <a:close/>
              </a:path>
              <a:path w="238125" h="550545">
                <a:moveTo>
                  <a:pt x="153923" y="47031"/>
                </a:moveTo>
                <a:lnTo>
                  <a:pt x="153923" y="25907"/>
                </a:lnTo>
                <a:lnTo>
                  <a:pt x="144032" y="32768"/>
                </a:lnTo>
                <a:lnTo>
                  <a:pt x="153923" y="47031"/>
                </a:lnTo>
                <a:close/>
              </a:path>
              <a:path w="238125" h="550545">
                <a:moveTo>
                  <a:pt x="184403" y="105155"/>
                </a:moveTo>
                <a:lnTo>
                  <a:pt x="170687" y="114299"/>
                </a:lnTo>
                <a:lnTo>
                  <a:pt x="182312" y="116677"/>
                </a:lnTo>
                <a:lnTo>
                  <a:pt x="184403" y="105155"/>
                </a:lnTo>
                <a:close/>
              </a:path>
              <a:path w="238125" h="550545">
                <a:moveTo>
                  <a:pt x="182312" y="116677"/>
                </a:moveTo>
                <a:lnTo>
                  <a:pt x="170687" y="114299"/>
                </a:lnTo>
                <a:lnTo>
                  <a:pt x="170687" y="180723"/>
                </a:lnTo>
                <a:lnTo>
                  <a:pt x="182312" y="116677"/>
                </a:lnTo>
                <a:close/>
              </a:path>
              <a:path w="238125" h="550545">
                <a:moveTo>
                  <a:pt x="184403" y="117105"/>
                </a:moveTo>
                <a:lnTo>
                  <a:pt x="184403" y="105155"/>
                </a:lnTo>
                <a:lnTo>
                  <a:pt x="182312" y="116677"/>
                </a:lnTo>
                <a:lnTo>
                  <a:pt x="184403" y="117105"/>
                </a:lnTo>
                <a:close/>
              </a:path>
              <a:path w="238125" h="550545">
                <a:moveTo>
                  <a:pt x="214883" y="99059"/>
                </a:moveTo>
                <a:lnTo>
                  <a:pt x="186539" y="94057"/>
                </a:lnTo>
                <a:lnTo>
                  <a:pt x="202691" y="117347"/>
                </a:lnTo>
                <a:lnTo>
                  <a:pt x="214883" y="9905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16095" y="4876800"/>
            <a:ext cx="521334" cy="161925"/>
          </a:xfrm>
          <a:custGeom>
            <a:avLst/>
            <a:gdLst/>
            <a:ahLst/>
            <a:cxnLst/>
            <a:rect l="l" t="t" r="r" b="b"/>
            <a:pathLst>
              <a:path w="521335" h="161925">
                <a:moveTo>
                  <a:pt x="85343" y="0"/>
                </a:moveTo>
                <a:lnTo>
                  <a:pt x="0" y="76199"/>
                </a:lnTo>
                <a:lnTo>
                  <a:pt x="76199" y="161543"/>
                </a:lnTo>
                <a:lnTo>
                  <a:pt x="77723" y="120395"/>
                </a:lnTo>
                <a:lnTo>
                  <a:pt x="83819" y="120755"/>
                </a:lnTo>
                <a:lnTo>
                  <a:pt x="83819" y="39623"/>
                </a:lnTo>
                <a:lnTo>
                  <a:pt x="85343" y="0"/>
                </a:lnTo>
                <a:close/>
              </a:path>
              <a:path w="521335" h="161925">
                <a:moveTo>
                  <a:pt x="521207" y="65531"/>
                </a:moveTo>
                <a:lnTo>
                  <a:pt x="83819" y="39623"/>
                </a:lnTo>
                <a:lnTo>
                  <a:pt x="83819" y="120755"/>
                </a:lnTo>
                <a:lnTo>
                  <a:pt x="516635" y="146303"/>
                </a:lnTo>
                <a:lnTo>
                  <a:pt x="521207" y="65531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9332" y="4847844"/>
            <a:ext cx="551815" cy="219710"/>
          </a:xfrm>
          <a:custGeom>
            <a:avLst/>
            <a:gdLst/>
            <a:ahLst/>
            <a:cxnLst/>
            <a:rect l="l" t="t" r="r" b="b"/>
            <a:pathLst>
              <a:path w="551814" h="219710">
                <a:moveTo>
                  <a:pt x="115823" y="0"/>
                </a:moveTo>
                <a:lnTo>
                  <a:pt x="0" y="103631"/>
                </a:lnTo>
                <a:lnTo>
                  <a:pt x="24383" y="130884"/>
                </a:lnTo>
                <a:lnTo>
                  <a:pt x="24383" y="112775"/>
                </a:lnTo>
                <a:lnTo>
                  <a:pt x="25907" y="96011"/>
                </a:lnTo>
                <a:lnTo>
                  <a:pt x="33642" y="104674"/>
                </a:lnTo>
                <a:lnTo>
                  <a:pt x="88231" y="56909"/>
                </a:lnTo>
                <a:lnTo>
                  <a:pt x="89915" y="27431"/>
                </a:lnTo>
                <a:lnTo>
                  <a:pt x="109727" y="38099"/>
                </a:lnTo>
                <a:lnTo>
                  <a:pt x="109727" y="56944"/>
                </a:lnTo>
                <a:lnTo>
                  <a:pt x="112100" y="57088"/>
                </a:lnTo>
                <a:lnTo>
                  <a:pt x="115823" y="0"/>
                </a:lnTo>
                <a:close/>
              </a:path>
              <a:path w="551814" h="219710">
                <a:moveTo>
                  <a:pt x="33642" y="104674"/>
                </a:moveTo>
                <a:lnTo>
                  <a:pt x="25907" y="96011"/>
                </a:lnTo>
                <a:lnTo>
                  <a:pt x="24383" y="112775"/>
                </a:lnTo>
                <a:lnTo>
                  <a:pt x="33642" y="104674"/>
                </a:lnTo>
                <a:close/>
              </a:path>
              <a:path w="551814" h="219710">
                <a:moveTo>
                  <a:pt x="82511" y="159407"/>
                </a:moveTo>
                <a:lnTo>
                  <a:pt x="33642" y="104674"/>
                </a:lnTo>
                <a:lnTo>
                  <a:pt x="24383" y="112775"/>
                </a:lnTo>
                <a:lnTo>
                  <a:pt x="24383" y="130884"/>
                </a:lnTo>
                <a:lnTo>
                  <a:pt x="80771" y="193906"/>
                </a:lnTo>
                <a:lnTo>
                  <a:pt x="80771" y="188975"/>
                </a:lnTo>
                <a:lnTo>
                  <a:pt x="82511" y="159407"/>
                </a:lnTo>
                <a:close/>
              </a:path>
              <a:path w="551814" h="219710">
                <a:moveTo>
                  <a:pt x="102107" y="181355"/>
                </a:moveTo>
                <a:lnTo>
                  <a:pt x="82511" y="159407"/>
                </a:lnTo>
                <a:lnTo>
                  <a:pt x="80771" y="188975"/>
                </a:lnTo>
                <a:lnTo>
                  <a:pt x="102107" y="181355"/>
                </a:lnTo>
                <a:close/>
              </a:path>
              <a:path w="551814" h="219710">
                <a:moveTo>
                  <a:pt x="102107" y="217752"/>
                </a:moveTo>
                <a:lnTo>
                  <a:pt x="102107" y="181355"/>
                </a:lnTo>
                <a:lnTo>
                  <a:pt x="80771" y="188975"/>
                </a:lnTo>
                <a:lnTo>
                  <a:pt x="80771" y="193906"/>
                </a:lnTo>
                <a:lnTo>
                  <a:pt x="102107" y="217752"/>
                </a:lnTo>
                <a:close/>
              </a:path>
              <a:path w="551814" h="219710">
                <a:moveTo>
                  <a:pt x="523459" y="162409"/>
                </a:moveTo>
                <a:lnTo>
                  <a:pt x="83819" y="137159"/>
                </a:lnTo>
                <a:lnTo>
                  <a:pt x="82511" y="159407"/>
                </a:lnTo>
                <a:lnTo>
                  <a:pt x="94487" y="172821"/>
                </a:lnTo>
                <a:lnTo>
                  <a:pt x="94487" y="161543"/>
                </a:lnTo>
                <a:lnTo>
                  <a:pt x="106679" y="150875"/>
                </a:lnTo>
                <a:lnTo>
                  <a:pt x="106679" y="162244"/>
                </a:lnTo>
                <a:lnTo>
                  <a:pt x="522731" y="186139"/>
                </a:lnTo>
                <a:lnTo>
                  <a:pt x="522731" y="175259"/>
                </a:lnTo>
                <a:lnTo>
                  <a:pt x="523459" y="162409"/>
                </a:lnTo>
                <a:close/>
              </a:path>
              <a:path w="551814" h="219710">
                <a:moveTo>
                  <a:pt x="109727" y="56944"/>
                </a:moveTo>
                <a:lnTo>
                  <a:pt x="109727" y="38099"/>
                </a:lnTo>
                <a:lnTo>
                  <a:pt x="88231" y="56909"/>
                </a:lnTo>
                <a:lnTo>
                  <a:pt x="86867" y="80771"/>
                </a:lnTo>
                <a:lnTo>
                  <a:pt x="100583" y="81559"/>
                </a:lnTo>
                <a:lnTo>
                  <a:pt x="100583" y="56387"/>
                </a:lnTo>
                <a:lnTo>
                  <a:pt x="109727" y="56944"/>
                </a:lnTo>
                <a:close/>
              </a:path>
              <a:path w="551814" h="219710">
                <a:moveTo>
                  <a:pt x="109727" y="38099"/>
                </a:moveTo>
                <a:lnTo>
                  <a:pt x="89915" y="27431"/>
                </a:lnTo>
                <a:lnTo>
                  <a:pt x="88231" y="56909"/>
                </a:lnTo>
                <a:lnTo>
                  <a:pt x="109727" y="38099"/>
                </a:lnTo>
                <a:close/>
              </a:path>
              <a:path w="551814" h="219710">
                <a:moveTo>
                  <a:pt x="106679" y="150875"/>
                </a:moveTo>
                <a:lnTo>
                  <a:pt x="94487" y="161543"/>
                </a:lnTo>
                <a:lnTo>
                  <a:pt x="106176" y="162215"/>
                </a:lnTo>
                <a:lnTo>
                  <a:pt x="106679" y="150875"/>
                </a:lnTo>
                <a:close/>
              </a:path>
              <a:path w="551814" h="219710">
                <a:moveTo>
                  <a:pt x="106176" y="162215"/>
                </a:moveTo>
                <a:lnTo>
                  <a:pt x="94487" y="161543"/>
                </a:lnTo>
                <a:lnTo>
                  <a:pt x="94487" y="172821"/>
                </a:lnTo>
                <a:lnTo>
                  <a:pt x="102107" y="181355"/>
                </a:lnTo>
                <a:lnTo>
                  <a:pt x="102107" y="217752"/>
                </a:lnTo>
                <a:lnTo>
                  <a:pt x="103631" y="219455"/>
                </a:lnTo>
                <a:lnTo>
                  <a:pt x="106176" y="162215"/>
                </a:lnTo>
                <a:close/>
              </a:path>
              <a:path w="551814" h="219710">
                <a:moveTo>
                  <a:pt x="112100" y="57088"/>
                </a:moveTo>
                <a:lnTo>
                  <a:pt x="100583" y="56387"/>
                </a:lnTo>
                <a:lnTo>
                  <a:pt x="111251" y="70103"/>
                </a:lnTo>
                <a:lnTo>
                  <a:pt x="112100" y="57088"/>
                </a:lnTo>
                <a:close/>
              </a:path>
              <a:path w="551814" h="219710">
                <a:moveTo>
                  <a:pt x="551687" y="83819"/>
                </a:moveTo>
                <a:lnTo>
                  <a:pt x="112100" y="57088"/>
                </a:lnTo>
                <a:lnTo>
                  <a:pt x="111251" y="70103"/>
                </a:lnTo>
                <a:lnTo>
                  <a:pt x="100583" y="56387"/>
                </a:lnTo>
                <a:lnTo>
                  <a:pt x="100583" y="81559"/>
                </a:lnTo>
                <a:lnTo>
                  <a:pt x="526650" y="106029"/>
                </a:lnTo>
                <a:lnTo>
                  <a:pt x="527303" y="94487"/>
                </a:lnTo>
                <a:lnTo>
                  <a:pt x="537971" y="106679"/>
                </a:lnTo>
                <a:lnTo>
                  <a:pt x="537971" y="187014"/>
                </a:lnTo>
                <a:lnTo>
                  <a:pt x="545591" y="187451"/>
                </a:lnTo>
                <a:lnTo>
                  <a:pt x="551687" y="83819"/>
                </a:lnTo>
                <a:close/>
              </a:path>
              <a:path w="551814" h="219710">
                <a:moveTo>
                  <a:pt x="106679" y="162244"/>
                </a:moveTo>
                <a:lnTo>
                  <a:pt x="106679" y="150875"/>
                </a:lnTo>
                <a:lnTo>
                  <a:pt x="106176" y="162215"/>
                </a:lnTo>
                <a:lnTo>
                  <a:pt x="106679" y="162244"/>
                </a:lnTo>
                <a:close/>
              </a:path>
              <a:path w="551814" h="219710">
                <a:moveTo>
                  <a:pt x="534923" y="163067"/>
                </a:moveTo>
                <a:lnTo>
                  <a:pt x="523459" y="162409"/>
                </a:lnTo>
                <a:lnTo>
                  <a:pt x="522731" y="175259"/>
                </a:lnTo>
                <a:lnTo>
                  <a:pt x="534923" y="163067"/>
                </a:lnTo>
                <a:close/>
              </a:path>
              <a:path w="551814" h="219710">
                <a:moveTo>
                  <a:pt x="534923" y="186839"/>
                </a:moveTo>
                <a:lnTo>
                  <a:pt x="534923" y="163067"/>
                </a:lnTo>
                <a:lnTo>
                  <a:pt x="522731" y="175259"/>
                </a:lnTo>
                <a:lnTo>
                  <a:pt x="522731" y="186139"/>
                </a:lnTo>
                <a:lnTo>
                  <a:pt x="534923" y="186839"/>
                </a:lnTo>
                <a:close/>
              </a:path>
              <a:path w="551814" h="219710">
                <a:moveTo>
                  <a:pt x="537971" y="187014"/>
                </a:moveTo>
                <a:lnTo>
                  <a:pt x="537971" y="106679"/>
                </a:lnTo>
                <a:lnTo>
                  <a:pt x="526650" y="106029"/>
                </a:lnTo>
                <a:lnTo>
                  <a:pt x="523459" y="162409"/>
                </a:lnTo>
                <a:lnTo>
                  <a:pt x="534923" y="163067"/>
                </a:lnTo>
                <a:lnTo>
                  <a:pt x="534923" y="186839"/>
                </a:lnTo>
                <a:lnTo>
                  <a:pt x="537971" y="187014"/>
                </a:lnTo>
                <a:close/>
              </a:path>
              <a:path w="551814" h="219710">
                <a:moveTo>
                  <a:pt x="537971" y="106679"/>
                </a:moveTo>
                <a:lnTo>
                  <a:pt x="527303" y="94487"/>
                </a:lnTo>
                <a:lnTo>
                  <a:pt x="526650" y="106029"/>
                </a:lnTo>
                <a:lnTo>
                  <a:pt x="537971" y="10667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91939" y="2161032"/>
            <a:ext cx="550545" cy="393700"/>
          </a:xfrm>
          <a:custGeom>
            <a:avLst/>
            <a:gdLst/>
            <a:ahLst/>
            <a:cxnLst/>
            <a:rect l="l" t="t" r="r" b="b"/>
            <a:pathLst>
              <a:path w="550545" h="393700">
                <a:moveTo>
                  <a:pt x="550163" y="353567"/>
                </a:moveTo>
                <a:lnTo>
                  <a:pt x="510539" y="202691"/>
                </a:lnTo>
                <a:lnTo>
                  <a:pt x="481583" y="249935"/>
                </a:lnTo>
                <a:lnTo>
                  <a:pt x="56387" y="0"/>
                </a:lnTo>
                <a:lnTo>
                  <a:pt x="0" y="96011"/>
                </a:lnTo>
                <a:lnTo>
                  <a:pt x="426719" y="345947"/>
                </a:lnTo>
                <a:lnTo>
                  <a:pt x="426719" y="385663"/>
                </a:lnTo>
                <a:lnTo>
                  <a:pt x="550163" y="353567"/>
                </a:lnTo>
                <a:close/>
              </a:path>
              <a:path w="550545" h="393700">
                <a:moveTo>
                  <a:pt x="426719" y="385663"/>
                </a:moveTo>
                <a:lnTo>
                  <a:pt x="426719" y="345947"/>
                </a:lnTo>
                <a:lnTo>
                  <a:pt x="397763" y="393191"/>
                </a:lnTo>
                <a:lnTo>
                  <a:pt x="426719" y="385663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76700" y="2144267"/>
            <a:ext cx="579120" cy="428625"/>
          </a:xfrm>
          <a:custGeom>
            <a:avLst/>
            <a:gdLst/>
            <a:ahLst/>
            <a:cxnLst/>
            <a:rect l="l" t="t" r="r" b="b"/>
            <a:pathLst>
              <a:path w="579120" h="428625">
                <a:moveTo>
                  <a:pt x="493555" y="250531"/>
                </a:moveTo>
                <a:lnTo>
                  <a:pt x="67055" y="0"/>
                </a:lnTo>
                <a:lnTo>
                  <a:pt x="0" y="117347"/>
                </a:lnTo>
                <a:lnTo>
                  <a:pt x="21335" y="129806"/>
                </a:lnTo>
                <a:lnTo>
                  <a:pt x="21335" y="102107"/>
                </a:lnTo>
                <a:lnTo>
                  <a:pt x="32055" y="108404"/>
                </a:lnTo>
                <a:lnTo>
                  <a:pt x="65531" y="51404"/>
                </a:lnTo>
                <a:lnTo>
                  <a:pt x="65531" y="27431"/>
                </a:lnTo>
                <a:lnTo>
                  <a:pt x="82295" y="22859"/>
                </a:lnTo>
                <a:lnTo>
                  <a:pt x="82295" y="37279"/>
                </a:lnTo>
                <a:lnTo>
                  <a:pt x="487679" y="275407"/>
                </a:lnTo>
                <a:lnTo>
                  <a:pt x="487679" y="260603"/>
                </a:lnTo>
                <a:lnTo>
                  <a:pt x="493555" y="250531"/>
                </a:lnTo>
                <a:close/>
              </a:path>
              <a:path w="579120" h="428625">
                <a:moveTo>
                  <a:pt x="32055" y="108404"/>
                </a:moveTo>
                <a:lnTo>
                  <a:pt x="21335" y="102107"/>
                </a:lnTo>
                <a:lnTo>
                  <a:pt x="25907" y="118871"/>
                </a:lnTo>
                <a:lnTo>
                  <a:pt x="32055" y="108404"/>
                </a:lnTo>
                <a:close/>
              </a:path>
              <a:path w="579120" h="428625">
                <a:moveTo>
                  <a:pt x="457199" y="358139"/>
                </a:moveTo>
                <a:lnTo>
                  <a:pt x="32055" y="108404"/>
                </a:lnTo>
                <a:lnTo>
                  <a:pt x="25907" y="118871"/>
                </a:lnTo>
                <a:lnTo>
                  <a:pt x="21335" y="102107"/>
                </a:lnTo>
                <a:lnTo>
                  <a:pt x="21335" y="129806"/>
                </a:lnTo>
                <a:lnTo>
                  <a:pt x="425736" y="365942"/>
                </a:lnTo>
                <a:lnTo>
                  <a:pt x="431291" y="356615"/>
                </a:lnTo>
                <a:lnTo>
                  <a:pt x="435863" y="371855"/>
                </a:lnTo>
                <a:lnTo>
                  <a:pt x="435863" y="391027"/>
                </a:lnTo>
                <a:lnTo>
                  <a:pt x="438566" y="390325"/>
                </a:lnTo>
                <a:lnTo>
                  <a:pt x="457199" y="358139"/>
                </a:lnTo>
                <a:close/>
              </a:path>
              <a:path w="579120" h="428625">
                <a:moveTo>
                  <a:pt x="82295" y="22859"/>
                </a:moveTo>
                <a:lnTo>
                  <a:pt x="65531" y="27431"/>
                </a:lnTo>
                <a:lnTo>
                  <a:pt x="75999" y="33580"/>
                </a:lnTo>
                <a:lnTo>
                  <a:pt x="82295" y="22859"/>
                </a:lnTo>
                <a:close/>
              </a:path>
              <a:path w="579120" h="428625">
                <a:moveTo>
                  <a:pt x="75999" y="33580"/>
                </a:moveTo>
                <a:lnTo>
                  <a:pt x="65531" y="27431"/>
                </a:lnTo>
                <a:lnTo>
                  <a:pt x="65531" y="51404"/>
                </a:lnTo>
                <a:lnTo>
                  <a:pt x="75999" y="33580"/>
                </a:lnTo>
                <a:close/>
              </a:path>
              <a:path w="579120" h="428625">
                <a:moveTo>
                  <a:pt x="82295" y="37279"/>
                </a:moveTo>
                <a:lnTo>
                  <a:pt x="82295" y="22859"/>
                </a:lnTo>
                <a:lnTo>
                  <a:pt x="75999" y="33580"/>
                </a:lnTo>
                <a:lnTo>
                  <a:pt x="82295" y="37279"/>
                </a:lnTo>
                <a:close/>
              </a:path>
              <a:path w="579120" h="428625">
                <a:moveTo>
                  <a:pt x="435863" y="391027"/>
                </a:moveTo>
                <a:lnTo>
                  <a:pt x="435863" y="371855"/>
                </a:lnTo>
                <a:lnTo>
                  <a:pt x="425736" y="365942"/>
                </a:lnTo>
                <a:lnTo>
                  <a:pt x="388619" y="428243"/>
                </a:lnTo>
                <a:lnTo>
                  <a:pt x="409955" y="422781"/>
                </a:lnTo>
                <a:lnTo>
                  <a:pt x="409955" y="397763"/>
                </a:lnTo>
                <a:lnTo>
                  <a:pt x="435863" y="391027"/>
                </a:lnTo>
                <a:close/>
              </a:path>
              <a:path w="579120" h="428625">
                <a:moveTo>
                  <a:pt x="438566" y="390325"/>
                </a:moveTo>
                <a:lnTo>
                  <a:pt x="409955" y="397763"/>
                </a:lnTo>
                <a:lnTo>
                  <a:pt x="423671" y="416051"/>
                </a:lnTo>
                <a:lnTo>
                  <a:pt x="438566" y="390325"/>
                </a:lnTo>
                <a:close/>
              </a:path>
              <a:path w="579120" h="428625">
                <a:moveTo>
                  <a:pt x="562355" y="383767"/>
                </a:moveTo>
                <a:lnTo>
                  <a:pt x="562355" y="358139"/>
                </a:lnTo>
                <a:lnTo>
                  <a:pt x="553211" y="373379"/>
                </a:lnTo>
                <a:lnTo>
                  <a:pt x="550049" y="361339"/>
                </a:lnTo>
                <a:lnTo>
                  <a:pt x="438566" y="390325"/>
                </a:lnTo>
                <a:lnTo>
                  <a:pt x="423671" y="416051"/>
                </a:lnTo>
                <a:lnTo>
                  <a:pt x="409955" y="397763"/>
                </a:lnTo>
                <a:lnTo>
                  <a:pt x="409955" y="422781"/>
                </a:lnTo>
                <a:lnTo>
                  <a:pt x="562355" y="383767"/>
                </a:lnTo>
                <a:close/>
              </a:path>
              <a:path w="579120" h="428625">
                <a:moveTo>
                  <a:pt x="435863" y="371855"/>
                </a:moveTo>
                <a:lnTo>
                  <a:pt x="431291" y="356615"/>
                </a:lnTo>
                <a:lnTo>
                  <a:pt x="425736" y="365942"/>
                </a:lnTo>
                <a:lnTo>
                  <a:pt x="435863" y="371855"/>
                </a:lnTo>
                <a:close/>
              </a:path>
              <a:path w="579120" h="428625">
                <a:moveTo>
                  <a:pt x="502919" y="256031"/>
                </a:moveTo>
                <a:lnTo>
                  <a:pt x="493555" y="250531"/>
                </a:lnTo>
                <a:lnTo>
                  <a:pt x="487679" y="260603"/>
                </a:lnTo>
                <a:lnTo>
                  <a:pt x="502919" y="256031"/>
                </a:lnTo>
                <a:close/>
              </a:path>
              <a:path w="579120" h="428625">
                <a:moveTo>
                  <a:pt x="502919" y="280946"/>
                </a:moveTo>
                <a:lnTo>
                  <a:pt x="502919" y="256031"/>
                </a:lnTo>
                <a:lnTo>
                  <a:pt x="487679" y="260603"/>
                </a:lnTo>
                <a:lnTo>
                  <a:pt x="487679" y="275407"/>
                </a:lnTo>
                <a:lnTo>
                  <a:pt x="501395" y="283463"/>
                </a:lnTo>
                <a:lnTo>
                  <a:pt x="502919" y="280946"/>
                </a:lnTo>
                <a:close/>
              </a:path>
              <a:path w="579120" h="428625">
                <a:moveTo>
                  <a:pt x="579119" y="379475"/>
                </a:moveTo>
                <a:lnTo>
                  <a:pt x="530351" y="187451"/>
                </a:lnTo>
                <a:lnTo>
                  <a:pt x="493555" y="250531"/>
                </a:lnTo>
                <a:lnTo>
                  <a:pt x="502919" y="256031"/>
                </a:lnTo>
                <a:lnTo>
                  <a:pt x="502919" y="280946"/>
                </a:lnTo>
                <a:lnTo>
                  <a:pt x="513587" y="263320"/>
                </a:lnTo>
                <a:lnTo>
                  <a:pt x="513587" y="222503"/>
                </a:lnTo>
                <a:lnTo>
                  <a:pt x="536447" y="225551"/>
                </a:lnTo>
                <a:lnTo>
                  <a:pt x="536447" y="309547"/>
                </a:lnTo>
                <a:lnTo>
                  <a:pt x="550049" y="361339"/>
                </a:lnTo>
                <a:lnTo>
                  <a:pt x="562355" y="358139"/>
                </a:lnTo>
                <a:lnTo>
                  <a:pt x="562355" y="383767"/>
                </a:lnTo>
                <a:lnTo>
                  <a:pt x="579119" y="379475"/>
                </a:lnTo>
                <a:close/>
              </a:path>
              <a:path w="579120" h="428625">
                <a:moveTo>
                  <a:pt x="536447" y="225551"/>
                </a:moveTo>
                <a:lnTo>
                  <a:pt x="513587" y="222503"/>
                </a:lnTo>
                <a:lnTo>
                  <a:pt x="521063" y="250969"/>
                </a:lnTo>
                <a:lnTo>
                  <a:pt x="536447" y="225551"/>
                </a:lnTo>
                <a:close/>
              </a:path>
              <a:path w="579120" h="428625">
                <a:moveTo>
                  <a:pt x="521063" y="250969"/>
                </a:moveTo>
                <a:lnTo>
                  <a:pt x="513587" y="222503"/>
                </a:lnTo>
                <a:lnTo>
                  <a:pt x="513587" y="263320"/>
                </a:lnTo>
                <a:lnTo>
                  <a:pt x="521063" y="250969"/>
                </a:lnTo>
                <a:close/>
              </a:path>
              <a:path w="579120" h="428625">
                <a:moveTo>
                  <a:pt x="536447" y="309547"/>
                </a:moveTo>
                <a:lnTo>
                  <a:pt x="536447" y="225551"/>
                </a:lnTo>
                <a:lnTo>
                  <a:pt x="521063" y="250969"/>
                </a:lnTo>
                <a:lnTo>
                  <a:pt x="536447" y="309547"/>
                </a:lnTo>
                <a:close/>
              </a:path>
              <a:path w="579120" h="428625">
                <a:moveTo>
                  <a:pt x="562355" y="358139"/>
                </a:moveTo>
                <a:lnTo>
                  <a:pt x="550049" y="361339"/>
                </a:lnTo>
                <a:lnTo>
                  <a:pt x="553211" y="373379"/>
                </a:lnTo>
                <a:lnTo>
                  <a:pt x="562355" y="35813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155</Words>
  <Application>Microsoft Office PowerPoint</Application>
  <PresentationFormat>Personalizados</PresentationFormat>
  <Paragraphs>32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Duatlo BTT de Grândola Sábado, 24 de setembro de 2017 Circuito Jovem</vt:lpstr>
      <vt:lpstr>Benjamins ‐ Corrida 1ª corrida ‐ 1 volta (250m)  2ª corrida – 1 volta (250m)</vt:lpstr>
      <vt:lpstr>Benjamins ‐ BTT 1 volta (800m)</vt:lpstr>
      <vt:lpstr>Infantis ‐ Corrida 1ª corrida ‐ 1 volta (400m)  2ª corrida – 1 volta (400m)</vt:lpstr>
      <vt:lpstr>Infantis ‐ BTT 1 volta (2000m)</vt:lpstr>
      <vt:lpstr>Iniciados ‐ Corrida 1ª corrida ‐ 1 volta (600m)  2ª corrida – 1 volta (600m)</vt:lpstr>
      <vt:lpstr>Iniciados ‐ BTT 1 volta (3100m)</vt:lpstr>
      <vt:lpstr>Juvenis ‐ Corrida 1ª corrida ‐ 1 volta (800m)  2ª corrida – 1 volta (800m)</vt:lpstr>
      <vt:lpstr>Juvenis ‐ BTT 1 volta (5900m)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Percursos Jovem.pptx</dc:title>
  <dc:creator>Utilizador</dc:creator>
  <cp:lastModifiedBy>Artur Parreira</cp:lastModifiedBy>
  <cp:revision>2</cp:revision>
  <dcterms:created xsi:type="dcterms:W3CDTF">2017-09-06T13:11:02Z</dcterms:created>
  <dcterms:modified xsi:type="dcterms:W3CDTF">2017-09-06T13:27:42Z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2017-09-05T00:00:00Z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2017-09-06T00:00:00Z</vt:filetime>
  </property>
</Properties>
</file>