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6" r:id="rId4"/>
    <p:sldId id="265" r:id="rId5"/>
    <p:sldId id="259" r:id="rId6"/>
    <p:sldId id="262" r:id="rId7"/>
    <p:sldId id="264" r:id="rId8"/>
    <p:sldId id="261" r:id="rId9"/>
    <p:sldId id="263" r:id="rId10"/>
  </p:sldIdLst>
  <p:sldSz cx="9144000" cy="6858000" type="screen4x3"/>
  <p:notesSz cx="9144000" cy="6858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70" d="100"/>
          <a:sy n="70" d="100"/>
        </p:scale>
        <p:origin x="139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228"/>
            <a:ext cx="9143999" cy="68202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451529" y="2584576"/>
            <a:ext cx="339725" cy="1223010"/>
          </a:xfrm>
          <a:custGeom>
            <a:avLst/>
            <a:gdLst/>
            <a:ahLst/>
            <a:cxnLst/>
            <a:rect l="l" t="t" r="r" b="b"/>
            <a:pathLst>
              <a:path w="339725" h="1223010">
                <a:moveTo>
                  <a:pt x="160602" y="0"/>
                </a:moveTo>
                <a:lnTo>
                  <a:pt x="143116" y="2091"/>
                </a:lnTo>
                <a:lnTo>
                  <a:pt x="130154" y="9302"/>
                </a:lnTo>
                <a:lnTo>
                  <a:pt x="117525" y="26753"/>
                </a:lnTo>
                <a:lnTo>
                  <a:pt x="85039" y="91252"/>
                </a:lnTo>
                <a:lnTo>
                  <a:pt x="65329" y="129563"/>
                </a:lnTo>
                <a:lnTo>
                  <a:pt x="44524" y="173942"/>
                </a:lnTo>
                <a:lnTo>
                  <a:pt x="25244" y="223835"/>
                </a:lnTo>
                <a:lnTo>
                  <a:pt x="10105" y="278687"/>
                </a:lnTo>
                <a:lnTo>
                  <a:pt x="1725" y="337947"/>
                </a:lnTo>
                <a:lnTo>
                  <a:pt x="0" y="381217"/>
                </a:lnTo>
                <a:lnTo>
                  <a:pt x="272" y="428668"/>
                </a:lnTo>
                <a:lnTo>
                  <a:pt x="2464" y="479316"/>
                </a:lnTo>
                <a:lnTo>
                  <a:pt x="6492" y="532179"/>
                </a:lnTo>
                <a:lnTo>
                  <a:pt x="12278" y="586272"/>
                </a:lnTo>
                <a:lnTo>
                  <a:pt x="19740" y="640611"/>
                </a:lnTo>
                <a:lnTo>
                  <a:pt x="28799" y="694214"/>
                </a:lnTo>
                <a:lnTo>
                  <a:pt x="39373" y="746096"/>
                </a:lnTo>
                <a:lnTo>
                  <a:pt x="51382" y="795274"/>
                </a:lnTo>
                <a:lnTo>
                  <a:pt x="65964" y="844583"/>
                </a:lnTo>
                <a:lnTo>
                  <a:pt x="83767" y="896425"/>
                </a:lnTo>
                <a:lnTo>
                  <a:pt x="103974" y="949165"/>
                </a:lnTo>
                <a:lnTo>
                  <a:pt x="125772" y="1001168"/>
                </a:lnTo>
                <a:lnTo>
                  <a:pt x="148344" y="1050799"/>
                </a:lnTo>
                <a:lnTo>
                  <a:pt x="170875" y="1096423"/>
                </a:lnTo>
                <a:lnTo>
                  <a:pt x="192550" y="1136407"/>
                </a:lnTo>
                <a:lnTo>
                  <a:pt x="212554" y="1169114"/>
                </a:lnTo>
                <a:lnTo>
                  <a:pt x="260498" y="1217110"/>
                </a:lnTo>
                <a:lnTo>
                  <a:pt x="291157" y="1222521"/>
                </a:lnTo>
                <a:lnTo>
                  <a:pt x="317524" y="1209863"/>
                </a:lnTo>
                <a:lnTo>
                  <a:pt x="335077" y="1179857"/>
                </a:lnTo>
                <a:lnTo>
                  <a:pt x="339291" y="1133221"/>
                </a:lnTo>
                <a:lnTo>
                  <a:pt x="334098" y="1101482"/>
                </a:lnTo>
                <a:lnTo>
                  <a:pt x="323335" y="1061915"/>
                </a:lnTo>
                <a:lnTo>
                  <a:pt x="308281" y="1016041"/>
                </a:lnTo>
                <a:lnTo>
                  <a:pt x="290218" y="965383"/>
                </a:lnTo>
                <a:lnTo>
                  <a:pt x="270425" y="911463"/>
                </a:lnTo>
                <a:lnTo>
                  <a:pt x="250183" y="855801"/>
                </a:lnTo>
                <a:lnTo>
                  <a:pt x="230771" y="799919"/>
                </a:lnTo>
                <a:lnTo>
                  <a:pt x="213470" y="745340"/>
                </a:lnTo>
                <a:lnTo>
                  <a:pt x="199559" y="693585"/>
                </a:lnTo>
                <a:lnTo>
                  <a:pt x="190320" y="646176"/>
                </a:lnTo>
                <a:lnTo>
                  <a:pt x="184468" y="589690"/>
                </a:lnTo>
                <a:lnTo>
                  <a:pt x="182506" y="532810"/>
                </a:lnTo>
                <a:lnTo>
                  <a:pt x="183681" y="476523"/>
                </a:lnTo>
                <a:lnTo>
                  <a:pt x="187240" y="421814"/>
                </a:lnTo>
                <a:lnTo>
                  <a:pt x="192431" y="369671"/>
                </a:lnTo>
                <a:lnTo>
                  <a:pt x="198500" y="321081"/>
                </a:lnTo>
                <a:lnTo>
                  <a:pt x="204693" y="277030"/>
                </a:lnTo>
                <a:lnTo>
                  <a:pt x="210259" y="238506"/>
                </a:lnTo>
                <a:lnTo>
                  <a:pt x="226299" y="179443"/>
                </a:lnTo>
                <a:lnTo>
                  <a:pt x="248089" y="138525"/>
                </a:lnTo>
                <a:lnTo>
                  <a:pt x="265855" y="107846"/>
                </a:lnTo>
                <a:lnTo>
                  <a:pt x="269822" y="79501"/>
                </a:lnTo>
                <a:lnTo>
                  <a:pt x="253221" y="50077"/>
                </a:lnTo>
                <a:lnTo>
                  <a:pt x="222642" y="24225"/>
                </a:lnTo>
                <a:lnTo>
                  <a:pt x="188348" y="6135"/>
                </a:lnTo>
                <a:lnTo>
                  <a:pt x="160602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451529" y="2584576"/>
            <a:ext cx="339725" cy="1223010"/>
          </a:xfrm>
          <a:custGeom>
            <a:avLst/>
            <a:gdLst/>
            <a:ahLst/>
            <a:cxnLst/>
            <a:rect l="l" t="t" r="r" b="b"/>
            <a:pathLst>
              <a:path w="339725" h="1223010">
                <a:moveTo>
                  <a:pt x="101039" y="59562"/>
                </a:moveTo>
                <a:lnTo>
                  <a:pt x="85039" y="91252"/>
                </a:lnTo>
                <a:lnTo>
                  <a:pt x="65329" y="129563"/>
                </a:lnTo>
                <a:lnTo>
                  <a:pt x="44524" y="173942"/>
                </a:lnTo>
                <a:lnTo>
                  <a:pt x="25244" y="223835"/>
                </a:lnTo>
                <a:lnTo>
                  <a:pt x="10105" y="278687"/>
                </a:lnTo>
                <a:lnTo>
                  <a:pt x="1725" y="337947"/>
                </a:lnTo>
                <a:lnTo>
                  <a:pt x="0" y="381217"/>
                </a:lnTo>
                <a:lnTo>
                  <a:pt x="272" y="428668"/>
                </a:lnTo>
                <a:lnTo>
                  <a:pt x="2464" y="479316"/>
                </a:lnTo>
                <a:lnTo>
                  <a:pt x="6492" y="532179"/>
                </a:lnTo>
                <a:lnTo>
                  <a:pt x="12278" y="586272"/>
                </a:lnTo>
                <a:lnTo>
                  <a:pt x="19740" y="640611"/>
                </a:lnTo>
                <a:lnTo>
                  <a:pt x="28799" y="694214"/>
                </a:lnTo>
                <a:lnTo>
                  <a:pt x="39373" y="746096"/>
                </a:lnTo>
                <a:lnTo>
                  <a:pt x="51382" y="795274"/>
                </a:lnTo>
                <a:lnTo>
                  <a:pt x="65964" y="844583"/>
                </a:lnTo>
                <a:lnTo>
                  <a:pt x="83767" y="896425"/>
                </a:lnTo>
                <a:lnTo>
                  <a:pt x="103974" y="949165"/>
                </a:lnTo>
                <a:lnTo>
                  <a:pt x="125772" y="1001168"/>
                </a:lnTo>
                <a:lnTo>
                  <a:pt x="148344" y="1050799"/>
                </a:lnTo>
                <a:lnTo>
                  <a:pt x="170875" y="1096423"/>
                </a:lnTo>
                <a:lnTo>
                  <a:pt x="192550" y="1136407"/>
                </a:lnTo>
                <a:lnTo>
                  <a:pt x="212554" y="1169114"/>
                </a:lnTo>
                <a:lnTo>
                  <a:pt x="260498" y="1217110"/>
                </a:lnTo>
                <a:lnTo>
                  <a:pt x="291157" y="1222521"/>
                </a:lnTo>
                <a:lnTo>
                  <a:pt x="317524" y="1209863"/>
                </a:lnTo>
                <a:lnTo>
                  <a:pt x="335077" y="1179857"/>
                </a:lnTo>
                <a:lnTo>
                  <a:pt x="339291" y="1133221"/>
                </a:lnTo>
                <a:lnTo>
                  <a:pt x="334098" y="1101482"/>
                </a:lnTo>
                <a:lnTo>
                  <a:pt x="323335" y="1061915"/>
                </a:lnTo>
                <a:lnTo>
                  <a:pt x="308281" y="1016041"/>
                </a:lnTo>
                <a:lnTo>
                  <a:pt x="290218" y="965383"/>
                </a:lnTo>
                <a:lnTo>
                  <a:pt x="270425" y="911463"/>
                </a:lnTo>
                <a:lnTo>
                  <a:pt x="250183" y="855801"/>
                </a:lnTo>
                <a:lnTo>
                  <a:pt x="230771" y="799919"/>
                </a:lnTo>
                <a:lnTo>
                  <a:pt x="213470" y="745340"/>
                </a:lnTo>
                <a:lnTo>
                  <a:pt x="199559" y="693585"/>
                </a:lnTo>
                <a:lnTo>
                  <a:pt x="190320" y="646176"/>
                </a:lnTo>
                <a:lnTo>
                  <a:pt x="184468" y="589690"/>
                </a:lnTo>
                <a:lnTo>
                  <a:pt x="182506" y="532810"/>
                </a:lnTo>
                <a:lnTo>
                  <a:pt x="183681" y="476523"/>
                </a:lnTo>
                <a:lnTo>
                  <a:pt x="187240" y="421814"/>
                </a:lnTo>
                <a:lnTo>
                  <a:pt x="192431" y="369671"/>
                </a:lnTo>
                <a:lnTo>
                  <a:pt x="198500" y="321081"/>
                </a:lnTo>
                <a:lnTo>
                  <a:pt x="204693" y="277030"/>
                </a:lnTo>
                <a:lnTo>
                  <a:pt x="210259" y="238506"/>
                </a:lnTo>
                <a:lnTo>
                  <a:pt x="226299" y="179443"/>
                </a:lnTo>
                <a:lnTo>
                  <a:pt x="248089" y="138525"/>
                </a:lnTo>
                <a:lnTo>
                  <a:pt x="265855" y="107846"/>
                </a:lnTo>
                <a:lnTo>
                  <a:pt x="269822" y="79501"/>
                </a:lnTo>
                <a:lnTo>
                  <a:pt x="253221" y="50077"/>
                </a:lnTo>
                <a:lnTo>
                  <a:pt x="222642" y="24225"/>
                </a:lnTo>
                <a:lnTo>
                  <a:pt x="188348" y="6135"/>
                </a:lnTo>
                <a:lnTo>
                  <a:pt x="160602" y="0"/>
                </a:lnTo>
                <a:lnTo>
                  <a:pt x="143116" y="2091"/>
                </a:lnTo>
                <a:lnTo>
                  <a:pt x="130154" y="9302"/>
                </a:lnTo>
                <a:lnTo>
                  <a:pt x="117525" y="26753"/>
                </a:lnTo>
                <a:lnTo>
                  <a:pt x="101039" y="59562"/>
                </a:lnTo>
                <a:close/>
              </a:path>
            </a:pathLst>
          </a:custGeom>
          <a:ln w="254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85750" y="5767387"/>
            <a:ext cx="2990850" cy="923925"/>
          </a:xfrm>
          <a:custGeom>
            <a:avLst/>
            <a:gdLst/>
            <a:ahLst/>
            <a:cxnLst/>
            <a:rect l="l" t="t" r="r" b="b"/>
            <a:pathLst>
              <a:path w="2990850" h="923925">
                <a:moveTo>
                  <a:pt x="0" y="923925"/>
                </a:moveTo>
                <a:lnTo>
                  <a:pt x="2990850" y="923925"/>
                </a:lnTo>
                <a:lnTo>
                  <a:pt x="2990850" y="0"/>
                </a:lnTo>
                <a:lnTo>
                  <a:pt x="0" y="0"/>
                </a:lnTo>
                <a:lnTo>
                  <a:pt x="0" y="9239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228"/>
            <a:ext cx="9143999" cy="6820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5290" y="136525"/>
            <a:ext cx="8713419" cy="622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8451"/>
            <a:ext cx="9144000" cy="539954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240733" y="375478"/>
            <a:ext cx="3173413" cy="64889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algn="ctr">
              <a:defRPr/>
            </a:pPr>
            <a:r>
              <a:rPr lang="pt-PT" sz="2000" b="1" dirty="0" smtClean="0">
                <a:latin typeface="Arial" charset="0"/>
              </a:rPr>
              <a:t>SECRETARIADO</a:t>
            </a:r>
            <a:r>
              <a:rPr lang="pt-PT" sz="2000" b="1" dirty="0" smtClean="0">
                <a:latin typeface="Arial" charset="0"/>
              </a:rPr>
              <a:t>, TRANSIÇÃO E META</a:t>
            </a:r>
            <a:endParaRPr lang="pt-PT" sz="2000" b="1" dirty="0">
              <a:latin typeface="Arial" charset="0"/>
            </a:endParaRPr>
          </a:p>
        </p:txBody>
      </p:sp>
      <p:sp>
        <p:nvSpPr>
          <p:cNvPr id="23" name="Text Box 55"/>
          <p:cNvSpPr txBox="1">
            <a:spLocks noChangeArrowheads="1"/>
          </p:cNvSpPr>
          <p:nvPr/>
        </p:nvSpPr>
        <p:spPr bwMode="auto">
          <a:xfrm>
            <a:off x="6181607" y="3418921"/>
            <a:ext cx="1558925" cy="2778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1200" b="1" i="1">
                <a:latin typeface="Verdana" panose="020B0604030504040204" pitchFamily="34" charset="0"/>
              </a:rPr>
              <a:t>Secretariado</a:t>
            </a:r>
          </a:p>
        </p:txBody>
      </p:sp>
      <p:sp>
        <p:nvSpPr>
          <p:cNvPr id="31" name="Text Box 51"/>
          <p:cNvSpPr txBox="1">
            <a:spLocks noChangeArrowheads="1"/>
          </p:cNvSpPr>
          <p:nvPr/>
        </p:nvSpPr>
        <p:spPr bwMode="auto">
          <a:xfrm rot="5400000">
            <a:off x="4108094" y="5354638"/>
            <a:ext cx="714375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800" b="1" dirty="0">
                <a:latin typeface="Verdana" panose="020B0604030504040204" pitchFamily="34" charset="0"/>
              </a:rPr>
              <a:t>META</a:t>
            </a:r>
          </a:p>
        </p:txBody>
      </p:sp>
      <p:sp>
        <p:nvSpPr>
          <p:cNvPr id="33" name="Text Box 55"/>
          <p:cNvSpPr txBox="1">
            <a:spLocks noChangeArrowheads="1"/>
          </p:cNvSpPr>
          <p:nvPr/>
        </p:nvSpPr>
        <p:spPr bwMode="auto">
          <a:xfrm>
            <a:off x="2329921" y="4223732"/>
            <a:ext cx="3689879" cy="677501"/>
          </a:xfrm>
          <a:prstGeom prst="rect">
            <a:avLst/>
          </a:prstGeom>
          <a:solidFill>
            <a:srgbClr val="FFFF00">
              <a:alpha val="66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pt-PT" altLang="pt-PT" sz="2000" b="1" i="1" dirty="0">
              <a:latin typeface="Verdana" panose="020B0604030504040204" pitchFamily="34" charset="0"/>
            </a:endParaRPr>
          </a:p>
        </p:txBody>
      </p:sp>
      <p:cxnSp>
        <p:nvCxnSpPr>
          <p:cNvPr id="35" name="Conexão recta unidireccional 63"/>
          <p:cNvCxnSpPr/>
          <p:nvPr/>
        </p:nvCxnSpPr>
        <p:spPr>
          <a:xfrm>
            <a:off x="6446044" y="1704134"/>
            <a:ext cx="411956" cy="24751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2885236" y="6256982"/>
            <a:ext cx="132080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1100" dirty="0" smtClean="0"/>
              <a:t>Início Ciclismo</a:t>
            </a:r>
            <a:endParaRPr lang="pt-PT" altLang="pt-PT" sz="1100" dirty="0"/>
          </a:p>
        </p:txBody>
      </p:sp>
      <p:cxnSp>
        <p:nvCxnSpPr>
          <p:cNvPr id="55" name="Conexão recta unidireccional 66"/>
          <p:cNvCxnSpPr/>
          <p:nvPr/>
        </p:nvCxnSpPr>
        <p:spPr>
          <a:xfrm flipH="1" flipV="1">
            <a:off x="2349212" y="5422416"/>
            <a:ext cx="1072049" cy="88250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7571701" y="3696733"/>
            <a:ext cx="132080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1100" dirty="0" smtClean="0"/>
              <a:t>Final do Ciclismo</a:t>
            </a:r>
            <a:endParaRPr lang="pt-PT" altLang="pt-PT" sz="1100" dirty="0"/>
          </a:p>
        </p:txBody>
      </p:sp>
      <p:cxnSp>
        <p:nvCxnSpPr>
          <p:cNvPr id="60" name="Conexão recta unidireccional 66"/>
          <p:cNvCxnSpPr/>
          <p:nvPr/>
        </p:nvCxnSpPr>
        <p:spPr>
          <a:xfrm flipH="1">
            <a:off x="7011294" y="3883954"/>
            <a:ext cx="1506723" cy="4549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rma livre 11"/>
          <p:cNvSpPr/>
          <p:nvPr/>
        </p:nvSpPr>
        <p:spPr>
          <a:xfrm>
            <a:off x="6864824" y="4406206"/>
            <a:ext cx="2210937" cy="1080194"/>
          </a:xfrm>
          <a:custGeom>
            <a:avLst/>
            <a:gdLst>
              <a:gd name="connsiteX0" fmla="*/ 2210937 w 2210937"/>
              <a:gd name="connsiteY0" fmla="*/ 1080194 h 1080194"/>
              <a:gd name="connsiteX1" fmla="*/ 1883391 w 2210937"/>
              <a:gd name="connsiteY1" fmla="*/ 957364 h 1080194"/>
              <a:gd name="connsiteX2" fmla="*/ 1651379 w 2210937"/>
              <a:gd name="connsiteY2" fmla="*/ 520636 h 1080194"/>
              <a:gd name="connsiteX3" fmla="*/ 1514901 w 2210937"/>
              <a:gd name="connsiteY3" fmla="*/ 206737 h 1080194"/>
              <a:gd name="connsiteX4" fmla="*/ 1091821 w 2210937"/>
              <a:gd name="connsiteY4" fmla="*/ 29316 h 1080194"/>
              <a:gd name="connsiteX5" fmla="*/ 682388 w 2210937"/>
              <a:gd name="connsiteY5" fmla="*/ 2021 h 1080194"/>
              <a:gd name="connsiteX6" fmla="*/ 313898 w 2210937"/>
              <a:gd name="connsiteY6" fmla="*/ 2021 h 1080194"/>
              <a:gd name="connsiteX7" fmla="*/ 0 w 2210937"/>
              <a:gd name="connsiteY7" fmla="*/ 2021 h 1080194"/>
              <a:gd name="connsiteX8" fmla="*/ 0 w 2210937"/>
              <a:gd name="connsiteY8" fmla="*/ 2021 h 1080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0937" h="1080194">
                <a:moveTo>
                  <a:pt x="2210937" y="1080194"/>
                </a:moveTo>
                <a:cubicBezTo>
                  <a:pt x="2093794" y="1065409"/>
                  <a:pt x="1976651" y="1050624"/>
                  <a:pt x="1883391" y="957364"/>
                </a:cubicBezTo>
                <a:cubicBezTo>
                  <a:pt x="1790131" y="864104"/>
                  <a:pt x="1712794" y="645740"/>
                  <a:pt x="1651379" y="520636"/>
                </a:cubicBezTo>
                <a:cubicBezTo>
                  <a:pt x="1589964" y="395532"/>
                  <a:pt x="1608161" y="288624"/>
                  <a:pt x="1514901" y="206737"/>
                </a:cubicBezTo>
                <a:cubicBezTo>
                  <a:pt x="1421641" y="124850"/>
                  <a:pt x="1230573" y="63435"/>
                  <a:pt x="1091821" y="29316"/>
                </a:cubicBezTo>
                <a:cubicBezTo>
                  <a:pt x="953069" y="-4803"/>
                  <a:pt x="812042" y="6570"/>
                  <a:pt x="682388" y="2021"/>
                </a:cubicBezTo>
                <a:cubicBezTo>
                  <a:pt x="552734" y="-2528"/>
                  <a:pt x="313898" y="2021"/>
                  <a:pt x="313898" y="2021"/>
                </a:cubicBezTo>
                <a:lnTo>
                  <a:pt x="0" y="2021"/>
                </a:lnTo>
                <a:lnTo>
                  <a:pt x="0" y="2021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Rectangle 29" descr="Large checker board"/>
          <p:cNvSpPr>
            <a:spLocks noChangeArrowheads="1"/>
          </p:cNvSpPr>
          <p:nvPr/>
        </p:nvSpPr>
        <p:spPr bwMode="auto">
          <a:xfrm rot="5400000">
            <a:off x="1680071" y="5366249"/>
            <a:ext cx="758672" cy="148386"/>
          </a:xfrm>
          <a:prstGeom prst="rect">
            <a:avLst/>
          </a:prstGeom>
          <a:pattFill prst="lgCheck">
            <a:fgClr>
              <a:schemeClr val="bg1"/>
            </a:fgClr>
            <a:bgClr>
              <a:srgbClr val="FF82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1684521" y="5877253"/>
            <a:ext cx="1566862" cy="261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100" dirty="0"/>
              <a:t>Linha de montagem</a:t>
            </a:r>
          </a:p>
        </p:txBody>
      </p:sp>
      <p:cxnSp>
        <p:nvCxnSpPr>
          <p:cNvPr id="32" name="Conexão recta unidireccional 66"/>
          <p:cNvCxnSpPr/>
          <p:nvPr/>
        </p:nvCxnSpPr>
        <p:spPr>
          <a:xfrm flipH="1">
            <a:off x="6858000" y="3278393"/>
            <a:ext cx="1112292" cy="8433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29" descr="Large checker board"/>
          <p:cNvSpPr>
            <a:spLocks noChangeArrowheads="1"/>
          </p:cNvSpPr>
          <p:nvPr/>
        </p:nvSpPr>
        <p:spPr bwMode="auto">
          <a:xfrm rot="5400000">
            <a:off x="6444531" y="4298985"/>
            <a:ext cx="586384" cy="171403"/>
          </a:xfrm>
          <a:prstGeom prst="rect">
            <a:avLst/>
          </a:prstGeom>
          <a:pattFill prst="lgCheck">
            <a:fgClr>
              <a:schemeClr val="bg1"/>
            </a:fgClr>
            <a:bgClr>
              <a:srgbClr val="FF82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cxnSp>
        <p:nvCxnSpPr>
          <p:cNvPr id="36" name="Conexão recta unidireccional 63"/>
          <p:cNvCxnSpPr/>
          <p:nvPr/>
        </p:nvCxnSpPr>
        <p:spPr>
          <a:xfrm flipH="1" flipV="1">
            <a:off x="2256419" y="5596896"/>
            <a:ext cx="377456" cy="34670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7236050" y="3100731"/>
            <a:ext cx="1762125" cy="261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100"/>
              <a:t>Linha de desmontagem</a:t>
            </a:r>
          </a:p>
        </p:txBody>
      </p:sp>
      <p:sp>
        <p:nvSpPr>
          <p:cNvPr id="17" name="Forma livre 16"/>
          <p:cNvSpPr/>
          <p:nvPr/>
        </p:nvSpPr>
        <p:spPr>
          <a:xfrm>
            <a:off x="76200" y="4338854"/>
            <a:ext cx="2273012" cy="1092311"/>
          </a:xfrm>
          <a:custGeom>
            <a:avLst/>
            <a:gdLst>
              <a:gd name="connsiteX0" fmla="*/ 2347414 w 2347414"/>
              <a:gd name="connsiteY0" fmla="*/ 178036 h 1106083"/>
              <a:gd name="connsiteX1" fmla="*/ 1774208 w 2347414"/>
              <a:gd name="connsiteY1" fmla="*/ 615 h 1106083"/>
              <a:gd name="connsiteX2" fmla="*/ 1214650 w 2347414"/>
              <a:gd name="connsiteY2" fmla="*/ 232627 h 1106083"/>
              <a:gd name="connsiteX3" fmla="*/ 914400 w 2347414"/>
              <a:gd name="connsiteY3" fmla="*/ 601116 h 1106083"/>
              <a:gd name="connsiteX4" fmla="*/ 655092 w 2347414"/>
              <a:gd name="connsiteY4" fmla="*/ 901367 h 1106083"/>
              <a:gd name="connsiteX5" fmla="*/ 286603 w 2347414"/>
              <a:gd name="connsiteY5" fmla="*/ 1065140 h 1106083"/>
              <a:gd name="connsiteX6" fmla="*/ 0 w 2347414"/>
              <a:gd name="connsiteY6" fmla="*/ 1106083 h 1106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7414" h="1106083">
                <a:moveTo>
                  <a:pt x="2347414" y="178036"/>
                </a:moveTo>
                <a:cubicBezTo>
                  <a:pt x="2155208" y="84776"/>
                  <a:pt x="1963002" y="-8483"/>
                  <a:pt x="1774208" y="615"/>
                </a:cubicBezTo>
                <a:cubicBezTo>
                  <a:pt x="1585414" y="9713"/>
                  <a:pt x="1357951" y="132544"/>
                  <a:pt x="1214650" y="232627"/>
                </a:cubicBezTo>
                <a:cubicBezTo>
                  <a:pt x="1071349" y="332710"/>
                  <a:pt x="1007660" y="489659"/>
                  <a:pt x="914400" y="601116"/>
                </a:cubicBezTo>
                <a:cubicBezTo>
                  <a:pt x="821140" y="712573"/>
                  <a:pt x="759725" y="824030"/>
                  <a:pt x="655092" y="901367"/>
                </a:cubicBezTo>
                <a:cubicBezTo>
                  <a:pt x="550459" y="978704"/>
                  <a:pt x="395785" y="1031021"/>
                  <a:pt x="286603" y="1065140"/>
                </a:cubicBezTo>
                <a:cubicBezTo>
                  <a:pt x="177421" y="1099259"/>
                  <a:pt x="88710" y="1102671"/>
                  <a:pt x="0" y="1106083"/>
                </a:cubicBez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1307618" y="3011446"/>
            <a:ext cx="132080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1100" dirty="0" smtClean="0"/>
              <a:t>Início Corrida</a:t>
            </a:r>
            <a:endParaRPr lang="pt-PT" altLang="pt-PT" sz="1100" dirty="0"/>
          </a:p>
        </p:txBody>
      </p:sp>
      <p:cxnSp>
        <p:nvCxnSpPr>
          <p:cNvPr id="42" name="Conexão recta unidireccional 63"/>
          <p:cNvCxnSpPr/>
          <p:nvPr/>
        </p:nvCxnSpPr>
        <p:spPr>
          <a:xfrm>
            <a:off x="2080881" y="3229491"/>
            <a:ext cx="51697" cy="110766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utoShape 56"/>
          <p:cNvSpPr>
            <a:spLocks noChangeArrowheads="1"/>
          </p:cNvSpPr>
          <p:nvPr/>
        </p:nvSpPr>
        <p:spPr bwMode="auto">
          <a:xfrm rot="19620927">
            <a:off x="1215628" y="4521033"/>
            <a:ext cx="423862" cy="173037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7" name="AutoShape 56"/>
          <p:cNvSpPr>
            <a:spLocks noChangeArrowheads="1"/>
          </p:cNvSpPr>
          <p:nvPr/>
        </p:nvSpPr>
        <p:spPr bwMode="auto">
          <a:xfrm rot="10800000">
            <a:off x="3765754" y="5376068"/>
            <a:ext cx="423862" cy="173037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2" name="Forma livre 21"/>
          <p:cNvSpPr/>
          <p:nvPr/>
        </p:nvSpPr>
        <p:spPr>
          <a:xfrm>
            <a:off x="27296" y="3948301"/>
            <a:ext cx="6261872" cy="1347030"/>
          </a:xfrm>
          <a:custGeom>
            <a:avLst/>
            <a:gdLst>
              <a:gd name="connsiteX0" fmla="*/ 0 w 6261872"/>
              <a:gd name="connsiteY0" fmla="*/ 1347030 h 1347030"/>
              <a:gd name="connsiteX1" fmla="*/ 504967 w 6261872"/>
              <a:gd name="connsiteY1" fmla="*/ 1183257 h 1347030"/>
              <a:gd name="connsiteX2" fmla="*/ 777922 w 6261872"/>
              <a:gd name="connsiteY2" fmla="*/ 869359 h 1347030"/>
              <a:gd name="connsiteX3" fmla="*/ 955343 w 6261872"/>
              <a:gd name="connsiteY3" fmla="*/ 541812 h 1347030"/>
              <a:gd name="connsiteX4" fmla="*/ 1160059 w 6261872"/>
              <a:gd name="connsiteY4" fmla="*/ 323448 h 1347030"/>
              <a:gd name="connsiteX5" fmla="*/ 1555844 w 6261872"/>
              <a:gd name="connsiteY5" fmla="*/ 241562 h 1347030"/>
              <a:gd name="connsiteX6" fmla="*/ 2006220 w 6261872"/>
              <a:gd name="connsiteY6" fmla="*/ 159675 h 1347030"/>
              <a:gd name="connsiteX7" fmla="*/ 2934268 w 6261872"/>
              <a:gd name="connsiteY7" fmla="*/ 105084 h 1347030"/>
              <a:gd name="connsiteX8" fmla="*/ 3903259 w 6261872"/>
              <a:gd name="connsiteY8" fmla="*/ 9550 h 1347030"/>
              <a:gd name="connsiteX9" fmla="*/ 4490113 w 6261872"/>
              <a:gd name="connsiteY9" fmla="*/ 9550 h 1347030"/>
              <a:gd name="connsiteX10" fmla="*/ 5186149 w 6261872"/>
              <a:gd name="connsiteY10" fmla="*/ 64141 h 1347030"/>
              <a:gd name="connsiteX11" fmla="*/ 5800298 w 6261872"/>
              <a:gd name="connsiteY11" fmla="*/ 91436 h 1347030"/>
              <a:gd name="connsiteX12" fmla="*/ 6114197 w 6261872"/>
              <a:gd name="connsiteY12" fmla="*/ 132380 h 1347030"/>
              <a:gd name="connsiteX13" fmla="*/ 6250674 w 6261872"/>
              <a:gd name="connsiteY13" fmla="*/ 241562 h 1347030"/>
              <a:gd name="connsiteX14" fmla="*/ 6250674 w 6261872"/>
              <a:gd name="connsiteY14" fmla="*/ 391687 h 1347030"/>
              <a:gd name="connsiteX15" fmla="*/ 6223379 w 6261872"/>
              <a:gd name="connsiteY15" fmla="*/ 514517 h 1347030"/>
              <a:gd name="connsiteX16" fmla="*/ 6114197 w 6261872"/>
              <a:gd name="connsiteY16" fmla="*/ 569108 h 1347030"/>
              <a:gd name="connsiteX17" fmla="*/ 5964071 w 6261872"/>
              <a:gd name="connsiteY17" fmla="*/ 582756 h 1347030"/>
              <a:gd name="connsiteX18" fmla="*/ 5964071 w 6261872"/>
              <a:gd name="connsiteY18" fmla="*/ 582756 h 1347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261872" h="1347030">
                <a:moveTo>
                  <a:pt x="0" y="1347030"/>
                </a:moveTo>
                <a:cubicBezTo>
                  <a:pt x="187656" y="1304949"/>
                  <a:pt x="375313" y="1262869"/>
                  <a:pt x="504967" y="1183257"/>
                </a:cubicBezTo>
                <a:cubicBezTo>
                  <a:pt x="634621" y="1103645"/>
                  <a:pt x="702859" y="976267"/>
                  <a:pt x="777922" y="869359"/>
                </a:cubicBezTo>
                <a:cubicBezTo>
                  <a:pt x="852985" y="762451"/>
                  <a:pt x="891654" y="632797"/>
                  <a:pt x="955343" y="541812"/>
                </a:cubicBezTo>
                <a:cubicBezTo>
                  <a:pt x="1019032" y="450827"/>
                  <a:pt x="1059976" y="373490"/>
                  <a:pt x="1160059" y="323448"/>
                </a:cubicBezTo>
                <a:cubicBezTo>
                  <a:pt x="1260143" y="273406"/>
                  <a:pt x="1414817" y="268857"/>
                  <a:pt x="1555844" y="241562"/>
                </a:cubicBezTo>
                <a:cubicBezTo>
                  <a:pt x="1696871" y="214267"/>
                  <a:pt x="1776483" y="182421"/>
                  <a:pt x="2006220" y="159675"/>
                </a:cubicBezTo>
                <a:cubicBezTo>
                  <a:pt x="2235957" y="136929"/>
                  <a:pt x="2618095" y="130105"/>
                  <a:pt x="2934268" y="105084"/>
                </a:cubicBezTo>
                <a:cubicBezTo>
                  <a:pt x="3250441" y="80063"/>
                  <a:pt x="3643952" y="25472"/>
                  <a:pt x="3903259" y="9550"/>
                </a:cubicBezTo>
                <a:cubicBezTo>
                  <a:pt x="4162566" y="-6372"/>
                  <a:pt x="4276298" y="452"/>
                  <a:pt x="4490113" y="9550"/>
                </a:cubicBezTo>
                <a:cubicBezTo>
                  <a:pt x="4703928" y="18648"/>
                  <a:pt x="4967785" y="50493"/>
                  <a:pt x="5186149" y="64141"/>
                </a:cubicBezTo>
                <a:cubicBezTo>
                  <a:pt x="5404513" y="77789"/>
                  <a:pt x="5645623" y="80063"/>
                  <a:pt x="5800298" y="91436"/>
                </a:cubicBezTo>
                <a:cubicBezTo>
                  <a:pt x="5954973" y="102809"/>
                  <a:pt x="6039134" y="107359"/>
                  <a:pt x="6114197" y="132380"/>
                </a:cubicBezTo>
                <a:cubicBezTo>
                  <a:pt x="6189260" y="157401"/>
                  <a:pt x="6227928" y="198344"/>
                  <a:pt x="6250674" y="241562"/>
                </a:cubicBezTo>
                <a:cubicBezTo>
                  <a:pt x="6273420" y="284780"/>
                  <a:pt x="6255223" y="346194"/>
                  <a:pt x="6250674" y="391687"/>
                </a:cubicBezTo>
                <a:cubicBezTo>
                  <a:pt x="6246125" y="437179"/>
                  <a:pt x="6246125" y="484947"/>
                  <a:pt x="6223379" y="514517"/>
                </a:cubicBezTo>
                <a:cubicBezTo>
                  <a:pt x="6200633" y="544087"/>
                  <a:pt x="6157415" y="557735"/>
                  <a:pt x="6114197" y="569108"/>
                </a:cubicBezTo>
                <a:cubicBezTo>
                  <a:pt x="6070979" y="580481"/>
                  <a:pt x="5964071" y="582756"/>
                  <a:pt x="5964071" y="582756"/>
                </a:cubicBezTo>
                <a:lnTo>
                  <a:pt x="5964071" y="582756"/>
                </a:ln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AutoShape 56"/>
          <p:cNvSpPr>
            <a:spLocks noChangeArrowheads="1"/>
          </p:cNvSpPr>
          <p:nvPr/>
        </p:nvSpPr>
        <p:spPr bwMode="auto">
          <a:xfrm rot="10378748">
            <a:off x="1215629" y="3967872"/>
            <a:ext cx="423862" cy="173037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6" name="object 7"/>
          <p:cNvSpPr txBox="1"/>
          <p:nvPr/>
        </p:nvSpPr>
        <p:spPr>
          <a:xfrm>
            <a:off x="321578" y="152400"/>
            <a:ext cx="3173413" cy="1141338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260"/>
              </a:spcBef>
            </a:pPr>
            <a:r>
              <a:rPr lang="pt-PT" sz="2400" b="1" spc="-20" dirty="0" smtClean="0">
                <a:latin typeface="Arial"/>
                <a:cs typeface="Arial"/>
              </a:rPr>
              <a:t>III </a:t>
            </a:r>
            <a:r>
              <a:rPr sz="2400" b="1" spc="-20" dirty="0" smtClean="0">
                <a:latin typeface="Arial"/>
                <a:cs typeface="Arial"/>
              </a:rPr>
              <a:t>Triatlo </a:t>
            </a:r>
            <a:r>
              <a:rPr sz="2400" b="1" spc="-5" dirty="0">
                <a:latin typeface="Arial"/>
                <a:cs typeface="Arial"/>
              </a:rPr>
              <a:t>de</a:t>
            </a:r>
            <a:r>
              <a:rPr sz="2400" b="1" spc="-15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Albufeira</a:t>
            </a:r>
            <a:endParaRPr sz="2400" dirty="0">
              <a:latin typeface="Arial"/>
              <a:cs typeface="Arial"/>
            </a:endParaRPr>
          </a:p>
          <a:p>
            <a:pPr algn="ctr">
              <a:defRPr/>
            </a:pPr>
            <a:r>
              <a:rPr lang="pt-PT" sz="1600" b="1" dirty="0" smtClean="0">
                <a:latin typeface="Arial" charset="0"/>
              </a:rPr>
              <a:t>14 </a:t>
            </a:r>
            <a:r>
              <a:rPr lang="pt-PT" sz="1600" b="1" dirty="0">
                <a:latin typeface="Arial" charset="0"/>
              </a:rPr>
              <a:t>de </a:t>
            </a:r>
            <a:r>
              <a:rPr lang="pt-PT" sz="1600" b="1" dirty="0" smtClean="0">
                <a:latin typeface="Arial" charset="0"/>
              </a:rPr>
              <a:t>Maio </a:t>
            </a:r>
            <a:r>
              <a:rPr lang="pt-PT" sz="1600" b="1" dirty="0">
                <a:latin typeface="Arial" charset="0"/>
              </a:rPr>
              <a:t>de </a:t>
            </a:r>
            <a:r>
              <a:rPr lang="pt-PT" sz="1600" b="1" dirty="0" smtClean="0">
                <a:latin typeface="Arial" charset="0"/>
              </a:rPr>
              <a:t>2017</a:t>
            </a:r>
            <a:endParaRPr lang="pt-PT" sz="1600" b="1" dirty="0" smtClean="0">
              <a:latin typeface="Arial" charset="0"/>
            </a:endParaRPr>
          </a:p>
          <a:p>
            <a:pPr algn="ctr">
              <a:defRPr/>
            </a:pPr>
            <a:r>
              <a:rPr lang="pt-PT" sz="1600" b="1" dirty="0" smtClean="0">
                <a:latin typeface="Arial" charset="0"/>
              </a:rPr>
              <a:t>Campeonato Regional </a:t>
            </a:r>
            <a:r>
              <a:rPr lang="pt-PT" sz="1600" b="1" dirty="0" smtClean="0">
                <a:latin typeface="Arial" charset="0"/>
              </a:rPr>
              <a:t>de Triatlo do Algarve</a:t>
            </a:r>
            <a:endParaRPr lang="pt-PT" sz="1600" b="1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667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38" y="5206"/>
            <a:ext cx="9138761" cy="68527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31307" y="1198625"/>
            <a:ext cx="299085" cy="294640"/>
          </a:xfrm>
          <a:custGeom>
            <a:avLst/>
            <a:gdLst/>
            <a:ahLst/>
            <a:cxnLst/>
            <a:rect l="l" t="t" r="r" b="b"/>
            <a:pathLst>
              <a:path w="299085" h="294640">
                <a:moveTo>
                  <a:pt x="1269" y="190881"/>
                </a:moveTo>
                <a:lnTo>
                  <a:pt x="0" y="293115"/>
                </a:lnTo>
                <a:lnTo>
                  <a:pt x="102107" y="294386"/>
                </a:lnTo>
                <a:lnTo>
                  <a:pt x="76834" y="268477"/>
                </a:lnTo>
                <a:lnTo>
                  <a:pt x="129795" y="216788"/>
                </a:lnTo>
                <a:lnTo>
                  <a:pt x="26415" y="216788"/>
                </a:lnTo>
                <a:lnTo>
                  <a:pt x="1269" y="190881"/>
                </a:lnTo>
                <a:close/>
              </a:path>
              <a:path w="299085" h="294640">
                <a:moveTo>
                  <a:pt x="248538" y="0"/>
                </a:moveTo>
                <a:lnTo>
                  <a:pt x="26415" y="216788"/>
                </a:lnTo>
                <a:lnTo>
                  <a:pt x="129795" y="216788"/>
                </a:lnTo>
                <a:lnTo>
                  <a:pt x="298957" y="51688"/>
                </a:lnTo>
                <a:lnTo>
                  <a:pt x="24853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31307" y="1198625"/>
            <a:ext cx="299085" cy="294640"/>
          </a:xfrm>
          <a:custGeom>
            <a:avLst/>
            <a:gdLst/>
            <a:ahLst/>
            <a:cxnLst/>
            <a:rect l="l" t="t" r="r" b="b"/>
            <a:pathLst>
              <a:path w="299085" h="294640">
                <a:moveTo>
                  <a:pt x="298957" y="51688"/>
                </a:moveTo>
                <a:lnTo>
                  <a:pt x="76834" y="268477"/>
                </a:lnTo>
                <a:lnTo>
                  <a:pt x="102107" y="294386"/>
                </a:lnTo>
                <a:lnTo>
                  <a:pt x="0" y="293115"/>
                </a:lnTo>
                <a:lnTo>
                  <a:pt x="1269" y="190881"/>
                </a:lnTo>
                <a:lnTo>
                  <a:pt x="26415" y="216788"/>
                </a:lnTo>
                <a:lnTo>
                  <a:pt x="248538" y="0"/>
                </a:lnTo>
                <a:lnTo>
                  <a:pt x="298957" y="5168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32945" y="893757"/>
            <a:ext cx="5641679" cy="5430844"/>
          </a:xfrm>
          <a:custGeom>
            <a:avLst/>
            <a:gdLst>
              <a:gd name="connsiteX0" fmla="*/ 2985770 w 4576754"/>
              <a:gd name="connsiteY0" fmla="*/ 223900 h 5304756"/>
              <a:gd name="connsiteX1" fmla="*/ 765048 w 4576754"/>
              <a:gd name="connsiteY1" fmla="*/ 2388616 h 5304756"/>
              <a:gd name="connsiteX2" fmla="*/ 706430 w 4576754"/>
              <a:gd name="connsiteY2" fmla="*/ 2446586 h 5304756"/>
              <a:gd name="connsiteX3" fmla="*/ 650011 w 4576754"/>
              <a:gd name="connsiteY3" fmla="*/ 2500493 h 5304756"/>
              <a:gd name="connsiteX4" fmla="*/ 595807 w 4576754"/>
              <a:gd name="connsiteY4" fmla="*/ 2550600 h 5304756"/>
              <a:gd name="connsiteX5" fmla="*/ 543836 w 4576754"/>
              <a:gd name="connsiteY5" fmla="*/ 2597174 h 5304756"/>
              <a:gd name="connsiteX6" fmla="*/ 494117 w 4576754"/>
              <a:gd name="connsiteY6" fmla="*/ 2640478 h 5304756"/>
              <a:gd name="connsiteX7" fmla="*/ 446667 w 4576754"/>
              <a:gd name="connsiteY7" fmla="*/ 2680778 h 5304756"/>
              <a:gd name="connsiteX8" fmla="*/ 401504 w 4576754"/>
              <a:gd name="connsiteY8" fmla="*/ 2718340 h 5304756"/>
              <a:gd name="connsiteX9" fmla="*/ 358646 w 4576754"/>
              <a:gd name="connsiteY9" fmla="*/ 2753428 h 5304756"/>
              <a:gd name="connsiteX10" fmla="*/ 318110 w 4576754"/>
              <a:gd name="connsiteY10" fmla="*/ 2786308 h 5304756"/>
              <a:gd name="connsiteX11" fmla="*/ 279916 w 4576754"/>
              <a:gd name="connsiteY11" fmla="*/ 2817244 h 5304756"/>
              <a:gd name="connsiteX12" fmla="*/ 244079 w 4576754"/>
              <a:gd name="connsiteY12" fmla="*/ 2846501 h 5304756"/>
              <a:gd name="connsiteX13" fmla="*/ 210619 w 4576754"/>
              <a:gd name="connsiteY13" fmla="*/ 2874346 h 5304756"/>
              <a:gd name="connsiteX14" fmla="*/ 179553 w 4576754"/>
              <a:gd name="connsiteY14" fmla="*/ 2901042 h 5304756"/>
              <a:gd name="connsiteX15" fmla="*/ 150899 w 4576754"/>
              <a:gd name="connsiteY15" fmla="*/ 2926855 h 5304756"/>
              <a:gd name="connsiteX16" fmla="*/ 100898 w 4576754"/>
              <a:gd name="connsiteY16" fmla="*/ 2976893 h 5304756"/>
              <a:gd name="connsiteX17" fmla="*/ 60760 w 4576754"/>
              <a:gd name="connsiteY17" fmla="*/ 3026580 h 5304756"/>
              <a:gd name="connsiteX18" fmla="*/ 30626 w 4576754"/>
              <a:gd name="connsiteY18" fmla="*/ 3078037 h 5304756"/>
              <a:gd name="connsiteX19" fmla="*/ 10640 w 4576754"/>
              <a:gd name="connsiteY19" fmla="*/ 3133384 h 5304756"/>
              <a:gd name="connsiteX20" fmla="*/ 944 w 4576754"/>
              <a:gd name="connsiteY20" fmla="*/ 3194743 h 5304756"/>
              <a:gd name="connsiteX21" fmla="*/ 0 w 4576754"/>
              <a:gd name="connsiteY21" fmla="*/ 3228340 h 5304756"/>
              <a:gd name="connsiteX22" fmla="*/ 2149 w 4576754"/>
              <a:gd name="connsiteY22" fmla="*/ 3262929 h 5304756"/>
              <a:gd name="connsiteX23" fmla="*/ 16746 w 4576754"/>
              <a:gd name="connsiteY23" fmla="*/ 3331471 h 5304756"/>
              <a:gd name="connsiteX24" fmla="*/ 44162 w 4576754"/>
              <a:gd name="connsiteY24" fmla="*/ 3399451 h 5304756"/>
              <a:gd name="connsiteX25" fmla="*/ 62337 w 4576754"/>
              <a:gd name="connsiteY25" fmla="*/ 3433338 h 5304756"/>
              <a:gd name="connsiteX26" fmla="*/ 83309 w 4576754"/>
              <a:gd name="connsiteY26" fmla="*/ 3467214 h 5304756"/>
              <a:gd name="connsiteX27" fmla="*/ 106941 w 4576754"/>
              <a:gd name="connsiteY27" fmla="*/ 3501122 h 5304756"/>
              <a:gd name="connsiteX28" fmla="*/ 133097 w 4576754"/>
              <a:gd name="connsiteY28" fmla="*/ 3535104 h 5304756"/>
              <a:gd name="connsiteX29" fmla="*/ 161641 w 4576754"/>
              <a:gd name="connsiteY29" fmla="*/ 3569203 h 5304756"/>
              <a:gd name="connsiteX30" fmla="*/ 192437 w 4576754"/>
              <a:gd name="connsiteY30" fmla="*/ 3603464 h 5304756"/>
              <a:gd name="connsiteX31" fmla="*/ 225347 w 4576754"/>
              <a:gd name="connsiteY31" fmla="*/ 3637928 h 5304756"/>
              <a:gd name="connsiteX32" fmla="*/ 260238 w 4576754"/>
              <a:gd name="connsiteY32" fmla="*/ 3672639 h 5304756"/>
              <a:gd name="connsiteX33" fmla="*/ 296971 w 4576754"/>
              <a:gd name="connsiteY33" fmla="*/ 3707640 h 5304756"/>
              <a:gd name="connsiteX34" fmla="*/ 335411 w 4576754"/>
              <a:gd name="connsiteY34" fmla="*/ 3742973 h 5304756"/>
              <a:gd name="connsiteX35" fmla="*/ 375421 w 4576754"/>
              <a:gd name="connsiteY35" fmla="*/ 3778682 h 5304756"/>
              <a:gd name="connsiteX36" fmla="*/ 416866 w 4576754"/>
              <a:gd name="connsiteY36" fmla="*/ 3814810 h 5304756"/>
              <a:gd name="connsiteX37" fmla="*/ 459609 w 4576754"/>
              <a:gd name="connsiteY37" fmla="*/ 3851400 h 5304756"/>
              <a:gd name="connsiteX38" fmla="*/ 503514 w 4576754"/>
              <a:gd name="connsiteY38" fmla="*/ 3888494 h 5304756"/>
              <a:gd name="connsiteX39" fmla="*/ 548444 w 4576754"/>
              <a:gd name="connsiteY39" fmla="*/ 3926136 h 5304756"/>
              <a:gd name="connsiteX40" fmla="*/ 594265 w 4576754"/>
              <a:gd name="connsiteY40" fmla="*/ 3964370 h 5304756"/>
              <a:gd name="connsiteX41" fmla="*/ 640838 w 4576754"/>
              <a:gd name="connsiteY41" fmla="*/ 4003236 h 5304756"/>
              <a:gd name="connsiteX42" fmla="*/ 688029 w 4576754"/>
              <a:gd name="connsiteY42" fmla="*/ 4042780 h 5304756"/>
              <a:gd name="connsiteX43" fmla="*/ 735700 w 4576754"/>
              <a:gd name="connsiteY43" fmla="*/ 4083044 h 5304756"/>
              <a:gd name="connsiteX44" fmla="*/ 783716 w 4576754"/>
              <a:gd name="connsiteY44" fmla="*/ 4124071 h 5304756"/>
              <a:gd name="connsiteX45" fmla="*/ 813152 w 4576754"/>
              <a:gd name="connsiteY45" fmla="*/ 4149677 h 5304756"/>
              <a:gd name="connsiteX46" fmla="*/ 844074 w 4576754"/>
              <a:gd name="connsiteY46" fmla="*/ 4177083 h 5304756"/>
              <a:gd name="connsiteX47" fmla="*/ 876406 w 4576754"/>
              <a:gd name="connsiteY47" fmla="*/ 4206161 h 5304756"/>
              <a:gd name="connsiteX48" fmla="*/ 910070 w 4576754"/>
              <a:gd name="connsiteY48" fmla="*/ 4236785 h 5304756"/>
              <a:gd name="connsiteX49" fmla="*/ 944987 w 4576754"/>
              <a:gd name="connsiteY49" fmla="*/ 4268830 h 5304756"/>
              <a:gd name="connsiteX50" fmla="*/ 981080 w 4576754"/>
              <a:gd name="connsiteY50" fmla="*/ 4302169 h 5304756"/>
              <a:gd name="connsiteX51" fmla="*/ 1018272 w 4576754"/>
              <a:gd name="connsiteY51" fmla="*/ 4336676 h 5304756"/>
              <a:gd name="connsiteX52" fmla="*/ 1056484 w 4576754"/>
              <a:gd name="connsiteY52" fmla="*/ 4372225 h 5304756"/>
              <a:gd name="connsiteX53" fmla="*/ 1095638 w 4576754"/>
              <a:gd name="connsiteY53" fmla="*/ 4408689 h 5304756"/>
              <a:gd name="connsiteX54" fmla="*/ 1135658 w 4576754"/>
              <a:gd name="connsiteY54" fmla="*/ 4445943 h 5304756"/>
              <a:gd name="connsiteX55" fmla="*/ 1176464 w 4576754"/>
              <a:gd name="connsiteY55" fmla="*/ 4483859 h 5304756"/>
              <a:gd name="connsiteX56" fmla="*/ 1217979 w 4576754"/>
              <a:gd name="connsiteY56" fmla="*/ 4522313 h 5304756"/>
              <a:gd name="connsiteX57" fmla="*/ 1260126 w 4576754"/>
              <a:gd name="connsiteY57" fmla="*/ 4561178 h 5304756"/>
              <a:gd name="connsiteX58" fmla="*/ 1302827 w 4576754"/>
              <a:gd name="connsiteY58" fmla="*/ 4600327 h 5304756"/>
              <a:gd name="connsiteX59" fmla="*/ 1346003 w 4576754"/>
              <a:gd name="connsiteY59" fmla="*/ 4639635 h 5304756"/>
              <a:gd name="connsiteX60" fmla="*/ 1389577 w 4576754"/>
              <a:gd name="connsiteY60" fmla="*/ 4678975 h 5304756"/>
              <a:gd name="connsiteX61" fmla="*/ 1433471 w 4576754"/>
              <a:gd name="connsiteY61" fmla="*/ 4718221 h 5304756"/>
              <a:gd name="connsiteX62" fmla="*/ 1477607 w 4576754"/>
              <a:gd name="connsiteY62" fmla="*/ 4757247 h 5304756"/>
              <a:gd name="connsiteX63" fmla="*/ 1521908 w 4576754"/>
              <a:gd name="connsiteY63" fmla="*/ 4795927 h 5304756"/>
              <a:gd name="connsiteX64" fmla="*/ 1566296 w 4576754"/>
              <a:gd name="connsiteY64" fmla="*/ 4834134 h 5304756"/>
              <a:gd name="connsiteX65" fmla="*/ 1610693 w 4576754"/>
              <a:gd name="connsiteY65" fmla="*/ 4871743 h 5304756"/>
              <a:gd name="connsiteX66" fmla="*/ 1655021 w 4576754"/>
              <a:gd name="connsiteY66" fmla="*/ 4908627 h 5304756"/>
              <a:gd name="connsiteX67" fmla="*/ 1699202 w 4576754"/>
              <a:gd name="connsiteY67" fmla="*/ 4944660 h 5304756"/>
              <a:gd name="connsiteX68" fmla="*/ 1743158 w 4576754"/>
              <a:gd name="connsiteY68" fmla="*/ 4979716 h 5304756"/>
              <a:gd name="connsiteX69" fmla="*/ 1786812 w 4576754"/>
              <a:gd name="connsiteY69" fmla="*/ 5013669 h 5304756"/>
              <a:gd name="connsiteX70" fmla="*/ 1830086 w 4576754"/>
              <a:gd name="connsiteY70" fmla="*/ 5046392 h 5304756"/>
              <a:gd name="connsiteX71" fmla="*/ 1872903 w 4576754"/>
              <a:gd name="connsiteY71" fmla="*/ 5077760 h 5304756"/>
              <a:gd name="connsiteX72" fmla="*/ 1915183 w 4576754"/>
              <a:gd name="connsiteY72" fmla="*/ 5107645 h 5304756"/>
              <a:gd name="connsiteX73" fmla="*/ 1956850 w 4576754"/>
              <a:gd name="connsiteY73" fmla="*/ 5135923 h 5304756"/>
              <a:gd name="connsiteX74" fmla="*/ 1997825 w 4576754"/>
              <a:gd name="connsiteY74" fmla="*/ 5162466 h 5304756"/>
              <a:gd name="connsiteX75" fmla="*/ 2038032 w 4576754"/>
              <a:gd name="connsiteY75" fmla="*/ 5187149 h 5304756"/>
              <a:gd name="connsiteX76" fmla="*/ 2077391 w 4576754"/>
              <a:gd name="connsiteY76" fmla="*/ 5209845 h 5304756"/>
              <a:gd name="connsiteX77" fmla="*/ 2115826 w 4576754"/>
              <a:gd name="connsiteY77" fmla="*/ 5230428 h 5304756"/>
              <a:gd name="connsiteX78" fmla="*/ 2153258 w 4576754"/>
              <a:gd name="connsiteY78" fmla="*/ 5248773 h 5304756"/>
              <a:gd name="connsiteX79" fmla="*/ 2189609 w 4576754"/>
              <a:gd name="connsiteY79" fmla="*/ 5264752 h 5304756"/>
              <a:gd name="connsiteX80" fmla="*/ 2258760 w 4576754"/>
              <a:gd name="connsiteY80" fmla="*/ 5289111 h 5304756"/>
              <a:gd name="connsiteX81" fmla="*/ 2322656 w 4576754"/>
              <a:gd name="connsiteY81" fmla="*/ 5302495 h 5304756"/>
              <a:gd name="connsiteX82" fmla="*/ 2352439 w 4576754"/>
              <a:gd name="connsiteY82" fmla="*/ 5304756 h 5304756"/>
              <a:gd name="connsiteX83" fmla="*/ 2380674 w 4576754"/>
              <a:gd name="connsiteY83" fmla="*/ 5303895 h 5304756"/>
              <a:gd name="connsiteX84" fmla="*/ 2434324 w 4576754"/>
              <a:gd name="connsiteY84" fmla="*/ 5292017 h 5304756"/>
              <a:gd name="connsiteX85" fmla="*/ 2484287 w 4576754"/>
              <a:gd name="connsiteY85" fmla="*/ 5267484 h 5304756"/>
              <a:gd name="connsiteX86" fmla="*/ 2529138 w 4576754"/>
              <a:gd name="connsiteY86" fmla="*/ 5231601 h 5304756"/>
              <a:gd name="connsiteX87" fmla="*/ 2569330 w 4576754"/>
              <a:gd name="connsiteY87" fmla="*/ 5185148 h 5304756"/>
              <a:gd name="connsiteX88" fmla="*/ 2605316 w 4576754"/>
              <a:gd name="connsiteY88" fmla="*/ 5128902 h 5304756"/>
              <a:gd name="connsiteX89" fmla="*/ 2637549 w 4576754"/>
              <a:gd name="connsiteY89" fmla="*/ 5063641 h 5304756"/>
              <a:gd name="connsiteX90" fmla="*/ 2652400 w 4576754"/>
              <a:gd name="connsiteY90" fmla="*/ 5027873 h 5304756"/>
              <a:gd name="connsiteX91" fmla="*/ 2666482 w 4576754"/>
              <a:gd name="connsiteY91" fmla="*/ 4990143 h 5304756"/>
              <a:gd name="connsiteX92" fmla="*/ 2679853 w 4576754"/>
              <a:gd name="connsiteY92" fmla="*/ 4950548 h 5304756"/>
              <a:gd name="connsiteX93" fmla="*/ 2692568 w 4576754"/>
              <a:gd name="connsiteY93" fmla="*/ 4909185 h 5304756"/>
              <a:gd name="connsiteX94" fmla="*/ 2704685 w 4576754"/>
              <a:gd name="connsiteY94" fmla="*/ 4866151 h 5304756"/>
              <a:gd name="connsiteX95" fmla="*/ 2716261 w 4576754"/>
              <a:gd name="connsiteY95" fmla="*/ 4821544 h 5304756"/>
              <a:gd name="connsiteX96" fmla="*/ 2727351 w 4576754"/>
              <a:gd name="connsiteY96" fmla="*/ 4775462 h 5304756"/>
              <a:gd name="connsiteX97" fmla="*/ 2738012 w 4576754"/>
              <a:gd name="connsiteY97" fmla="*/ 4728000 h 5304756"/>
              <a:gd name="connsiteX98" fmla="*/ 2748301 w 4576754"/>
              <a:gd name="connsiteY98" fmla="*/ 4679257 h 5304756"/>
              <a:gd name="connsiteX99" fmla="*/ 2758275 w 4576754"/>
              <a:gd name="connsiteY99" fmla="*/ 4629329 h 5304756"/>
              <a:gd name="connsiteX100" fmla="*/ 2767990 w 4576754"/>
              <a:gd name="connsiteY100" fmla="*/ 4578315 h 5304756"/>
              <a:gd name="connsiteX101" fmla="*/ 2777504 w 4576754"/>
              <a:gd name="connsiteY101" fmla="*/ 4526310 h 5304756"/>
              <a:gd name="connsiteX102" fmla="*/ 2786871 w 4576754"/>
              <a:gd name="connsiteY102" fmla="*/ 4473412 h 5304756"/>
              <a:gd name="connsiteX103" fmla="*/ 2796150 w 4576754"/>
              <a:gd name="connsiteY103" fmla="*/ 4419719 h 5304756"/>
              <a:gd name="connsiteX104" fmla="*/ 2805397 w 4576754"/>
              <a:gd name="connsiteY104" fmla="*/ 4365328 h 5304756"/>
              <a:gd name="connsiteX105" fmla="*/ 2814667 w 4576754"/>
              <a:gd name="connsiteY105" fmla="*/ 4310336 h 5304756"/>
              <a:gd name="connsiteX106" fmla="*/ 2824019 w 4576754"/>
              <a:gd name="connsiteY106" fmla="*/ 4254840 h 5304756"/>
              <a:gd name="connsiteX107" fmla="*/ 2833509 w 4576754"/>
              <a:gd name="connsiteY107" fmla="*/ 4198937 h 5304756"/>
              <a:gd name="connsiteX108" fmla="*/ 2843193 w 4576754"/>
              <a:gd name="connsiteY108" fmla="*/ 4142724 h 5304756"/>
              <a:gd name="connsiteX109" fmla="*/ 2853127 w 4576754"/>
              <a:gd name="connsiteY109" fmla="*/ 4086300 h 5304756"/>
              <a:gd name="connsiteX110" fmla="*/ 2863370 w 4576754"/>
              <a:gd name="connsiteY110" fmla="*/ 4029760 h 5304756"/>
              <a:gd name="connsiteX111" fmla="*/ 2873976 w 4576754"/>
              <a:gd name="connsiteY111" fmla="*/ 3973203 h 5304756"/>
              <a:gd name="connsiteX112" fmla="*/ 2885003 w 4576754"/>
              <a:gd name="connsiteY112" fmla="*/ 3916725 h 5304756"/>
              <a:gd name="connsiteX113" fmla="*/ 2896507 w 4576754"/>
              <a:gd name="connsiteY113" fmla="*/ 3860424 h 5304756"/>
              <a:gd name="connsiteX114" fmla="*/ 2908546 w 4576754"/>
              <a:gd name="connsiteY114" fmla="*/ 3804397 h 5304756"/>
              <a:gd name="connsiteX115" fmla="*/ 2921175 w 4576754"/>
              <a:gd name="connsiteY115" fmla="*/ 3748741 h 5304756"/>
              <a:gd name="connsiteX116" fmla="*/ 2934451 w 4576754"/>
              <a:gd name="connsiteY116" fmla="*/ 3693553 h 5304756"/>
              <a:gd name="connsiteX117" fmla="*/ 2948431 w 4576754"/>
              <a:gd name="connsiteY117" fmla="*/ 3638930 h 5304756"/>
              <a:gd name="connsiteX118" fmla="*/ 2959233 w 4576754"/>
              <a:gd name="connsiteY118" fmla="*/ 3597557 h 5304756"/>
              <a:gd name="connsiteX119" fmla="*/ 2970093 w 4576754"/>
              <a:gd name="connsiteY119" fmla="*/ 3554935 h 5304756"/>
              <a:gd name="connsiteX120" fmla="*/ 2981010 w 4576754"/>
              <a:gd name="connsiteY120" fmla="*/ 3511120 h 5304756"/>
              <a:gd name="connsiteX121" fmla="*/ 2991980 w 4576754"/>
              <a:gd name="connsiteY121" fmla="*/ 3466168 h 5304756"/>
              <a:gd name="connsiteX122" fmla="*/ 3003001 w 4576754"/>
              <a:gd name="connsiteY122" fmla="*/ 3420134 h 5304756"/>
              <a:gd name="connsiteX123" fmla="*/ 3014070 w 4576754"/>
              <a:gd name="connsiteY123" fmla="*/ 3373075 h 5304756"/>
              <a:gd name="connsiteX124" fmla="*/ 3025185 w 4576754"/>
              <a:gd name="connsiteY124" fmla="*/ 3325045 h 5304756"/>
              <a:gd name="connsiteX125" fmla="*/ 3036342 w 4576754"/>
              <a:gd name="connsiteY125" fmla="*/ 3276101 h 5304756"/>
              <a:gd name="connsiteX126" fmla="*/ 3047538 w 4576754"/>
              <a:gd name="connsiteY126" fmla="*/ 3226299 h 5304756"/>
              <a:gd name="connsiteX127" fmla="*/ 3058772 w 4576754"/>
              <a:gd name="connsiteY127" fmla="*/ 3175694 h 5304756"/>
              <a:gd name="connsiteX128" fmla="*/ 3070040 w 4576754"/>
              <a:gd name="connsiteY128" fmla="*/ 3124341 h 5304756"/>
              <a:gd name="connsiteX129" fmla="*/ 3081338 w 4576754"/>
              <a:gd name="connsiteY129" fmla="*/ 3072298 h 5304756"/>
              <a:gd name="connsiteX130" fmla="*/ 3092666 w 4576754"/>
              <a:gd name="connsiteY130" fmla="*/ 3019619 h 5304756"/>
              <a:gd name="connsiteX131" fmla="*/ 3104019 w 4576754"/>
              <a:gd name="connsiteY131" fmla="*/ 2966360 h 5304756"/>
              <a:gd name="connsiteX132" fmla="*/ 3115395 w 4576754"/>
              <a:gd name="connsiteY132" fmla="*/ 2912577 h 5304756"/>
              <a:gd name="connsiteX133" fmla="*/ 3126791 w 4576754"/>
              <a:gd name="connsiteY133" fmla="*/ 2858326 h 5304756"/>
              <a:gd name="connsiteX134" fmla="*/ 3138205 w 4576754"/>
              <a:gd name="connsiteY134" fmla="*/ 2803662 h 5304756"/>
              <a:gd name="connsiteX135" fmla="*/ 3149633 w 4576754"/>
              <a:gd name="connsiteY135" fmla="*/ 2748641 h 5304756"/>
              <a:gd name="connsiteX136" fmla="*/ 3161072 w 4576754"/>
              <a:gd name="connsiteY136" fmla="*/ 2693320 h 5304756"/>
              <a:gd name="connsiteX137" fmla="*/ 3172521 w 4576754"/>
              <a:gd name="connsiteY137" fmla="*/ 2637753 h 5304756"/>
              <a:gd name="connsiteX138" fmla="*/ 3183976 w 4576754"/>
              <a:gd name="connsiteY138" fmla="*/ 2581996 h 5304756"/>
              <a:gd name="connsiteX139" fmla="*/ 3195434 w 4576754"/>
              <a:gd name="connsiteY139" fmla="*/ 2526105 h 5304756"/>
              <a:gd name="connsiteX140" fmla="*/ 3206893 w 4576754"/>
              <a:gd name="connsiteY140" fmla="*/ 2470136 h 5304756"/>
              <a:gd name="connsiteX141" fmla="*/ 3218350 w 4576754"/>
              <a:gd name="connsiteY141" fmla="*/ 2414145 h 5304756"/>
              <a:gd name="connsiteX142" fmla="*/ 3229802 w 4576754"/>
              <a:gd name="connsiteY142" fmla="*/ 2358188 h 5304756"/>
              <a:gd name="connsiteX143" fmla="*/ 3241246 w 4576754"/>
              <a:gd name="connsiteY143" fmla="*/ 2302319 h 5304756"/>
              <a:gd name="connsiteX144" fmla="*/ 3252679 w 4576754"/>
              <a:gd name="connsiteY144" fmla="*/ 2246595 h 5304756"/>
              <a:gd name="connsiteX145" fmla="*/ 3264099 w 4576754"/>
              <a:gd name="connsiteY145" fmla="*/ 2191072 h 5304756"/>
              <a:gd name="connsiteX146" fmla="*/ 3275503 w 4576754"/>
              <a:gd name="connsiteY146" fmla="*/ 2135805 h 5304756"/>
              <a:gd name="connsiteX147" fmla="*/ 3286888 w 4576754"/>
              <a:gd name="connsiteY147" fmla="*/ 2080850 h 5304756"/>
              <a:gd name="connsiteX148" fmla="*/ 3298251 w 4576754"/>
              <a:gd name="connsiteY148" fmla="*/ 2026263 h 5304756"/>
              <a:gd name="connsiteX149" fmla="*/ 3309590 w 4576754"/>
              <a:gd name="connsiteY149" fmla="*/ 1972100 h 5304756"/>
              <a:gd name="connsiteX150" fmla="*/ 3320902 w 4576754"/>
              <a:gd name="connsiteY150" fmla="*/ 1918416 h 5304756"/>
              <a:gd name="connsiteX151" fmla="*/ 3332183 w 4576754"/>
              <a:gd name="connsiteY151" fmla="*/ 1865267 h 5304756"/>
              <a:gd name="connsiteX152" fmla="*/ 3343431 w 4576754"/>
              <a:gd name="connsiteY152" fmla="*/ 1812709 h 5304756"/>
              <a:gd name="connsiteX153" fmla="*/ 3354644 w 4576754"/>
              <a:gd name="connsiteY153" fmla="*/ 1760797 h 5304756"/>
              <a:gd name="connsiteX154" fmla="*/ 3365818 w 4576754"/>
              <a:gd name="connsiteY154" fmla="*/ 1709587 h 5304756"/>
              <a:gd name="connsiteX155" fmla="*/ 3376951 w 4576754"/>
              <a:gd name="connsiteY155" fmla="*/ 1659136 h 5304756"/>
              <a:gd name="connsiteX156" fmla="*/ 3388040 w 4576754"/>
              <a:gd name="connsiteY156" fmla="*/ 1609498 h 5304756"/>
              <a:gd name="connsiteX157" fmla="*/ 3399082 w 4576754"/>
              <a:gd name="connsiteY157" fmla="*/ 1560730 h 5304756"/>
              <a:gd name="connsiteX158" fmla="*/ 3410074 w 4576754"/>
              <a:gd name="connsiteY158" fmla="*/ 1512887 h 5304756"/>
              <a:gd name="connsiteX159" fmla="*/ 3421014 w 4576754"/>
              <a:gd name="connsiteY159" fmla="*/ 1466025 h 5304756"/>
              <a:gd name="connsiteX160" fmla="*/ 3431899 w 4576754"/>
              <a:gd name="connsiteY160" fmla="*/ 1420200 h 5304756"/>
              <a:gd name="connsiteX161" fmla="*/ 3442726 w 4576754"/>
              <a:gd name="connsiteY161" fmla="*/ 1375467 h 5304756"/>
              <a:gd name="connsiteX162" fmla="*/ 3453492 w 4576754"/>
              <a:gd name="connsiteY162" fmla="*/ 1331883 h 5304756"/>
              <a:gd name="connsiteX163" fmla="*/ 3464194 w 4576754"/>
              <a:gd name="connsiteY163" fmla="*/ 1289503 h 5304756"/>
              <a:gd name="connsiteX164" fmla="*/ 3474830 w 4576754"/>
              <a:gd name="connsiteY164" fmla="*/ 1248382 h 5304756"/>
              <a:gd name="connsiteX165" fmla="*/ 3485397 w 4576754"/>
              <a:gd name="connsiteY165" fmla="*/ 1208576 h 5304756"/>
              <a:gd name="connsiteX166" fmla="*/ 3495892 w 4576754"/>
              <a:gd name="connsiteY166" fmla="*/ 1170142 h 5304756"/>
              <a:gd name="connsiteX167" fmla="*/ 3506312 w 4576754"/>
              <a:gd name="connsiteY167" fmla="*/ 1133135 h 5304756"/>
              <a:gd name="connsiteX168" fmla="*/ 3526917 w 4576754"/>
              <a:gd name="connsiteY168" fmla="*/ 1063625 h 5304756"/>
              <a:gd name="connsiteX169" fmla="*/ 3553283 w 4576754"/>
              <a:gd name="connsiteY169" fmla="*/ 980646 h 5304756"/>
              <a:gd name="connsiteX170" fmla="*/ 3579217 w 4576754"/>
              <a:gd name="connsiteY170" fmla="*/ 904053 h 5304756"/>
              <a:gd name="connsiteX171" fmla="*/ 3604755 w 4576754"/>
              <a:gd name="connsiteY171" fmla="*/ 833467 h 5304756"/>
              <a:gd name="connsiteX172" fmla="*/ 3629932 w 4576754"/>
              <a:gd name="connsiteY172" fmla="*/ 768511 h 5304756"/>
              <a:gd name="connsiteX173" fmla="*/ 3654782 w 4576754"/>
              <a:gd name="connsiteY173" fmla="*/ 708806 h 5304756"/>
              <a:gd name="connsiteX174" fmla="*/ 3679340 w 4576754"/>
              <a:gd name="connsiteY174" fmla="*/ 653976 h 5304756"/>
              <a:gd name="connsiteX175" fmla="*/ 3703642 w 4576754"/>
              <a:gd name="connsiteY175" fmla="*/ 603641 h 5304756"/>
              <a:gd name="connsiteX176" fmla="*/ 3727723 w 4576754"/>
              <a:gd name="connsiteY176" fmla="*/ 557425 h 5304756"/>
              <a:gd name="connsiteX177" fmla="*/ 3751617 w 4576754"/>
              <a:gd name="connsiteY177" fmla="*/ 514949 h 5304756"/>
              <a:gd name="connsiteX178" fmla="*/ 3775360 w 4576754"/>
              <a:gd name="connsiteY178" fmla="*/ 475837 h 5304756"/>
              <a:gd name="connsiteX179" fmla="*/ 3798987 w 4576754"/>
              <a:gd name="connsiteY179" fmla="*/ 439709 h 5304756"/>
              <a:gd name="connsiteX180" fmla="*/ 3822533 w 4576754"/>
              <a:gd name="connsiteY180" fmla="*/ 406189 h 5304756"/>
              <a:gd name="connsiteX181" fmla="*/ 3846033 w 4576754"/>
              <a:gd name="connsiteY181" fmla="*/ 374899 h 5304756"/>
              <a:gd name="connsiteX182" fmla="*/ 3893034 w 4576754"/>
              <a:gd name="connsiteY182" fmla="*/ 317496 h 5304756"/>
              <a:gd name="connsiteX183" fmla="*/ 3940271 w 4576754"/>
              <a:gd name="connsiteY183" fmla="*/ 264478 h 5304756"/>
              <a:gd name="connsiteX184" fmla="*/ 3988025 w 4576754"/>
              <a:gd name="connsiteY184" fmla="*/ 212823 h 5304756"/>
              <a:gd name="connsiteX185" fmla="*/ 4012183 w 4576754"/>
              <a:gd name="connsiteY185" fmla="*/ 186562 h 5304756"/>
              <a:gd name="connsiteX186" fmla="*/ 4057821 w 4576754"/>
              <a:gd name="connsiteY186" fmla="*/ 142466 h 5304756"/>
              <a:gd name="connsiteX187" fmla="*/ 4105933 w 4576754"/>
              <a:gd name="connsiteY187" fmla="*/ 106319 h 5304756"/>
              <a:gd name="connsiteX188" fmla="*/ 4155592 w 4576754"/>
              <a:gd name="connsiteY188" fmla="*/ 77282 h 5304756"/>
              <a:gd name="connsiteX189" fmla="*/ 4205870 w 4576754"/>
              <a:gd name="connsiteY189" fmla="*/ 54513 h 5304756"/>
              <a:gd name="connsiteX190" fmla="*/ 4255842 w 4576754"/>
              <a:gd name="connsiteY190" fmla="*/ 37171 h 5304756"/>
              <a:gd name="connsiteX191" fmla="*/ 4304580 w 4576754"/>
              <a:gd name="connsiteY191" fmla="*/ 24416 h 5304756"/>
              <a:gd name="connsiteX192" fmla="*/ 4351158 w 4576754"/>
              <a:gd name="connsiteY192" fmla="*/ 15406 h 5304756"/>
              <a:gd name="connsiteX193" fmla="*/ 4394648 w 4576754"/>
              <a:gd name="connsiteY193" fmla="*/ 9301 h 5304756"/>
              <a:gd name="connsiteX194" fmla="*/ 4434123 w 4576754"/>
              <a:gd name="connsiteY194" fmla="*/ 5258 h 5304756"/>
              <a:gd name="connsiteX195" fmla="*/ 4468657 w 4576754"/>
              <a:gd name="connsiteY195" fmla="*/ 2438 h 5304756"/>
              <a:gd name="connsiteX196" fmla="*/ 4497324 w 4576754"/>
              <a:gd name="connsiteY196" fmla="*/ 0 h 5304756"/>
              <a:gd name="connsiteX197" fmla="*/ 4541824 w 4576754"/>
              <a:gd name="connsiteY197" fmla="*/ 3313 h 5304756"/>
              <a:gd name="connsiteX198" fmla="*/ 4566605 w 4576754"/>
              <a:gd name="connsiteY198" fmla="*/ 21841 h 5304756"/>
              <a:gd name="connsiteX199" fmla="*/ 4576602 w 4576754"/>
              <a:gd name="connsiteY199" fmla="*/ 51782 h 5304756"/>
              <a:gd name="connsiteX200" fmla="*/ 4576754 w 4576754"/>
              <a:gd name="connsiteY200" fmla="*/ 89330 h 5304756"/>
              <a:gd name="connsiteX0" fmla="*/ 2985770 w 4576602"/>
              <a:gd name="connsiteY0" fmla="*/ 223900 h 5304756"/>
              <a:gd name="connsiteX1" fmla="*/ 765048 w 4576602"/>
              <a:gd name="connsiteY1" fmla="*/ 2388616 h 5304756"/>
              <a:gd name="connsiteX2" fmla="*/ 706430 w 4576602"/>
              <a:gd name="connsiteY2" fmla="*/ 2446586 h 5304756"/>
              <a:gd name="connsiteX3" fmla="*/ 650011 w 4576602"/>
              <a:gd name="connsiteY3" fmla="*/ 2500493 h 5304756"/>
              <a:gd name="connsiteX4" fmla="*/ 595807 w 4576602"/>
              <a:gd name="connsiteY4" fmla="*/ 2550600 h 5304756"/>
              <a:gd name="connsiteX5" fmla="*/ 543836 w 4576602"/>
              <a:gd name="connsiteY5" fmla="*/ 2597174 h 5304756"/>
              <a:gd name="connsiteX6" fmla="*/ 494117 w 4576602"/>
              <a:gd name="connsiteY6" fmla="*/ 2640478 h 5304756"/>
              <a:gd name="connsiteX7" fmla="*/ 446667 w 4576602"/>
              <a:gd name="connsiteY7" fmla="*/ 2680778 h 5304756"/>
              <a:gd name="connsiteX8" fmla="*/ 401504 w 4576602"/>
              <a:gd name="connsiteY8" fmla="*/ 2718340 h 5304756"/>
              <a:gd name="connsiteX9" fmla="*/ 358646 w 4576602"/>
              <a:gd name="connsiteY9" fmla="*/ 2753428 h 5304756"/>
              <a:gd name="connsiteX10" fmla="*/ 318110 w 4576602"/>
              <a:gd name="connsiteY10" fmla="*/ 2786308 h 5304756"/>
              <a:gd name="connsiteX11" fmla="*/ 279916 w 4576602"/>
              <a:gd name="connsiteY11" fmla="*/ 2817244 h 5304756"/>
              <a:gd name="connsiteX12" fmla="*/ 244079 w 4576602"/>
              <a:gd name="connsiteY12" fmla="*/ 2846501 h 5304756"/>
              <a:gd name="connsiteX13" fmla="*/ 210619 w 4576602"/>
              <a:gd name="connsiteY13" fmla="*/ 2874346 h 5304756"/>
              <a:gd name="connsiteX14" fmla="*/ 179553 w 4576602"/>
              <a:gd name="connsiteY14" fmla="*/ 2901042 h 5304756"/>
              <a:gd name="connsiteX15" fmla="*/ 150899 w 4576602"/>
              <a:gd name="connsiteY15" fmla="*/ 2926855 h 5304756"/>
              <a:gd name="connsiteX16" fmla="*/ 100898 w 4576602"/>
              <a:gd name="connsiteY16" fmla="*/ 2976893 h 5304756"/>
              <a:gd name="connsiteX17" fmla="*/ 60760 w 4576602"/>
              <a:gd name="connsiteY17" fmla="*/ 3026580 h 5304756"/>
              <a:gd name="connsiteX18" fmla="*/ 30626 w 4576602"/>
              <a:gd name="connsiteY18" fmla="*/ 3078037 h 5304756"/>
              <a:gd name="connsiteX19" fmla="*/ 10640 w 4576602"/>
              <a:gd name="connsiteY19" fmla="*/ 3133384 h 5304756"/>
              <a:gd name="connsiteX20" fmla="*/ 944 w 4576602"/>
              <a:gd name="connsiteY20" fmla="*/ 3194743 h 5304756"/>
              <a:gd name="connsiteX21" fmla="*/ 0 w 4576602"/>
              <a:gd name="connsiteY21" fmla="*/ 3228340 h 5304756"/>
              <a:gd name="connsiteX22" fmla="*/ 2149 w 4576602"/>
              <a:gd name="connsiteY22" fmla="*/ 3262929 h 5304756"/>
              <a:gd name="connsiteX23" fmla="*/ 16746 w 4576602"/>
              <a:gd name="connsiteY23" fmla="*/ 3331471 h 5304756"/>
              <a:gd name="connsiteX24" fmla="*/ 44162 w 4576602"/>
              <a:gd name="connsiteY24" fmla="*/ 3399451 h 5304756"/>
              <a:gd name="connsiteX25" fmla="*/ 62337 w 4576602"/>
              <a:gd name="connsiteY25" fmla="*/ 3433338 h 5304756"/>
              <a:gd name="connsiteX26" fmla="*/ 83309 w 4576602"/>
              <a:gd name="connsiteY26" fmla="*/ 3467214 h 5304756"/>
              <a:gd name="connsiteX27" fmla="*/ 106941 w 4576602"/>
              <a:gd name="connsiteY27" fmla="*/ 3501122 h 5304756"/>
              <a:gd name="connsiteX28" fmla="*/ 133097 w 4576602"/>
              <a:gd name="connsiteY28" fmla="*/ 3535104 h 5304756"/>
              <a:gd name="connsiteX29" fmla="*/ 161641 w 4576602"/>
              <a:gd name="connsiteY29" fmla="*/ 3569203 h 5304756"/>
              <a:gd name="connsiteX30" fmla="*/ 192437 w 4576602"/>
              <a:gd name="connsiteY30" fmla="*/ 3603464 h 5304756"/>
              <a:gd name="connsiteX31" fmla="*/ 225347 w 4576602"/>
              <a:gd name="connsiteY31" fmla="*/ 3637928 h 5304756"/>
              <a:gd name="connsiteX32" fmla="*/ 260238 w 4576602"/>
              <a:gd name="connsiteY32" fmla="*/ 3672639 h 5304756"/>
              <a:gd name="connsiteX33" fmla="*/ 296971 w 4576602"/>
              <a:gd name="connsiteY33" fmla="*/ 3707640 h 5304756"/>
              <a:gd name="connsiteX34" fmla="*/ 335411 w 4576602"/>
              <a:gd name="connsiteY34" fmla="*/ 3742973 h 5304756"/>
              <a:gd name="connsiteX35" fmla="*/ 375421 w 4576602"/>
              <a:gd name="connsiteY35" fmla="*/ 3778682 h 5304756"/>
              <a:gd name="connsiteX36" fmla="*/ 416866 w 4576602"/>
              <a:gd name="connsiteY36" fmla="*/ 3814810 h 5304756"/>
              <a:gd name="connsiteX37" fmla="*/ 459609 w 4576602"/>
              <a:gd name="connsiteY37" fmla="*/ 3851400 h 5304756"/>
              <a:gd name="connsiteX38" fmla="*/ 503514 w 4576602"/>
              <a:gd name="connsiteY38" fmla="*/ 3888494 h 5304756"/>
              <a:gd name="connsiteX39" fmla="*/ 548444 w 4576602"/>
              <a:gd name="connsiteY39" fmla="*/ 3926136 h 5304756"/>
              <a:gd name="connsiteX40" fmla="*/ 594265 w 4576602"/>
              <a:gd name="connsiteY40" fmla="*/ 3964370 h 5304756"/>
              <a:gd name="connsiteX41" fmla="*/ 640838 w 4576602"/>
              <a:gd name="connsiteY41" fmla="*/ 4003236 h 5304756"/>
              <a:gd name="connsiteX42" fmla="*/ 688029 w 4576602"/>
              <a:gd name="connsiteY42" fmla="*/ 4042780 h 5304756"/>
              <a:gd name="connsiteX43" fmla="*/ 735700 w 4576602"/>
              <a:gd name="connsiteY43" fmla="*/ 4083044 h 5304756"/>
              <a:gd name="connsiteX44" fmla="*/ 783716 w 4576602"/>
              <a:gd name="connsiteY44" fmla="*/ 4124071 h 5304756"/>
              <a:gd name="connsiteX45" fmla="*/ 813152 w 4576602"/>
              <a:gd name="connsiteY45" fmla="*/ 4149677 h 5304756"/>
              <a:gd name="connsiteX46" fmla="*/ 844074 w 4576602"/>
              <a:gd name="connsiteY46" fmla="*/ 4177083 h 5304756"/>
              <a:gd name="connsiteX47" fmla="*/ 876406 w 4576602"/>
              <a:gd name="connsiteY47" fmla="*/ 4206161 h 5304756"/>
              <a:gd name="connsiteX48" fmla="*/ 910070 w 4576602"/>
              <a:gd name="connsiteY48" fmla="*/ 4236785 h 5304756"/>
              <a:gd name="connsiteX49" fmla="*/ 944987 w 4576602"/>
              <a:gd name="connsiteY49" fmla="*/ 4268830 h 5304756"/>
              <a:gd name="connsiteX50" fmla="*/ 981080 w 4576602"/>
              <a:gd name="connsiteY50" fmla="*/ 4302169 h 5304756"/>
              <a:gd name="connsiteX51" fmla="*/ 1018272 w 4576602"/>
              <a:gd name="connsiteY51" fmla="*/ 4336676 h 5304756"/>
              <a:gd name="connsiteX52" fmla="*/ 1056484 w 4576602"/>
              <a:gd name="connsiteY52" fmla="*/ 4372225 h 5304756"/>
              <a:gd name="connsiteX53" fmla="*/ 1095638 w 4576602"/>
              <a:gd name="connsiteY53" fmla="*/ 4408689 h 5304756"/>
              <a:gd name="connsiteX54" fmla="*/ 1135658 w 4576602"/>
              <a:gd name="connsiteY54" fmla="*/ 4445943 h 5304756"/>
              <a:gd name="connsiteX55" fmla="*/ 1176464 w 4576602"/>
              <a:gd name="connsiteY55" fmla="*/ 4483859 h 5304756"/>
              <a:gd name="connsiteX56" fmla="*/ 1217979 w 4576602"/>
              <a:gd name="connsiteY56" fmla="*/ 4522313 h 5304756"/>
              <a:gd name="connsiteX57" fmla="*/ 1260126 w 4576602"/>
              <a:gd name="connsiteY57" fmla="*/ 4561178 h 5304756"/>
              <a:gd name="connsiteX58" fmla="*/ 1302827 w 4576602"/>
              <a:gd name="connsiteY58" fmla="*/ 4600327 h 5304756"/>
              <a:gd name="connsiteX59" fmla="*/ 1346003 w 4576602"/>
              <a:gd name="connsiteY59" fmla="*/ 4639635 h 5304756"/>
              <a:gd name="connsiteX60" fmla="*/ 1389577 w 4576602"/>
              <a:gd name="connsiteY60" fmla="*/ 4678975 h 5304756"/>
              <a:gd name="connsiteX61" fmla="*/ 1433471 w 4576602"/>
              <a:gd name="connsiteY61" fmla="*/ 4718221 h 5304756"/>
              <a:gd name="connsiteX62" fmla="*/ 1477607 w 4576602"/>
              <a:gd name="connsiteY62" fmla="*/ 4757247 h 5304756"/>
              <a:gd name="connsiteX63" fmla="*/ 1521908 w 4576602"/>
              <a:gd name="connsiteY63" fmla="*/ 4795927 h 5304756"/>
              <a:gd name="connsiteX64" fmla="*/ 1566296 w 4576602"/>
              <a:gd name="connsiteY64" fmla="*/ 4834134 h 5304756"/>
              <a:gd name="connsiteX65" fmla="*/ 1610693 w 4576602"/>
              <a:gd name="connsiteY65" fmla="*/ 4871743 h 5304756"/>
              <a:gd name="connsiteX66" fmla="*/ 1655021 w 4576602"/>
              <a:gd name="connsiteY66" fmla="*/ 4908627 h 5304756"/>
              <a:gd name="connsiteX67" fmla="*/ 1699202 w 4576602"/>
              <a:gd name="connsiteY67" fmla="*/ 4944660 h 5304756"/>
              <a:gd name="connsiteX68" fmla="*/ 1743158 w 4576602"/>
              <a:gd name="connsiteY68" fmla="*/ 4979716 h 5304756"/>
              <a:gd name="connsiteX69" fmla="*/ 1786812 w 4576602"/>
              <a:gd name="connsiteY69" fmla="*/ 5013669 h 5304756"/>
              <a:gd name="connsiteX70" fmla="*/ 1830086 w 4576602"/>
              <a:gd name="connsiteY70" fmla="*/ 5046392 h 5304756"/>
              <a:gd name="connsiteX71" fmla="*/ 1872903 w 4576602"/>
              <a:gd name="connsiteY71" fmla="*/ 5077760 h 5304756"/>
              <a:gd name="connsiteX72" fmla="*/ 1915183 w 4576602"/>
              <a:gd name="connsiteY72" fmla="*/ 5107645 h 5304756"/>
              <a:gd name="connsiteX73" fmla="*/ 1956850 w 4576602"/>
              <a:gd name="connsiteY73" fmla="*/ 5135923 h 5304756"/>
              <a:gd name="connsiteX74" fmla="*/ 1997825 w 4576602"/>
              <a:gd name="connsiteY74" fmla="*/ 5162466 h 5304756"/>
              <a:gd name="connsiteX75" fmla="*/ 2038032 w 4576602"/>
              <a:gd name="connsiteY75" fmla="*/ 5187149 h 5304756"/>
              <a:gd name="connsiteX76" fmla="*/ 2077391 w 4576602"/>
              <a:gd name="connsiteY76" fmla="*/ 5209845 h 5304756"/>
              <a:gd name="connsiteX77" fmla="*/ 2115826 w 4576602"/>
              <a:gd name="connsiteY77" fmla="*/ 5230428 h 5304756"/>
              <a:gd name="connsiteX78" fmla="*/ 2153258 w 4576602"/>
              <a:gd name="connsiteY78" fmla="*/ 5248773 h 5304756"/>
              <a:gd name="connsiteX79" fmla="*/ 2189609 w 4576602"/>
              <a:gd name="connsiteY79" fmla="*/ 5264752 h 5304756"/>
              <a:gd name="connsiteX80" fmla="*/ 2258760 w 4576602"/>
              <a:gd name="connsiteY80" fmla="*/ 5289111 h 5304756"/>
              <a:gd name="connsiteX81" fmla="*/ 2322656 w 4576602"/>
              <a:gd name="connsiteY81" fmla="*/ 5302495 h 5304756"/>
              <a:gd name="connsiteX82" fmla="*/ 2352439 w 4576602"/>
              <a:gd name="connsiteY82" fmla="*/ 5304756 h 5304756"/>
              <a:gd name="connsiteX83" fmla="*/ 2380674 w 4576602"/>
              <a:gd name="connsiteY83" fmla="*/ 5303895 h 5304756"/>
              <a:gd name="connsiteX84" fmla="*/ 2434324 w 4576602"/>
              <a:gd name="connsiteY84" fmla="*/ 5292017 h 5304756"/>
              <a:gd name="connsiteX85" fmla="*/ 2484287 w 4576602"/>
              <a:gd name="connsiteY85" fmla="*/ 5267484 h 5304756"/>
              <a:gd name="connsiteX86" fmla="*/ 2529138 w 4576602"/>
              <a:gd name="connsiteY86" fmla="*/ 5231601 h 5304756"/>
              <a:gd name="connsiteX87" fmla="*/ 2569330 w 4576602"/>
              <a:gd name="connsiteY87" fmla="*/ 5185148 h 5304756"/>
              <a:gd name="connsiteX88" fmla="*/ 2605316 w 4576602"/>
              <a:gd name="connsiteY88" fmla="*/ 5128902 h 5304756"/>
              <a:gd name="connsiteX89" fmla="*/ 2637549 w 4576602"/>
              <a:gd name="connsiteY89" fmla="*/ 5063641 h 5304756"/>
              <a:gd name="connsiteX90" fmla="*/ 2652400 w 4576602"/>
              <a:gd name="connsiteY90" fmla="*/ 5027873 h 5304756"/>
              <a:gd name="connsiteX91" fmla="*/ 2666482 w 4576602"/>
              <a:gd name="connsiteY91" fmla="*/ 4990143 h 5304756"/>
              <a:gd name="connsiteX92" fmla="*/ 2679853 w 4576602"/>
              <a:gd name="connsiteY92" fmla="*/ 4950548 h 5304756"/>
              <a:gd name="connsiteX93" fmla="*/ 2692568 w 4576602"/>
              <a:gd name="connsiteY93" fmla="*/ 4909185 h 5304756"/>
              <a:gd name="connsiteX94" fmla="*/ 2704685 w 4576602"/>
              <a:gd name="connsiteY94" fmla="*/ 4866151 h 5304756"/>
              <a:gd name="connsiteX95" fmla="*/ 2716261 w 4576602"/>
              <a:gd name="connsiteY95" fmla="*/ 4821544 h 5304756"/>
              <a:gd name="connsiteX96" fmla="*/ 2727351 w 4576602"/>
              <a:gd name="connsiteY96" fmla="*/ 4775462 h 5304756"/>
              <a:gd name="connsiteX97" fmla="*/ 2738012 w 4576602"/>
              <a:gd name="connsiteY97" fmla="*/ 4728000 h 5304756"/>
              <a:gd name="connsiteX98" fmla="*/ 2748301 w 4576602"/>
              <a:gd name="connsiteY98" fmla="*/ 4679257 h 5304756"/>
              <a:gd name="connsiteX99" fmla="*/ 2758275 w 4576602"/>
              <a:gd name="connsiteY99" fmla="*/ 4629329 h 5304756"/>
              <a:gd name="connsiteX100" fmla="*/ 2767990 w 4576602"/>
              <a:gd name="connsiteY100" fmla="*/ 4578315 h 5304756"/>
              <a:gd name="connsiteX101" fmla="*/ 2777504 w 4576602"/>
              <a:gd name="connsiteY101" fmla="*/ 4526310 h 5304756"/>
              <a:gd name="connsiteX102" fmla="*/ 2786871 w 4576602"/>
              <a:gd name="connsiteY102" fmla="*/ 4473412 h 5304756"/>
              <a:gd name="connsiteX103" fmla="*/ 2796150 w 4576602"/>
              <a:gd name="connsiteY103" fmla="*/ 4419719 h 5304756"/>
              <a:gd name="connsiteX104" fmla="*/ 2805397 w 4576602"/>
              <a:gd name="connsiteY104" fmla="*/ 4365328 h 5304756"/>
              <a:gd name="connsiteX105" fmla="*/ 2814667 w 4576602"/>
              <a:gd name="connsiteY105" fmla="*/ 4310336 h 5304756"/>
              <a:gd name="connsiteX106" fmla="*/ 2824019 w 4576602"/>
              <a:gd name="connsiteY106" fmla="*/ 4254840 h 5304756"/>
              <a:gd name="connsiteX107" fmla="*/ 2833509 w 4576602"/>
              <a:gd name="connsiteY107" fmla="*/ 4198937 h 5304756"/>
              <a:gd name="connsiteX108" fmla="*/ 2843193 w 4576602"/>
              <a:gd name="connsiteY108" fmla="*/ 4142724 h 5304756"/>
              <a:gd name="connsiteX109" fmla="*/ 2853127 w 4576602"/>
              <a:gd name="connsiteY109" fmla="*/ 4086300 h 5304756"/>
              <a:gd name="connsiteX110" fmla="*/ 2863370 w 4576602"/>
              <a:gd name="connsiteY110" fmla="*/ 4029760 h 5304756"/>
              <a:gd name="connsiteX111" fmla="*/ 2873976 w 4576602"/>
              <a:gd name="connsiteY111" fmla="*/ 3973203 h 5304756"/>
              <a:gd name="connsiteX112" fmla="*/ 2885003 w 4576602"/>
              <a:gd name="connsiteY112" fmla="*/ 3916725 h 5304756"/>
              <a:gd name="connsiteX113" fmla="*/ 2896507 w 4576602"/>
              <a:gd name="connsiteY113" fmla="*/ 3860424 h 5304756"/>
              <a:gd name="connsiteX114" fmla="*/ 2908546 w 4576602"/>
              <a:gd name="connsiteY114" fmla="*/ 3804397 h 5304756"/>
              <a:gd name="connsiteX115" fmla="*/ 2921175 w 4576602"/>
              <a:gd name="connsiteY115" fmla="*/ 3748741 h 5304756"/>
              <a:gd name="connsiteX116" fmla="*/ 2934451 w 4576602"/>
              <a:gd name="connsiteY116" fmla="*/ 3693553 h 5304756"/>
              <a:gd name="connsiteX117" fmla="*/ 2948431 w 4576602"/>
              <a:gd name="connsiteY117" fmla="*/ 3638930 h 5304756"/>
              <a:gd name="connsiteX118" fmla="*/ 2959233 w 4576602"/>
              <a:gd name="connsiteY118" fmla="*/ 3597557 h 5304756"/>
              <a:gd name="connsiteX119" fmla="*/ 2970093 w 4576602"/>
              <a:gd name="connsiteY119" fmla="*/ 3554935 h 5304756"/>
              <a:gd name="connsiteX120" fmla="*/ 2981010 w 4576602"/>
              <a:gd name="connsiteY120" fmla="*/ 3511120 h 5304756"/>
              <a:gd name="connsiteX121" fmla="*/ 2991980 w 4576602"/>
              <a:gd name="connsiteY121" fmla="*/ 3466168 h 5304756"/>
              <a:gd name="connsiteX122" fmla="*/ 3003001 w 4576602"/>
              <a:gd name="connsiteY122" fmla="*/ 3420134 h 5304756"/>
              <a:gd name="connsiteX123" fmla="*/ 3014070 w 4576602"/>
              <a:gd name="connsiteY123" fmla="*/ 3373075 h 5304756"/>
              <a:gd name="connsiteX124" fmla="*/ 3025185 w 4576602"/>
              <a:gd name="connsiteY124" fmla="*/ 3325045 h 5304756"/>
              <a:gd name="connsiteX125" fmla="*/ 3036342 w 4576602"/>
              <a:gd name="connsiteY125" fmla="*/ 3276101 h 5304756"/>
              <a:gd name="connsiteX126" fmla="*/ 3047538 w 4576602"/>
              <a:gd name="connsiteY126" fmla="*/ 3226299 h 5304756"/>
              <a:gd name="connsiteX127" fmla="*/ 3058772 w 4576602"/>
              <a:gd name="connsiteY127" fmla="*/ 3175694 h 5304756"/>
              <a:gd name="connsiteX128" fmla="*/ 3070040 w 4576602"/>
              <a:gd name="connsiteY128" fmla="*/ 3124341 h 5304756"/>
              <a:gd name="connsiteX129" fmla="*/ 3081338 w 4576602"/>
              <a:gd name="connsiteY129" fmla="*/ 3072298 h 5304756"/>
              <a:gd name="connsiteX130" fmla="*/ 3092666 w 4576602"/>
              <a:gd name="connsiteY130" fmla="*/ 3019619 h 5304756"/>
              <a:gd name="connsiteX131" fmla="*/ 3104019 w 4576602"/>
              <a:gd name="connsiteY131" fmla="*/ 2966360 h 5304756"/>
              <a:gd name="connsiteX132" fmla="*/ 3115395 w 4576602"/>
              <a:gd name="connsiteY132" fmla="*/ 2912577 h 5304756"/>
              <a:gd name="connsiteX133" fmla="*/ 3126791 w 4576602"/>
              <a:gd name="connsiteY133" fmla="*/ 2858326 h 5304756"/>
              <a:gd name="connsiteX134" fmla="*/ 3138205 w 4576602"/>
              <a:gd name="connsiteY134" fmla="*/ 2803662 h 5304756"/>
              <a:gd name="connsiteX135" fmla="*/ 3149633 w 4576602"/>
              <a:gd name="connsiteY135" fmla="*/ 2748641 h 5304756"/>
              <a:gd name="connsiteX136" fmla="*/ 3161072 w 4576602"/>
              <a:gd name="connsiteY136" fmla="*/ 2693320 h 5304756"/>
              <a:gd name="connsiteX137" fmla="*/ 3172521 w 4576602"/>
              <a:gd name="connsiteY137" fmla="*/ 2637753 h 5304756"/>
              <a:gd name="connsiteX138" fmla="*/ 3183976 w 4576602"/>
              <a:gd name="connsiteY138" fmla="*/ 2581996 h 5304756"/>
              <a:gd name="connsiteX139" fmla="*/ 3195434 w 4576602"/>
              <a:gd name="connsiteY139" fmla="*/ 2526105 h 5304756"/>
              <a:gd name="connsiteX140" fmla="*/ 3206893 w 4576602"/>
              <a:gd name="connsiteY140" fmla="*/ 2470136 h 5304756"/>
              <a:gd name="connsiteX141" fmla="*/ 3218350 w 4576602"/>
              <a:gd name="connsiteY141" fmla="*/ 2414145 h 5304756"/>
              <a:gd name="connsiteX142" fmla="*/ 3229802 w 4576602"/>
              <a:gd name="connsiteY142" fmla="*/ 2358188 h 5304756"/>
              <a:gd name="connsiteX143" fmla="*/ 3241246 w 4576602"/>
              <a:gd name="connsiteY143" fmla="*/ 2302319 h 5304756"/>
              <a:gd name="connsiteX144" fmla="*/ 3252679 w 4576602"/>
              <a:gd name="connsiteY144" fmla="*/ 2246595 h 5304756"/>
              <a:gd name="connsiteX145" fmla="*/ 3264099 w 4576602"/>
              <a:gd name="connsiteY145" fmla="*/ 2191072 h 5304756"/>
              <a:gd name="connsiteX146" fmla="*/ 3275503 w 4576602"/>
              <a:gd name="connsiteY146" fmla="*/ 2135805 h 5304756"/>
              <a:gd name="connsiteX147" fmla="*/ 3286888 w 4576602"/>
              <a:gd name="connsiteY147" fmla="*/ 2080850 h 5304756"/>
              <a:gd name="connsiteX148" fmla="*/ 3298251 w 4576602"/>
              <a:gd name="connsiteY148" fmla="*/ 2026263 h 5304756"/>
              <a:gd name="connsiteX149" fmla="*/ 3309590 w 4576602"/>
              <a:gd name="connsiteY149" fmla="*/ 1972100 h 5304756"/>
              <a:gd name="connsiteX150" fmla="*/ 3320902 w 4576602"/>
              <a:gd name="connsiteY150" fmla="*/ 1918416 h 5304756"/>
              <a:gd name="connsiteX151" fmla="*/ 3332183 w 4576602"/>
              <a:gd name="connsiteY151" fmla="*/ 1865267 h 5304756"/>
              <a:gd name="connsiteX152" fmla="*/ 3343431 w 4576602"/>
              <a:gd name="connsiteY152" fmla="*/ 1812709 h 5304756"/>
              <a:gd name="connsiteX153" fmla="*/ 3354644 w 4576602"/>
              <a:gd name="connsiteY153" fmla="*/ 1760797 h 5304756"/>
              <a:gd name="connsiteX154" fmla="*/ 3365818 w 4576602"/>
              <a:gd name="connsiteY154" fmla="*/ 1709587 h 5304756"/>
              <a:gd name="connsiteX155" fmla="*/ 3376951 w 4576602"/>
              <a:gd name="connsiteY155" fmla="*/ 1659136 h 5304756"/>
              <a:gd name="connsiteX156" fmla="*/ 3388040 w 4576602"/>
              <a:gd name="connsiteY156" fmla="*/ 1609498 h 5304756"/>
              <a:gd name="connsiteX157" fmla="*/ 3399082 w 4576602"/>
              <a:gd name="connsiteY157" fmla="*/ 1560730 h 5304756"/>
              <a:gd name="connsiteX158" fmla="*/ 3410074 w 4576602"/>
              <a:gd name="connsiteY158" fmla="*/ 1512887 h 5304756"/>
              <a:gd name="connsiteX159" fmla="*/ 3421014 w 4576602"/>
              <a:gd name="connsiteY159" fmla="*/ 1466025 h 5304756"/>
              <a:gd name="connsiteX160" fmla="*/ 3431899 w 4576602"/>
              <a:gd name="connsiteY160" fmla="*/ 1420200 h 5304756"/>
              <a:gd name="connsiteX161" fmla="*/ 3442726 w 4576602"/>
              <a:gd name="connsiteY161" fmla="*/ 1375467 h 5304756"/>
              <a:gd name="connsiteX162" fmla="*/ 3453492 w 4576602"/>
              <a:gd name="connsiteY162" fmla="*/ 1331883 h 5304756"/>
              <a:gd name="connsiteX163" fmla="*/ 3464194 w 4576602"/>
              <a:gd name="connsiteY163" fmla="*/ 1289503 h 5304756"/>
              <a:gd name="connsiteX164" fmla="*/ 3474830 w 4576602"/>
              <a:gd name="connsiteY164" fmla="*/ 1248382 h 5304756"/>
              <a:gd name="connsiteX165" fmla="*/ 3485397 w 4576602"/>
              <a:gd name="connsiteY165" fmla="*/ 1208576 h 5304756"/>
              <a:gd name="connsiteX166" fmla="*/ 3495892 w 4576602"/>
              <a:gd name="connsiteY166" fmla="*/ 1170142 h 5304756"/>
              <a:gd name="connsiteX167" fmla="*/ 3506312 w 4576602"/>
              <a:gd name="connsiteY167" fmla="*/ 1133135 h 5304756"/>
              <a:gd name="connsiteX168" fmla="*/ 3526917 w 4576602"/>
              <a:gd name="connsiteY168" fmla="*/ 1063625 h 5304756"/>
              <a:gd name="connsiteX169" fmla="*/ 3553283 w 4576602"/>
              <a:gd name="connsiteY169" fmla="*/ 980646 h 5304756"/>
              <a:gd name="connsiteX170" fmla="*/ 3579217 w 4576602"/>
              <a:gd name="connsiteY170" fmla="*/ 904053 h 5304756"/>
              <a:gd name="connsiteX171" fmla="*/ 3604755 w 4576602"/>
              <a:gd name="connsiteY171" fmla="*/ 833467 h 5304756"/>
              <a:gd name="connsiteX172" fmla="*/ 3629932 w 4576602"/>
              <a:gd name="connsiteY172" fmla="*/ 768511 h 5304756"/>
              <a:gd name="connsiteX173" fmla="*/ 3654782 w 4576602"/>
              <a:gd name="connsiteY173" fmla="*/ 708806 h 5304756"/>
              <a:gd name="connsiteX174" fmla="*/ 3679340 w 4576602"/>
              <a:gd name="connsiteY174" fmla="*/ 653976 h 5304756"/>
              <a:gd name="connsiteX175" fmla="*/ 3703642 w 4576602"/>
              <a:gd name="connsiteY175" fmla="*/ 603641 h 5304756"/>
              <a:gd name="connsiteX176" fmla="*/ 3727723 w 4576602"/>
              <a:gd name="connsiteY176" fmla="*/ 557425 h 5304756"/>
              <a:gd name="connsiteX177" fmla="*/ 3751617 w 4576602"/>
              <a:gd name="connsiteY177" fmla="*/ 514949 h 5304756"/>
              <a:gd name="connsiteX178" fmla="*/ 3775360 w 4576602"/>
              <a:gd name="connsiteY178" fmla="*/ 475837 h 5304756"/>
              <a:gd name="connsiteX179" fmla="*/ 3798987 w 4576602"/>
              <a:gd name="connsiteY179" fmla="*/ 439709 h 5304756"/>
              <a:gd name="connsiteX180" fmla="*/ 3822533 w 4576602"/>
              <a:gd name="connsiteY180" fmla="*/ 406189 h 5304756"/>
              <a:gd name="connsiteX181" fmla="*/ 3846033 w 4576602"/>
              <a:gd name="connsiteY181" fmla="*/ 374899 h 5304756"/>
              <a:gd name="connsiteX182" fmla="*/ 3893034 w 4576602"/>
              <a:gd name="connsiteY182" fmla="*/ 317496 h 5304756"/>
              <a:gd name="connsiteX183" fmla="*/ 3940271 w 4576602"/>
              <a:gd name="connsiteY183" fmla="*/ 264478 h 5304756"/>
              <a:gd name="connsiteX184" fmla="*/ 3988025 w 4576602"/>
              <a:gd name="connsiteY184" fmla="*/ 212823 h 5304756"/>
              <a:gd name="connsiteX185" fmla="*/ 4012183 w 4576602"/>
              <a:gd name="connsiteY185" fmla="*/ 186562 h 5304756"/>
              <a:gd name="connsiteX186" fmla="*/ 4057821 w 4576602"/>
              <a:gd name="connsiteY186" fmla="*/ 142466 h 5304756"/>
              <a:gd name="connsiteX187" fmla="*/ 4105933 w 4576602"/>
              <a:gd name="connsiteY187" fmla="*/ 106319 h 5304756"/>
              <a:gd name="connsiteX188" fmla="*/ 4155592 w 4576602"/>
              <a:gd name="connsiteY188" fmla="*/ 77282 h 5304756"/>
              <a:gd name="connsiteX189" fmla="*/ 4205870 w 4576602"/>
              <a:gd name="connsiteY189" fmla="*/ 54513 h 5304756"/>
              <a:gd name="connsiteX190" fmla="*/ 4255842 w 4576602"/>
              <a:gd name="connsiteY190" fmla="*/ 37171 h 5304756"/>
              <a:gd name="connsiteX191" fmla="*/ 4304580 w 4576602"/>
              <a:gd name="connsiteY191" fmla="*/ 24416 h 5304756"/>
              <a:gd name="connsiteX192" fmla="*/ 4351158 w 4576602"/>
              <a:gd name="connsiteY192" fmla="*/ 15406 h 5304756"/>
              <a:gd name="connsiteX193" fmla="*/ 4394648 w 4576602"/>
              <a:gd name="connsiteY193" fmla="*/ 9301 h 5304756"/>
              <a:gd name="connsiteX194" fmla="*/ 4434123 w 4576602"/>
              <a:gd name="connsiteY194" fmla="*/ 5258 h 5304756"/>
              <a:gd name="connsiteX195" fmla="*/ 4468657 w 4576602"/>
              <a:gd name="connsiteY195" fmla="*/ 2438 h 5304756"/>
              <a:gd name="connsiteX196" fmla="*/ 4497324 w 4576602"/>
              <a:gd name="connsiteY196" fmla="*/ 0 h 5304756"/>
              <a:gd name="connsiteX197" fmla="*/ 4541824 w 4576602"/>
              <a:gd name="connsiteY197" fmla="*/ 3313 h 5304756"/>
              <a:gd name="connsiteX198" fmla="*/ 4566605 w 4576602"/>
              <a:gd name="connsiteY198" fmla="*/ 21841 h 5304756"/>
              <a:gd name="connsiteX199" fmla="*/ 4576602 w 4576602"/>
              <a:gd name="connsiteY199" fmla="*/ 51782 h 5304756"/>
              <a:gd name="connsiteX0" fmla="*/ 2985770 w 4566605"/>
              <a:gd name="connsiteY0" fmla="*/ 223900 h 5304756"/>
              <a:gd name="connsiteX1" fmla="*/ 765048 w 4566605"/>
              <a:gd name="connsiteY1" fmla="*/ 2388616 h 5304756"/>
              <a:gd name="connsiteX2" fmla="*/ 706430 w 4566605"/>
              <a:gd name="connsiteY2" fmla="*/ 2446586 h 5304756"/>
              <a:gd name="connsiteX3" fmla="*/ 650011 w 4566605"/>
              <a:gd name="connsiteY3" fmla="*/ 2500493 h 5304756"/>
              <a:gd name="connsiteX4" fmla="*/ 595807 w 4566605"/>
              <a:gd name="connsiteY4" fmla="*/ 2550600 h 5304756"/>
              <a:gd name="connsiteX5" fmla="*/ 543836 w 4566605"/>
              <a:gd name="connsiteY5" fmla="*/ 2597174 h 5304756"/>
              <a:gd name="connsiteX6" fmla="*/ 494117 w 4566605"/>
              <a:gd name="connsiteY6" fmla="*/ 2640478 h 5304756"/>
              <a:gd name="connsiteX7" fmla="*/ 446667 w 4566605"/>
              <a:gd name="connsiteY7" fmla="*/ 2680778 h 5304756"/>
              <a:gd name="connsiteX8" fmla="*/ 401504 w 4566605"/>
              <a:gd name="connsiteY8" fmla="*/ 2718340 h 5304756"/>
              <a:gd name="connsiteX9" fmla="*/ 358646 w 4566605"/>
              <a:gd name="connsiteY9" fmla="*/ 2753428 h 5304756"/>
              <a:gd name="connsiteX10" fmla="*/ 318110 w 4566605"/>
              <a:gd name="connsiteY10" fmla="*/ 2786308 h 5304756"/>
              <a:gd name="connsiteX11" fmla="*/ 279916 w 4566605"/>
              <a:gd name="connsiteY11" fmla="*/ 2817244 h 5304756"/>
              <a:gd name="connsiteX12" fmla="*/ 244079 w 4566605"/>
              <a:gd name="connsiteY12" fmla="*/ 2846501 h 5304756"/>
              <a:gd name="connsiteX13" fmla="*/ 210619 w 4566605"/>
              <a:gd name="connsiteY13" fmla="*/ 2874346 h 5304756"/>
              <a:gd name="connsiteX14" fmla="*/ 179553 w 4566605"/>
              <a:gd name="connsiteY14" fmla="*/ 2901042 h 5304756"/>
              <a:gd name="connsiteX15" fmla="*/ 150899 w 4566605"/>
              <a:gd name="connsiteY15" fmla="*/ 2926855 h 5304756"/>
              <a:gd name="connsiteX16" fmla="*/ 100898 w 4566605"/>
              <a:gd name="connsiteY16" fmla="*/ 2976893 h 5304756"/>
              <a:gd name="connsiteX17" fmla="*/ 60760 w 4566605"/>
              <a:gd name="connsiteY17" fmla="*/ 3026580 h 5304756"/>
              <a:gd name="connsiteX18" fmla="*/ 30626 w 4566605"/>
              <a:gd name="connsiteY18" fmla="*/ 3078037 h 5304756"/>
              <a:gd name="connsiteX19" fmla="*/ 10640 w 4566605"/>
              <a:gd name="connsiteY19" fmla="*/ 3133384 h 5304756"/>
              <a:gd name="connsiteX20" fmla="*/ 944 w 4566605"/>
              <a:gd name="connsiteY20" fmla="*/ 3194743 h 5304756"/>
              <a:gd name="connsiteX21" fmla="*/ 0 w 4566605"/>
              <a:gd name="connsiteY21" fmla="*/ 3228340 h 5304756"/>
              <a:gd name="connsiteX22" fmla="*/ 2149 w 4566605"/>
              <a:gd name="connsiteY22" fmla="*/ 3262929 h 5304756"/>
              <a:gd name="connsiteX23" fmla="*/ 16746 w 4566605"/>
              <a:gd name="connsiteY23" fmla="*/ 3331471 h 5304756"/>
              <a:gd name="connsiteX24" fmla="*/ 44162 w 4566605"/>
              <a:gd name="connsiteY24" fmla="*/ 3399451 h 5304756"/>
              <a:gd name="connsiteX25" fmla="*/ 62337 w 4566605"/>
              <a:gd name="connsiteY25" fmla="*/ 3433338 h 5304756"/>
              <a:gd name="connsiteX26" fmla="*/ 83309 w 4566605"/>
              <a:gd name="connsiteY26" fmla="*/ 3467214 h 5304756"/>
              <a:gd name="connsiteX27" fmla="*/ 106941 w 4566605"/>
              <a:gd name="connsiteY27" fmla="*/ 3501122 h 5304756"/>
              <a:gd name="connsiteX28" fmla="*/ 133097 w 4566605"/>
              <a:gd name="connsiteY28" fmla="*/ 3535104 h 5304756"/>
              <a:gd name="connsiteX29" fmla="*/ 161641 w 4566605"/>
              <a:gd name="connsiteY29" fmla="*/ 3569203 h 5304756"/>
              <a:gd name="connsiteX30" fmla="*/ 192437 w 4566605"/>
              <a:gd name="connsiteY30" fmla="*/ 3603464 h 5304756"/>
              <a:gd name="connsiteX31" fmla="*/ 225347 w 4566605"/>
              <a:gd name="connsiteY31" fmla="*/ 3637928 h 5304756"/>
              <a:gd name="connsiteX32" fmla="*/ 260238 w 4566605"/>
              <a:gd name="connsiteY32" fmla="*/ 3672639 h 5304756"/>
              <a:gd name="connsiteX33" fmla="*/ 296971 w 4566605"/>
              <a:gd name="connsiteY33" fmla="*/ 3707640 h 5304756"/>
              <a:gd name="connsiteX34" fmla="*/ 335411 w 4566605"/>
              <a:gd name="connsiteY34" fmla="*/ 3742973 h 5304756"/>
              <a:gd name="connsiteX35" fmla="*/ 375421 w 4566605"/>
              <a:gd name="connsiteY35" fmla="*/ 3778682 h 5304756"/>
              <a:gd name="connsiteX36" fmla="*/ 416866 w 4566605"/>
              <a:gd name="connsiteY36" fmla="*/ 3814810 h 5304756"/>
              <a:gd name="connsiteX37" fmla="*/ 459609 w 4566605"/>
              <a:gd name="connsiteY37" fmla="*/ 3851400 h 5304756"/>
              <a:gd name="connsiteX38" fmla="*/ 503514 w 4566605"/>
              <a:gd name="connsiteY38" fmla="*/ 3888494 h 5304756"/>
              <a:gd name="connsiteX39" fmla="*/ 548444 w 4566605"/>
              <a:gd name="connsiteY39" fmla="*/ 3926136 h 5304756"/>
              <a:gd name="connsiteX40" fmla="*/ 594265 w 4566605"/>
              <a:gd name="connsiteY40" fmla="*/ 3964370 h 5304756"/>
              <a:gd name="connsiteX41" fmla="*/ 640838 w 4566605"/>
              <a:gd name="connsiteY41" fmla="*/ 4003236 h 5304756"/>
              <a:gd name="connsiteX42" fmla="*/ 688029 w 4566605"/>
              <a:gd name="connsiteY42" fmla="*/ 4042780 h 5304756"/>
              <a:gd name="connsiteX43" fmla="*/ 735700 w 4566605"/>
              <a:gd name="connsiteY43" fmla="*/ 4083044 h 5304756"/>
              <a:gd name="connsiteX44" fmla="*/ 783716 w 4566605"/>
              <a:gd name="connsiteY44" fmla="*/ 4124071 h 5304756"/>
              <a:gd name="connsiteX45" fmla="*/ 813152 w 4566605"/>
              <a:gd name="connsiteY45" fmla="*/ 4149677 h 5304756"/>
              <a:gd name="connsiteX46" fmla="*/ 844074 w 4566605"/>
              <a:gd name="connsiteY46" fmla="*/ 4177083 h 5304756"/>
              <a:gd name="connsiteX47" fmla="*/ 876406 w 4566605"/>
              <a:gd name="connsiteY47" fmla="*/ 4206161 h 5304756"/>
              <a:gd name="connsiteX48" fmla="*/ 910070 w 4566605"/>
              <a:gd name="connsiteY48" fmla="*/ 4236785 h 5304756"/>
              <a:gd name="connsiteX49" fmla="*/ 944987 w 4566605"/>
              <a:gd name="connsiteY49" fmla="*/ 4268830 h 5304756"/>
              <a:gd name="connsiteX50" fmla="*/ 981080 w 4566605"/>
              <a:gd name="connsiteY50" fmla="*/ 4302169 h 5304756"/>
              <a:gd name="connsiteX51" fmla="*/ 1018272 w 4566605"/>
              <a:gd name="connsiteY51" fmla="*/ 4336676 h 5304756"/>
              <a:gd name="connsiteX52" fmla="*/ 1056484 w 4566605"/>
              <a:gd name="connsiteY52" fmla="*/ 4372225 h 5304756"/>
              <a:gd name="connsiteX53" fmla="*/ 1095638 w 4566605"/>
              <a:gd name="connsiteY53" fmla="*/ 4408689 h 5304756"/>
              <a:gd name="connsiteX54" fmla="*/ 1135658 w 4566605"/>
              <a:gd name="connsiteY54" fmla="*/ 4445943 h 5304756"/>
              <a:gd name="connsiteX55" fmla="*/ 1176464 w 4566605"/>
              <a:gd name="connsiteY55" fmla="*/ 4483859 h 5304756"/>
              <a:gd name="connsiteX56" fmla="*/ 1217979 w 4566605"/>
              <a:gd name="connsiteY56" fmla="*/ 4522313 h 5304756"/>
              <a:gd name="connsiteX57" fmla="*/ 1260126 w 4566605"/>
              <a:gd name="connsiteY57" fmla="*/ 4561178 h 5304756"/>
              <a:gd name="connsiteX58" fmla="*/ 1302827 w 4566605"/>
              <a:gd name="connsiteY58" fmla="*/ 4600327 h 5304756"/>
              <a:gd name="connsiteX59" fmla="*/ 1346003 w 4566605"/>
              <a:gd name="connsiteY59" fmla="*/ 4639635 h 5304756"/>
              <a:gd name="connsiteX60" fmla="*/ 1389577 w 4566605"/>
              <a:gd name="connsiteY60" fmla="*/ 4678975 h 5304756"/>
              <a:gd name="connsiteX61" fmla="*/ 1433471 w 4566605"/>
              <a:gd name="connsiteY61" fmla="*/ 4718221 h 5304756"/>
              <a:gd name="connsiteX62" fmla="*/ 1477607 w 4566605"/>
              <a:gd name="connsiteY62" fmla="*/ 4757247 h 5304756"/>
              <a:gd name="connsiteX63" fmla="*/ 1521908 w 4566605"/>
              <a:gd name="connsiteY63" fmla="*/ 4795927 h 5304756"/>
              <a:gd name="connsiteX64" fmla="*/ 1566296 w 4566605"/>
              <a:gd name="connsiteY64" fmla="*/ 4834134 h 5304756"/>
              <a:gd name="connsiteX65" fmla="*/ 1610693 w 4566605"/>
              <a:gd name="connsiteY65" fmla="*/ 4871743 h 5304756"/>
              <a:gd name="connsiteX66" fmla="*/ 1655021 w 4566605"/>
              <a:gd name="connsiteY66" fmla="*/ 4908627 h 5304756"/>
              <a:gd name="connsiteX67" fmla="*/ 1699202 w 4566605"/>
              <a:gd name="connsiteY67" fmla="*/ 4944660 h 5304756"/>
              <a:gd name="connsiteX68" fmla="*/ 1743158 w 4566605"/>
              <a:gd name="connsiteY68" fmla="*/ 4979716 h 5304756"/>
              <a:gd name="connsiteX69" fmla="*/ 1786812 w 4566605"/>
              <a:gd name="connsiteY69" fmla="*/ 5013669 h 5304756"/>
              <a:gd name="connsiteX70" fmla="*/ 1830086 w 4566605"/>
              <a:gd name="connsiteY70" fmla="*/ 5046392 h 5304756"/>
              <a:gd name="connsiteX71" fmla="*/ 1872903 w 4566605"/>
              <a:gd name="connsiteY71" fmla="*/ 5077760 h 5304756"/>
              <a:gd name="connsiteX72" fmla="*/ 1915183 w 4566605"/>
              <a:gd name="connsiteY72" fmla="*/ 5107645 h 5304756"/>
              <a:gd name="connsiteX73" fmla="*/ 1956850 w 4566605"/>
              <a:gd name="connsiteY73" fmla="*/ 5135923 h 5304756"/>
              <a:gd name="connsiteX74" fmla="*/ 1997825 w 4566605"/>
              <a:gd name="connsiteY74" fmla="*/ 5162466 h 5304756"/>
              <a:gd name="connsiteX75" fmla="*/ 2038032 w 4566605"/>
              <a:gd name="connsiteY75" fmla="*/ 5187149 h 5304756"/>
              <a:gd name="connsiteX76" fmla="*/ 2077391 w 4566605"/>
              <a:gd name="connsiteY76" fmla="*/ 5209845 h 5304756"/>
              <a:gd name="connsiteX77" fmla="*/ 2115826 w 4566605"/>
              <a:gd name="connsiteY77" fmla="*/ 5230428 h 5304756"/>
              <a:gd name="connsiteX78" fmla="*/ 2153258 w 4566605"/>
              <a:gd name="connsiteY78" fmla="*/ 5248773 h 5304756"/>
              <a:gd name="connsiteX79" fmla="*/ 2189609 w 4566605"/>
              <a:gd name="connsiteY79" fmla="*/ 5264752 h 5304756"/>
              <a:gd name="connsiteX80" fmla="*/ 2258760 w 4566605"/>
              <a:gd name="connsiteY80" fmla="*/ 5289111 h 5304756"/>
              <a:gd name="connsiteX81" fmla="*/ 2322656 w 4566605"/>
              <a:gd name="connsiteY81" fmla="*/ 5302495 h 5304756"/>
              <a:gd name="connsiteX82" fmla="*/ 2352439 w 4566605"/>
              <a:gd name="connsiteY82" fmla="*/ 5304756 h 5304756"/>
              <a:gd name="connsiteX83" fmla="*/ 2380674 w 4566605"/>
              <a:gd name="connsiteY83" fmla="*/ 5303895 h 5304756"/>
              <a:gd name="connsiteX84" fmla="*/ 2434324 w 4566605"/>
              <a:gd name="connsiteY84" fmla="*/ 5292017 h 5304756"/>
              <a:gd name="connsiteX85" fmla="*/ 2484287 w 4566605"/>
              <a:gd name="connsiteY85" fmla="*/ 5267484 h 5304756"/>
              <a:gd name="connsiteX86" fmla="*/ 2529138 w 4566605"/>
              <a:gd name="connsiteY86" fmla="*/ 5231601 h 5304756"/>
              <a:gd name="connsiteX87" fmla="*/ 2569330 w 4566605"/>
              <a:gd name="connsiteY87" fmla="*/ 5185148 h 5304756"/>
              <a:gd name="connsiteX88" fmla="*/ 2605316 w 4566605"/>
              <a:gd name="connsiteY88" fmla="*/ 5128902 h 5304756"/>
              <a:gd name="connsiteX89" fmla="*/ 2637549 w 4566605"/>
              <a:gd name="connsiteY89" fmla="*/ 5063641 h 5304756"/>
              <a:gd name="connsiteX90" fmla="*/ 2652400 w 4566605"/>
              <a:gd name="connsiteY90" fmla="*/ 5027873 h 5304756"/>
              <a:gd name="connsiteX91" fmla="*/ 2666482 w 4566605"/>
              <a:gd name="connsiteY91" fmla="*/ 4990143 h 5304756"/>
              <a:gd name="connsiteX92" fmla="*/ 2679853 w 4566605"/>
              <a:gd name="connsiteY92" fmla="*/ 4950548 h 5304756"/>
              <a:gd name="connsiteX93" fmla="*/ 2692568 w 4566605"/>
              <a:gd name="connsiteY93" fmla="*/ 4909185 h 5304756"/>
              <a:gd name="connsiteX94" fmla="*/ 2704685 w 4566605"/>
              <a:gd name="connsiteY94" fmla="*/ 4866151 h 5304756"/>
              <a:gd name="connsiteX95" fmla="*/ 2716261 w 4566605"/>
              <a:gd name="connsiteY95" fmla="*/ 4821544 h 5304756"/>
              <a:gd name="connsiteX96" fmla="*/ 2727351 w 4566605"/>
              <a:gd name="connsiteY96" fmla="*/ 4775462 h 5304756"/>
              <a:gd name="connsiteX97" fmla="*/ 2738012 w 4566605"/>
              <a:gd name="connsiteY97" fmla="*/ 4728000 h 5304756"/>
              <a:gd name="connsiteX98" fmla="*/ 2748301 w 4566605"/>
              <a:gd name="connsiteY98" fmla="*/ 4679257 h 5304756"/>
              <a:gd name="connsiteX99" fmla="*/ 2758275 w 4566605"/>
              <a:gd name="connsiteY99" fmla="*/ 4629329 h 5304756"/>
              <a:gd name="connsiteX100" fmla="*/ 2767990 w 4566605"/>
              <a:gd name="connsiteY100" fmla="*/ 4578315 h 5304756"/>
              <a:gd name="connsiteX101" fmla="*/ 2777504 w 4566605"/>
              <a:gd name="connsiteY101" fmla="*/ 4526310 h 5304756"/>
              <a:gd name="connsiteX102" fmla="*/ 2786871 w 4566605"/>
              <a:gd name="connsiteY102" fmla="*/ 4473412 h 5304756"/>
              <a:gd name="connsiteX103" fmla="*/ 2796150 w 4566605"/>
              <a:gd name="connsiteY103" fmla="*/ 4419719 h 5304756"/>
              <a:gd name="connsiteX104" fmla="*/ 2805397 w 4566605"/>
              <a:gd name="connsiteY104" fmla="*/ 4365328 h 5304756"/>
              <a:gd name="connsiteX105" fmla="*/ 2814667 w 4566605"/>
              <a:gd name="connsiteY105" fmla="*/ 4310336 h 5304756"/>
              <a:gd name="connsiteX106" fmla="*/ 2824019 w 4566605"/>
              <a:gd name="connsiteY106" fmla="*/ 4254840 h 5304756"/>
              <a:gd name="connsiteX107" fmla="*/ 2833509 w 4566605"/>
              <a:gd name="connsiteY107" fmla="*/ 4198937 h 5304756"/>
              <a:gd name="connsiteX108" fmla="*/ 2843193 w 4566605"/>
              <a:gd name="connsiteY108" fmla="*/ 4142724 h 5304756"/>
              <a:gd name="connsiteX109" fmla="*/ 2853127 w 4566605"/>
              <a:gd name="connsiteY109" fmla="*/ 4086300 h 5304756"/>
              <a:gd name="connsiteX110" fmla="*/ 2863370 w 4566605"/>
              <a:gd name="connsiteY110" fmla="*/ 4029760 h 5304756"/>
              <a:gd name="connsiteX111" fmla="*/ 2873976 w 4566605"/>
              <a:gd name="connsiteY111" fmla="*/ 3973203 h 5304756"/>
              <a:gd name="connsiteX112" fmla="*/ 2885003 w 4566605"/>
              <a:gd name="connsiteY112" fmla="*/ 3916725 h 5304756"/>
              <a:gd name="connsiteX113" fmla="*/ 2896507 w 4566605"/>
              <a:gd name="connsiteY113" fmla="*/ 3860424 h 5304756"/>
              <a:gd name="connsiteX114" fmla="*/ 2908546 w 4566605"/>
              <a:gd name="connsiteY114" fmla="*/ 3804397 h 5304756"/>
              <a:gd name="connsiteX115" fmla="*/ 2921175 w 4566605"/>
              <a:gd name="connsiteY115" fmla="*/ 3748741 h 5304756"/>
              <a:gd name="connsiteX116" fmla="*/ 2934451 w 4566605"/>
              <a:gd name="connsiteY116" fmla="*/ 3693553 h 5304756"/>
              <a:gd name="connsiteX117" fmla="*/ 2948431 w 4566605"/>
              <a:gd name="connsiteY117" fmla="*/ 3638930 h 5304756"/>
              <a:gd name="connsiteX118" fmla="*/ 2959233 w 4566605"/>
              <a:gd name="connsiteY118" fmla="*/ 3597557 h 5304756"/>
              <a:gd name="connsiteX119" fmla="*/ 2970093 w 4566605"/>
              <a:gd name="connsiteY119" fmla="*/ 3554935 h 5304756"/>
              <a:gd name="connsiteX120" fmla="*/ 2981010 w 4566605"/>
              <a:gd name="connsiteY120" fmla="*/ 3511120 h 5304756"/>
              <a:gd name="connsiteX121" fmla="*/ 2991980 w 4566605"/>
              <a:gd name="connsiteY121" fmla="*/ 3466168 h 5304756"/>
              <a:gd name="connsiteX122" fmla="*/ 3003001 w 4566605"/>
              <a:gd name="connsiteY122" fmla="*/ 3420134 h 5304756"/>
              <a:gd name="connsiteX123" fmla="*/ 3014070 w 4566605"/>
              <a:gd name="connsiteY123" fmla="*/ 3373075 h 5304756"/>
              <a:gd name="connsiteX124" fmla="*/ 3025185 w 4566605"/>
              <a:gd name="connsiteY124" fmla="*/ 3325045 h 5304756"/>
              <a:gd name="connsiteX125" fmla="*/ 3036342 w 4566605"/>
              <a:gd name="connsiteY125" fmla="*/ 3276101 h 5304756"/>
              <a:gd name="connsiteX126" fmla="*/ 3047538 w 4566605"/>
              <a:gd name="connsiteY126" fmla="*/ 3226299 h 5304756"/>
              <a:gd name="connsiteX127" fmla="*/ 3058772 w 4566605"/>
              <a:gd name="connsiteY127" fmla="*/ 3175694 h 5304756"/>
              <a:gd name="connsiteX128" fmla="*/ 3070040 w 4566605"/>
              <a:gd name="connsiteY128" fmla="*/ 3124341 h 5304756"/>
              <a:gd name="connsiteX129" fmla="*/ 3081338 w 4566605"/>
              <a:gd name="connsiteY129" fmla="*/ 3072298 h 5304756"/>
              <a:gd name="connsiteX130" fmla="*/ 3092666 w 4566605"/>
              <a:gd name="connsiteY130" fmla="*/ 3019619 h 5304756"/>
              <a:gd name="connsiteX131" fmla="*/ 3104019 w 4566605"/>
              <a:gd name="connsiteY131" fmla="*/ 2966360 h 5304756"/>
              <a:gd name="connsiteX132" fmla="*/ 3115395 w 4566605"/>
              <a:gd name="connsiteY132" fmla="*/ 2912577 h 5304756"/>
              <a:gd name="connsiteX133" fmla="*/ 3126791 w 4566605"/>
              <a:gd name="connsiteY133" fmla="*/ 2858326 h 5304756"/>
              <a:gd name="connsiteX134" fmla="*/ 3138205 w 4566605"/>
              <a:gd name="connsiteY134" fmla="*/ 2803662 h 5304756"/>
              <a:gd name="connsiteX135" fmla="*/ 3149633 w 4566605"/>
              <a:gd name="connsiteY135" fmla="*/ 2748641 h 5304756"/>
              <a:gd name="connsiteX136" fmla="*/ 3161072 w 4566605"/>
              <a:gd name="connsiteY136" fmla="*/ 2693320 h 5304756"/>
              <a:gd name="connsiteX137" fmla="*/ 3172521 w 4566605"/>
              <a:gd name="connsiteY137" fmla="*/ 2637753 h 5304756"/>
              <a:gd name="connsiteX138" fmla="*/ 3183976 w 4566605"/>
              <a:gd name="connsiteY138" fmla="*/ 2581996 h 5304756"/>
              <a:gd name="connsiteX139" fmla="*/ 3195434 w 4566605"/>
              <a:gd name="connsiteY139" fmla="*/ 2526105 h 5304756"/>
              <a:gd name="connsiteX140" fmla="*/ 3206893 w 4566605"/>
              <a:gd name="connsiteY140" fmla="*/ 2470136 h 5304756"/>
              <a:gd name="connsiteX141" fmla="*/ 3218350 w 4566605"/>
              <a:gd name="connsiteY141" fmla="*/ 2414145 h 5304756"/>
              <a:gd name="connsiteX142" fmla="*/ 3229802 w 4566605"/>
              <a:gd name="connsiteY142" fmla="*/ 2358188 h 5304756"/>
              <a:gd name="connsiteX143" fmla="*/ 3241246 w 4566605"/>
              <a:gd name="connsiteY143" fmla="*/ 2302319 h 5304756"/>
              <a:gd name="connsiteX144" fmla="*/ 3252679 w 4566605"/>
              <a:gd name="connsiteY144" fmla="*/ 2246595 h 5304756"/>
              <a:gd name="connsiteX145" fmla="*/ 3264099 w 4566605"/>
              <a:gd name="connsiteY145" fmla="*/ 2191072 h 5304756"/>
              <a:gd name="connsiteX146" fmla="*/ 3275503 w 4566605"/>
              <a:gd name="connsiteY146" fmla="*/ 2135805 h 5304756"/>
              <a:gd name="connsiteX147" fmla="*/ 3286888 w 4566605"/>
              <a:gd name="connsiteY147" fmla="*/ 2080850 h 5304756"/>
              <a:gd name="connsiteX148" fmla="*/ 3298251 w 4566605"/>
              <a:gd name="connsiteY148" fmla="*/ 2026263 h 5304756"/>
              <a:gd name="connsiteX149" fmla="*/ 3309590 w 4566605"/>
              <a:gd name="connsiteY149" fmla="*/ 1972100 h 5304756"/>
              <a:gd name="connsiteX150" fmla="*/ 3320902 w 4566605"/>
              <a:gd name="connsiteY150" fmla="*/ 1918416 h 5304756"/>
              <a:gd name="connsiteX151" fmla="*/ 3332183 w 4566605"/>
              <a:gd name="connsiteY151" fmla="*/ 1865267 h 5304756"/>
              <a:gd name="connsiteX152" fmla="*/ 3343431 w 4566605"/>
              <a:gd name="connsiteY152" fmla="*/ 1812709 h 5304756"/>
              <a:gd name="connsiteX153" fmla="*/ 3354644 w 4566605"/>
              <a:gd name="connsiteY153" fmla="*/ 1760797 h 5304756"/>
              <a:gd name="connsiteX154" fmla="*/ 3365818 w 4566605"/>
              <a:gd name="connsiteY154" fmla="*/ 1709587 h 5304756"/>
              <a:gd name="connsiteX155" fmla="*/ 3376951 w 4566605"/>
              <a:gd name="connsiteY155" fmla="*/ 1659136 h 5304756"/>
              <a:gd name="connsiteX156" fmla="*/ 3388040 w 4566605"/>
              <a:gd name="connsiteY156" fmla="*/ 1609498 h 5304756"/>
              <a:gd name="connsiteX157" fmla="*/ 3399082 w 4566605"/>
              <a:gd name="connsiteY157" fmla="*/ 1560730 h 5304756"/>
              <a:gd name="connsiteX158" fmla="*/ 3410074 w 4566605"/>
              <a:gd name="connsiteY158" fmla="*/ 1512887 h 5304756"/>
              <a:gd name="connsiteX159" fmla="*/ 3421014 w 4566605"/>
              <a:gd name="connsiteY159" fmla="*/ 1466025 h 5304756"/>
              <a:gd name="connsiteX160" fmla="*/ 3431899 w 4566605"/>
              <a:gd name="connsiteY160" fmla="*/ 1420200 h 5304756"/>
              <a:gd name="connsiteX161" fmla="*/ 3442726 w 4566605"/>
              <a:gd name="connsiteY161" fmla="*/ 1375467 h 5304756"/>
              <a:gd name="connsiteX162" fmla="*/ 3453492 w 4566605"/>
              <a:gd name="connsiteY162" fmla="*/ 1331883 h 5304756"/>
              <a:gd name="connsiteX163" fmla="*/ 3464194 w 4566605"/>
              <a:gd name="connsiteY163" fmla="*/ 1289503 h 5304756"/>
              <a:gd name="connsiteX164" fmla="*/ 3474830 w 4566605"/>
              <a:gd name="connsiteY164" fmla="*/ 1248382 h 5304756"/>
              <a:gd name="connsiteX165" fmla="*/ 3485397 w 4566605"/>
              <a:gd name="connsiteY165" fmla="*/ 1208576 h 5304756"/>
              <a:gd name="connsiteX166" fmla="*/ 3495892 w 4566605"/>
              <a:gd name="connsiteY166" fmla="*/ 1170142 h 5304756"/>
              <a:gd name="connsiteX167" fmla="*/ 3506312 w 4566605"/>
              <a:gd name="connsiteY167" fmla="*/ 1133135 h 5304756"/>
              <a:gd name="connsiteX168" fmla="*/ 3526917 w 4566605"/>
              <a:gd name="connsiteY168" fmla="*/ 1063625 h 5304756"/>
              <a:gd name="connsiteX169" fmla="*/ 3553283 w 4566605"/>
              <a:gd name="connsiteY169" fmla="*/ 980646 h 5304756"/>
              <a:gd name="connsiteX170" fmla="*/ 3579217 w 4566605"/>
              <a:gd name="connsiteY170" fmla="*/ 904053 h 5304756"/>
              <a:gd name="connsiteX171" fmla="*/ 3604755 w 4566605"/>
              <a:gd name="connsiteY171" fmla="*/ 833467 h 5304756"/>
              <a:gd name="connsiteX172" fmla="*/ 3629932 w 4566605"/>
              <a:gd name="connsiteY172" fmla="*/ 768511 h 5304756"/>
              <a:gd name="connsiteX173" fmla="*/ 3654782 w 4566605"/>
              <a:gd name="connsiteY173" fmla="*/ 708806 h 5304756"/>
              <a:gd name="connsiteX174" fmla="*/ 3679340 w 4566605"/>
              <a:gd name="connsiteY174" fmla="*/ 653976 h 5304756"/>
              <a:gd name="connsiteX175" fmla="*/ 3703642 w 4566605"/>
              <a:gd name="connsiteY175" fmla="*/ 603641 h 5304756"/>
              <a:gd name="connsiteX176" fmla="*/ 3727723 w 4566605"/>
              <a:gd name="connsiteY176" fmla="*/ 557425 h 5304756"/>
              <a:gd name="connsiteX177" fmla="*/ 3751617 w 4566605"/>
              <a:gd name="connsiteY177" fmla="*/ 514949 h 5304756"/>
              <a:gd name="connsiteX178" fmla="*/ 3775360 w 4566605"/>
              <a:gd name="connsiteY178" fmla="*/ 475837 h 5304756"/>
              <a:gd name="connsiteX179" fmla="*/ 3798987 w 4566605"/>
              <a:gd name="connsiteY179" fmla="*/ 439709 h 5304756"/>
              <a:gd name="connsiteX180" fmla="*/ 3822533 w 4566605"/>
              <a:gd name="connsiteY180" fmla="*/ 406189 h 5304756"/>
              <a:gd name="connsiteX181" fmla="*/ 3846033 w 4566605"/>
              <a:gd name="connsiteY181" fmla="*/ 374899 h 5304756"/>
              <a:gd name="connsiteX182" fmla="*/ 3893034 w 4566605"/>
              <a:gd name="connsiteY182" fmla="*/ 317496 h 5304756"/>
              <a:gd name="connsiteX183" fmla="*/ 3940271 w 4566605"/>
              <a:gd name="connsiteY183" fmla="*/ 264478 h 5304756"/>
              <a:gd name="connsiteX184" fmla="*/ 3988025 w 4566605"/>
              <a:gd name="connsiteY184" fmla="*/ 212823 h 5304756"/>
              <a:gd name="connsiteX185" fmla="*/ 4012183 w 4566605"/>
              <a:gd name="connsiteY185" fmla="*/ 186562 h 5304756"/>
              <a:gd name="connsiteX186" fmla="*/ 4057821 w 4566605"/>
              <a:gd name="connsiteY186" fmla="*/ 142466 h 5304756"/>
              <a:gd name="connsiteX187" fmla="*/ 4105933 w 4566605"/>
              <a:gd name="connsiteY187" fmla="*/ 106319 h 5304756"/>
              <a:gd name="connsiteX188" fmla="*/ 4155592 w 4566605"/>
              <a:gd name="connsiteY188" fmla="*/ 77282 h 5304756"/>
              <a:gd name="connsiteX189" fmla="*/ 4205870 w 4566605"/>
              <a:gd name="connsiteY189" fmla="*/ 54513 h 5304756"/>
              <a:gd name="connsiteX190" fmla="*/ 4255842 w 4566605"/>
              <a:gd name="connsiteY190" fmla="*/ 37171 h 5304756"/>
              <a:gd name="connsiteX191" fmla="*/ 4304580 w 4566605"/>
              <a:gd name="connsiteY191" fmla="*/ 24416 h 5304756"/>
              <a:gd name="connsiteX192" fmla="*/ 4351158 w 4566605"/>
              <a:gd name="connsiteY192" fmla="*/ 15406 h 5304756"/>
              <a:gd name="connsiteX193" fmla="*/ 4394648 w 4566605"/>
              <a:gd name="connsiteY193" fmla="*/ 9301 h 5304756"/>
              <a:gd name="connsiteX194" fmla="*/ 4434123 w 4566605"/>
              <a:gd name="connsiteY194" fmla="*/ 5258 h 5304756"/>
              <a:gd name="connsiteX195" fmla="*/ 4468657 w 4566605"/>
              <a:gd name="connsiteY195" fmla="*/ 2438 h 5304756"/>
              <a:gd name="connsiteX196" fmla="*/ 4497324 w 4566605"/>
              <a:gd name="connsiteY196" fmla="*/ 0 h 5304756"/>
              <a:gd name="connsiteX197" fmla="*/ 4541824 w 4566605"/>
              <a:gd name="connsiteY197" fmla="*/ 3313 h 5304756"/>
              <a:gd name="connsiteX198" fmla="*/ 4566605 w 4566605"/>
              <a:gd name="connsiteY198" fmla="*/ 21841 h 5304756"/>
              <a:gd name="connsiteX0" fmla="*/ 2985770 w 4839560"/>
              <a:gd name="connsiteY0" fmla="*/ 352185 h 5433041"/>
              <a:gd name="connsiteX1" fmla="*/ 765048 w 4839560"/>
              <a:gd name="connsiteY1" fmla="*/ 2516901 h 5433041"/>
              <a:gd name="connsiteX2" fmla="*/ 706430 w 4839560"/>
              <a:gd name="connsiteY2" fmla="*/ 2574871 h 5433041"/>
              <a:gd name="connsiteX3" fmla="*/ 650011 w 4839560"/>
              <a:gd name="connsiteY3" fmla="*/ 2628778 h 5433041"/>
              <a:gd name="connsiteX4" fmla="*/ 595807 w 4839560"/>
              <a:gd name="connsiteY4" fmla="*/ 2678885 h 5433041"/>
              <a:gd name="connsiteX5" fmla="*/ 543836 w 4839560"/>
              <a:gd name="connsiteY5" fmla="*/ 2725459 h 5433041"/>
              <a:gd name="connsiteX6" fmla="*/ 494117 w 4839560"/>
              <a:gd name="connsiteY6" fmla="*/ 2768763 h 5433041"/>
              <a:gd name="connsiteX7" fmla="*/ 446667 w 4839560"/>
              <a:gd name="connsiteY7" fmla="*/ 2809063 h 5433041"/>
              <a:gd name="connsiteX8" fmla="*/ 401504 w 4839560"/>
              <a:gd name="connsiteY8" fmla="*/ 2846625 h 5433041"/>
              <a:gd name="connsiteX9" fmla="*/ 358646 w 4839560"/>
              <a:gd name="connsiteY9" fmla="*/ 2881713 h 5433041"/>
              <a:gd name="connsiteX10" fmla="*/ 318110 w 4839560"/>
              <a:gd name="connsiteY10" fmla="*/ 2914593 h 5433041"/>
              <a:gd name="connsiteX11" fmla="*/ 279916 w 4839560"/>
              <a:gd name="connsiteY11" fmla="*/ 2945529 h 5433041"/>
              <a:gd name="connsiteX12" fmla="*/ 244079 w 4839560"/>
              <a:gd name="connsiteY12" fmla="*/ 2974786 h 5433041"/>
              <a:gd name="connsiteX13" fmla="*/ 210619 w 4839560"/>
              <a:gd name="connsiteY13" fmla="*/ 3002631 h 5433041"/>
              <a:gd name="connsiteX14" fmla="*/ 179553 w 4839560"/>
              <a:gd name="connsiteY14" fmla="*/ 3029327 h 5433041"/>
              <a:gd name="connsiteX15" fmla="*/ 150899 w 4839560"/>
              <a:gd name="connsiteY15" fmla="*/ 3055140 h 5433041"/>
              <a:gd name="connsiteX16" fmla="*/ 100898 w 4839560"/>
              <a:gd name="connsiteY16" fmla="*/ 3105178 h 5433041"/>
              <a:gd name="connsiteX17" fmla="*/ 60760 w 4839560"/>
              <a:gd name="connsiteY17" fmla="*/ 3154865 h 5433041"/>
              <a:gd name="connsiteX18" fmla="*/ 30626 w 4839560"/>
              <a:gd name="connsiteY18" fmla="*/ 3206322 h 5433041"/>
              <a:gd name="connsiteX19" fmla="*/ 10640 w 4839560"/>
              <a:gd name="connsiteY19" fmla="*/ 3261669 h 5433041"/>
              <a:gd name="connsiteX20" fmla="*/ 944 w 4839560"/>
              <a:gd name="connsiteY20" fmla="*/ 3323028 h 5433041"/>
              <a:gd name="connsiteX21" fmla="*/ 0 w 4839560"/>
              <a:gd name="connsiteY21" fmla="*/ 3356625 h 5433041"/>
              <a:gd name="connsiteX22" fmla="*/ 2149 w 4839560"/>
              <a:gd name="connsiteY22" fmla="*/ 3391214 h 5433041"/>
              <a:gd name="connsiteX23" fmla="*/ 16746 w 4839560"/>
              <a:gd name="connsiteY23" fmla="*/ 3459756 h 5433041"/>
              <a:gd name="connsiteX24" fmla="*/ 44162 w 4839560"/>
              <a:gd name="connsiteY24" fmla="*/ 3527736 h 5433041"/>
              <a:gd name="connsiteX25" fmla="*/ 62337 w 4839560"/>
              <a:gd name="connsiteY25" fmla="*/ 3561623 h 5433041"/>
              <a:gd name="connsiteX26" fmla="*/ 83309 w 4839560"/>
              <a:gd name="connsiteY26" fmla="*/ 3595499 h 5433041"/>
              <a:gd name="connsiteX27" fmla="*/ 106941 w 4839560"/>
              <a:gd name="connsiteY27" fmla="*/ 3629407 h 5433041"/>
              <a:gd name="connsiteX28" fmla="*/ 133097 w 4839560"/>
              <a:gd name="connsiteY28" fmla="*/ 3663389 h 5433041"/>
              <a:gd name="connsiteX29" fmla="*/ 161641 w 4839560"/>
              <a:gd name="connsiteY29" fmla="*/ 3697488 h 5433041"/>
              <a:gd name="connsiteX30" fmla="*/ 192437 w 4839560"/>
              <a:gd name="connsiteY30" fmla="*/ 3731749 h 5433041"/>
              <a:gd name="connsiteX31" fmla="*/ 225347 w 4839560"/>
              <a:gd name="connsiteY31" fmla="*/ 3766213 h 5433041"/>
              <a:gd name="connsiteX32" fmla="*/ 260238 w 4839560"/>
              <a:gd name="connsiteY32" fmla="*/ 3800924 h 5433041"/>
              <a:gd name="connsiteX33" fmla="*/ 296971 w 4839560"/>
              <a:gd name="connsiteY33" fmla="*/ 3835925 h 5433041"/>
              <a:gd name="connsiteX34" fmla="*/ 335411 w 4839560"/>
              <a:gd name="connsiteY34" fmla="*/ 3871258 h 5433041"/>
              <a:gd name="connsiteX35" fmla="*/ 375421 w 4839560"/>
              <a:gd name="connsiteY35" fmla="*/ 3906967 h 5433041"/>
              <a:gd name="connsiteX36" fmla="*/ 416866 w 4839560"/>
              <a:gd name="connsiteY36" fmla="*/ 3943095 h 5433041"/>
              <a:gd name="connsiteX37" fmla="*/ 459609 w 4839560"/>
              <a:gd name="connsiteY37" fmla="*/ 3979685 h 5433041"/>
              <a:gd name="connsiteX38" fmla="*/ 503514 w 4839560"/>
              <a:gd name="connsiteY38" fmla="*/ 4016779 h 5433041"/>
              <a:gd name="connsiteX39" fmla="*/ 548444 w 4839560"/>
              <a:gd name="connsiteY39" fmla="*/ 4054421 h 5433041"/>
              <a:gd name="connsiteX40" fmla="*/ 594265 w 4839560"/>
              <a:gd name="connsiteY40" fmla="*/ 4092655 h 5433041"/>
              <a:gd name="connsiteX41" fmla="*/ 640838 w 4839560"/>
              <a:gd name="connsiteY41" fmla="*/ 4131521 h 5433041"/>
              <a:gd name="connsiteX42" fmla="*/ 688029 w 4839560"/>
              <a:gd name="connsiteY42" fmla="*/ 4171065 h 5433041"/>
              <a:gd name="connsiteX43" fmla="*/ 735700 w 4839560"/>
              <a:gd name="connsiteY43" fmla="*/ 4211329 h 5433041"/>
              <a:gd name="connsiteX44" fmla="*/ 783716 w 4839560"/>
              <a:gd name="connsiteY44" fmla="*/ 4252356 h 5433041"/>
              <a:gd name="connsiteX45" fmla="*/ 813152 w 4839560"/>
              <a:gd name="connsiteY45" fmla="*/ 4277962 h 5433041"/>
              <a:gd name="connsiteX46" fmla="*/ 844074 w 4839560"/>
              <a:gd name="connsiteY46" fmla="*/ 4305368 h 5433041"/>
              <a:gd name="connsiteX47" fmla="*/ 876406 w 4839560"/>
              <a:gd name="connsiteY47" fmla="*/ 4334446 h 5433041"/>
              <a:gd name="connsiteX48" fmla="*/ 910070 w 4839560"/>
              <a:gd name="connsiteY48" fmla="*/ 4365070 h 5433041"/>
              <a:gd name="connsiteX49" fmla="*/ 944987 w 4839560"/>
              <a:gd name="connsiteY49" fmla="*/ 4397115 h 5433041"/>
              <a:gd name="connsiteX50" fmla="*/ 981080 w 4839560"/>
              <a:gd name="connsiteY50" fmla="*/ 4430454 h 5433041"/>
              <a:gd name="connsiteX51" fmla="*/ 1018272 w 4839560"/>
              <a:gd name="connsiteY51" fmla="*/ 4464961 h 5433041"/>
              <a:gd name="connsiteX52" fmla="*/ 1056484 w 4839560"/>
              <a:gd name="connsiteY52" fmla="*/ 4500510 h 5433041"/>
              <a:gd name="connsiteX53" fmla="*/ 1095638 w 4839560"/>
              <a:gd name="connsiteY53" fmla="*/ 4536974 h 5433041"/>
              <a:gd name="connsiteX54" fmla="*/ 1135658 w 4839560"/>
              <a:gd name="connsiteY54" fmla="*/ 4574228 h 5433041"/>
              <a:gd name="connsiteX55" fmla="*/ 1176464 w 4839560"/>
              <a:gd name="connsiteY55" fmla="*/ 4612144 h 5433041"/>
              <a:gd name="connsiteX56" fmla="*/ 1217979 w 4839560"/>
              <a:gd name="connsiteY56" fmla="*/ 4650598 h 5433041"/>
              <a:gd name="connsiteX57" fmla="*/ 1260126 w 4839560"/>
              <a:gd name="connsiteY57" fmla="*/ 4689463 h 5433041"/>
              <a:gd name="connsiteX58" fmla="*/ 1302827 w 4839560"/>
              <a:gd name="connsiteY58" fmla="*/ 4728612 h 5433041"/>
              <a:gd name="connsiteX59" fmla="*/ 1346003 w 4839560"/>
              <a:gd name="connsiteY59" fmla="*/ 4767920 h 5433041"/>
              <a:gd name="connsiteX60" fmla="*/ 1389577 w 4839560"/>
              <a:gd name="connsiteY60" fmla="*/ 4807260 h 5433041"/>
              <a:gd name="connsiteX61" fmla="*/ 1433471 w 4839560"/>
              <a:gd name="connsiteY61" fmla="*/ 4846506 h 5433041"/>
              <a:gd name="connsiteX62" fmla="*/ 1477607 w 4839560"/>
              <a:gd name="connsiteY62" fmla="*/ 4885532 h 5433041"/>
              <a:gd name="connsiteX63" fmla="*/ 1521908 w 4839560"/>
              <a:gd name="connsiteY63" fmla="*/ 4924212 h 5433041"/>
              <a:gd name="connsiteX64" fmla="*/ 1566296 w 4839560"/>
              <a:gd name="connsiteY64" fmla="*/ 4962419 h 5433041"/>
              <a:gd name="connsiteX65" fmla="*/ 1610693 w 4839560"/>
              <a:gd name="connsiteY65" fmla="*/ 5000028 h 5433041"/>
              <a:gd name="connsiteX66" fmla="*/ 1655021 w 4839560"/>
              <a:gd name="connsiteY66" fmla="*/ 5036912 h 5433041"/>
              <a:gd name="connsiteX67" fmla="*/ 1699202 w 4839560"/>
              <a:gd name="connsiteY67" fmla="*/ 5072945 h 5433041"/>
              <a:gd name="connsiteX68" fmla="*/ 1743158 w 4839560"/>
              <a:gd name="connsiteY68" fmla="*/ 5108001 h 5433041"/>
              <a:gd name="connsiteX69" fmla="*/ 1786812 w 4839560"/>
              <a:gd name="connsiteY69" fmla="*/ 5141954 h 5433041"/>
              <a:gd name="connsiteX70" fmla="*/ 1830086 w 4839560"/>
              <a:gd name="connsiteY70" fmla="*/ 5174677 h 5433041"/>
              <a:gd name="connsiteX71" fmla="*/ 1872903 w 4839560"/>
              <a:gd name="connsiteY71" fmla="*/ 5206045 h 5433041"/>
              <a:gd name="connsiteX72" fmla="*/ 1915183 w 4839560"/>
              <a:gd name="connsiteY72" fmla="*/ 5235930 h 5433041"/>
              <a:gd name="connsiteX73" fmla="*/ 1956850 w 4839560"/>
              <a:gd name="connsiteY73" fmla="*/ 5264208 h 5433041"/>
              <a:gd name="connsiteX74" fmla="*/ 1997825 w 4839560"/>
              <a:gd name="connsiteY74" fmla="*/ 5290751 h 5433041"/>
              <a:gd name="connsiteX75" fmla="*/ 2038032 w 4839560"/>
              <a:gd name="connsiteY75" fmla="*/ 5315434 h 5433041"/>
              <a:gd name="connsiteX76" fmla="*/ 2077391 w 4839560"/>
              <a:gd name="connsiteY76" fmla="*/ 5338130 h 5433041"/>
              <a:gd name="connsiteX77" fmla="*/ 2115826 w 4839560"/>
              <a:gd name="connsiteY77" fmla="*/ 5358713 h 5433041"/>
              <a:gd name="connsiteX78" fmla="*/ 2153258 w 4839560"/>
              <a:gd name="connsiteY78" fmla="*/ 5377058 h 5433041"/>
              <a:gd name="connsiteX79" fmla="*/ 2189609 w 4839560"/>
              <a:gd name="connsiteY79" fmla="*/ 5393037 h 5433041"/>
              <a:gd name="connsiteX80" fmla="*/ 2258760 w 4839560"/>
              <a:gd name="connsiteY80" fmla="*/ 5417396 h 5433041"/>
              <a:gd name="connsiteX81" fmla="*/ 2322656 w 4839560"/>
              <a:gd name="connsiteY81" fmla="*/ 5430780 h 5433041"/>
              <a:gd name="connsiteX82" fmla="*/ 2352439 w 4839560"/>
              <a:gd name="connsiteY82" fmla="*/ 5433041 h 5433041"/>
              <a:gd name="connsiteX83" fmla="*/ 2380674 w 4839560"/>
              <a:gd name="connsiteY83" fmla="*/ 5432180 h 5433041"/>
              <a:gd name="connsiteX84" fmla="*/ 2434324 w 4839560"/>
              <a:gd name="connsiteY84" fmla="*/ 5420302 h 5433041"/>
              <a:gd name="connsiteX85" fmla="*/ 2484287 w 4839560"/>
              <a:gd name="connsiteY85" fmla="*/ 5395769 h 5433041"/>
              <a:gd name="connsiteX86" fmla="*/ 2529138 w 4839560"/>
              <a:gd name="connsiteY86" fmla="*/ 5359886 h 5433041"/>
              <a:gd name="connsiteX87" fmla="*/ 2569330 w 4839560"/>
              <a:gd name="connsiteY87" fmla="*/ 5313433 h 5433041"/>
              <a:gd name="connsiteX88" fmla="*/ 2605316 w 4839560"/>
              <a:gd name="connsiteY88" fmla="*/ 5257187 h 5433041"/>
              <a:gd name="connsiteX89" fmla="*/ 2637549 w 4839560"/>
              <a:gd name="connsiteY89" fmla="*/ 5191926 h 5433041"/>
              <a:gd name="connsiteX90" fmla="*/ 2652400 w 4839560"/>
              <a:gd name="connsiteY90" fmla="*/ 5156158 h 5433041"/>
              <a:gd name="connsiteX91" fmla="*/ 2666482 w 4839560"/>
              <a:gd name="connsiteY91" fmla="*/ 5118428 h 5433041"/>
              <a:gd name="connsiteX92" fmla="*/ 2679853 w 4839560"/>
              <a:gd name="connsiteY92" fmla="*/ 5078833 h 5433041"/>
              <a:gd name="connsiteX93" fmla="*/ 2692568 w 4839560"/>
              <a:gd name="connsiteY93" fmla="*/ 5037470 h 5433041"/>
              <a:gd name="connsiteX94" fmla="*/ 2704685 w 4839560"/>
              <a:gd name="connsiteY94" fmla="*/ 4994436 h 5433041"/>
              <a:gd name="connsiteX95" fmla="*/ 2716261 w 4839560"/>
              <a:gd name="connsiteY95" fmla="*/ 4949829 h 5433041"/>
              <a:gd name="connsiteX96" fmla="*/ 2727351 w 4839560"/>
              <a:gd name="connsiteY96" fmla="*/ 4903747 h 5433041"/>
              <a:gd name="connsiteX97" fmla="*/ 2738012 w 4839560"/>
              <a:gd name="connsiteY97" fmla="*/ 4856285 h 5433041"/>
              <a:gd name="connsiteX98" fmla="*/ 2748301 w 4839560"/>
              <a:gd name="connsiteY98" fmla="*/ 4807542 h 5433041"/>
              <a:gd name="connsiteX99" fmla="*/ 2758275 w 4839560"/>
              <a:gd name="connsiteY99" fmla="*/ 4757614 h 5433041"/>
              <a:gd name="connsiteX100" fmla="*/ 2767990 w 4839560"/>
              <a:gd name="connsiteY100" fmla="*/ 4706600 h 5433041"/>
              <a:gd name="connsiteX101" fmla="*/ 2777504 w 4839560"/>
              <a:gd name="connsiteY101" fmla="*/ 4654595 h 5433041"/>
              <a:gd name="connsiteX102" fmla="*/ 2786871 w 4839560"/>
              <a:gd name="connsiteY102" fmla="*/ 4601697 h 5433041"/>
              <a:gd name="connsiteX103" fmla="*/ 2796150 w 4839560"/>
              <a:gd name="connsiteY103" fmla="*/ 4548004 h 5433041"/>
              <a:gd name="connsiteX104" fmla="*/ 2805397 w 4839560"/>
              <a:gd name="connsiteY104" fmla="*/ 4493613 h 5433041"/>
              <a:gd name="connsiteX105" fmla="*/ 2814667 w 4839560"/>
              <a:gd name="connsiteY105" fmla="*/ 4438621 h 5433041"/>
              <a:gd name="connsiteX106" fmla="*/ 2824019 w 4839560"/>
              <a:gd name="connsiteY106" fmla="*/ 4383125 h 5433041"/>
              <a:gd name="connsiteX107" fmla="*/ 2833509 w 4839560"/>
              <a:gd name="connsiteY107" fmla="*/ 4327222 h 5433041"/>
              <a:gd name="connsiteX108" fmla="*/ 2843193 w 4839560"/>
              <a:gd name="connsiteY108" fmla="*/ 4271009 h 5433041"/>
              <a:gd name="connsiteX109" fmla="*/ 2853127 w 4839560"/>
              <a:gd name="connsiteY109" fmla="*/ 4214585 h 5433041"/>
              <a:gd name="connsiteX110" fmla="*/ 2863370 w 4839560"/>
              <a:gd name="connsiteY110" fmla="*/ 4158045 h 5433041"/>
              <a:gd name="connsiteX111" fmla="*/ 2873976 w 4839560"/>
              <a:gd name="connsiteY111" fmla="*/ 4101488 h 5433041"/>
              <a:gd name="connsiteX112" fmla="*/ 2885003 w 4839560"/>
              <a:gd name="connsiteY112" fmla="*/ 4045010 h 5433041"/>
              <a:gd name="connsiteX113" fmla="*/ 2896507 w 4839560"/>
              <a:gd name="connsiteY113" fmla="*/ 3988709 h 5433041"/>
              <a:gd name="connsiteX114" fmla="*/ 2908546 w 4839560"/>
              <a:gd name="connsiteY114" fmla="*/ 3932682 h 5433041"/>
              <a:gd name="connsiteX115" fmla="*/ 2921175 w 4839560"/>
              <a:gd name="connsiteY115" fmla="*/ 3877026 h 5433041"/>
              <a:gd name="connsiteX116" fmla="*/ 2934451 w 4839560"/>
              <a:gd name="connsiteY116" fmla="*/ 3821838 h 5433041"/>
              <a:gd name="connsiteX117" fmla="*/ 2948431 w 4839560"/>
              <a:gd name="connsiteY117" fmla="*/ 3767215 h 5433041"/>
              <a:gd name="connsiteX118" fmla="*/ 2959233 w 4839560"/>
              <a:gd name="connsiteY118" fmla="*/ 3725842 h 5433041"/>
              <a:gd name="connsiteX119" fmla="*/ 2970093 w 4839560"/>
              <a:gd name="connsiteY119" fmla="*/ 3683220 h 5433041"/>
              <a:gd name="connsiteX120" fmla="*/ 2981010 w 4839560"/>
              <a:gd name="connsiteY120" fmla="*/ 3639405 h 5433041"/>
              <a:gd name="connsiteX121" fmla="*/ 2991980 w 4839560"/>
              <a:gd name="connsiteY121" fmla="*/ 3594453 h 5433041"/>
              <a:gd name="connsiteX122" fmla="*/ 3003001 w 4839560"/>
              <a:gd name="connsiteY122" fmla="*/ 3548419 h 5433041"/>
              <a:gd name="connsiteX123" fmla="*/ 3014070 w 4839560"/>
              <a:gd name="connsiteY123" fmla="*/ 3501360 h 5433041"/>
              <a:gd name="connsiteX124" fmla="*/ 3025185 w 4839560"/>
              <a:gd name="connsiteY124" fmla="*/ 3453330 h 5433041"/>
              <a:gd name="connsiteX125" fmla="*/ 3036342 w 4839560"/>
              <a:gd name="connsiteY125" fmla="*/ 3404386 h 5433041"/>
              <a:gd name="connsiteX126" fmla="*/ 3047538 w 4839560"/>
              <a:gd name="connsiteY126" fmla="*/ 3354584 h 5433041"/>
              <a:gd name="connsiteX127" fmla="*/ 3058772 w 4839560"/>
              <a:gd name="connsiteY127" fmla="*/ 3303979 h 5433041"/>
              <a:gd name="connsiteX128" fmla="*/ 3070040 w 4839560"/>
              <a:gd name="connsiteY128" fmla="*/ 3252626 h 5433041"/>
              <a:gd name="connsiteX129" fmla="*/ 3081338 w 4839560"/>
              <a:gd name="connsiteY129" fmla="*/ 3200583 h 5433041"/>
              <a:gd name="connsiteX130" fmla="*/ 3092666 w 4839560"/>
              <a:gd name="connsiteY130" fmla="*/ 3147904 h 5433041"/>
              <a:gd name="connsiteX131" fmla="*/ 3104019 w 4839560"/>
              <a:gd name="connsiteY131" fmla="*/ 3094645 h 5433041"/>
              <a:gd name="connsiteX132" fmla="*/ 3115395 w 4839560"/>
              <a:gd name="connsiteY132" fmla="*/ 3040862 h 5433041"/>
              <a:gd name="connsiteX133" fmla="*/ 3126791 w 4839560"/>
              <a:gd name="connsiteY133" fmla="*/ 2986611 h 5433041"/>
              <a:gd name="connsiteX134" fmla="*/ 3138205 w 4839560"/>
              <a:gd name="connsiteY134" fmla="*/ 2931947 h 5433041"/>
              <a:gd name="connsiteX135" fmla="*/ 3149633 w 4839560"/>
              <a:gd name="connsiteY135" fmla="*/ 2876926 h 5433041"/>
              <a:gd name="connsiteX136" fmla="*/ 3161072 w 4839560"/>
              <a:gd name="connsiteY136" fmla="*/ 2821605 h 5433041"/>
              <a:gd name="connsiteX137" fmla="*/ 3172521 w 4839560"/>
              <a:gd name="connsiteY137" fmla="*/ 2766038 h 5433041"/>
              <a:gd name="connsiteX138" fmla="*/ 3183976 w 4839560"/>
              <a:gd name="connsiteY138" fmla="*/ 2710281 h 5433041"/>
              <a:gd name="connsiteX139" fmla="*/ 3195434 w 4839560"/>
              <a:gd name="connsiteY139" fmla="*/ 2654390 h 5433041"/>
              <a:gd name="connsiteX140" fmla="*/ 3206893 w 4839560"/>
              <a:gd name="connsiteY140" fmla="*/ 2598421 h 5433041"/>
              <a:gd name="connsiteX141" fmla="*/ 3218350 w 4839560"/>
              <a:gd name="connsiteY141" fmla="*/ 2542430 h 5433041"/>
              <a:gd name="connsiteX142" fmla="*/ 3229802 w 4839560"/>
              <a:gd name="connsiteY142" fmla="*/ 2486473 h 5433041"/>
              <a:gd name="connsiteX143" fmla="*/ 3241246 w 4839560"/>
              <a:gd name="connsiteY143" fmla="*/ 2430604 h 5433041"/>
              <a:gd name="connsiteX144" fmla="*/ 3252679 w 4839560"/>
              <a:gd name="connsiteY144" fmla="*/ 2374880 h 5433041"/>
              <a:gd name="connsiteX145" fmla="*/ 3264099 w 4839560"/>
              <a:gd name="connsiteY145" fmla="*/ 2319357 h 5433041"/>
              <a:gd name="connsiteX146" fmla="*/ 3275503 w 4839560"/>
              <a:gd name="connsiteY146" fmla="*/ 2264090 h 5433041"/>
              <a:gd name="connsiteX147" fmla="*/ 3286888 w 4839560"/>
              <a:gd name="connsiteY147" fmla="*/ 2209135 h 5433041"/>
              <a:gd name="connsiteX148" fmla="*/ 3298251 w 4839560"/>
              <a:gd name="connsiteY148" fmla="*/ 2154548 h 5433041"/>
              <a:gd name="connsiteX149" fmla="*/ 3309590 w 4839560"/>
              <a:gd name="connsiteY149" fmla="*/ 2100385 h 5433041"/>
              <a:gd name="connsiteX150" fmla="*/ 3320902 w 4839560"/>
              <a:gd name="connsiteY150" fmla="*/ 2046701 h 5433041"/>
              <a:gd name="connsiteX151" fmla="*/ 3332183 w 4839560"/>
              <a:gd name="connsiteY151" fmla="*/ 1993552 h 5433041"/>
              <a:gd name="connsiteX152" fmla="*/ 3343431 w 4839560"/>
              <a:gd name="connsiteY152" fmla="*/ 1940994 h 5433041"/>
              <a:gd name="connsiteX153" fmla="*/ 3354644 w 4839560"/>
              <a:gd name="connsiteY153" fmla="*/ 1889082 h 5433041"/>
              <a:gd name="connsiteX154" fmla="*/ 3365818 w 4839560"/>
              <a:gd name="connsiteY154" fmla="*/ 1837872 h 5433041"/>
              <a:gd name="connsiteX155" fmla="*/ 3376951 w 4839560"/>
              <a:gd name="connsiteY155" fmla="*/ 1787421 h 5433041"/>
              <a:gd name="connsiteX156" fmla="*/ 3388040 w 4839560"/>
              <a:gd name="connsiteY156" fmla="*/ 1737783 h 5433041"/>
              <a:gd name="connsiteX157" fmla="*/ 3399082 w 4839560"/>
              <a:gd name="connsiteY157" fmla="*/ 1689015 h 5433041"/>
              <a:gd name="connsiteX158" fmla="*/ 3410074 w 4839560"/>
              <a:gd name="connsiteY158" fmla="*/ 1641172 h 5433041"/>
              <a:gd name="connsiteX159" fmla="*/ 3421014 w 4839560"/>
              <a:gd name="connsiteY159" fmla="*/ 1594310 h 5433041"/>
              <a:gd name="connsiteX160" fmla="*/ 3431899 w 4839560"/>
              <a:gd name="connsiteY160" fmla="*/ 1548485 h 5433041"/>
              <a:gd name="connsiteX161" fmla="*/ 3442726 w 4839560"/>
              <a:gd name="connsiteY161" fmla="*/ 1503752 h 5433041"/>
              <a:gd name="connsiteX162" fmla="*/ 3453492 w 4839560"/>
              <a:gd name="connsiteY162" fmla="*/ 1460168 h 5433041"/>
              <a:gd name="connsiteX163" fmla="*/ 3464194 w 4839560"/>
              <a:gd name="connsiteY163" fmla="*/ 1417788 h 5433041"/>
              <a:gd name="connsiteX164" fmla="*/ 3474830 w 4839560"/>
              <a:gd name="connsiteY164" fmla="*/ 1376667 h 5433041"/>
              <a:gd name="connsiteX165" fmla="*/ 3485397 w 4839560"/>
              <a:gd name="connsiteY165" fmla="*/ 1336861 h 5433041"/>
              <a:gd name="connsiteX166" fmla="*/ 3495892 w 4839560"/>
              <a:gd name="connsiteY166" fmla="*/ 1298427 h 5433041"/>
              <a:gd name="connsiteX167" fmla="*/ 3506312 w 4839560"/>
              <a:gd name="connsiteY167" fmla="*/ 1261420 h 5433041"/>
              <a:gd name="connsiteX168" fmla="*/ 3526917 w 4839560"/>
              <a:gd name="connsiteY168" fmla="*/ 1191910 h 5433041"/>
              <a:gd name="connsiteX169" fmla="*/ 3553283 w 4839560"/>
              <a:gd name="connsiteY169" fmla="*/ 1108931 h 5433041"/>
              <a:gd name="connsiteX170" fmla="*/ 3579217 w 4839560"/>
              <a:gd name="connsiteY170" fmla="*/ 1032338 h 5433041"/>
              <a:gd name="connsiteX171" fmla="*/ 3604755 w 4839560"/>
              <a:gd name="connsiteY171" fmla="*/ 961752 h 5433041"/>
              <a:gd name="connsiteX172" fmla="*/ 3629932 w 4839560"/>
              <a:gd name="connsiteY172" fmla="*/ 896796 h 5433041"/>
              <a:gd name="connsiteX173" fmla="*/ 3654782 w 4839560"/>
              <a:gd name="connsiteY173" fmla="*/ 837091 h 5433041"/>
              <a:gd name="connsiteX174" fmla="*/ 3679340 w 4839560"/>
              <a:gd name="connsiteY174" fmla="*/ 782261 h 5433041"/>
              <a:gd name="connsiteX175" fmla="*/ 3703642 w 4839560"/>
              <a:gd name="connsiteY175" fmla="*/ 731926 h 5433041"/>
              <a:gd name="connsiteX176" fmla="*/ 3727723 w 4839560"/>
              <a:gd name="connsiteY176" fmla="*/ 685710 h 5433041"/>
              <a:gd name="connsiteX177" fmla="*/ 3751617 w 4839560"/>
              <a:gd name="connsiteY177" fmla="*/ 643234 h 5433041"/>
              <a:gd name="connsiteX178" fmla="*/ 3775360 w 4839560"/>
              <a:gd name="connsiteY178" fmla="*/ 604122 h 5433041"/>
              <a:gd name="connsiteX179" fmla="*/ 3798987 w 4839560"/>
              <a:gd name="connsiteY179" fmla="*/ 567994 h 5433041"/>
              <a:gd name="connsiteX180" fmla="*/ 3822533 w 4839560"/>
              <a:gd name="connsiteY180" fmla="*/ 534474 h 5433041"/>
              <a:gd name="connsiteX181" fmla="*/ 3846033 w 4839560"/>
              <a:gd name="connsiteY181" fmla="*/ 503184 h 5433041"/>
              <a:gd name="connsiteX182" fmla="*/ 3893034 w 4839560"/>
              <a:gd name="connsiteY182" fmla="*/ 445781 h 5433041"/>
              <a:gd name="connsiteX183" fmla="*/ 3940271 w 4839560"/>
              <a:gd name="connsiteY183" fmla="*/ 392763 h 5433041"/>
              <a:gd name="connsiteX184" fmla="*/ 3988025 w 4839560"/>
              <a:gd name="connsiteY184" fmla="*/ 341108 h 5433041"/>
              <a:gd name="connsiteX185" fmla="*/ 4012183 w 4839560"/>
              <a:gd name="connsiteY185" fmla="*/ 314847 h 5433041"/>
              <a:gd name="connsiteX186" fmla="*/ 4057821 w 4839560"/>
              <a:gd name="connsiteY186" fmla="*/ 270751 h 5433041"/>
              <a:gd name="connsiteX187" fmla="*/ 4105933 w 4839560"/>
              <a:gd name="connsiteY187" fmla="*/ 234604 h 5433041"/>
              <a:gd name="connsiteX188" fmla="*/ 4155592 w 4839560"/>
              <a:gd name="connsiteY188" fmla="*/ 205567 h 5433041"/>
              <a:gd name="connsiteX189" fmla="*/ 4205870 w 4839560"/>
              <a:gd name="connsiteY189" fmla="*/ 182798 h 5433041"/>
              <a:gd name="connsiteX190" fmla="*/ 4255842 w 4839560"/>
              <a:gd name="connsiteY190" fmla="*/ 165456 h 5433041"/>
              <a:gd name="connsiteX191" fmla="*/ 4304580 w 4839560"/>
              <a:gd name="connsiteY191" fmla="*/ 152701 h 5433041"/>
              <a:gd name="connsiteX192" fmla="*/ 4351158 w 4839560"/>
              <a:gd name="connsiteY192" fmla="*/ 143691 h 5433041"/>
              <a:gd name="connsiteX193" fmla="*/ 4394648 w 4839560"/>
              <a:gd name="connsiteY193" fmla="*/ 137586 h 5433041"/>
              <a:gd name="connsiteX194" fmla="*/ 4434123 w 4839560"/>
              <a:gd name="connsiteY194" fmla="*/ 133543 h 5433041"/>
              <a:gd name="connsiteX195" fmla="*/ 4468657 w 4839560"/>
              <a:gd name="connsiteY195" fmla="*/ 130723 h 5433041"/>
              <a:gd name="connsiteX196" fmla="*/ 4497324 w 4839560"/>
              <a:gd name="connsiteY196" fmla="*/ 128285 h 5433041"/>
              <a:gd name="connsiteX197" fmla="*/ 4541824 w 4839560"/>
              <a:gd name="connsiteY197" fmla="*/ 131598 h 5433041"/>
              <a:gd name="connsiteX198" fmla="*/ 4839560 w 4839560"/>
              <a:gd name="connsiteY198" fmla="*/ 0 h 5433041"/>
              <a:gd name="connsiteX0" fmla="*/ 2985770 w 4948742"/>
              <a:gd name="connsiteY0" fmla="*/ 393128 h 5473984"/>
              <a:gd name="connsiteX1" fmla="*/ 765048 w 4948742"/>
              <a:gd name="connsiteY1" fmla="*/ 2557844 h 5473984"/>
              <a:gd name="connsiteX2" fmla="*/ 706430 w 4948742"/>
              <a:gd name="connsiteY2" fmla="*/ 2615814 h 5473984"/>
              <a:gd name="connsiteX3" fmla="*/ 650011 w 4948742"/>
              <a:gd name="connsiteY3" fmla="*/ 2669721 h 5473984"/>
              <a:gd name="connsiteX4" fmla="*/ 595807 w 4948742"/>
              <a:gd name="connsiteY4" fmla="*/ 2719828 h 5473984"/>
              <a:gd name="connsiteX5" fmla="*/ 543836 w 4948742"/>
              <a:gd name="connsiteY5" fmla="*/ 2766402 h 5473984"/>
              <a:gd name="connsiteX6" fmla="*/ 494117 w 4948742"/>
              <a:gd name="connsiteY6" fmla="*/ 2809706 h 5473984"/>
              <a:gd name="connsiteX7" fmla="*/ 446667 w 4948742"/>
              <a:gd name="connsiteY7" fmla="*/ 2850006 h 5473984"/>
              <a:gd name="connsiteX8" fmla="*/ 401504 w 4948742"/>
              <a:gd name="connsiteY8" fmla="*/ 2887568 h 5473984"/>
              <a:gd name="connsiteX9" fmla="*/ 358646 w 4948742"/>
              <a:gd name="connsiteY9" fmla="*/ 2922656 h 5473984"/>
              <a:gd name="connsiteX10" fmla="*/ 318110 w 4948742"/>
              <a:gd name="connsiteY10" fmla="*/ 2955536 h 5473984"/>
              <a:gd name="connsiteX11" fmla="*/ 279916 w 4948742"/>
              <a:gd name="connsiteY11" fmla="*/ 2986472 h 5473984"/>
              <a:gd name="connsiteX12" fmla="*/ 244079 w 4948742"/>
              <a:gd name="connsiteY12" fmla="*/ 3015729 h 5473984"/>
              <a:gd name="connsiteX13" fmla="*/ 210619 w 4948742"/>
              <a:gd name="connsiteY13" fmla="*/ 3043574 h 5473984"/>
              <a:gd name="connsiteX14" fmla="*/ 179553 w 4948742"/>
              <a:gd name="connsiteY14" fmla="*/ 3070270 h 5473984"/>
              <a:gd name="connsiteX15" fmla="*/ 150899 w 4948742"/>
              <a:gd name="connsiteY15" fmla="*/ 3096083 h 5473984"/>
              <a:gd name="connsiteX16" fmla="*/ 100898 w 4948742"/>
              <a:gd name="connsiteY16" fmla="*/ 3146121 h 5473984"/>
              <a:gd name="connsiteX17" fmla="*/ 60760 w 4948742"/>
              <a:gd name="connsiteY17" fmla="*/ 3195808 h 5473984"/>
              <a:gd name="connsiteX18" fmla="*/ 30626 w 4948742"/>
              <a:gd name="connsiteY18" fmla="*/ 3247265 h 5473984"/>
              <a:gd name="connsiteX19" fmla="*/ 10640 w 4948742"/>
              <a:gd name="connsiteY19" fmla="*/ 3302612 h 5473984"/>
              <a:gd name="connsiteX20" fmla="*/ 944 w 4948742"/>
              <a:gd name="connsiteY20" fmla="*/ 3363971 h 5473984"/>
              <a:gd name="connsiteX21" fmla="*/ 0 w 4948742"/>
              <a:gd name="connsiteY21" fmla="*/ 3397568 h 5473984"/>
              <a:gd name="connsiteX22" fmla="*/ 2149 w 4948742"/>
              <a:gd name="connsiteY22" fmla="*/ 3432157 h 5473984"/>
              <a:gd name="connsiteX23" fmla="*/ 16746 w 4948742"/>
              <a:gd name="connsiteY23" fmla="*/ 3500699 h 5473984"/>
              <a:gd name="connsiteX24" fmla="*/ 44162 w 4948742"/>
              <a:gd name="connsiteY24" fmla="*/ 3568679 h 5473984"/>
              <a:gd name="connsiteX25" fmla="*/ 62337 w 4948742"/>
              <a:gd name="connsiteY25" fmla="*/ 3602566 h 5473984"/>
              <a:gd name="connsiteX26" fmla="*/ 83309 w 4948742"/>
              <a:gd name="connsiteY26" fmla="*/ 3636442 h 5473984"/>
              <a:gd name="connsiteX27" fmla="*/ 106941 w 4948742"/>
              <a:gd name="connsiteY27" fmla="*/ 3670350 h 5473984"/>
              <a:gd name="connsiteX28" fmla="*/ 133097 w 4948742"/>
              <a:gd name="connsiteY28" fmla="*/ 3704332 h 5473984"/>
              <a:gd name="connsiteX29" fmla="*/ 161641 w 4948742"/>
              <a:gd name="connsiteY29" fmla="*/ 3738431 h 5473984"/>
              <a:gd name="connsiteX30" fmla="*/ 192437 w 4948742"/>
              <a:gd name="connsiteY30" fmla="*/ 3772692 h 5473984"/>
              <a:gd name="connsiteX31" fmla="*/ 225347 w 4948742"/>
              <a:gd name="connsiteY31" fmla="*/ 3807156 h 5473984"/>
              <a:gd name="connsiteX32" fmla="*/ 260238 w 4948742"/>
              <a:gd name="connsiteY32" fmla="*/ 3841867 h 5473984"/>
              <a:gd name="connsiteX33" fmla="*/ 296971 w 4948742"/>
              <a:gd name="connsiteY33" fmla="*/ 3876868 h 5473984"/>
              <a:gd name="connsiteX34" fmla="*/ 335411 w 4948742"/>
              <a:gd name="connsiteY34" fmla="*/ 3912201 h 5473984"/>
              <a:gd name="connsiteX35" fmla="*/ 375421 w 4948742"/>
              <a:gd name="connsiteY35" fmla="*/ 3947910 h 5473984"/>
              <a:gd name="connsiteX36" fmla="*/ 416866 w 4948742"/>
              <a:gd name="connsiteY36" fmla="*/ 3984038 h 5473984"/>
              <a:gd name="connsiteX37" fmla="*/ 459609 w 4948742"/>
              <a:gd name="connsiteY37" fmla="*/ 4020628 h 5473984"/>
              <a:gd name="connsiteX38" fmla="*/ 503514 w 4948742"/>
              <a:gd name="connsiteY38" fmla="*/ 4057722 h 5473984"/>
              <a:gd name="connsiteX39" fmla="*/ 548444 w 4948742"/>
              <a:gd name="connsiteY39" fmla="*/ 4095364 h 5473984"/>
              <a:gd name="connsiteX40" fmla="*/ 594265 w 4948742"/>
              <a:gd name="connsiteY40" fmla="*/ 4133598 h 5473984"/>
              <a:gd name="connsiteX41" fmla="*/ 640838 w 4948742"/>
              <a:gd name="connsiteY41" fmla="*/ 4172464 h 5473984"/>
              <a:gd name="connsiteX42" fmla="*/ 688029 w 4948742"/>
              <a:gd name="connsiteY42" fmla="*/ 4212008 h 5473984"/>
              <a:gd name="connsiteX43" fmla="*/ 735700 w 4948742"/>
              <a:gd name="connsiteY43" fmla="*/ 4252272 h 5473984"/>
              <a:gd name="connsiteX44" fmla="*/ 783716 w 4948742"/>
              <a:gd name="connsiteY44" fmla="*/ 4293299 h 5473984"/>
              <a:gd name="connsiteX45" fmla="*/ 813152 w 4948742"/>
              <a:gd name="connsiteY45" fmla="*/ 4318905 h 5473984"/>
              <a:gd name="connsiteX46" fmla="*/ 844074 w 4948742"/>
              <a:gd name="connsiteY46" fmla="*/ 4346311 h 5473984"/>
              <a:gd name="connsiteX47" fmla="*/ 876406 w 4948742"/>
              <a:gd name="connsiteY47" fmla="*/ 4375389 h 5473984"/>
              <a:gd name="connsiteX48" fmla="*/ 910070 w 4948742"/>
              <a:gd name="connsiteY48" fmla="*/ 4406013 h 5473984"/>
              <a:gd name="connsiteX49" fmla="*/ 944987 w 4948742"/>
              <a:gd name="connsiteY49" fmla="*/ 4438058 h 5473984"/>
              <a:gd name="connsiteX50" fmla="*/ 981080 w 4948742"/>
              <a:gd name="connsiteY50" fmla="*/ 4471397 h 5473984"/>
              <a:gd name="connsiteX51" fmla="*/ 1018272 w 4948742"/>
              <a:gd name="connsiteY51" fmla="*/ 4505904 h 5473984"/>
              <a:gd name="connsiteX52" fmla="*/ 1056484 w 4948742"/>
              <a:gd name="connsiteY52" fmla="*/ 4541453 h 5473984"/>
              <a:gd name="connsiteX53" fmla="*/ 1095638 w 4948742"/>
              <a:gd name="connsiteY53" fmla="*/ 4577917 h 5473984"/>
              <a:gd name="connsiteX54" fmla="*/ 1135658 w 4948742"/>
              <a:gd name="connsiteY54" fmla="*/ 4615171 h 5473984"/>
              <a:gd name="connsiteX55" fmla="*/ 1176464 w 4948742"/>
              <a:gd name="connsiteY55" fmla="*/ 4653087 h 5473984"/>
              <a:gd name="connsiteX56" fmla="*/ 1217979 w 4948742"/>
              <a:gd name="connsiteY56" fmla="*/ 4691541 h 5473984"/>
              <a:gd name="connsiteX57" fmla="*/ 1260126 w 4948742"/>
              <a:gd name="connsiteY57" fmla="*/ 4730406 h 5473984"/>
              <a:gd name="connsiteX58" fmla="*/ 1302827 w 4948742"/>
              <a:gd name="connsiteY58" fmla="*/ 4769555 h 5473984"/>
              <a:gd name="connsiteX59" fmla="*/ 1346003 w 4948742"/>
              <a:gd name="connsiteY59" fmla="*/ 4808863 h 5473984"/>
              <a:gd name="connsiteX60" fmla="*/ 1389577 w 4948742"/>
              <a:gd name="connsiteY60" fmla="*/ 4848203 h 5473984"/>
              <a:gd name="connsiteX61" fmla="*/ 1433471 w 4948742"/>
              <a:gd name="connsiteY61" fmla="*/ 4887449 h 5473984"/>
              <a:gd name="connsiteX62" fmla="*/ 1477607 w 4948742"/>
              <a:gd name="connsiteY62" fmla="*/ 4926475 h 5473984"/>
              <a:gd name="connsiteX63" fmla="*/ 1521908 w 4948742"/>
              <a:gd name="connsiteY63" fmla="*/ 4965155 h 5473984"/>
              <a:gd name="connsiteX64" fmla="*/ 1566296 w 4948742"/>
              <a:gd name="connsiteY64" fmla="*/ 5003362 h 5473984"/>
              <a:gd name="connsiteX65" fmla="*/ 1610693 w 4948742"/>
              <a:gd name="connsiteY65" fmla="*/ 5040971 h 5473984"/>
              <a:gd name="connsiteX66" fmla="*/ 1655021 w 4948742"/>
              <a:gd name="connsiteY66" fmla="*/ 5077855 h 5473984"/>
              <a:gd name="connsiteX67" fmla="*/ 1699202 w 4948742"/>
              <a:gd name="connsiteY67" fmla="*/ 5113888 h 5473984"/>
              <a:gd name="connsiteX68" fmla="*/ 1743158 w 4948742"/>
              <a:gd name="connsiteY68" fmla="*/ 5148944 h 5473984"/>
              <a:gd name="connsiteX69" fmla="*/ 1786812 w 4948742"/>
              <a:gd name="connsiteY69" fmla="*/ 5182897 h 5473984"/>
              <a:gd name="connsiteX70" fmla="*/ 1830086 w 4948742"/>
              <a:gd name="connsiteY70" fmla="*/ 5215620 h 5473984"/>
              <a:gd name="connsiteX71" fmla="*/ 1872903 w 4948742"/>
              <a:gd name="connsiteY71" fmla="*/ 5246988 h 5473984"/>
              <a:gd name="connsiteX72" fmla="*/ 1915183 w 4948742"/>
              <a:gd name="connsiteY72" fmla="*/ 5276873 h 5473984"/>
              <a:gd name="connsiteX73" fmla="*/ 1956850 w 4948742"/>
              <a:gd name="connsiteY73" fmla="*/ 5305151 h 5473984"/>
              <a:gd name="connsiteX74" fmla="*/ 1997825 w 4948742"/>
              <a:gd name="connsiteY74" fmla="*/ 5331694 h 5473984"/>
              <a:gd name="connsiteX75" fmla="*/ 2038032 w 4948742"/>
              <a:gd name="connsiteY75" fmla="*/ 5356377 h 5473984"/>
              <a:gd name="connsiteX76" fmla="*/ 2077391 w 4948742"/>
              <a:gd name="connsiteY76" fmla="*/ 5379073 h 5473984"/>
              <a:gd name="connsiteX77" fmla="*/ 2115826 w 4948742"/>
              <a:gd name="connsiteY77" fmla="*/ 5399656 h 5473984"/>
              <a:gd name="connsiteX78" fmla="*/ 2153258 w 4948742"/>
              <a:gd name="connsiteY78" fmla="*/ 5418001 h 5473984"/>
              <a:gd name="connsiteX79" fmla="*/ 2189609 w 4948742"/>
              <a:gd name="connsiteY79" fmla="*/ 5433980 h 5473984"/>
              <a:gd name="connsiteX80" fmla="*/ 2258760 w 4948742"/>
              <a:gd name="connsiteY80" fmla="*/ 5458339 h 5473984"/>
              <a:gd name="connsiteX81" fmla="*/ 2322656 w 4948742"/>
              <a:gd name="connsiteY81" fmla="*/ 5471723 h 5473984"/>
              <a:gd name="connsiteX82" fmla="*/ 2352439 w 4948742"/>
              <a:gd name="connsiteY82" fmla="*/ 5473984 h 5473984"/>
              <a:gd name="connsiteX83" fmla="*/ 2380674 w 4948742"/>
              <a:gd name="connsiteY83" fmla="*/ 5473123 h 5473984"/>
              <a:gd name="connsiteX84" fmla="*/ 2434324 w 4948742"/>
              <a:gd name="connsiteY84" fmla="*/ 5461245 h 5473984"/>
              <a:gd name="connsiteX85" fmla="*/ 2484287 w 4948742"/>
              <a:gd name="connsiteY85" fmla="*/ 5436712 h 5473984"/>
              <a:gd name="connsiteX86" fmla="*/ 2529138 w 4948742"/>
              <a:gd name="connsiteY86" fmla="*/ 5400829 h 5473984"/>
              <a:gd name="connsiteX87" fmla="*/ 2569330 w 4948742"/>
              <a:gd name="connsiteY87" fmla="*/ 5354376 h 5473984"/>
              <a:gd name="connsiteX88" fmla="*/ 2605316 w 4948742"/>
              <a:gd name="connsiteY88" fmla="*/ 5298130 h 5473984"/>
              <a:gd name="connsiteX89" fmla="*/ 2637549 w 4948742"/>
              <a:gd name="connsiteY89" fmla="*/ 5232869 h 5473984"/>
              <a:gd name="connsiteX90" fmla="*/ 2652400 w 4948742"/>
              <a:gd name="connsiteY90" fmla="*/ 5197101 h 5473984"/>
              <a:gd name="connsiteX91" fmla="*/ 2666482 w 4948742"/>
              <a:gd name="connsiteY91" fmla="*/ 5159371 h 5473984"/>
              <a:gd name="connsiteX92" fmla="*/ 2679853 w 4948742"/>
              <a:gd name="connsiteY92" fmla="*/ 5119776 h 5473984"/>
              <a:gd name="connsiteX93" fmla="*/ 2692568 w 4948742"/>
              <a:gd name="connsiteY93" fmla="*/ 5078413 h 5473984"/>
              <a:gd name="connsiteX94" fmla="*/ 2704685 w 4948742"/>
              <a:gd name="connsiteY94" fmla="*/ 5035379 h 5473984"/>
              <a:gd name="connsiteX95" fmla="*/ 2716261 w 4948742"/>
              <a:gd name="connsiteY95" fmla="*/ 4990772 h 5473984"/>
              <a:gd name="connsiteX96" fmla="*/ 2727351 w 4948742"/>
              <a:gd name="connsiteY96" fmla="*/ 4944690 h 5473984"/>
              <a:gd name="connsiteX97" fmla="*/ 2738012 w 4948742"/>
              <a:gd name="connsiteY97" fmla="*/ 4897228 h 5473984"/>
              <a:gd name="connsiteX98" fmla="*/ 2748301 w 4948742"/>
              <a:gd name="connsiteY98" fmla="*/ 4848485 h 5473984"/>
              <a:gd name="connsiteX99" fmla="*/ 2758275 w 4948742"/>
              <a:gd name="connsiteY99" fmla="*/ 4798557 h 5473984"/>
              <a:gd name="connsiteX100" fmla="*/ 2767990 w 4948742"/>
              <a:gd name="connsiteY100" fmla="*/ 4747543 h 5473984"/>
              <a:gd name="connsiteX101" fmla="*/ 2777504 w 4948742"/>
              <a:gd name="connsiteY101" fmla="*/ 4695538 h 5473984"/>
              <a:gd name="connsiteX102" fmla="*/ 2786871 w 4948742"/>
              <a:gd name="connsiteY102" fmla="*/ 4642640 h 5473984"/>
              <a:gd name="connsiteX103" fmla="*/ 2796150 w 4948742"/>
              <a:gd name="connsiteY103" fmla="*/ 4588947 h 5473984"/>
              <a:gd name="connsiteX104" fmla="*/ 2805397 w 4948742"/>
              <a:gd name="connsiteY104" fmla="*/ 4534556 h 5473984"/>
              <a:gd name="connsiteX105" fmla="*/ 2814667 w 4948742"/>
              <a:gd name="connsiteY105" fmla="*/ 4479564 h 5473984"/>
              <a:gd name="connsiteX106" fmla="*/ 2824019 w 4948742"/>
              <a:gd name="connsiteY106" fmla="*/ 4424068 h 5473984"/>
              <a:gd name="connsiteX107" fmla="*/ 2833509 w 4948742"/>
              <a:gd name="connsiteY107" fmla="*/ 4368165 h 5473984"/>
              <a:gd name="connsiteX108" fmla="*/ 2843193 w 4948742"/>
              <a:gd name="connsiteY108" fmla="*/ 4311952 h 5473984"/>
              <a:gd name="connsiteX109" fmla="*/ 2853127 w 4948742"/>
              <a:gd name="connsiteY109" fmla="*/ 4255528 h 5473984"/>
              <a:gd name="connsiteX110" fmla="*/ 2863370 w 4948742"/>
              <a:gd name="connsiteY110" fmla="*/ 4198988 h 5473984"/>
              <a:gd name="connsiteX111" fmla="*/ 2873976 w 4948742"/>
              <a:gd name="connsiteY111" fmla="*/ 4142431 h 5473984"/>
              <a:gd name="connsiteX112" fmla="*/ 2885003 w 4948742"/>
              <a:gd name="connsiteY112" fmla="*/ 4085953 h 5473984"/>
              <a:gd name="connsiteX113" fmla="*/ 2896507 w 4948742"/>
              <a:gd name="connsiteY113" fmla="*/ 4029652 h 5473984"/>
              <a:gd name="connsiteX114" fmla="*/ 2908546 w 4948742"/>
              <a:gd name="connsiteY114" fmla="*/ 3973625 h 5473984"/>
              <a:gd name="connsiteX115" fmla="*/ 2921175 w 4948742"/>
              <a:gd name="connsiteY115" fmla="*/ 3917969 h 5473984"/>
              <a:gd name="connsiteX116" fmla="*/ 2934451 w 4948742"/>
              <a:gd name="connsiteY116" fmla="*/ 3862781 h 5473984"/>
              <a:gd name="connsiteX117" fmla="*/ 2948431 w 4948742"/>
              <a:gd name="connsiteY117" fmla="*/ 3808158 h 5473984"/>
              <a:gd name="connsiteX118" fmla="*/ 2959233 w 4948742"/>
              <a:gd name="connsiteY118" fmla="*/ 3766785 h 5473984"/>
              <a:gd name="connsiteX119" fmla="*/ 2970093 w 4948742"/>
              <a:gd name="connsiteY119" fmla="*/ 3724163 h 5473984"/>
              <a:gd name="connsiteX120" fmla="*/ 2981010 w 4948742"/>
              <a:gd name="connsiteY120" fmla="*/ 3680348 h 5473984"/>
              <a:gd name="connsiteX121" fmla="*/ 2991980 w 4948742"/>
              <a:gd name="connsiteY121" fmla="*/ 3635396 h 5473984"/>
              <a:gd name="connsiteX122" fmla="*/ 3003001 w 4948742"/>
              <a:gd name="connsiteY122" fmla="*/ 3589362 h 5473984"/>
              <a:gd name="connsiteX123" fmla="*/ 3014070 w 4948742"/>
              <a:gd name="connsiteY123" fmla="*/ 3542303 h 5473984"/>
              <a:gd name="connsiteX124" fmla="*/ 3025185 w 4948742"/>
              <a:gd name="connsiteY124" fmla="*/ 3494273 h 5473984"/>
              <a:gd name="connsiteX125" fmla="*/ 3036342 w 4948742"/>
              <a:gd name="connsiteY125" fmla="*/ 3445329 h 5473984"/>
              <a:gd name="connsiteX126" fmla="*/ 3047538 w 4948742"/>
              <a:gd name="connsiteY126" fmla="*/ 3395527 h 5473984"/>
              <a:gd name="connsiteX127" fmla="*/ 3058772 w 4948742"/>
              <a:gd name="connsiteY127" fmla="*/ 3344922 h 5473984"/>
              <a:gd name="connsiteX128" fmla="*/ 3070040 w 4948742"/>
              <a:gd name="connsiteY128" fmla="*/ 3293569 h 5473984"/>
              <a:gd name="connsiteX129" fmla="*/ 3081338 w 4948742"/>
              <a:gd name="connsiteY129" fmla="*/ 3241526 h 5473984"/>
              <a:gd name="connsiteX130" fmla="*/ 3092666 w 4948742"/>
              <a:gd name="connsiteY130" fmla="*/ 3188847 h 5473984"/>
              <a:gd name="connsiteX131" fmla="*/ 3104019 w 4948742"/>
              <a:gd name="connsiteY131" fmla="*/ 3135588 h 5473984"/>
              <a:gd name="connsiteX132" fmla="*/ 3115395 w 4948742"/>
              <a:gd name="connsiteY132" fmla="*/ 3081805 h 5473984"/>
              <a:gd name="connsiteX133" fmla="*/ 3126791 w 4948742"/>
              <a:gd name="connsiteY133" fmla="*/ 3027554 h 5473984"/>
              <a:gd name="connsiteX134" fmla="*/ 3138205 w 4948742"/>
              <a:gd name="connsiteY134" fmla="*/ 2972890 h 5473984"/>
              <a:gd name="connsiteX135" fmla="*/ 3149633 w 4948742"/>
              <a:gd name="connsiteY135" fmla="*/ 2917869 h 5473984"/>
              <a:gd name="connsiteX136" fmla="*/ 3161072 w 4948742"/>
              <a:gd name="connsiteY136" fmla="*/ 2862548 h 5473984"/>
              <a:gd name="connsiteX137" fmla="*/ 3172521 w 4948742"/>
              <a:gd name="connsiteY137" fmla="*/ 2806981 h 5473984"/>
              <a:gd name="connsiteX138" fmla="*/ 3183976 w 4948742"/>
              <a:gd name="connsiteY138" fmla="*/ 2751224 h 5473984"/>
              <a:gd name="connsiteX139" fmla="*/ 3195434 w 4948742"/>
              <a:gd name="connsiteY139" fmla="*/ 2695333 h 5473984"/>
              <a:gd name="connsiteX140" fmla="*/ 3206893 w 4948742"/>
              <a:gd name="connsiteY140" fmla="*/ 2639364 h 5473984"/>
              <a:gd name="connsiteX141" fmla="*/ 3218350 w 4948742"/>
              <a:gd name="connsiteY141" fmla="*/ 2583373 h 5473984"/>
              <a:gd name="connsiteX142" fmla="*/ 3229802 w 4948742"/>
              <a:gd name="connsiteY142" fmla="*/ 2527416 h 5473984"/>
              <a:gd name="connsiteX143" fmla="*/ 3241246 w 4948742"/>
              <a:gd name="connsiteY143" fmla="*/ 2471547 h 5473984"/>
              <a:gd name="connsiteX144" fmla="*/ 3252679 w 4948742"/>
              <a:gd name="connsiteY144" fmla="*/ 2415823 h 5473984"/>
              <a:gd name="connsiteX145" fmla="*/ 3264099 w 4948742"/>
              <a:gd name="connsiteY145" fmla="*/ 2360300 h 5473984"/>
              <a:gd name="connsiteX146" fmla="*/ 3275503 w 4948742"/>
              <a:gd name="connsiteY146" fmla="*/ 2305033 h 5473984"/>
              <a:gd name="connsiteX147" fmla="*/ 3286888 w 4948742"/>
              <a:gd name="connsiteY147" fmla="*/ 2250078 h 5473984"/>
              <a:gd name="connsiteX148" fmla="*/ 3298251 w 4948742"/>
              <a:gd name="connsiteY148" fmla="*/ 2195491 h 5473984"/>
              <a:gd name="connsiteX149" fmla="*/ 3309590 w 4948742"/>
              <a:gd name="connsiteY149" fmla="*/ 2141328 h 5473984"/>
              <a:gd name="connsiteX150" fmla="*/ 3320902 w 4948742"/>
              <a:gd name="connsiteY150" fmla="*/ 2087644 h 5473984"/>
              <a:gd name="connsiteX151" fmla="*/ 3332183 w 4948742"/>
              <a:gd name="connsiteY151" fmla="*/ 2034495 h 5473984"/>
              <a:gd name="connsiteX152" fmla="*/ 3343431 w 4948742"/>
              <a:gd name="connsiteY152" fmla="*/ 1981937 h 5473984"/>
              <a:gd name="connsiteX153" fmla="*/ 3354644 w 4948742"/>
              <a:gd name="connsiteY153" fmla="*/ 1930025 h 5473984"/>
              <a:gd name="connsiteX154" fmla="*/ 3365818 w 4948742"/>
              <a:gd name="connsiteY154" fmla="*/ 1878815 h 5473984"/>
              <a:gd name="connsiteX155" fmla="*/ 3376951 w 4948742"/>
              <a:gd name="connsiteY155" fmla="*/ 1828364 h 5473984"/>
              <a:gd name="connsiteX156" fmla="*/ 3388040 w 4948742"/>
              <a:gd name="connsiteY156" fmla="*/ 1778726 h 5473984"/>
              <a:gd name="connsiteX157" fmla="*/ 3399082 w 4948742"/>
              <a:gd name="connsiteY157" fmla="*/ 1729958 h 5473984"/>
              <a:gd name="connsiteX158" fmla="*/ 3410074 w 4948742"/>
              <a:gd name="connsiteY158" fmla="*/ 1682115 h 5473984"/>
              <a:gd name="connsiteX159" fmla="*/ 3421014 w 4948742"/>
              <a:gd name="connsiteY159" fmla="*/ 1635253 h 5473984"/>
              <a:gd name="connsiteX160" fmla="*/ 3431899 w 4948742"/>
              <a:gd name="connsiteY160" fmla="*/ 1589428 h 5473984"/>
              <a:gd name="connsiteX161" fmla="*/ 3442726 w 4948742"/>
              <a:gd name="connsiteY161" fmla="*/ 1544695 h 5473984"/>
              <a:gd name="connsiteX162" fmla="*/ 3453492 w 4948742"/>
              <a:gd name="connsiteY162" fmla="*/ 1501111 h 5473984"/>
              <a:gd name="connsiteX163" fmla="*/ 3464194 w 4948742"/>
              <a:gd name="connsiteY163" fmla="*/ 1458731 h 5473984"/>
              <a:gd name="connsiteX164" fmla="*/ 3474830 w 4948742"/>
              <a:gd name="connsiteY164" fmla="*/ 1417610 h 5473984"/>
              <a:gd name="connsiteX165" fmla="*/ 3485397 w 4948742"/>
              <a:gd name="connsiteY165" fmla="*/ 1377804 h 5473984"/>
              <a:gd name="connsiteX166" fmla="*/ 3495892 w 4948742"/>
              <a:gd name="connsiteY166" fmla="*/ 1339370 h 5473984"/>
              <a:gd name="connsiteX167" fmla="*/ 3506312 w 4948742"/>
              <a:gd name="connsiteY167" fmla="*/ 1302363 h 5473984"/>
              <a:gd name="connsiteX168" fmla="*/ 3526917 w 4948742"/>
              <a:gd name="connsiteY168" fmla="*/ 1232853 h 5473984"/>
              <a:gd name="connsiteX169" fmla="*/ 3553283 w 4948742"/>
              <a:gd name="connsiteY169" fmla="*/ 1149874 h 5473984"/>
              <a:gd name="connsiteX170" fmla="*/ 3579217 w 4948742"/>
              <a:gd name="connsiteY170" fmla="*/ 1073281 h 5473984"/>
              <a:gd name="connsiteX171" fmla="*/ 3604755 w 4948742"/>
              <a:gd name="connsiteY171" fmla="*/ 1002695 h 5473984"/>
              <a:gd name="connsiteX172" fmla="*/ 3629932 w 4948742"/>
              <a:gd name="connsiteY172" fmla="*/ 937739 h 5473984"/>
              <a:gd name="connsiteX173" fmla="*/ 3654782 w 4948742"/>
              <a:gd name="connsiteY173" fmla="*/ 878034 h 5473984"/>
              <a:gd name="connsiteX174" fmla="*/ 3679340 w 4948742"/>
              <a:gd name="connsiteY174" fmla="*/ 823204 h 5473984"/>
              <a:gd name="connsiteX175" fmla="*/ 3703642 w 4948742"/>
              <a:gd name="connsiteY175" fmla="*/ 772869 h 5473984"/>
              <a:gd name="connsiteX176" fmla="*/ 3727723 w 4948742"/>
              <a:gd name="connsiteY176" fmla="*/ 726653 h 5473984"/>
              <a:gd name="connsiteX177" fmla="*/ 3751617 w 4948742"/>
              <a:gd name="connsiteY177" fmla="*/ 684177 h 5473984"/>
              <a:gd name="connsiteX178" fmla="*/ 3775360 w 4948742"/>
              <a:gd name="connsiteY178" fmla="*/ 645065 h 5473984"/>
              <a:gd name="connsiteX179" fmla="*/ 3798987 w 4948742"/>
              <a:gd name="connsiteY179" fmla="*/ 608937 h 5473984"/>
              <a:gd name="connsiteX180" fmla="*/ 3822533 w 4948742"/>
              <a:gd name="connsiteY180" fmla="*/ 575417 h 5473984"/>
              <a:gd name="connsiteX181" fmla="*/ 3846033 w 4948742"/>
              <a:gd name="connsiteY181" fmla="*/ 544127 h 5473984"/>
              <a:gd name="connsiteX182" fmla="*/ 3893034 w 4948742"/>
              <a:gd name="connsiteY182" fmla="*/ 486724 h 5473984"/>
              <a:gd name="connsiteX183" fmla="*/ 3940271 w 4948742"/>
              <a:gd name="connsiteY183" fmla="*/ 433706 h 5473984"/>
              <a:gd name="connsiteX184" fmla="*/ 3988025 w 4948742"/>
              <a:gd name="connsiteY184" fmla="*/ 382051 h 5473984"/>
              <a:gd name="connsiteX185" fmla="*/ 4012183 w 4948742"/>
              <a:gd name="connsiteY185" fmla="*/ 355790 h 5473984"/>
              <a:gd name="connsiteX186" fmla="*/ 4057821 w 4948742"/>
              <a:gd name="connsiteY186" fmla="*/ 311694 h 5473984"/>
              <a:gd name="connsiteX187" fmla="*/ 4105933 w 4948742"/>
              <a:gd name="connsiteY187" fmla="*/ 275547 h 5473984"/>
              <a:gd name="connsiteX188" fmla="*/ 4155592 w 4948742"/>
              <a:gd name="connsiteY188" fmla="*/ 246510 h 5473984"/>
              <a:gd name="connsiteX189" fmla="*/ 4205870 w 4948742"/>
              <a:gd name="connsiteY189" fmla="*/ 223741 h 5473984"/>
              <a:gd name="connsiteX190" fmla="*/ 4255842 w 4948742"/>
              <a:gd name="connsiteY190" fmla="*/ 206399 h 5473984"/>
              <a:gd name="connsiteX191" fmla="*/ 4304580 w 4948742"/>
              <a:gd name="connsiteY191" fmla="*/ 193644 h 5473984"/>
              <a:gd name="connsiteX192" fmla="*/ 4351158 w 4948742"/>
              <a:gd name="connsiteY192" fmla="*/ 184634 h 5473984"/>
              <a:gd name="connsiteX193" fmla="*/ 4394648 w 4948742"/>
              <a:gd name="connsiteY193" fmla="*/ 178529 h 5473984"/>
              <a:gd name="connsiteX194" fmla="*/ 4434123 w 4948742"/>
              <a:gd name="connsiteY194" fmla="*/ 174486 h 5473984"/>
              <a:gd name="connsiteX195" fmla="*/ 4468657 w 4948742"/>
              <a:gd name="connsiteY195" fmla="*/ 171666 h 5473984"/>
              <a:gd name="connsiteX196" fmla="*/ 4497324 w 4948742"/>
              <a:gd name="connsiteY196" fmla="*/ 169228 h 5473984"/>
              <a:gd name="connsiteX197" fmla="*/ 4541824 w 4948742"/>
              <a:gd name="connsiteY197" fmla="*/ 172541 h 5473984"/>
              <a:gd name="connsiteX198" fmla="*/ 4948742 w 4948742"/>
              <a:gd name="connsiteY198" fmla="*/ 0 h 5473984"/>
              <a:gd name="connsiteX0" fmla="*/ 2985770 w 5003333"/>
              <a:gd name="connsiteY0" fmla="*/ 393128 h 5473984"/>
              <a:gd name="connsiteX1" fmla="*/ 765048 w 5003333"/>
              <a:gd name="connsiteY1" fmla="*/ 2557844 h 5473984"/>
              <a:gd name="connsiteX2" fmla="*/ 706430 w 5003333"/>
              <a:gd name="connsiteY2" fmla="*/ 2615814 h 5473984"/>
              <a:gd name="connsiteX3" fmla="*/ 650011 w 5003333"/>
              <a:gd name="connsiteY3" fmla="*/ 2669721 h 5473984"/>
              <a:gd name="connsiteX4" fmla="*/ 595807 w 5003333"/>
              <a:gd name="connsiteY4" fmla="*/ 2719828 h 5473984"/>
              <a:gd name="connsiteX5" fmla="*/ 543836 w 5003333"/>
              <a:gd name="connsiteY5" fmla="*/ 2766402 h 5473984"/>
              <a:gd name="connsiteX6" fmla="*/ 494117 w 5003333"/>
              <a:gd name="connsiteY6" fmla="*/ 2809706 h 5473984"/>
              <a:gd name="connsiteX7" fmla="*/ 446667 w 5003333"/>
              <a:gd name="connsiteY7" fmla="*/ 2850006 h 5473984"/>
              <a:gd name="connsiteX8" fmla="*/ 401504 w 5003333"/>
              <a:gd name="connsiteY8" fmla="*/ 2887568 h 5473984"/>
              <a:gd name="connsiteX9" fmla="*/ 358646 w 5003333"/>
              <a:gd name="connsiteY9" fmla="*/ 2922656 h 5473984"/>
              <a:gd name="connsiteX10" fmla="*/ 318110 w 5003333"/>
              <a:gd name="connsiteY10" fmla="*/ 2955536 h 5473984"/>
              <a:gd name="connsiteX11" fmla="*/ 279916 w 5003333"/>
              <a:gd name="connsiteY11" fmla="*/ 2986472 h 5473984"/>
              <a:gd name="connsiteX12" fmla="*/ 244079 w 5003333"/>
              <a:gd name="connsiteY12" fmla="*/ 3015729 h 5473984"/>
              <a:gd name="connsiteX13" fmla="*/ 210619 w 5003333"/>
              <a:gd name="connsiteY13" fmla="*/ 3043574 h 5473984"/>
              <a:gd name="connsiteX14" fmla="*/ 179553 w 5003333"/>
              <a:gd name="connsiteY14" fmla="*/ 3070270 h 5473984"/>
              <a:gd name="connsiteX15" fmla="*/ 150899 w 5003333"/>
              <a:gd name="connsiteY15" fmla="*/ 3096083 h 5473984"/>
              <a:gd name="connsiteX16" fmla="*/ 100898 w 5003333"/>
              <a:gd name="connsiteY16" fmla="*/ 3146121 h 5473984"/>
              <a:gd name="connsiteX17" fmla="*/ 60760 w 5003333"/>
              <a:gd name="connsiteY17" fmla="*/ 3195808 h 5473984"/>
              <a:gd name="connsiteX18" fmla="*/ 30626 w 5003333"/>
              <a:gd name="connsiteY18" fmla="*/ 3247265 h 5473984"/>
              <a:gd name="connsiteX19" fmla="*/ 10640 w 5003333"/>
              <a:gd name="connsiteY19" fmla="*/ 3302612 h 5473984"/>
              <a:gd name="connsiteX20" fmla="*/ 944 w 5003333"/>
              <a:gd name="connsiteY20" fmla="*/ 3363971 h 5473984"/>
              <a:gd name="connsiteX21" fmla="*/ 0 w 5003333"/>
              <a:gd name="connsiteY21" fmla="*/ 3397568 h 5473984"/>
              <a:gd name="connsiteX22" fmla="*/ 2149 w 5003333"/>
              <a:gd name="connsiteY22" fmla="*/ 3432157 h 5473984"/>
              <a:gd name="connsiteX23" fmla="*/ 16746 w 5003333"/>
              <a:gd name="connsiteY23" fmla="*/ 3500699 h 5473984"/>
              <a:gd name="connsiteX24" fmla="*/ 44162 w 5003333"/>
              <a:gd name="connsiteY24" fmla="*/ 3568679 h 5473984"/>
              <a:gd name="connsiteX25" fmla="*/ 62337 w 5003333"/>
              <a:gd name="connsiteY25" fmla="*/ 3602566 h 5473984"/>
              <a:gd name="connsiteX26" fmla="*/ 83309 w 5003333"/>
              <a:gd name="connsiteY26" fmla="*/ 3636442 h 5473984"/>
              <a:gd name="connsiteX27" fmla="*/ 106941 w 5003333"/>
              <a:gd name="connsiteY27" fmla="*/ 3670350 h 5473984"/>
              <a:gd name="connsiteX28" fmla="*/ 133097 w 5003333"/>
              <a:gd name="connsiteY28" fmla="*/ 3704332 h 5473984"/>
              <a:gd name="connsiteX29" fmla="*/ 161641 w 5003333"/>
              <a:gd name="connsiteY29" fmla="*/ 3738431 h 5473984"/>
              <a:gd name="connsiteX30" fmla="*/ 192437 w 5003333"/>
              <a:gd name="connsiteY30" fmla="*/ 3772692 h 5473984"/>
              <a:gd name="connsiteX31" fmla="*/ 225347 w 5003333"/>
              <a:gd name="connsiteY31" fmla="*/ 3807156 h 5473984"/>
              <a:gd name="connsiteX32" fmla="*/ 260238 w 5003333"/>
              <a:gd name="connsiteY32" fmla="*/ 3841867 h 5473984"/>
              <a:gd name="connsiteX33" fmla="*/ 296971 w 5003333"/>
              <a:gd name="connsiteY33" fmla="*/ 3876868 h 5473984"/>
              <a:gd name="connsiteX34" fmla="*/ 335411 w 5003333"/>
              <a:gd name="connsiteY34" fmla="*/ 3912201 h 5473984"/>
              <a:gd name="connsiteX35" fmla="*/ 375421 w 5003333"/>
              <a:gd name="connsiteY35" fmla="*/ 3947910 h 5473984"/>
              <a:gd name="connsiteX36" fmla="*/ 416866 w 5003333"/>
              <a:gd name="connsiteY36" fmla="*/ 3984038 h 5473984"/>
              <a:gd name="connsiteX37" fmla="*/ 459609 w 5003333"/>
              <a:gd name="connsiteY37" fmla="*/ 4020628 h 5473984"/>
              <a:gd name="connsiteX38" fmla="*/ 503514 w 5003333"/>
              <a:gd name="connsiteY38" fmla="*/ 4057722 h 5473984"/>
              <a:gd name="connsiteX39" fmla="*/ 548444 w 5003333"/>
              <a:gd name="connsiteY39" fmla="*/ 4095364 h 5473984"/>
              <a:gd name="connsiteX40" fmla="*/ 594265 w 5003333"/>
              <a:gd name="connsiteY40" fmla="*/ 4133598 h 5473984"/>
              <a:gd name="connsiteX41" fmla="*/ 640838 w 5003333"/>
              <a:gd name="connsiteY41" fmla="*/ 4172464 h 5473984"/>
              <a:gd name="connsiteX42" fmla="*/ 688029 w 5003333"/>
              <a:gd name="connsiteY42" fmla="*/ 4212008 h 5473984"/>
              <a:gd name="connsiteX43" fmla="*/ 735700 w 5003333"/>
              <a:gd name="connsiteY43" fmla="*/ 4252272 h 5473984"/>
              <a:gd name="connsiteX44" fmla="*/ 783716 w 5003333"/>
              <a:gd name="connsiteY44" fmla="*/ 4293299 h 5473984"/>
              <a:gd name="connsiteX45" fmla="*/ 813152 w 5003333"/>
              <a:gd name="connsiteY45" fmla="*/ 4318905 h 5473984"/>
              <a:gd name="connsiteX46" fmla="*/ 844074 w 5003333"/>
              <a:gd name="connsiteY46" fmla="*/ 4346311 h 5473984"/>
              <a:gd name="connsiteX47" fmla="*/ 876406 w 5003333"/>
              <a:gd name="connsiteY47" fmla="*/ 4375389 h 5473984"/>
              <a:gd name="connsiteX48" fmla="*/ 910070 w 5003333"/>
              <a:gd name="connsiteY48" fmla="*/ 4406013 h 5473984"/>
              <a:gd name="connsiteX49" fmla="*/ 944987 w 5003333"/>
              <a:gd name="connsiteY49" fmla="*/ 4438058 h 5473984"/>
              <a:gd name="connsiteX50" fmla="*/ 981080 w 5003333"/>
              <a:gd name="connsiteY50" fmla="*/ 4471397 h 5473984"/>
              <a:gd name="connsiteX51" fmla="*/ 1018272 w 5003333"/>
              <a:gd name="connsiteY51" fmla="*/ 4505904 h 5473984"/>
              <a:gd name="connsiteX52" fmla="*/ 1056484 w 5003333"/>
              <a:gd name="connsiteY52" fmla="*/ 4541453 h 5473984"/>
              <a:gd name="connsiteX53" fmla="*/ 1095638 w 5003333"/>
              <a:gd name="connsiteY53" fmla="*/ 4577917 h 5473984"/>
              <a:gd name="connsiteX54" fmla="*/ 1135658 w 5003333"/>
              <a:gd name="connsiteY54" fmla="*/ 4615171 h 5473984"/>
              <a:gd name="connsiteX55" fmla="*/ 1176464 w 5003333"/>
              <a:gd name="connsiteY55" fmla="*/ 4653087 h 5473984"/>
              <a:gd name="connsiteX56" fmla="*/ 1217979 w 5003333"/>
              <a:gd name="connsiteY56" fmla="*/ 4691541 h 5473984"/>
              <a:gd name="connsiteX57" fmla="*/ 1260126 w 5003333"/>
              <a:gd name="connsiteY57" fmla="*/ 4730406 h 5473984"/>
              <a:gd name="connsiteX58" fmla="*/ 1302827 w 5003333"/>
              <a:gd name="connsiteY58" fmla="*/ 4769555 h 5473984"/>
              <a:gd name="connsiteX59" fmla="*/ 1346003 w 5003333"/>
              <a:gd name="connsiteY59" fmla="*/ 4808863 h 5473984"/>
              <a:gd name="connsiteX60" fmla="*/ 1389577 w 5003333"/>
              <a:gd name="connsiteY60" fmla="*/ 4848203 h 5473984"/>
              <a:gd name="connsiteX61" fmla="*/ 1433471 w 5003333"/>
              <a:gd name="connsiteY61" fmla="*/ 4887449 h 5473984"/>
              <a:gd name="connsiteX62" fmla="*/ 1477607 w 5003333"/>
              <a:gd name="connsiteY62" fmla="*/ 4926475 h 5473984"/>
              <a:gd name="connsiteX63" fmla="*/ 1521908 w 5003333"/>
              <a:gd name="connsiteY63" fmla="*/ 4965155 h 5473984"/>
              <a:gd name="connsiteX64" fmla="*/ 1566296 w 5003333"/>
              <a:gd name="connsiteY64" fmla="*/ 5003362 h 5473984"/>
              <a:gd name="connsiteX65" fmla="*/ 1610693 w 5003333"/>
              <a:gd name="connsiteY65" fmla="*/ 5040971 h 5473984"/>
              <a:gd name="connsiteX66" fmla="*/ 1655021 w 5003333"/>
              <a:gd name="connsiteY66" fmla="*/ 5077855 h 5473984"/>
              <a:gd name="connsiteX67" fmla="*/ 1699202 w 5003333"/>
              <a:gd name="connsiteY67" fmla="*/ 5113888 h 5473984"/>
              <a:gd name="connsiteX68" fmla="*/ 1743158 w 5003333"/>
              <a:gd name="connsiteY68" fmla="*/ 5148944 h 5473984"/>
              <a:gd name="connsiteX69" fmla="*/ 1786812 w 5003333"/>
              <a:gd name="connsiteY69" fmla="*/ 5182897 h 5473984"/>
              <a:gd name="connsiteX70" fmla="*/ 1830086 w 5003333"/>
              <a:gd name="connsiteY70" fmla="*/ 5215620 h 5473984"/>
              <a:gd name="connsiteX71" fmla="*/ 1872903 w 5003333"/>
              <a:gd name="connsiteY71" fmla="*/ 5246988 h 5473984"/>
              <a:gd name="connsiteX72" fmla="*/ 1915183 w 5003333"/>
              <a:gd name="connsiteY72" fmla="*/ 5276873 h 5473984"/>
              <a:gd name="connsiteX73" fmla="*/ 1956850 w 5003333"/>
              <a:gd name="connsiteY73" fmla="*/ 5305151 h 5473984"/>
              <a:gd name="connsiteX74" fmla="*/ 1997825 w 5003333"/>
              <a:gd name="connsiteY74" fmla="*/ 5331694 h 5473984"/>
              <a:gd name="connsiteX75" fmla="*/ 2038032 w 5003333"/>
              <a:gd name="connsiteY75" fmla="*/ 5356377 h 5473984"/>
              <a:gd name="connsiteX76" fmla="*/ 2077391 w 5003333"/>
              <a:gd name="connsiteY76" fmla="*/ 5379073 h 5473984"/>
              <a:gd name="connsiteX77" fmla="*/ 2115826 w 5003333"/>
              <a:gd name="connsiteY77" fmla="*/ 5399656 h 5473984"/>
              <a:gd name="connsiteX78" fmla="*/ 2153258 w 5003333"/>
              <a:gd name="connsiteY78" fmla="*/ 5418001 h 5473984"/>
              <a:gd name="connsiteX79" fmla="*/ 2189609 w 5003333"/>
              <a:gd name="connsiteY79" fmla="*/ 5433980 h 5473984"/>
              <a:gd name="connsiteX80" fmla="*/ 2258760 w 5003333"/>
              <a:gd name="connsiteY80" fmla="*/ 5458339 h 5473984"/>
              <a:gd name="connsiteX81" fmla="*/ 2322656 w 5003333"/>
              <a:gd name="connsiteY81" fmla="*/ 5471723 h 5473984"/>
              <a:gd name="connsiteX82" fmla="*/ 2352439 w 5003333"/>
              <a:gd name="connsiteY82" fmla="*/ 5473984 h 5473984"/>
              <a:gd name="connsiteX83" fmla="*/ 2380674 w 5003333"/>
              <a:gd name="connsiteY83" fmla="*/ 5473123 h 5473984"/>
              <a:gd name="connsiteX84" fmla="*/ 2434324 w 5003333"/>
              <a:gd name="connsiteY84" fmla="*/ 5461245 h 5473984"/>
              <a:gd name="connsiteX85" fmla="*/ 2484287 w 5003333"/>
              <a:gd name="connsiteY85" fmla="*/ 5436712 h 5473984"/>
              <a:gd name="connsiteX86" fmla="*/ 2529138 w 5003333"/>
              <a:gd name="connsiteY86" fmla="*/ 5400829 h 5473984"/>
              <a:gd name="connsiteX87" fmla="*/ 2569330 w 5003333"/>
              <a:gd name="connsiteY87" fmla="*/ 5354376 h 5473984"/>
              <a:gd name="connsiteX88" fmla="*/ 2605316 w 5003333"/>
              <a:gd name="connsiteY88" fmla="*/ 5298130 h 5473984"/>
              <a:gd name="connsiteX89" fmla="*/ 2637549 w 5003333"/>
              <a:gd name="connsiteY89" fmla="*/ 5232869 h 5473984"/>
              <a:gd name="connsiteX90" fmla="*/ 2652400 w 5003333"/>
              <a:gd name="connsiteY90" fmla="*/ 5197101 h 5473984"/>
              <a:gd name="connsiteX91" fmla="*/ 2666482 w 5003333"/>
              <a:gd name="connsiteY91" fmla="*/ 5159371 h 5473984"/>
              <a:gd name="connsiteX92" fmla="*/ 2679853 w 5003333"/>
              <a:gd name="connsiteY92" fmla="*/ 5119776 h 5473984"/>
              <a:gd name="connsiteX93" fmla="*/ 2692568 w 5003333"/>
              <a:gd name="connsiteY93" fmla="*/ 5078413 h 5473984"/>
              <a:gd name="connsiteX94" fmla="*/ 2704685 w 5003333"/>
              <a:gd name="connsiteY94" fmla="*/ 5035379 h 5473984"/>
              <a:gd name="connsiteX95" fmla="*/ 2716261 w 5003333"/>
              <a:gd name="connsiteY95" fmla="*/ 4990772 h 5473984"/>
              <a:gd name="connsiteX96" fmla="*/ 2727351 w 5003333"/>
              <a:gd name="connsiteY96" fmla="*/ 4944690 h 5473984"/>
              <a:gd name="connsiteX97" fmla="*/ 2738012 w 5003333"/>
              <a:gd name="connsiteY97" fmla="*/ 4897228 h 5473984"/>
              <a:gd name="connsiteX98" fmla="*/ 2748301 w 5003333"/>
              <a:gd name="connsiteY98" fmla="*/ 4848485 h 5473984"/>
              <a:gd name="connsiteX99" fmla="*/ 2758275 w 5003333"/>
              <a:gd name="connsiteY99" fmla="*/ 4798557 h 5473984"/>
              <a:gd name="connsiteX100" fmla="*/ 2767990 w 5003333"/>
              <a:gd name="connsiteY100" fmla="*/ 4747543 h 5473984"/>
              <a:gd name="connsiteX101" fmla="*/ 2777504 w 5003333"/>
              <a:gd name="connsiteY101" fmla="*/ 4695538 h 5473984"/>
              <a:gd name="connsiteX102" fmla="*/ 2786871 w 5003333"/>
              <a:gd name="connsiteY102" fmla="*/ 4642640 h 5473984"/>
              <a:gd name="connsiteX103" fmla="*/ 2796150 w 5003333"/>
              <a:gd name="connsiteY103" fmla="*/ 4588947 h 5473984"/>
              <a:gd name="connsiteX104" fmla="*/ 2805397 w 5003333"/>
              <a:gd name="connsiteY104" fmla="*/ 4534556 h 5473984"/>
              <a:gd name="connsiteX105" fmla="*/ 2814667 w 5003333"/>
              <a:gd name="connsiteY105" fmla="*/ 4479564 h 5473984"/>
              <a:gd name="connsiteX106" fmla="*/ 2824019 w 5003333"/>
              <a:gd name="connsiteY106" fmla="*/ 4424068 h 5473984"/>
              <a:gd name="connsiteX107" fmla="*/ 2833509 w 5003333"/>
              <a:gd name="connsiteY107" fmla="*/ 4368165 h 5473984"/>
              <a:gd name="connsiteX108" fmla="*/ 2843193 w 5003333"/>
              <a:gd name="connsiteY108" fmla="*/ 4311952 h 5473984"/>
              <a:gd name="connsiteX109" fmla="*/ 2853127 w 5003333"/>
              <a:gd name="connsiteY109" fmla="*/ 4255528 h 5473984"/>
              <a:gd name="connsiteX110" fmla="*/ 2863370 w 5003333"/>
              <a:gd name="connsiteY110" fmla="*/ 4198988 h 5473984"/>
              <a:gd name="connsiteX111" fmla="*/ 2873976 w 5003333"/>
              <a:gd name="connsiteY111" fmla="*/ 4142431 h 5473984"/>
              <a:gd name="connsiteX112" fmla="*/ 2885003 w 5003333"/>
              <a:gd name="connsiteY112" fmla="*/ 4085953 h 5473984"/>
              <a:gd name="connsiteX113" fmla="*/ 2896507 w 5003333"/>
              <a:gd name="connsiteY113" fmla="*/ 4029652 h 5473984"/>
              <a:gd name="connsiteX114" fmla="*/ 2908546 w 5003333"/>
              <a:gd name="connsiteY114" fmla="*/ 3973625 h 5473984"/>
              <a:gd name="connsiteX115" fmla="*/ 2921175 w 5003333"/>
              <a:gd name="connsiteY115" fmla="*/ 3917969 h 5473984"/>
              <a:gd name="connsiteX116" fmla="*/ 2934451 w 5003333"/>
              <a:gd name="connsiteY116" fmla="*/ 3862781 h 5473984"/>
              <a:gd name="connsiteX117" fmla="*/ 2948431 w 5003333"/>
              <a:gd name="connsiteY117" fmla="*/ 3808158 h 5473984"/>
              <a:gd name="connsiteX118" fmla="*/ 2959233 w 5003333"/>
              <a:gd name="connsiteY118" fmla="*/ 3766785 h 5473984"/>
              <a:gd name="connsiteX119" fmla="*/ 2970093 w 5003333"/>
              <a:gd name="connsiteY119" fmla="*/ 3724163 h 5473984"/>
              <a:gd name="connsiteX120" fmla="*/ 2981010 w 5003333"/>
              <a:gd name="connsiteY120" fmla="*/ 3680348 h 5473984"/>
              <a:gd name="connsiteX121" fmla="*/ 2991980 w 5003333"/>
              <a:gd name="connsiteY121" fmla="*/ 3635396 h 5473984"/>
              <a:gd name="connsiteX122" fmla="*/ 3003001 w 5003333"/>
              <a:gd name="connsiteY122" fmla="*/ 3589362 h 5473984"/>
              <a:gd name="connsiteX123" fmla="*/ 3014070 w 5003333"/>
              <a:gd name="connsiteY123" fmla="*/ 3542303 h 5473984"/>
              <a:gd name="connsiteX124" fmla="*/ 3025185 w 5003333"/>
              <a:gd name="connsiteY124" fmla="*/ 3494273 h 5473984"/>
              <a:gd name="connsiteX125" fmla="*/ 3036342 w 5003333"/>
              <a:gd name="connsiteY125" fmla="*/ 3445329 h 5473984"/>
              <a:gd name="connsiteX126" fmla="*/ 3047538 w 5003333"/>
              <a:gd name="connsiteY126" fmla="*/ 3395527 h 5473984"/>
              <a:gd name="connsiteX127" fmla="*/ 3058772 w 5003333"/>
              <a:gd name="connsiteY127" fmla="*/ 3344922 h 5473984"/>
              <a:gd name="connsiteX128" fmla="*/ 3070040 w 5003333"/>
              <a:gd name="connsiteY128" fmla="*/ 3293569 h 5473984"/>
              <a:gd name="connsiteX129" fmla="*/ 3081338 w 5003333"/>
              <a:gd name="connsiteY129" fmla="*/ 3241526 h 5473984"/>
              <a:gd name="connsiteX130" fmla="*/ 3092666 w 5003333"/>
              <a:gd name="connsiteY130" fmla="*/ 3188847 h 5473984"/>
              <a:gd name="connsiteX131" fmla="*/ 3104019 w 5003333"/>
              <a:gd name="connsiteY131" fmla="*/ 3135588 h 5473984"/>
              <a:gd name="connsiteX132" fmla="*/ 3115395 w 5003333"/>
              <a:gd name="connsiteY132" fmla="*/ 3081805 h 5473984"/>
              <a:gd name="connsiteX133" fmla="*/ 3126791 w 5003333"/>
              <a:gd name="connsiteY133" fmla="*/ 3027554 h 5473984"/>
              <a:gd name="connsiteX134" fmla="*/ 3138205 w 5003333"/>
              <a:gd name="connsiteY134" fmla="*/ 2972890 h 5473984"/>
              <a:gd name="connsiteX135" fmla="*/ 3149633 w 5003333"/>
              <a:gd name="connsiteY135" fmla="*/ 2917869 h 5473984"/>
              <a:gd name="connsiteX136" fmla="*/ 3161072 w 5003333"/>
              <a:gd name="connsiteY136" fmla="*/ 2862548 h 5473984"/>
              <a:gd name="connsiteX137" fmla="*/ 3172521 w 5003333"/>
              <a:gd name="connsiteY137" fmla="*/ 2806981 h 5473984"/>
              <a:gd name="connsiteX138" fmla="*/ 3183976 w 5003333"/>
              <a:gd name="connsiteY138" fmla="*/ 2751224 h 5473984"/>
              <a:gd name="connsiteX139" fmla="*/ 3195434 w 5003333"/>
              <a:gd name="connsiteY139" fmla="*/ 2695333 h 5473984"/>
              <a:gd name="connsiteX140" fmla="*/ 3206893 w 5003333"/>
              <a:gd name="connsiteY140" fmla="*/ 2639364 h 5473984"/>
              <a:gd name="connsiteX141" fmla="*/ 3218350 w 5003333"/>
              <a:gd name="connsiteY141" fmla="*/ 2583373 h 5473984"/>
              <a:gd name="connsiteX142" fmla="*/ 3229802 w 5003333"/>
              <a:gd name="connsiteY142" fmla="*/ 2527416 h 5473984"/>
              <a:gd name="connsiteX143" fmla="*/ 3241246 w 5003333"/>
              <a:gd name="connsiteY143" fmla="*/ 2471547 h 5473984"/>
              <a:gd name="connsiteX144" fmla="*/ 3252679 w 5003333"/>
              <a:gd name="connsiteY144" fmla="*/ 2415823 h 5473984"/>
              <a:gd name="connsiteX145" fmla="*/ 3264099 w 5003333"/>
              <a:gd name="connsiteY145" fmla="*/ 2360300 h 5473984"/>
              <a:gd name="connsiteX146" fmla="*/ 3275503 w 5003333"/>
              <a:gd name="connsiteY146" fmla="*/ 2305033 h 5473984"/>
              <a:gd name="connsiteX147" fmla="*/ 3286888 w 5003333"/>
              <a:gd name="connsiteY147" fmla="*/ 2250078 h 5473984"/>
              <a:gd name="connsiteX148" fmla="*/ 3298251 w 5003333"/>
              <a:gd name="connsiteY148" fmla="*/ 2195491 h 5473984"/>
              <a:gd name="connsiteX149" fmla="*/ 3309590 w 5003333"/>
              <a:gd name="connsiteY149" fmla="*/ 2141328 h 5473984"/>
              <a:gd name="connsiteX150" fmla="*/ 3320902 w 5003333"/>
              <a:gd name="connsiteY150" fmla="*/ 2087644 h 5473984"/>
              <a:gd name="connsiteX151" fmla="*/ 3332183 w 5003333"/>
              <a:gd name="connsiteY151" fmla="*/ 2034495 h 5473984"/>
              <a:gd name="connsiteX152" fmla="*/ 3343431 w 5003333"/>
              <a:gd name="connsiteY152" fmla="*/ 1981937 h 5473984"/>
              <a:gd name="connsiteX153" fmla="*/ 3354644 w 5003333"/>
              <a:gd name="connsiteY153" fmla="*/ 1930025 h 5473984"/>
              <a:gd name="connsiteX154" fmla="*/ 3365818 w 5003333"/>
              <a:gd name="connsiteY154" fmla="*/ 1878815 h 5473984"/>
              <a:gd name="connsiteX155" fmla="*/ 3376951 w 5003333"/>
              <a:gd name="connsiteY155" fmla="*/ 1828364 h 5473984"/>
              <a:gd name="connsiteX156" fmla="*/ 3388040 w 5003333"/>
              <a:gd name="connsiteY156" fmla="*/ 1778726 h 5473984"/>
              <a:gd name="connsiteX157" fmla="*/ 3399082 w 5003333"/>
              <a:gd name="connsiteY157" fmla="*/ 1729958 h 5473984"/>
              <a:gd name="connsiteX158" fmla="*/ 3410074 w 5003333"/>
              <a:gd name="connsiteY158" fmla="*/ 1682115 h 5473984"/>
              <a:gd name="connsiteX159" fmla="*/ 3421014 w 5003333"/>
              <a:gd name="connsiteY159" fmla="*/ 1635253 h 5473984"/>
              <a:gd name="connsiteX160" fmla="*/ 3431899 w 5003333"/>
              <a:gd name="connsiteY160" fmla="*/ 1589428 h 5473984"/>
              <a:gd name="connsiteX161" fmla="*/ 3442726 w 5003333"/>
              <a:gd name="connsiteY161" fmla="*/ 1544695 h 5473984"/>
              <a:gd name="connsiteX162" fmla="*/ 3453492 w 5003333"/>
              <a:gd name="connsiteY162" fmla="*/ 1501111 h 5473984"/>
              <a:gd name="connsiteX163" fmla="*/ 3464194 w 5003333"/>
              <a:gd name="connsiteY163" fmla="*/ 1458731 h 5473984"/>
              <a:gd name="connsiteX164" fmla="*/ 3474830 w 5003333"/>
              <a:gd name="connsiteY164" fmla="*/ 1417610 h 5473984"/>
              <a:gd name="connsiteX165" fmla="*/ 3485397 w 5003333"/>
              <a:gd name="connsiteY165" fmla="*/ 1377804 h 5473984"/>
              <a:gd name="connsiteX166" fmla="*/ 3495892 w 5003333"/>
              <a:gd name="connsiteY166" fmla="*/ 1339370 h 5473984"/>
              <a:gd name="connsiteX167" fmla="*/ 3506312 w 5003333"/>
              <a:gd name="connsiteY167" fmla="*/ 1302363 h 5473984"/>
              <a:gd name="connsiteX168" fmla="*/ 3526917 w 5003333"/>
              <a:gd name="connsiteY168" fmla="*/ 1232853 h 5473984"/>
              <a:gd name="connsiteX169" fmla="*/ 3553283 w 5003333"/>
              <a:gd name="connsiteY169" fmla="*/ 1149874 h 5473984"/>
              <a:gd name="connsiteX170" fmla="*/ 3579217 w 5003333"/>
              <a:gd name="connsiteY170" fmla="*/ 1073281 h 5473984"/>
              <a:gd name="connsiteX171" fmla="*/ 3604755 w 5003333"/>
              <a:gd name="connsiteY171" fmla="*/ 1002695 h 5473984"/>
              <a:gd name="connsiteX172" fmla="*/ 3629932 w 5003333"/>
              <a:gd name="connsiteY172" fmla="*/ 937739 h 5473984"/>
              <a:gd name="connsiteX173" fmla="*/ 3654782 w 5003333"/>
              <a:gd name="connsiteY173" fmla="*/ 878034 h 5473984"/>
              <a:gd name="connsiteX174" fmla="*/ 3679340 w 5003333"/>
              <a:gd name="connsiteY174" fmla="*/ 823204 h 5473984"/>
              <a:gd name="connsiteX175" fmla="*/ 3703642 w 5003333"/>
              <a:gd name="connsiteY175" fmla="*/ 772869 h 5473984"/>
              <a:gd name="connsiteX176" fmla="*/ 3727723 w 5003333"/>
              <a:gd name="connsiteY176" fmla="*/ 726653 h 5473984"/>
              <a:gd name="connsiteX177" fmla="*/ 3751617 w 5003333"/>
              <a:gd name="connsiteY177" fmla="*/ 684177 h 5473984"/>
              <a:gd name="connsiteX178" fmla="*/ 3775360 w 5003333"/>
              <a:gd name="connsiteY178" fmla="*/ 645065 h 5473984"/>
              <a:gd name="connsiteX179" fmla="*/ 3798987 w 5003333"/>
              <a:gd name="connsiteY179" fmla="*/ 608937 h 5473984"/>
              <a:gd name="connsiteX180" fmla="*/ 3822533 w 5003333"/>
              <a:gd name="connsiteY180" fmla="*/ 575417 h 5473984"/>
              <a:gd name="connsiteX181" fmla="*/ 3846033 w 5003333"/>
              <a:gd name="connsiteY181" fmla="*/ 544127 h 5473984"/>
              <a:gd name="connsiteX182" fmla="*/ 3893034 w 5003333"/>
              <a:gd name="connsiteY182" fmla="*/ 486724 h 5473984"/>
              <a:gd name="connsiteX183" fmla="*/ 3940271 w 5003333"/>
              <a:gd name="connsiteY183" fmla="*/ 433706 h 5473984"/>
              <a:gd name="connsiteX184" fmla="*/ 3988025 w 5003333"/>
              <a:gd name="connsiteY184" fmla="*/ 382051 h 5473984"/>
              <a:gd name="connsiteX185" fmla="*/ 4012183 w 5003333"/>
              <a:gd name="connsiteY185" fmla="*/ 355790 h 5473984"/>
              <a:gd name="connsiteX186" fmla="*/ 4057821 w 5003333"/>
              <a:gd name="connsiteY186" fmla="*/ 311694 h 5473984"/>
              <a:gd name="connsiteX187" fmla="*/ 4105933 w 5003333"/>
              <a:gd name="connsiteY187" fmla="*/ 275547 h 5473984"/>
              <a:gd name="connsiteX188" fmla="*/ 4155592 w 5003333"/>
              <a:gd name="connsiteY188" fmla="*/ 246510 h 5473984"/>
              <a:gd name="connsiteX189" fmla="*/ 4205870 w 5003333"/>
              <a:gd name="connsiteY189" fmla="*/ 223741 h 5473984"/>
              <a:gd name="connsiteX190" fmla="*/ 4255842 w 5003333"/>
              <a:gd name="connsiteY190" fmla="*/ 206399 h 5473984"/>
              <a:gd name="connsiteX191" fmla="*/ 4304580 w 5003333"/>
              <a:gd name="connsiteY191" fmla="*/ 193644 h 5473984"/>
              <a:gd name="connsiteX192" fmla="*/ 4351158 w 5003333"/>
              <a:gd name="connsiteY192" fmla="*/ 184634 h 5473984"/>
              <a:gd name="connsiteX193" fmla="*/ 4394648 w 5003333"/>
              <a:gd name="connsiteY193" fmla="*/ 178529 h 5473984"/>
              <a:gd name="connsiteX194" fmla="*/ 4434123 w 5003333"/>
              <a:gd name="connsiteY194" fmla="*/ 174486 h 5473984"/>
              <a:gd name="connsiteX195" fmla="*/ 4468657 w 5003333"/>
              <a:gd name="connsiteY195" fmla="*/ 171666 h 5473984"/>
              <a:gd name="connsiteX196" fmla="*/ 4497324 w 5003333"/>
              <a:gd name="connsiteY196" fmla="*/ 169228 h 5473984"/>
              <a:gd name="connsiteX197" fmla="*/ 4541824 w 5003333"/>
              <a:gd name="connsiteY197" fmla="*/ 172541 h 5473984"/>
              <a:gd name="connsiteX198" fmla="*/ 5003333 w 5003333"/>
              <a:gd name="connsiteY198" fmla="*/ 0 h 5473984"/>
              <a:gd name="connsiteX0" fmla="*/ 2985770 w 5003333"/>
              <a:gd name="connsiteY0" fmla="*/ 398008 h 5478864"/>
              <a:gd name="connsiteX1" fmla="*/ 765048 w 5003333"/>
              <a:gd name="connsiteY1" fmla="*/ 2562724 h 5478864"/>
              <a:gd name="connsiteX2" fmla="*/ 706430 w 5003333"/>
              <a:gd name="connsiteY2" fmla="*/ 2620694 h 5478864"/>
              <a:gd name="connsiteX3" fmla="*/ 650011 w 5003333"/>
              <a:gd name="connsiteY3" fmla="*/ 2674601 h 5478864"/>
              <a:gd name="connsiteX4" fmla="*/ 595807 w 5003333"/>
              <a:gd name="connsiteY4" fmla="*/ 2724708 h 5478864"/>
              <a:gd name="connsiteX5" fmla="*/ 543836 w 5003333"/>
              <a:gd name="connsiteY5" fmla="*/ 2771282 h 5478864"/>
              <a:gd name="connsiteX6" fmla="*/ 494117 w 5003333"/>
              <a:gd name="connsiteY6" fmla="*/ 2814586 h 5478864"/>
              <a:gd name="connsiteX7" fmla="*/ 446667 w 5003333"/>
              <a:gd name="connsiteY7" fmla="*/ 2854886 h 5478864"/>
              <a:gd name="connsiteX8" fmla="*/ 401504 w 5003333"/>
              <a:gd name="connsiteY8" fmla="*/ 2892448 h 5478864"/>
              <a:gd name="connsiteX9" fmla="*/ 358646 w 5003333"/>
              <a:gd name="connsiteY9" fmla="*/ 2927536 h 5478864"/>
              <a:gd name="connsiteX10" fmla="*/ 318110 w 5003333"/>
              <a:gd name="connsiteY10" fmla="*/ 2960416 h 5478864"/>
              <a:gd name="connsiteX11" fmla="*/ 279916 w 5003333"/>
              <a:gd name="connsiteY11" fmla="*/ 2991352 h 5478864"/>
              <a:gd name="connsiteX12" fmla="*/ 244079 w 5003333"/>
              <a:gd name="connsiteY12" fmla="*/ 3020609 h 5478864"/>
              <a:gd name="connsiteX13" fmla="*/ 210619 w 5003333"/>
              <a:gd name="connsiteY13" fmla="*/ 3048454 h 5478864"/>
              <a:gd name="connsiteX14" fmla="*/ 179553 w 5003333"/>
              <a:gd name="connsiteY14" fmla="*/ 3075150 h 5478864"/>
              <a:gd name="connsiteX15" fmla="*/ 150899 w 5003333"/>
              <a:gd name="connsiteY15" fmla="*/ 3100963 h 5478864"/>
              <a:gd name="connsiteX16" fmla="*/ 100898 w 5003333"/>
              <a:gd name="connsiteY16" fmla="*/ 3151001 h 5478864"/>
              <a:gd name="connsiteX17" fmla="*/ 60760 w 5003333"/>
              <a:gd name="connsiteY17" fmla="*/ 3200688 h 5478864"/>
              <a:gd name="connsiteX18" fmla="*/ 30626 w 5003333"/>
              <a:gd name="connsiteY18" fmla="*/ 3252145 h 5478864"/>
              <a:gd name="connsiteX19" fmla="*/ 10640 w 5003333"/>
              <a:gd name="connsiteY19" fmla="*/ 3307492 h 5478864"/>
              <a:gd name="connsiteX20" fmla="*/ 944 w 5003333"/>
              <a:gd name="connsiteY20" fmla="*/ 3368851 h 5478864"/>
              <a:gd name="connsiteX21" fmla="*/ 0 w 5003333"/>
              <a:gd name="connsiteY21" fmla="*/ 3402448 h 5478864"/>
              <a:gd name="connsiteX22" fmla="*/ 2149 w 5003333"/>
              <a:gd name="connsiteY22" fmla="*/ 3437037 h 5478864"/>
              <a:gd name="connsiteX23" fmla="*/ 16746 w 5003333"/>
              <a:gd name="connsiteY23" fmla="*/ 3505579 h 5478864"/>
              <a:gd name="connsiteX24" fmla="*/ 44162 w 5003333"/>
              <a:gd name="connsiteY24" fmla="*/ 3573559 h 5478864"/>
              <a:gd name="connsiteX25" fmla="*/ 62337 w 5003333"/>
              <a:gd name="connsiteY25" fmla="*/ 3607446 h 5478864"/>
              <a:gd name="connsiteX26" fmla="*/ 83309 w 5003333"/>
              <a:gd name="connsiteY26" fmla="*/ 3641322 h 5478864"/>
              <a:gd name="connsiteX27" fmla="*/ 106941 w 5003333"/>
              <a:gd name="connsiteY27" fmla="*/ 3675230 h 5478864"/>
              <a:gd name="connsiteX28" fmla="*/ 133097 w 5003333"/>
              <a:gd name="connsiteY28" fmla="*/ 3709212 h 5478864"/>
              <a:gd name="connsiteX29" fmla="*/ 161641 w 5003333"/>
              <a:gd name="connsiteY29" fmla="*/ 3743311 h 5478864"/>
              <a:gd name="connsiteX30" fmla="*/ 192437 w 5003333"/>
              <a:gd name="connsiteY30" fmla="*/ 3777572 h 5478864"/>
              <a:gd name="connsiteX31" fmla="*/ 225347 w 5003333"/>
              <a:gd name="connsiteY31" fmla="*/ 3812036 h 5478864"/>
              <a:gd name="connsiteX32" fmla="*/ 260238 w 5003333"/>
              <a:gd name="connsiteY32" fmla="*/ 3846747 h 5478864"/>
              <a:gd name="connsiteX33" fmla="*/ 296971 w 5003333"/>
              <a:gd name="connsiteY33" fmla="*/ 3881748 h 5478864"/>
              <a:gd name="connsiteX34" fmla="*/ 335411 w 5003333"/>
              <a:gd name="connsiteY34" fmla="*/ 3917081 h 5478864"/>
              <a:gd name="connsiteX35" fmla="*/ 375421 w 5003333"/>
              <a:gd name="connsiteY35" fmla="*/ 3952790 h 5478864"/>
              <a:gd name="connsiteX36" fmla="*/ 416866 w 5003333"/>
              <a:gd name="connsiteY36" fmla="*/ 3988918 h 5478864"/>
              <a:gd name="connsiteX37" fmla="*/ 459609 w 5003333"/>
              <a:gd name="connsiteY37" fmla="*/ 4025508 h 5478864"/>
              <a:gd name="connsiteX38" fmla="*/ 503514 w 5003333"/>
              <a:gd name="connsiteY38" fmla="*/ 4062602 h 5478864"/>
              <a:gd name="connsiteX39" fmla="*/ 548444 w 5003333"/>
              <a:gd name="connsiteY39" fmla="*/ 4100244 h 5478864"/>
              <a:gd name="connsiteX40" fmla="*/ 594265 w 5003333"/>
              <a:gd name="connsiteY40" fmla="*/ 4138478 h 5478864"/>
              <a:gd name="connsiteX41" fmla="*/ 640838 w 5003333"/>
              <a:gd name="connsiteY41" fmla="*/ 4177344 h 5478864"/>
              <a:gd name="connsiteX42" fmla="*/ 688029 w 5003333"/>
              <a:gd name="connsiteY42" fmla="*/ 4216888 h 5478864"/>
              <a:gd name="connsiteX43" fmla="*/ 735700 w 5003333"/>
              <a:gd name="connsiteY43" fmla="*/ 4257152 h 5478864"/>
              <a:gd name="connsiteX44" fmla="*/ 783716 w 5003333"/>
              <a:gd name="connsiteY44" fmla="*/ 4298179 h 5478864"/>
              <a:gd name="connsiteX45" fmla="*/ 813152 w 5003333"/>
              <a:gd name="connsiteY45" fmla="*/ 4323785 h 5478864"/>
              <a:gd name="connsiteX46" fmla="*/ 844074 w 5003333"/>
              <a:gd name="connsiteY46" fmla="*/ 4351191 h 5478864"/>
              <a:gd name="connsiteX47" fmla="*/ 876406 w 5003333"/>
              <a:gd name="connsiteY47" fmla="*/ 4380269 h 5478864"/>
              <a:gd name="connsiteX48" fmla="*/ 910070 w 5003333"/>
              <a:gd name="connsiteY48" fmla="*/ 4410893 h 5478864"/>
              <a:gd name="connsiteX49" fmla="*/ 944987 w 5003333"/>
              <a:gd name="connsiteY49" fmla="*/ 4442938 h 5478864"/>
              <a:gd name="connsiteX50" fmla="*/ 981080 w 5003333"/>
              <a:gd name="connsiteY50" fmla="*/ 4476277 h 5478864"/>
              <a:gd name="connsiteX51" fmla="*/ 1018272 w 5003333"/>
              <a:gd name="connsiteY51" fmla="*/ 4510784 h 5478864"/>
              <a:gd name="connsiteX52" fmla="*/ 1056484 w 5003333"/>
              <a:gd name="connsiteY52" fmla="*/ 4546333 h 5478864"/>
              <a:gd name="connsiteX53" fmla="*/ 1095638 w 5003333"/>
              <a:gd name="connsiteY53" fmla="*/ 4582797 h 5478864"/>
              <a:gd name="connsiteX54" fmla="*/ 1135658 w 5003333"/>
              <a:gd name="connsiteY54" fmla="*/ 4620051 h 5478864"/>
              <a:gd name="connsiteX55" fmla="*/ 1176464 w 5003333"/>
              <a:gd name="connsiteY55" fmla="*/ 4657967 h 5478864"/>
              <a:gd name="connsiteX56" fmla="*/ 1217979 w 5003333"/>
              <a:gd name="connsiteY56" fmla="*/ 4696421 h 5478864"/>
              <a:gd name="connsiteX57" fmla="*/ 1260126 w 5003333"/>
              <a:gd name="connsiteY57" fmla="*/ 4735286 h 5478864"/>
              <a:gd name="connsiteX58" fmla="*/ 1302827 w 5003333"/>
              <a:gd name="connsiteY58" fmla="*/ 4774435 h 5478864"/>
              <a:gd name="connsiteX59" fmla="*/ 1346003 w 5003333"/>
              <a:gd name="connsiteY59" fmla="*/ 4813743 h 5478864"/>
              <a:gd name="connsiteX60" fmla="*/ 1389577 w 5003333"/>
              <a:gd name="connsiteY60" fmla="*/ 4853083 h 5478864"/>
              <a:gd name="connsiteX61" fmla="*/ 1433471 w 5003333"/>
              <a:gd name="connsiteY61" fmla="*/ 4892329 h 5478864"/>
              <a:gd name="connsiteX62" fmla="*/ 1477607 w 5003333"/>
              <a:gd name="connsiteY62" fmla="*/ 4931355 h 5478864"/>
              <a:gd name="connsiteX63" fmla="*/ 1521908 w 5003333"/>
              <a:gd name="connsiteY63" fmla="*/ 4970035 h 5478864"/>
              <a:gd name="connsiteX64" fmla="*/ 1566296 w 5003333"/>
              <a:gd name="connsiteY64" fmla="*/ 5008242 h 5478864"/>
              <a:gd name="connsiteX65" fmla="*/ 1610693 w 5003333"/>
              <a:gd name="connsiteY65" fmla="*/ 5045851 h 5478864"/>
              <a:gd name="connsiteX66" fmla="*/ 1655021 w 5003333"/>
              <a:gd name="connsiteY66" fmla="*/ 5082735 h 5478864"/>
              <a:gd name="connsiteX67" fmla="*/ 1699202 w 5003333"/>
              <a:gd name="connsiteY67" fmla="*/ 5118768 h 5478864"/>
              <a:gd name="connsiteX68" fmla="*/ 1743158 w 5003333"/>
              <a:gd name="connsiteY68" fmla="*/ 5153824 h 5478864"/>
              <a:gd name="connsiteX69" fmla="*/ 1786812 w 5003333"/>
              <a:gd name="connsiteY69" fmla="*/ 5187777 h 5478864"/>
              <a:gd name="connsiteX70" fmla="*/ 1830086 w 5003333"/>
              <a:gd name="connsiteY70" fmla="*/ 5220500 h 5478864"/>
              <a:gd name="connsiteX71" fmla="*/ 1872903 w 5003333"/>
              <a:gd name="connsiteY71" fmla="*/ 5251868 h 5478864"/>
              <a:gd name="connsiteX72" fmla="*/ 1915183 w 5003333"/>
              <a:gd name="connsiteY72" fmla="*/ 5281753 h 5478864"/>
              <a:gd name="connsiteX73" fmla="*/ 1956850 w 5003333"/>
              <a:gd name="connsiteY73" fmla="*/ 5310031 h 5478864"/>
              <a:gd name="connsiteX74" fmla="*/ 1997825 w 5003333"/>
              <a:gd name="connsiteY74" fmla="*/ 5336574 h 5478864"/>
              <a:gd name="connsiteX75" fmla="*/ 2038032 w 5003333"/>
              <a:gd name="connsiteY75" fmla="*/ 5361257 h 5478864"/>
              <a:gd name="connsiteX76" fmla="*/ 2077391 w 5003333"/>
              <a:gd name="connsiteY76" fmla="*/ 5383953 h 5478864"/>
              <a:gd name="connsiteX77" fmla="*/ 2115826 w 5003333"/>
              <a:gd name="connsiteY77" fmla="*/ 5404536 h 5478864"/>
              <a:gd name="connsiteX78" fmla="*/ 2153258 w 5003333"/>
              <a:gd name="connsiteY78" fmla="*/ 5422881 h 5478864"/>
              <a:gd name="connsiteX79" fmla="*/ 2189609 w 5003333"/>
              <a:gd name="connsiteY79" fmla="*/ 5438860 h 5478864"/>
              <a:gd name="connsiteX80" fmla="*/ 2258760 w 5003333"/>
              <a:gd name="connsiteY80" fmla="*/ 5463219 h 5478864"/>
              <a:gd name="connsiteX81" fmla="*/ 2322656 w 5003333"/>
              <a:gd name="connsiteY81" fmla="*/ 5476603 h 5478864"/>
              <a:gd name="connsiteX82" fmla="*/ 2352439 w 5003333"/>
              <a:gd name="connsiteY82" fmla="*/ 5478864 h 5478864"/>
              <a:gd name="connsiteX83" fmla="*/ 2380674 w 5003333"/>
              <a:gd name="connsiteY83" fmla="*/ 5478003 h 5478864"/>
              <a:gd name="connsiteX84" fmla="*/ 2434324 w 5003333"/>
              <a:gd name="connsiteY84" fmla="*/ 5466125 h 5478864"/>
              <a:gd name="connsiteX85" fmla="*/ 2484287 w 5003333"/>
              <a:gd name="connsiteY85" fmla="*/ 5441592 h 5478864"/>
              <a:gd name="connsiteX86" fmla="*/ 2529138 w 5003333"/>
              <a:gd name="connsiteY86" fmla="*/ 5405709 h 5478864"/>
              <a:gd name="connsiteX87" fmla="*/ 2569330 w 5003333"/>
              <a:gd name="connsiteY87" fmla="*/ 5359256 h 5478864"/>
              <a:gd name="connsiteX88" fmla="*/ 2605316 w 5003333"/>
              <a:gd name="connsiteY88" fmla="*/ 5303010 h 5478864"/>
              <a:gd name="connsiteX89" fmla="*/ 2637549 w 5003333"/>
              <a:gd name="connsiteY89" fmla="*/ 5237749 h 5478864"/>
              <a:gd name="connsiteX90" fmla="*/ 2652400 w 5003333"/>
              <a:gd name="connsiteY90" fmla="*/ 5201981 h 5478864"/>
              <a:gd name="connsiteX91" fmla="*/ 2666482 w 5003333"/>
              <a:gd name="connsiteY91" fmla="*/ 5164251 h 5478864"/>
              <a:gd name="connsiteX92" fmla="*/ 2679853 w 5003333"/>
              <a:gd name="connsiteY92" fmla="*/ 5124656 h 5478864"/>
              <a:gd name="connsiteX93" fmla="*/ 2692568 w 5003333"/>
              <a:gd name="connsiteY93" fmla="*/ 5083293 h 5478864"/>
              <a:gd name="connsiteX94" fmla="*/ 2704685 w 5003333"/>
              <a:gd name="connsiteY94" fmla="*/ 5040259 h 5478864"/>
              <a:gd name="connsiteX95" fmla="*/ 2716261 w 5003333"/>
              <a:gd name="connsiteY95" fmla="*/ 4995652 h 5478864"/>
              <a:gd name="connsiteX96" fmla="*/ 2727351 w 5003333"/>
              <a:gd name="connsiteY96" fmla="*/ 4949570 h 5478864"/>
              <a:gd name="connsiteX97" fmla="*/ 2738012 w 5003333"/>
              <a:gd name="connsiteY97" fmla="*/ 4902108 h 5478864"/>
              <a:gd name="connsiteX98" fmla="*/ 2748301 w 5003333"/>
              <a:gd name="connsiteY98" fmla="*/ 4853365 h 5478864"/>
              <a:gd name="connsiteX99" fmla="*/ 2758275 w 5003333"/>
              <a:gd name="connsiteY99" fmla="*/ 4803437 h 5478864"/>
              <a:gd name="connsiteX100" fmla="*/ 2767990 w 5003333"/>
              <a:gd name="connsiteY100" fmla="*/ 4752423 h 5478864"/>
              <a:gd name="connsiteX101" fmla="*/ 2777504 w 5003333"/>
              <a:gd name="connsiteY101" fmla="*/ 4700418 h 5478864"/>
              <a:gd name="connsiteX102" fmla="*/ 2786871 w 5003333"/>
              <a:gd name="connsiteY102" fmla="*/ 4647520 h 5478864"/>
              <a:gd name="connsiteX103" fmla="*/ 2796150 w 5003333"/>
              <a:gd name="connsiteY103" fmla="*/ 4593827 h 5478864"/>
              <a:gd name="connsiteX104" fmla="*/ 2805397 w 5003333"/>
              <a:gd name="connsiteY104" fmla="*/ 4539436 h 5478864"/>
              <a:gd name="connsiteX105" fmla="*/ 2814667 w 5003333"/>
              <a:gd name="connsiteY105" fmla="*/ 4484444 h 5478864"/>
              <a:gd name="connsiteX106" fmla="*/ 2824019 w 5003333"/>
              <a:gd name="connsiteY106" fmla="*/ 4428948 h 5478864"/>
              <a:gd name="connsiteX107" fmla="*/ 2833509 w 5003333"/>
              <a:gd name="connsiteY107" fmla="*/ 4373045 h 5478864"/>
              <a:gd name="connsiteX108" fmla="*/ 2843193 w 5003333"/>
              <a:gd name="connsiteY108" fmla="*/ 4316832 h 5478864"/>
              <a:gd name="connsiteX109" fmla="*/ 2853127 w 5003333"/>
              <a:gd name="connsiteY109" fmla="*/ 4260408 h 5478864"/>
              <a:gd name="connsiteX110" fmla="*/ 2863370 w 5003333"/>
              <a:gd name="connsiteY110" fmla="*/ 4203868 h 5478864"/>
              <a:gd name="connsiteX111" fmla="*/ 2873976 w 5003333"/>
              <a:gd name="connsiteY111" fmla="*/ 4147311 h 5478864"/>
              <a:gd name="connsiteX112" fmla="*/ 2885003 w 5003333"/>
              <a:gd name="connsiteY112" fmla="*/ 4090833 h 5478864"/>
              <a:gd name="connsiteX113" fmla="*/ 2896507 w 5003333"/>
              <a:gd name="connsiteY113" fmla="*/ 4034532 h 5478864"/>
              <a:gd name="connsiteX114" fmla="*/ 2908546 w 5003333"/>
              <a:gd name="connsiteY114" fmla="*/ 3978505 h 5478864"/>
              <a:gd name="connsiteX115" fmla="*/ 2921175 w 5003333"/>
              <a:gd name="connsiteY115" fmla="*/ 3922849 h 5478864"/>
              <a:gd name="connsiteX116" fmla="*/ 2934451 w 5003333"/>
              <a:gd name="connsiteY116" fmla="*/ 3867661 h 5478864"/>
              <a:gd name="connsiteX117" fmla="*/ 2948431 w 5003333"/>
              <a:gd name="connsiteY117" fmla="*/ 3813038 h 5478864"/>
              <a:gd name="connsiteX118" fmla="*/ 2959233 w 5003333"/>
              <a:gd name="connsiteY118" fmla="*/ 3771665 h 5478864"/>
              <a:gd name="connsiteX119" fmla="*/ 2970093 w 5003333"/>
              <a:gd name="connsiteY119" fmla="*/ 3729043 h 5478864"/>
              <a:gd name="connsiteX120" fmla="*/ 2981010 w 5003333"/>
              <a:gd name="connsiteY120" fmla="*/ 3685228 h 5478864"/>
              <a:gd name="connsiteX121" fmla="*/ 2991980 w 5003333"/>
              <a:gd name="connsiteY121" fmla="*/ 3640276 h 5478864"/>
              <a:gd name="connsiteX122" fmla="*/ 3003001 w 5003333"/>
              <a:gd name="connsiteY122" fmla="*/ 3594242 h 5478864"/>
              <a:gd name="connsiteX123" fmla="*/ 3014070 w 5003333"/>
              <a:gd name="connsiteY123" fmla="*/ 3547183 h 5478864"/>
              <a:gd name="connsiteX124" fmla="*/ 3025185 w 5003333"/>
              <a:gd name="connsiteY124" fmla="*/ 3499153 h 5478864"/>
              <a:gd name="connsiteX125" fmla="*/ 3036342 w 5003333"/>
              <a:gd name="connsiteY125" fmla="*/ 3450209 h 5478864"/>
              <a:gd name="connsiteX126" fmla="*/ 3047538 w 5003333"/>
              <a:gd name="connsiteY126" fmla="*/ 3400407 h 5478864"/>
              <a:gd name="connsiteX127" fmla="*/ 3058772 w 5003333"/>
              <a:gd name="connsiteY127" fmla="*/ 3349802 h 5478864"/>
              <a:gd name="connsiteX128" fmla="*/ 3070040 w 5003333"/>
              <a:gd name="connsiteY128" fmla="*/ 3298449 h 5478864"/>
              <a:gd name="connsiteX129" fmla="*/ 3081338 w 5003333"/>
              <a:gd name="connsiteY129" fmla="*/ 3246406 h 5478864"/>
              <a:gd name="connsiteX130" fmla="*/ 3092666 w 5003333"/>
              <a:gd name="connsiteY130" fmla="*/ 3193727 h 5478864"/>
              <a:gd name="connsiteX131" fmla="*/ 3104019 w 5003333"/>
              <a:gd name="connsiteY131" fmla="*/ 3140468 h 5478864"/>
              <a:gd name="connsiteX132" fmla="*/ 3115395 w 5003333"/>
              <a:gd name="connsiteY132" fmla="*/ 3086685 h 5478864"/>
              <a:gd name="connsiteX133" fmla="*/ 3126791 w 5003333"/>
              <a:gd name="connsiteY133" fmla="*/ 3032434 h 5478864"/>
              <a:gd name="connsiteX134" fmla="*/ 3138205 w 5003333"/>
              <a:gd name="connsiteY134" fmla="*/ 2977770 h 5478864"/>
              <a:gd name="connsiteX135" fmla="*/ 3149633 w 5003333"/>
              <a:gd name="connsiteY135" fmla="*/ 2922749 h 5478864"/>
              <a:gd name="connsiteX136" fmla="*/ 3161072 w 5003333"/>
              <a:gd name="connsiteY136" fmla="*/ 2867428 h 5478864"/>
              <a:gd name="connsiteX137" fmla="*/ 3172521 w 5003333"/>
              <a:gd name="connsiteY137" fmla="*/ 2811861 h 5478864"/>
              <a:gd name="connsiteX138" fmla="*/ 3183976 w 5003333"/>
              <a:gd name="connsiteY138" fmla="*/ 2756104 h 5478864"/>
              <a:gd name="connsiteX139" fmla="*/ 3195434 w 5003333"/>
              <a:gd name="connsiteY139" fmla="*/ 2700213 h 5478864"/>
              <a:gd name="connsiteX140" fmla="*/ 3206893 w 5003333"/>
              <a:gd name="connsiteY140" fmla="*/ 2644244 h 5478864"/>
              <a:gd name="connsiteX141" fmla="*/ 3218350 w 5003333"/>
              <a:gd name="connsiteY141" fmla="*/ 2588253 h 5478864"/>
              <a:gd name="connsiteX142" fmla="*/ 3229802 w 5003333"/>
              <a:gd name="connsiteY142" fmla="*/ 2532296 h 5478864"/>
              <a:gd name="connsiteX143" fmla="*/ 3241246 w 5003333"/>
              <a:gd name="connsiteY143" fmla="*/ 2476427 h 5478864"/>
              <a:gd name="connsiteX144" fmla="*/ 3252679 w 5003333"/>
              <a:gd name="connsiteY144" fmla="*/ 2420703 h 5478864"/>
              <a:gd name="connsiteX145" fmla="*/ 3264099 w 5003333"/>
              <a:gd name="connsiteY145" fmla="*/ 2365180 h 5478864"/>
              <a:gd name="connsiteX146" fmla="*/ 3275503 w 5003333"/>
              <a:gd name="connsiteY146" fmla="*/ 2309913 h 5478864"/>
              <a:gd name="connsiteX147" fmla="*/ 3286888 w 5003333"/>
              <a:gd name="connsiteY147" fmla="*/ 2254958 h 5478864"/>
              <a:gd name="connsiteX148" fmla="*/ 3298251 w 5003333"/>
              <a:gd name="connsiteY148" fmla="*/ 2200371 h 5478864"/>
              <a:gd name="connsiteX149" fmla="*/ 3309590 w 5003333"/>
              <a:gd name="connsiteY149" fmla="*/ 2146208 h 5478864"/>
              <a:gd name="connsiteX150" fmla="*/ 3320902 w 5003333"/>
              <a:gd name="connsiteY150" fmla="*/ 2092524 h 5478864"/>
              <a:gd name="connsiteX151" fmla="*/ 3332183 w 5003333"/>
              <a:gd name="connsiteY151" fmla="*/ 2039375 h 5478864"/>
              <a:gd name="connsiteX152" fmla="*/ 3343431 w 5003333"/>
              <a:gd name="connsiteY152" fmla="*/ 1986817 h 5478864"/>
              <a:gd name="connsiteX153" fmla="*/ 3354644 w 5003333"/>
              <a:gd name="connsiteY153" fmla="*/ 1934905 h 5478864"/>
              <a:gd name="connsiteX154" fmla="*/ 3365818 w 5003333"/>
              <a:gd name="connsiteY154" fmla="*/ 1883695 h 5478864"/>
              <a:gd name="connsiteX155" fmla="*/ 3376951 w 5003333"/>
              <a:gd name="connsiteY155" fmla="*/ 1833244 h 5478864"/>
              <a:gd name="connsiteX156" fmla="*/ 3388040 w 5003333"/>
              <a:gd name="connsiteY156" fmla="*/ 1783606 h 5478864"/>
              <a:gd name="connsiteX157" fmla="*/ 3399082 w 5003333"/>
              <a:gd name="connsiteY157" fmla="*/ 1734838 h 5478864"/>
              <a:gd name="connsiteX158" fmla="*/ 3410074 w 5003333"/>
              <a:gd name="connsiteY158" fmla="*/ 1686995 h 5478864"/>
              <a:gd name="connsiteX159" fmla="*/ 3421014 w 5003333"/>
              <a:gd name="connsiteY159" fmla="*/ 1640133 h 5478864"/>
              <a:gd name="connsiteX160" fmla="*/ 3431899 w 5003333"/>
              <a:gd name="connsiteY160" fmla="*/ 1594308 h 5478864"/>
              <a:gd name="connsiteX161" fmla="*/ 3442726 w 5003333"/>
              <a:gd name="connsiteY161" fmla="*/ 1549575 h 5478864"/>
              <a:gd name="connsiteX162" fmla="*/ 3453492 w 5003333"/>
              <a:gd name="connsiteY162" fmla="*/ 1505991 h 5478864"/>
              <a:gd name="connsiteX163" fmla="*/ 3464194 w 5003333"/>
              <a:gd name="connsiteY163" fmla="*/ 1463611 h 5478864"/>
              <a:gd name="connsiteX164" fmla="*/ 3474830 w 5003333"/>
              <a:gd name="connsiteY164" fmla="*/ 1422490 h 5478864"/>
              <a:gd name="connsiteX165" fmla="*/ 3485397 w 5003333"/>
              <a:gd name="connsiteY165" fmla="*/ 1382684 h 5478864"/>
              <a:gd name="connsiteX166" fmla="*/ 3495892 w 5003333"/>
              <a:gd name="connsiteY166" fmla="*/ 1344250 h 5478864"/>
              <a:gd name="connsiteX167" fmla="*/ 3506312 w 5003333"/>
              <a:gd name="connsiteY167" fmla="*/ 1307243 h 5478864"/>
              <a:gd name="connsiteX168" fmla="*/ 3526917 w 5003333"/>
              <a:gd name="connsiteY168" fmla="*/ 1237733 h 5478864"/>
              <a:gd name="connsiteX169" fmla="*/ 3553283 w 5003333"/>
              <a:gd name="connsiteY169" fmla="*/ 1154754 h 5478864"/>
              <a:gd name="connsiteX170" fmla="*/ 3579217 w 5003333"/>
              <a:gd name="connsiteY170" fmla="*/ 1078161 h 5478864"/>
              <a:gd name="connsiteX171" fmla="*/ 3604755 w 5003333"/>
              <a:gd name="connsiteY171" fmla="*/ 1007575 h 5478864"/>
              <a:gd name="connsiteX172" fmla="*/ 3629932 w 5003333"/>
              <a:gd name="connsiteY172" fmla="*/ 942619 h 5478864"/>
              <a:gd name="connsiteX173" fmla="*/ 3654782 w 5003333"/>
              <a:gd name="connsiteY173" fmla="*/ 882914 h 5478864"/>
              <a:gd name="connsiteX174" fmla="*/ 3679340 w 5003333"/>
              <a:gd name="connsiteY174" fmla="*/ 828084 h 5478864"/>
              <a:gd name="connsiteX175" fmla="*/ 3703642 w 5003333"/>
              <a:gd name="connsiteY175" fmla="*/ 777749 h 5478864"/>
              <a:gd name="connsiteX176" fmla="*/ 3727723 w 5003333"/>
              <a:gd name="connsiteY176" fmla="*/ 731533 h 5478864"/>
              <a:gd name="connsiteX177" fmla="*/ 3751617 w 5003333"/>
              <a:gd name="connsiteY177" fmla="*/ 689057 h 5478864"/>
              <a:gd name="connsiteX178" fmla="*/ 3775360 w 5003333"/>
              <a:gd name="connsiteY178" fmla="*/ 649945 h 5478864"/>
              <a:gd name="connsiteX179" fmla="*/ 3798987 w 5003333"/>
              <a:gd name="connsiteY179" fmla="*/ 613817 h 5478864"/>
              <a:gd name="connsiteX180" fmla="*/ 3822533 w 5003333"/>
              <a:gd name="connsiteY180" fmla="*/ 580297 h 5478864"/>
              <a:gd name="connsiteX181" fmla="*/ 3846033 w 5003333"/>
              <a:gd name="connsiteY181" fmla="*/ 549007 h 5478864"/>
              <a:gd name="connsiteX182" fmla="*/ 3893034 w 5003333"/>
              <a:gd name="connsiteY182" fmla="*/ 491604 h 5478864"/>
              <a:gd name="connsiteX183" fmla="*/ 3940271 w 5003333"/>
              <a:gd name="connsiteY183" fmla="*/ 438586 h 5478864"/>
              <a:gd name="connsiteX184" fmla="*/ 3988025 w 5003333"/>
              <a:gd name="connsiteY184" fmla="*/ 386931 h 5478864"/>
              <a:gd name="connsiteX185" fmla="*/ 4012183 w 5003333"/>
              <a:gd name="connsiteY185" fmla="*/ 360670 h 5478864"/>
              <a:gd name="connsiteX186" fmla="*/ 4057821 w 5003333"/>
              <a:gd name="connsiteY186" fmla="*/ 316574 h 5478864"/>
              <a:gd name="connsiteX187" fmla="*/ 4105933 w 5003333"/>
              <a:gd name="connsiteY187" fmla="*/ 280427 h 5478864"/>
              <a:gd name="connsiteX188" fmla="*/ 4155592 w 5003333"/>
              <a:gd name="connsiteY188" fmla="*/ 251390 h 5478864"/>
              <a:gd name="connsiteX189" fmla="*/ 4205870 w 5003333"/>
              <a:gd name="connsiteY189" fmla="*/ 228621 h 5478864"/>
              <a:gd name="connsiteX190" fmla="*/ 4255842 w 5003333"/>
              <a:gd name="connsiteY190" fmla="*/ 211279 h 5478864"/>
              <a:gd name="connsiteX191" fmla="*/ 4304580 w 5003333"/>
              <a:gd name="connsiteY191" fmla="*/ 198524 h 5478864"/>
              <a:gd name="connsiteX192" fmla="*/ 4351158 w 5003333"/>
              <a:gd name="connsiteY192" fmla="*/ 189514 h 5478864"/>
              <a:gd name="connsiteX193" fmla="*/ 4394648 w 5003333"/>
              <a:gd name="connsiteY193" fmla="*/ 183409 h 5478864"/>
              <a:gd name="connsiteX194" fmla="*/ 4434123 w 5003333"/>
              <a:gd name="connsiteY194" fmla="*/ 179366 h 5478864"/>
              <a:gd name="connsiteX195" fmla="*/ 4468657 w 5003333"/>
              <a:gd name="connsiteY195" fmla="*/ 176546 h 5478864"/>
              <a:gd name="connsiteX196" fmla="*/ 4497324 w 5003333"/>
              <a:gd name="connsiteY196" fmla="*/ 174108 h 5478864"/>
              <a:gd name="connsiteX197" fmla="*/ 4910314 w 5003333"/>
              <a:gd name="connsiteY197" fmla="*/ 0 h 5478864"/>
              <a:gd name="connsiteX198" fmla="*/ 5003333 w 5003333"/>
              <a:gd name="connsiteY198" fmla="*/ 4880 h 5478864"/>
              <a:gd name="connsiteX0" fmla="*/ 2985770 w 5358174"/>
              <a:gd name="connsiteY0" fmla="*/ 398008 h 5478864"/>
              <a:gd name="connsiteX1" fmla="*/ 765048 w 5358174"/>
              <a:gd name="connsiteY1" fmla="*/ 2562724 h 5478864"/>
              <a:gd name="connsiteX2" fmla="*/ 706430 w 5358174"/>
              <a:gd name="connsiteY2" fmla="*/ 2620694 h 5478864"/>
              <a:gd name="connsiteX3" fmla="*/ 650011 w 5358174"/>
              <a:gd name="connsiteY3" fmla="*/ 2674601 h 5478864"/>
              <a:gd name="connsiteX4" fmla="*/ 595807 w 5358174"/>
              <a:gd name="connsiteY4" fmla="*/ 2724708 h 5478864"/>
              <a:gd name="connsiteX5" fmla="*/ 543836 w 5358174"/>
              <a:gd name="connsiteY5" fmla="*/ 2771282 h 5478864"/>
              <a:gd name="connsiteX6" fmla="*/ 494117 w 5358174"/>
              <a:gd name="connsiteY6" fmla="*/ 2814586 h 5478864"/>
              <a:gd name="connsiteX7" fmla="*/ 446667 w 5358174"/>
              <a:gd name="connsiteY7" fmla="*/ 2854886 h 5478864"/>
              <a:gd name="connsiteX8" fmla="*/ 401504 w 5358174"/>
              <a:gd name="connsiteY8" fmla="*/ 2892448 h 5478864"/>
              <a:gd name="connsiteX9" fmla="*/ 358646 w 5358174"/>
              <a:gd name="connsiteY9" fmla="*/ 2927536 h 5478864"/>
              <a:gd name="connsiteX10" fmla="*/ 318110 w 5358174"/>
              <a:gd name="connsiteY10" fmla="*/ 2960416 h 5478864"/>
              <a:gd name="connsiteX11" fmla="*/ 279916 w 5358174"/>
              <a:gd name="connsiteY11" fmla="*/ 2991352 h 5478864"/>
              <a:gd name="connsiteX12" fmla="*/ 244079 w 5358174"/>
              <a:gd name="connsiteY12" fmla="*/ 3020609 h 5478864"/>
              <a:gd name="connsiteX13" fmla="*/ 210619 w 5358174"/>
              <a:gd name="connsiteY13" fmla="*/ 3048454 h 5478864"/>
              <a:gd name="connsiteX14" fmla="*/ 179553 w 5358174"/>
              <a:gd name="connsiteY14" fmla="*/ 3075150 h 5478864"/>
              <a:gd name="connsiteX15" fmla="*/ 150899 w 5358174"/>
              <a:gd name="connsiteY15" fmla="*/ 3100963 h 5478864"/>
              <a:gd name="connsiteX16" fmla="*/ 100898 w 5358174"/>
              <a:gd name="connsiteY16" fmla="*/ 3151001 h 5478864"/>
              <a:gd name="connsiteX17" fmla="*/ 60760 w 5358174"/>
              <a:gd name="connsiteY17" fmla="*/ 3200688 h 5478864"/>
              <a:gd name="connsiteX18" fmla="*/ 30626 w 5358174"/>
              <a:gd name="connsiteY18" fmla="*/ 3252145 h 5478864"/>
              <a:gd name="connsiteX19" fmla="*/ 10640 w 5358174"/>
              <a:gd name="connsiteY19" fmla="*/ 3307492 h 5478864"/>
              <a:gd name="connsiteX20" fmla="*/ 944 w 5358174"/>
              <a:gd name="connsiteY20" fmla="*/ 3368851 h 5478864"/>
              <a:gd name="connsiteX21" fmla="*/ 0 w 5358174"/>
              <a:gd name="connsiteY21" fmla="*/ 3402448 h 5478864"/>
              <a:gd name="connsiteX22" fmla="*/ 2149 w 5358174"/>
              <a:gd name="connsiteY22" fmla="*/ 3437037 h 5478864"/>
              <a:gd name="connsiteX23" fmla="*/ 16746 w 5358174"/>
              <a:gd name="connsiteY23" fmla="*/ 3505579 h 5478864"/>
              <a:gd name="connsiteX24" fmla="*/ 44162 w 5358174"/>
              <a:gd name="connsiteY24" fmla="*/ 3573559 h 5478864"/>
              <a:gd name="connsiteX25" fmla="*/ 62337 w 5358174"/>
              <a:gd name="connsiteY25" fmla="*/ 3607446 h 5478864"/>
              <a:gd name="connsiteX26" fmla="*/ 83309 w 5358174"/>
              <a:gd name="connsiteY26" fmla="*/ 3641322 h 5478864"/>
              <a:gd name="connsiteX27" fmla="*/ 106941 w 5358174"/>
              <a:gd name="connsiteY27" fmla="*/ 3675230 h 5478864"/>
              <a:gd name="connsiteX28" fmla="*/ 133097 w 5358174"/>
              <a:gd name="connsiteY28" fmla="*/ 3709212 h 5478864"/>
              <a:gd name="connsiteX29" fmla="*/ 161641 w 5358174"/>
              <a:gd name="connsiteY29" fmla="*/ 3743311 h 5478864"/>
              <a:gd name="connsiteX30" fmla="*/ 192437 w 5358174"/>
              <a:gd name="connsiteY30" fmla="*/ 3777572 h 5478864"/>
              <a:gd name="connsiteX31" fmla="*/ 225347 w 5358174"/>
              <a:gd name="connsiteY31" fmla="*/ 3812036 h 5478864"/>
              <a:gd name="connsiteX32" fmla="*/ 260238 w 5358174"/>
              <a:gd name="connsiteY32" fmla="*/ 3846747 h 5478864"/>
              <a:gd name="connsiteX33" fmla="*/ 296971 w 5358174"/>
              <a:gd name="connsiteY33" fmla="*/ 3881748 h 5478864"/>
              <a:gd name="connsiteX34" fmla="*/ 335411 w 5358174"/>
              <a:gd name="connsiteY34" fmla="*/ 3917081 h 5478864"/>
              <a:gd name="connsiteX35" fmla="*/ 375421 w 5358174"/>
              <a:gd name="connsiteY35" fmla="*/ 3952790 h 5478864"/>
              <a:gd name="connsiteX36" fmla="*/ 416866 w 5358174"/>
              <a:gd name="connsiteY36" fmla="*/ 3988918 h 5478864"/>
              <a:gd name="connsiteX37" fmla="*/ 459609 w 5358174"/>
              <a:gd name="connsiteY37" fmla="*/ 4025508 h 5478864"/>
              <a:gd name="connsiteX38" fmla="*/ 503514 w 5358174"/>
              <a:gd name="connsiteY38" fmla="*/ 4062602 h 5478864"/>
              <a:gd name="connsiteX39" fmla="*/ 548444 w 5358174"/>
              <a:gd name="connsiteY39" fmla="*/ 4100244 h 5478864"/>
              <a:gd name="connsiteX40" fmla="*/ 594265 w 5358174"/>
              <a:gd name="connsiteY40" fmla="*/ 4138478 h 5478864"/>
              <a:gd name="connsiteX41" fmla="*/ 640838 w 5358174"/>
              <a:gd name="connsiteY41" fmla="*/ 4177344 h 5478864"/>
              <a:gd name="connsiteX42" fmla="*/ 688029 w 5358174"/>
              <a:gd name="connsiteY42" fmla="*/ 4216888 h 5478864"/>
              <a:gd name="connsiteX43" fmla="*/ 735700 w 5358174"/>
              <a:gd name="connsiteY43" fmla="*/ 4257152 h 5478864"/>
              <a:gd name="connsiteX44" fmla="*/ 783716 w 5358174"/>
              <a:gd name="connsiteY44" fmla="*/ 4298179 h 5478864"/>
              <a:gd name="connsiteX45" fmla="*/ 813152 w 5358174"/>
              <a:gd name="connsiteY45" fmla="*/ 4323785 h 5478864"/>
              <a:gd name="connsiteX46" fmla="*/ 844074 w 5358174"/>
              <a:gd name="connsiteY46" fmla="*/ 4351191 h 5478864"/>
              <a:gd name="connsiteX47" fmla="*/ 876406 w 5358174"/>
              <a:gd name="connsiteY47" fmla="*/ 4380269 h 5478864"/>
              <a:gd name="connsiteX48" fmla="*/ 910070 w 5358174"/>
              <a:gd name="connsiteY48" fmla="*/ 4410893 h 5478864"/>
              <a:gd name="connsiteX49" fmla="*/ 944987 w 5358174"/>
              <a:gd name="connsiteY49" fmla="*/ 4442938 h 5478864"/>
              <a:gd name="connsiteX50" fmla="*/ 981080 w 5358174"/>
              <a:gd name="connsiteY50" fmla="*/ 4476277 h 5478864"/>
              <a:gd name="connsiteX51" fmla="*/ 1018272 w 5358174"/>
              <a:gd name="connsiteY51" fmla="*/ 4510784 h 5478864"/>
              <a:gd name="connsiteX52" fmla="*/ 1056484 w 5358174"/>
              <a:gd name="connsiteY52" fmla="*/ 4546333 h 5478864"/>
              <a:gd name="connsiteX53" fmla="*/ 1095638 w 5358174"/>
              <a:gd name="connsiteY53" fmla="*/ 4582797 h 5478864"/>
              <a:gd name="connsiteX54" fmla="*/ 1135658 w 5358174"/>
              <a:gd name="connsiteY54" fmla="*/ 4620051 h 5478864"/>
              <a:gd name="connsiteX55" fmla="*/ 1176464 w 5358174"/>
              <a:gd name="connsiteY55" fmla="*/ 4657967 h 5478864"/>
              <a:gd name="connsiteX56" fmla="*/ 1217979 w 5358174"/>
              <a:gd name="connsiteY56" fmla="*/ 4696421 h 5478864"/>
              <a:gd name="connsiteX57" fmla="*/ 1260126 w 5358174"/>
              <a:gd name="connsiteY57" fmla="*/ 4735286 h 5478864"/>
              <a:gd name="connsiteX58" fmla="*/ 1302827 w 5358174"/>
              <a:gd name="connsiteY58" fmla="*/ 4774435 h 5478864"/>
              <a:gd name="connsiteX59" fmla="*/ 1346003 w 5358174"/>
              <a:gd name="connsiteY59" fmla="*/ 4813743 h 5478864"/>
              <a:gd name="connsiteX60" fmla="*/ 1389577 w 5358174"/>
              <a:gd name="connsiteY60" fmla="*/ 4853083 h 5478864"/>
              <a:gd name="connsiteX61" fmla="*/ 1433471 w 5358174"/>
              <a:gd name="connsiteY61" fmla="*/ 4892329 h 5478864"/>
              <a:gd name="connsiteX62" fmla="*/ 1477607 w 5358174"/>
              <a:gd name="connsiteY62" fmla="*/ 4931355 h 5478864"/>
              <a:gd name="connsiteX63" fmla="*/ 1521908 w 5358174"/>
              <a:gd name="connsiteY63" fmla="*/ 4970035 h 5478864"/>
              <a:gd name="connsiteX64" fmla="*/ 1566296 w 5358174"/>
              <a:gd name="connsiteY64" fmla="*/ 5008242 h 5478864"/>
              <a:gd name="connsiteX65" fmla="*/ 1610693 w 5358174"/>
              <a:gd name="connsiteY65" fmla="*/ 5045851 h 5478864"/>
              <a:gd name="connsiteX66" fmla="*/ 1655021 w 5358174"/>
              <a:gd name="connsiteY66" fmla="*/ 5082735 h 5478864"/>
              <a:gd name="connsiteX67" fmla="*/ 1699202 w 5358174"/>
              <a:gd name="connsiteY67" fmla="*/ 5118768 h 5478864"/>
              <a:gd name="connsiteX68" fmla="*/ 1743158 w 5358174"/>
              <a:gd name="connsiteY68" fmla="*/ 5153824 h 5478864"/>
              <a:gd name="connsiteX69" fmla="*/ 1786812 w 5358174"/>
              <a:gd name="connsiteY69" fmla="*/ 5187777 h 5478864"/>
              <a:gd name="connsiteX70" fmla="*/ 1830086 w 5358174"/>
              <a:gd name="connsiteY70" fmla="*/ 5220500 h 5478864"/>
              <a:gd name="connsiteX71" fmla="*/ 1872903 w 5358174"/>
              <a:gd name="connsiteY71" fmla="*/ 5251868 h 5478864"/>
              <a:gd name="connsiteX72" fmla="*/ 1915183 w 5358174"/>
              <a:gd name="connsiteY72" fmla="*/ 5281753 h 5478864"/>
              <a:gd name="connsiteX73" fmla="*/ 1956850 w 5358174"/>
              <a:gd name="connsiteY73" fmla="*/ 5310031 h 5478864"/>
              <a:gd name="connsiteX74" fmla="*/ 1997825 w 5358174"/>
              <a:gd name="connsiteY74" fmla="*/ 5336574 h 5478864"/>
              <a:gd name="connsiteX75" fmla="*/ 2038032 w 5358174"/>
              <a:gd name="connsiteY75" fmla="*/ 5361257 h 5478864"/>
              <a:gd name="connsiteX76" fmla="*/ 2077391 w 5358174"/>
              <a:gd name="connsiteY76" fmla="*/ 5383953 h 5478864"/>
              <a:gd name="connsiteX77" fmla="*/ 2115826 w 5358174"/>
              <a:gd name="connsiteY77" fmla="*/ 5404536 h 5478864"/>
              <a:gd name="connsiteX78" fmla="*/ 2153258 w 5358174"/>
              <a:gd name="connsiteY78" fmla="*/ 5422881 h 5478864"/>
              <a:gd name="connsiteX79" fmla="*/ 2189609 w 5358174"/>
              <a:gd name="connsiteY79" fmla="*/ 5438860 h 5478864"/>
              <a:gd name="connsiteX80" fmla="*/ 2258760 w 5358174"/>
              <a:gd name="connsiteY80" fmla="*/ 5463219 h 5478864"/>
              <a:gd name="connsiteX81" fmla="*/ 2322656 w 5358174"/>
              <a:gd name="connsiteY81" fmla="*/ 5476603 h 5478864"/>
              <a:gd name="connsiteX82" fmla="*/ 2352439 w 5358174"/>
              <a:gd name="connsiteY82" fmla="*/ 5478864 h 5478864"/>
              <a:gd name="connsiteX83" fmla="*/ 2380674 w 5358174"/>
              <a:gd name="connsiteY83" fmla="*/ 5478003 h 5478864"/>
              <a:gd name="connsiteX84" fmla="*/ 2434324 w 5358174"/>
              <a:gd name="connsiteY84" fmla="*/ 5466125 h 5478864"/>
              <a:gd name="connsiteX85" fmla="*/ 2484287 w 5358174"/>
              <a:gd name="connsiteY85" fmla="*/ 5441592 h 5478864"/>
              <a:gd name="connsiteX86" fmla="*/ 2529138 w 5358174"/>
              <a:gd name="connsiteY86" fmla="*/ 5405709 h 5478864"/>
              <a:gd name="connsiteX87" fmla="*/ 2569330 w 5358174"/>
              <a:gd name="connsiteY87" fmla="*/ 5359256 h 5478864"/>
              <a:gd name="connsiteX88" fmla="*/ 2605316 w 5358174"/>
              <a:gd name="connsiteY88" fmla="*/ 5303010 h 5478864"/>
              <a:gd name="connsiteX89" fmla="*/ 2637549 w 5358174"/>
              <a:gd name="connsiteY89" fmla="*/ 5237749 h 5478864"/>
              <a:gd name="connsiteX90" fmla="*/ 2652400 w 5358174"/>
              <a:gd name="connsiteY90" fmla="*/ 5201981 h 5478864"/>
              <a:gd name="connsiteX91" fmla="*/ 2666482 w 5358174"/>
              <a:gd name="connsiteY91" fmla="*/ 5164251 h 5478864"/>
              <a:gd name="connsiteX92" fmla="*/ 2679853 w 5358174"/>
              <a:gd name="connsiteY92" fmla="*/ 5124656 h 5478864"/>
              <a:gd name="connsiteX93" fmla="*/ 2692568 w 5358174"/>
              <a:gd name="connsiteY93" fmla="*/ 5083293 h 5478864"/>
              <a:gd name="connsiteX94" fmla="*/ 2704685 w 5358174"/>
              <a:gd name="connsiteY94" fmla="*/ 5040259 h 5478864"/>
              <a:gd name="connsiteX95" fmla="*/ 2716261 w 5358174"/>
              <a:gd name="connsiteY95" fmla="*/ 4995652 h 5478864"/>
              <a:gd name="connsiteX96" fmla="*/ 2727351 w 5358174"/>
              <a:gd name="connsiteY96" fmla="*/ 4949570 h 5478864"/>
              <a:gd name="connsiteX97" fmla="*/ 2738012 w 5358174"/>
              <a:gd name="connsiteY97" fmla="*/ 4902108 h 5478864"/>
              <a:gd name="connsiteX98" fmla="*/ 2748301 w 5358174"/>
              <a:gd name="connsiteY98" fmla="*/ 4853365 h 5478864"/>
              <a:gd name="connsiteX99" fmla="*/ 2758275 w 5358174"/>
              <a:gd name="connsiteY99" fmla="*/ 4803437 h 5478864"/>
              <a:gd name="connsiteX100" fmla="*/ 2767990 w 5358174"/>
              <a:gd name="connsiteY100" fmla="*/ 4752423 h 5478864"/>
              <a:gd name="connsiteX101" fmla="*/ 2777504 w 5358174"/>
              <a:gd name="connsiteY101" fmla="*/ 4700418 h 5478864"/>
              <a:gd name="connsiteX102" fmla="*/ 2786871 w 5358174"/>
              <a:gd name="connsiteY102" fmla="*/ 4647520 h 5478864"/>
              <a:gd name="connsiteX103" fmla="*/ 2796150 w 5358174"/>
              <a:gd name="connsiteY103" fmla="*/ 4593827 h 5478864"/>
              <a:gd name="connsiteX104" fmla="*/ 2805397 w 5358174"/>
              <a:gd name="connsiteY104" fmla="*/ 4539436 h 5478864"/>
              <a:gd name="connsiteX105" fmla="*/ 2814667 w 5358174"/>
              <a:gd name="connsiteY105" fmla="*/ 4484444 h 5478864"/>
              <a:gd name="connsiteX106" fmla="*/ 2824019 w 5358174"/>
              <a:gd name="connsiteY106" fmla="*/ 4428948 h 5478864"/>
              <a:gd name="connsiteX107" fmla="*/ 2833509 w 5358174"/>
              <a:gd name="connsiteY107" fmla="*/ 4373045 h 5478864"/>
              <a:gd name="connsiteX108" fmla="*/ 2843193 w 5358174"/>
              <a:gd name="connsiteY108" fmla="*/ 4316832 h 5478864"/>
              <a:gd name="connsiteX109" fmla="*/ 2853127 w 5358174"/>
              <a:gd name="connsiteY109" fmla="*/ 4260408 h 5478864"/>
              <a:gd name="connsiteX110" fmla="*/ 2863370 w 5358174"/>
              <a:gd name="connsiteY110" fmla="*/ 4203868 h 5478864"/>
              <a:gd name="connsiteX111" fmla="*/ 2873976 w 5358174"/>
              <a:gd name="connsiteY111" fmla="*/ 4147311 h 5478864"/>
              <a:gd name="connsiteX112" fmla="*/ 2885003 w 5358174"/>
              <a:gd name="connsiteY112" fmla="*/ 4090833 h 5478864"/>
              <a:gd name="connsiteX113" fmla="*/ 2896507 w 5358174"/>
              <a:gd name="connsiteY113" fmla="*/ 4034532 h 5478864"/>
              <a:gd name="connsiteX114" fmla="*/ 2908546 w 5358174"/>
              <a:gd name="connsiteY114" fmla="*/ 3978505 h 5478864"/>
              <a:gd name="connsiteX115" fmla="*/ 2921175 w 5358174"/>
              <a:gd name="connsiteY115" fmla="*/ 3922849 h 5478864"/>
              <a:gd name="connsiteX116" fmla="*/ 2934451 w 5358174"/>
              <a:gd name="connsiteY116" fmla="*/ 3867661 h 5478864"/>
              <a:gd name="connsiteX117" fmla="*/ 2948431 w 5358174"/>
              <a:gd name="connsiteY117" fmla="*/ 3813038 h 5478864"/>
              <a:gd name="connsiteX118" fmla="*/ 2959233 w 5358174"/>
              <a:gd name="connsiteY118" fmla="*/ 3771665 h 5478864"/>
              <a:gd name="connsiteX119" fmla="*/ 2970093 w 5358174"/>
              <a:gd name="connsiteY119" fmla="*/ 3729043 h 5478864"/>
              <a:gd name="connsiteX120" fmla="*/ 2981010 w 5358174"/>
              <a:gd name="connsiteY120" fmla="*/ 3685228 h 5478864"/>
              <a:gd name="connsiteX121" fmla="*/ 2991980 w 5358174"/>
              <a:gd name="connsiteY121" fmla="*/ 3640276 h 5478864"/>
              <a:gd name="connsiteX122" fmla="*/ 3003001 w 5358174"/>
              <a:gd name="connsiteY122" fmla="*/ 3594242 h 5478864"/>
              <a:gd name="connsiteX123" fmla="*/ 3014070 w 5358174"/>
              <a:gd name="connsiteY123" fmla="*/ 3547183 h 5478864"/>
              <a:gd name="connsiteX124" fmla="*/ 3025185 w 5358174"/>
              <a:gd name="connsiteY124" fmla="*/ 3499153 h 5478864"/>
              <a:gd name="connsiteX125" fmla="*/ 3036342 w 5358174"/>
              <a:gd name="connsiteY125" fmla="*/ 3450209 h 5478864"/>
              <a:gd name="connsiteX126" fmla="*/ 3047538 w 5358174"/>
              <a:gd name="connsiteY126" fmla="*/ 3400407 h 5478864"/>
              <a:gd name="connsiteX127" fmla="*/ 3058772 w 5358174"/>
              <a:gd name="connsiteY127" fmla="*/ 3349802 h 5478864"/>
              <a:gd name="connsiteX128" fmla="*/ 3070040 w 5358174"/>
              <a:gd name="connsiteY128" fmla="*/ 3298449 h 5478864"/>
              <a:gd name="connsiteX129" fmla="*/ 3081338 w 5358174"/>
              <a:gd name="connsiteY129" fmla="*/ 3246406 h 5478864"/>
              <a:gd name="connsiteX130" fmla="*/ 3092666 w 5358174"/>
              <a:gd name="connsiteY130" fmla="*/ 3193727 h 5478864"/>
              <a:gd name="connsiteX131" fmla="*/ 3104019 w 5358174"/>
              <a:gd name="connsiteY131" fmla="*/ 3140468 h 5478864"/>
              <a:gd name="connsiteX132" fmla="*/ 3115395 w 5358174"/>
              <a:gd name="connsiteY132" fmla="*/ 3086685 h 5478864"/>
              <a:gd name="connsiteX133" fmla="*/ 3126791 w 5358174"/>
              <a:gd name="connsiteY133" fmla="*/ 3032434 h 5478864"/>
              <a:gd name="connsiteX134" fmla="*/ 3138205 w 5358174"/>
              <a:gd name="connsiteY134" fmla="*/ 2977770 h 5478864"/>
              <a:gd name="connsiteX135" fmla="*/ 3149633 w 5358174"/>
              <a:gd name="connsiteY135" fmla="*/ 2922749 h 5478864"/>
              <a:gd name="connsiteX136" fmla="*/ 3161072 w 5358174"/>
              <a:gd name="connsiteY136" fmla="*/ 2867428 h 5478864"/>
              <a:gd name="connsiteX137" fmla="*/ 3172521 w 5358174"/>
              <a:gd name="connsiteY137" fmla="*/ 2811861 h 5478864"/>
              <a:gd name="connsiteX138" fmla="*/ 3183976 w 5358174"/>
              <a:gd name="connsiteY138" fmla="*/ 2756104 h 5478864"/>
              <a:gd name="connsiteX139" fmla="*/ 3195434 w 5358174"/>
              <a:gd name="connsiteY139" fmla="*/ 2700213 h 5478864"/>
              <a:gd name="connsiteX140" fmla="*/ 3206893 w 5358174"/>
              <a:gd name="connsiteY140" fmla="*/ 2644244 h 5478864"/>
              <a:gd name="connsiteX141" fmla="*/ 3218350 w 5358174"/>
              <a:gd name="connsiteY141" fmla="*/ 2588253 h 5478864"/>
              <a:gd name="connsiteX142" fmla="*/ 3229802 w 5358174"/>
              <a:gd name="connsiteY142" fmla="*/ 2532296 h 5478864"/>
              <a:gd name="connsiteX143" fmla="*/ 3241246 w 5358174"/>
              <a:gd name="connsiteY143" fmla="*/ 2476427 h 5478864"/>
              <a:gd name="connsiteX144" fmla="*/ 3252679 w 5358174"/>
              <a:gd name="connsiteY144" fmla="*/ 2420703 h 5478864"/>
              <a:gd name="connsiteX145" fmla="*/ 3264099 w 5358174"/>
              <a:gd name="connsiteY145" fmla="*/ 2365180 h 5478864"/>
              <a:gd name="connsiteX146" fmla="*/ 3275503 w 5358174"/>
              <a:gd name="connsiteY146" fmla="*/ 2309913 h 5478864"/>
              <a:gd name="connsiteX147" fmla="*/ 3286888 w 5358174"/>
              <a:gd name="connsiteY147" fmla="*/ 2254958 h 5478864"/>
              <a:gd name="connsiteX148" fmla="*/ 3298251 w 5358174"/>
              <a:gd name="connsiteY148" fmla="*/ 2200371 h 5478864"/>
              <a:gd name="connsiteX149" fmla="*/ 3309590 w 5358174"/>
              <a:gd name="connsiteY149" fmla="*/ 2146208 h 5478864"/>
              <a:gd name="connsiteX150" fmla="*/ 3320902 w 5358174"/>
              <a:gd name="connsiteY150" fmla="*/ 2092524 h 5478864"/>
              <a:gd name="connsiteX151" fmla="*/ 3332183 w 5358174"/>
              <a:gd name="connsiteY151" fmla="*/ 2039375 h 5478864"/>
              <a:gd name="connsiteX152" fmla="*/ 3343431 w 5358174"/>
              <a:gd name="connsiteY152" fmla="*/ 1986817 h 5478864"/>
              <a:gd name="connsiteX153" fmla="*/ 3354644 w 5358174"/>
              <a:gd name="connsiteY153" fmla="*/ 1934905 h 5478864"/>
              <a:gd name="connsiteX154" fmla="*/ 3365818 w 5358174"/>
              <a:gd name="connsiteY154" fmla="*/ 1883695 h 5478864"/>
              <a:gd name="connsiteX155" fmla="*/ 3376951 w 5358174"/>
              <a:gd name="connsiteY155" fmla="*/ 1833244 h 5478864"/>
              <a:gd name="connsiteX156" fmla="*/ 3388040 w 5358174"/>
              <a:gd name="connsiteY156" fmla="*/ 1783606 h 5478864"/>
              <a:gd name="connsiteX157" fmla="*/ 3399082 w 5358174"/>
              <a:gd name="connsiteY157" fmla="*/ 1734838 h 5478864"/>
              <a:gd name="connsiteX158" fmla="*/ 3410074 w 5358174"/>
              <a:gd name="connsiteY158" fmla="*/ 1686995 h 5478864"/>
              <a:gd name="connsiteX159" fmla="*/ 3421014 w 5358174"/>
              <a:gd name="connsiteY159" fmla="*/ 1640133 h 5478864"/>
              <a:gd name="connsiteX160" fmla="*/ 3431899 w 5358174"/>
              <a:gd name="connsiteY160" fmla="*/ 1594308 h 5478864"/>
              <a:gd name="connsiteX161" fmla="*/ 3442726 w 5358174"/>
              <a:gd name="connsiteY161" fmla="*/ 1549575 h 5478864"/>
              <a:gd name="connsiteX162" fmla="*/ 3453492 w 5358174"/>
              <a:gd name="connsiteY162" fmla="*/ 1505991 h 5478864"/>
              <a:gd name="connsiteX163" fmla="*/ 3464194 w 5358174"/>
              <a:gd name="connsiteY163" fmla="*/ 1463611 h 5478864"/>
              <a:gd name="connsiteX164" fmla="*/ 3474830 w 5358174"/>
              <a:gd name="connsiteY164" fmla="*/ 1422490 h 5478864"/>
              <a:gd name="connsiteX165" fmla="*/ 3485397 w 5358174"/>
              <a:gd name="connsiteY165" fmla="*/ 1382684 h 5478864"/>
              <a:gd name="connsiteX166" fmla="*/ 3495892 w 5358174"/>
              <a:gd name="connsiteY166" fmla="*/ 1344250 h 5478864"/>
              <a:gd name="connsiteX167" fmla="*/ 3506312 w 5358174"/>
              <a:gd name="connsiteY167" fmla="*/ 1307243 h 5478864"/>
              <a:gd name="connsiteX168" fmla="*/ 3526917 w 5358174"/>
              <a:gd name="connsiteY168" fmla="*/ 1237733 h 5478864"/>
              <a:gd name="connsiteX169" fmla="*/ 3553283 w 5358174"/>
              <a:gd name="connsiteY169" fmla="*/ 1154754 h 5478864"/>
              <a:gd name="connsiteX170" fmla="*/ 3579217 w 5358174"/>
              <a:gd name="connsiteY170" fmla="*/ 1078161 h 5478864"/>
              <a:gd name="connsiteX171" fmla="*/ 3604755 w 5358174"/>
              <a:gd name="connsiteY171" fmla="*/ 1007575 h 5478864"/>
              <a:gd name="connsiteX172" fmla="*/ 3629932 w 5358174"/>
              <a:gd name="connsiteY172" fmla="*/ 942619 h 5478864"/>
              <a:gd name="connsiteX173" fmla="*/ 3654782 w 5358174"/>
              <a:gd name="connsiteY173" fmla="*/ 882914 h 5478864"/>
              <a:gd name="connsiteX174" fmla="*/ 3679340 w 5358174"/>
              <a:gd name="connsiteY174" fmla="*/ 828084 h 5478864"/>
              <a:gd name="connsiteX175" fmla="*/ 3703642 w 5358174"/>
              <a:gd name="connsiteY175" fmla="*/ 777749 h 5478864"/>
              <a:gd name="connsiteX176" fmla="*/ 3727723 w 5358174"/>
              <a:gd name="connsiteY176" fmla="*/ 731533 h 5478864"/>
              <a:gd name="connsiteX177" fmla="*/ 3751617 w 5358174"/>
              <a:gd name="connsiteY177" fmla="*/ 689057 h 5478864"/>
              <a:gd name="connsiteX178" fmla="*/ 3775360 w 5358174"/>
              <a:gd name="connsiteY178" fmla="*/ 649945 h 5478864"/>
              <a:gd name="connsiteX179" fmla="*/ 3798987 w 5358174"/>
              <a:gd name="connsiteY179" fmla="*/ 613817 h 5478864"/>
              <a:gd name="connsiteX180" fmla="*/ 3822533 w 5358174"/>
              <a:gd name="connsiteY180" fmla="*/ 580297 h 5478864"/>
              <a:gd name="connsiteX181" fmla="*/ 3846033 w 5358174"/>
              <a:gd name="connsiteY181" fmla="*/ 549007 h 5478864"/>
              <a:gd name="connsiteX182" fmla="*/ 3893034 w 5358174"/>
              <a:gd name="connsiteY182" fmla="*/ 491604 h 5478864"/>
              <a:gd name="connsiteX183" fmla="*/ 3940271 w 5358174"/>
              <a:gd name="connsiteY183" fmla="*/ 438586 h 5478864"/>
              <a:gd name="connsiteX184" fmla="*/ 3988025 w 5358174"/>
              <a:gd name="connsiteY184" fmla="*/ 386931 h 5478864"/>
              <a:gd name="connsiteX185" fmla="*/ 4012183 w 5358174"/>
              <a:gd name="connsiteY185" fmla="*/ 360670 h 5478864"/>
              <a:gd name="connsiteX186" fmla="*/ 4057821 w 5358174"/>
              <a:gd name="connsiteY186" fmla="*/ 316574 h 5478864"/>
              <a:gd name="connsiteX187" fmla="*/ 4105933 w 5358174"/>
              <a:gd name="connsiteY187" fmla="*/ 280427 h 5478864"/>
              <a:gd name="connsiteX188" fmla="*/ 4155592 w 5358174"/>
              <a:gd name="connsiteY188" fmla="*/ 251390 h 5478864"/>
              <a:gd name="connsiteX189" fmla="*/ 4205870 w 5358174"/>
              <a:gd name="connsiteY189" fmla="*/ 228621 h 5478864"/>
              <a:gd name="connsiteX190" fmla="*/ 4255842 w 5358174"/>
              <a:gd name="connsiteY190" fmla="*/ 211279 h 5478864"/>
              <a:gd name="connsiteX191" fmla="*/ 4304580 w 5358174"/>
              <a:gd name="connsiteY191" fmla="*/ 198524 h 5478864"/>
              <a:gd name="connsiteX192" fmla="*/ 4351158 w 5358174"/>
              <a:gd name="connsiteY192" fmla="*/ 189514 h 5478864"/>
              <a:gd name="connsiteX193" fmla="*/ 4394648 w 5358174"/>
              <a:gd name="connsiteY193" fmla="*/ 183409 h 5478864"/>
              <a:gd name="connsiteX194" fmla="*/ 4434123 w 5358174"/>
              <a:gd name="connsiteY194" fmla="*/ 179366 h 5478864"/>
              <a:gd name="connsiteX195" fmla="*/ 4468657 w 5358174"/>
              <a:gd name="connsiteY195" fmla="*/ 176546 h 5478864"/>
              <a:gd name="connsiteX196" fmla="*/ 4497324 w 5358174"/>
              <a:gd name="connsiteY196" fmla="*/ 174108 h 5478864"/>
              <a:gd name="connsiteX197" fmla="*/ 4910314 w 5358174"/>
              <a:gd name="connsiteY197" fmla="*/ 0 h 5478864"/>
              <a:gd name="connsiteX198" fmla="*/ 5358174 w 5358174"/>
              <a:gd name="connsiteY198" fmla="*/ 45823 h 5478864"/>
              <a:gd name="connsiteX0" fmla="*/ 2985770 w 5358174"/>
              <a:gd name="connsiteY0" fmla="*/ 398008 h 5478864"/>
              <a:gd name="connsiteX1" fmla="*/ 765048 w 5358174"/>
              <a:gd name="connsiteY1" fmla="*/ 2562724 h 5478864"/>
              <a:gd name="connsiteX2" fmla="*/ 706430 w 5358174"/>
              <a:gd name="connsiteY2" fmla="*/ 2620694 h 5478864"/>
              <a:gd name="connsiteX3" fmla="*/ 650011 w 5358174"/>
              <a:gd name="connsiteY3" fmla="*/ 2674601 h 5478864"/>
              <a:gd name="connsiteX4" fmla="*/ 595807 w 5358174"/>
              <a:gd name="connsiteY4" fmla="*/ 2724708 h 5478864"/>
              <a:gd name="connsiteX5" fmla="*/ 543836 w 5358174"/>
              <a:gd name="connsiteY5" fmla="*/ 2771282 h 5478864"/>
              <a:gd name="connsiteX6" fmla="*/ 494117 w 5358174"/>
              <a:gd name="connsiteY6" fmla="*/ 2814586 h 5478864"/>
              <a:gd name="connsiteX7" fmla="*/ 446667 w 5358174"/>
              <a:gd name="connsiteY7" fmla="*/ 2854886 h 5478864"/>
              <a:gd name="connsiteX8" fmla="*/ 401504 w 5358174"/>
              <a:gd name="connsiteY8" fmla="*/ 2892448 h 5478864"/>
              <a:gd name="connsiteX9" fmla="*/ 358646 w 5358174"/>
              <a:gd name="connsiteY9" fmla="*/ 2927536 h 5478864"/>
              <a:gd name="connsiteX10" fmla="*/ 318110 w 5358174"/>
              <a:gd name="connsiteY10" fmla="*/ 2960416 h 5478864"/>
              <a:gd name="connsiteX11" fmla="*/ 279916 w 5358174"/>
              <a:gd name="connsiteY11" fmla="*/ 2991352 h 5478864"/>
              <a:gd name="connsiteX12" fmla="*/ 244079 w 5358174"/>
              <a:gd name="connsiteY12" fmla="*/ 3020609 h 5478864"/>
              <a:gd name="connsiteX13" fmla="*/ 210619 w 5358174"/>
              <a:gd name="connsiteY13" fmla="*/ 3048454 h 5478864"/>
              <a:gd name="connsiteX14" fmla="*/ 179553 w 5358174"/>
              <a:gd name="connsiteY14" fmla="*/ 3075150 h 5478864"/>
              <a:gd name="connsiteX15" fmla="*/ 150899 w 5358174"/>
              <a:gd name="connsiteY15" fmla="*/ 3100963 h 5478864"/>
              <a:gd name="connsiteX16" fmla="*/ 100898 w 5358174"/>
              <a:gd name="connsiteY16" fmla="*/ 3151001 h 5478864"/>
              <a:gd name="connsiteX17" fmla="*/ 60760 w 5358174"/>
              <a:gd name="connsiteY17" fmla="*/ 3200688 h 5478864"/>
              <a:gd name="connsiteX18" fmla="*/ 30626 w 5358174"/>
              <a:gd name="connsiteY18" fmla="*/ 3252145 h 5478864"/>
              <a:gd name="connsiteX19" fmla="*/ 10640 w 5358174"/>
              <a:gd name="connsiteY19" fmla="*/ 3307492 h 5478864"/>
              <a:gd name="connsiteX20" fmla="*/ 944 w 5358174"/>
              <a:gd name="connsiteY20" fmla="*/ 3368851 h 5478864"/>
              <a:gd name="connsiteX21" fmla="*/ 0 w 5358174"/>
              <a:gd name="connsiteY21" fmla="*/ 3402448 h 5478864"/>
              <a:gd name="connsiteX22" fmla="*/ 2149 w 5358174"/>
              <a:gd name="connsiteY22" fmla="*/ 3437037 h 5478864"/>
              <a:gd name="connsiteX23" fmla="*/ 16746 w 5358174"/>
              <a:gd name="connsiteY23" fmla="*/ 3505579 h 5478864"/>
              <a:gd name="connsiteX24" fmla="*/ 44162 w 5358174"/>
              <a:gd name="connsiteY24" fmla="*/ 3573559 h 5478864"/>
              <a:gd name="connsiteX25" fmla="*/ 62337 w 5358174"/>
              <a:gd name="connsiteY25" fmla="*/ 3607446 h 5478864"/>
              <a:gd name="connsiteX26" fmla="*/ 83309 w 5358174"/>
              <a:gd name="connsiteY26" fmla="*/ 3641322 h 5478864"/>
              <a:gd name="connsiteX27" fmla="*/ 106941 w 5358174"/>
              <a:gd name="connsiteY27" fmla="*/ 3675230 h 5478864"/>
              <a:gd name="connsiteX28" fmla="*/ 133097 w 5358174"/>
              <a:gd name="connsiteY28" fmla="*/ 3709212 h 5478864"/>
              <a:gd name="connsiteX29" fmla="*/ 161641 w 5358174"/>
              <a:gd name="connsiteY29" fmla="*/ 3743311 h 5478864"/>
              <a:gd name="connsiteX30" fmla="*/ 192437 w 5358174"/>
              <a:gd name="connsiteY30" fmla="*/ 3777572 h 5478864"/>
              <a:gd name="connsiteX31" fmla="*/ 225347 w 5358174"/>
              <a:gd name="connsiteY31" fmla="*/ 3812036 h 5478864"/>
              <a:gd name="connsiteX32" fmla="*/ 260238 w 5358174"/>
              <a:gd name="connsiteY32" fmla="*/ 3846747 h 5478864"/>
              <a:gd name="connsiteX33" fmla="*/ 296971 w 5358174"/>
              <a:gd name="connsiteY33" fmla="*/ 3881748 h 5478864"/>
              <a:gd name="connsiteX34" fmla="*/ 335411 w 5358174"/>
              <a:gd name="connsiteY34" fmla="*/ 3917081 h 5478864"/>
              <a:gd name="connsiteX35" fmla="*/ 375421 w 5358174"/>
              <a:gd name="connsiteY35" fmla="*/ 3952790 h 5478864"/>
              <a:gd name="connsiteX36" fmla="*/ 416866 w 5358174"/>
              <a:gd name="connsiteY36" fmla="*/ 3988918 h 5478864"/>
              <a:gd name="connsiteX37" fmla="*/ 459609 w 5358174"/>
              <a:gd name="connsiteY37" fmla="*/ 4025508 h 5478864"/>
              <a:gd name="connsiteX38" fmla="*/ 503514 w 5358174"/>
              <a:gd name="connsiteY38" fmla="*/ 4062602 h 5478864"/>
              <a:gd name="connsiteX39" fmla="*/ 548444 w 5358174"/>
              <a:gd name="connsiteY39" fmla="*/ 4100244 h 5478864"/>
              <a:gd name="connsiteX40" fmla="*/ 594265 w 5358174"/>
              <a:gd name="connsiteY40" fmla="*/ 4138478 h 5478864"/>
              <a:gd name="connsiteX41" fmla="*/ 640838 w 5358174"/>
              <a:gd name="connsiteY41" fmla="*/ 4177344 h 5478864"/>
              <a:gd name="connsiteX42" fmla="*/ 688029 w 5358174"/>
              <a:gd name="connsiteY42" fmla="*/ 4216888 h 5478864"/>
              <a:gd name="connsiteX43" fmla="*/ 735700 w 5358174"/>
              <a:gd name="connsiteY43" fmla="*/ 4257152 h 5478864"/>
              <a:gd name="connsiteX44" fmla="*/ 783716 w 5358174"/>
              <a:gd name="connsiteY44" fmla="*/ 4298179 h 5478864"/>
              <a:gd name="connsiteX45" fmla="*/ 813152 w 5358174"/>
              <a:gd name="connsiteY45" fmla="*/ 4323785 h 5478864"/>
              <a:gd name="connsiteX46" fmla="*/ 844074 w 5358174"/>
              <a:gd name="connsiteY46" fmla="*/ 4351191 h 5478864"/>
              <a:gd name="connsiteX47" fmla="*/ 876406 w 5358174"/>
              <a:gd name="connsiteY47" fmla="*/ 4380269 h 5478864"/>
              <a:gd name="connsiteX48" fmla="*/ 910070 w 5358174"/>
              <a:gd name="connsiteY48" fmla="*/ 4410893 h 5478864"/>
              <a:gd name="connsiteX49" fmla="*/ 944987 w 5358174"/>
              <a:gd name="connsiteY49" fmla="*/ 4442938 h 5478864"/>
              <a:gd name="connsiteX50" fmla="*/ 981080 w 5358174"/>
              <a:gd name="connsiteY50" fmla="*/ 4476277 h 5478864"/>
              <a:gd name="connsiteX51" fmla="*/ 1018272 w 5358174"/>
              <a:gd name="connsiteY51" fmla="*/ 4510784 h 5478864"/>
              <a:gd name="connsiteX52" fmla="*/ 1056484 w 5358174"/>
              <a:gd name="connsiteY52" fmla="*/ 4546333 h 5478864"/>
              <a:gd name="connsiteX53" fmla="*/ 1095638 w 5358174"/>
              <a:gd name="connsiteY53" fmla="*/ 4582797 h 5478864"/>
              <a:gd name="connsiteX54" fmla="*/ 1135658 w 5358174"/>
              <a:gd name="connsiteY54" fmla="*/ 4620051 h 5478864"/>
              <a:gd name="connsiteX55" fmla="*/ 1176464 w 5358174"/>
              <a:gd name="connsiteY55" fmla="*/ 4657967 h 5478864"/>
              <a:gd name="connsiteX56" fmla="*/ 1217979 w 5358174"/>
              <a:gd name="connsiteY56" fmla="*/ 4696421 h 5478864"/>
              <a:gd name="connsiteX57" fmla="*/ 1260126 w 5358174"/>
              <a:gd name="connsiteY57" fmla="*/ 4735286 h 5478864"/>
              <a:gd name="connsiteX58" fmla="*/ 1302827 w 5358174"/>
              <a:gd name="connsiteY58" fmla="*/ 4774435 h 5478864"/>
              <a:gd name="connsiteX59" fmla="*/ 1346003 w 5358174"/>
              <a:gd name="connsiteY59" fmla="*/ 4813743 h 5478864"/>
              <a:gd name="connsiteX60" fmla="*/ 1389577 w 5358174"/>
              <a:gd name="connsiteY60" fmla="*/ 4853083 h 5478864"/>
              <a:gd name="connsiteX61" fmla="*/ 1433471 w 5358174"/>
              <a:gd name="connsiteY61" fmla="*/ 4892329 h 5478864"/>
              <a:gd name="connsiteX62" fmla="*/ 1477607 w 5358174"/>
              <a:gd name="connsiteY62" fmla="*/ 4931355 h 5478864"/>
              <a:gd name="connsiteX63" fmla="*/ 1521908 w 5358174"/>
              <a:gd name="connsiteY63" fmla="*/ 4970035 h 5478864"/>
              <a:gd name="connsiteX64" fmla="*/ 1566296 w 5358174"/>
              <a:gd name="connsiteY64" fmla="*/ 5008242 h 5478864"/>
              <a:gd name="connsiteX65" fmla="*/ 1610693 w 5358174"/>
              <a:gd name="connsiteY65" fmla="*/ 5045851 h 5478864"/>
              <a:gd name="connsiteX66" fmla="*/ 1655021 w 5358174"/>
              <a:gd name="connsiteY66" fmla="*/ 5082735 h 5478864"/>
              <a:gd name="connsiteX67" fmla="*/ 1699202 w 5358174"/>
              <a:gd name="connsiteY67" fmla="*/ 5118768 h 5478864"/>
              <a:gd name="connsiteX68" fmla="*/ 1743158 w 5358174"/>
              <a:gd name="connsiteY68" fmla="*/ 5153824 h 5478864"/>
              <a:gd name="connsiteX69" fmla="*/ 1786812 w 5358174"/>
              <a:gd name="connsiteY69" fmla="*/ 5187777 h 5478864"/>
              <a:gd name="connsiteX70" fmla="*/ 1830086 w 5358174"/>
              <a:gd name="connsiteY70" fmla="*/ 5220500 h 5478864"/>
              <a:gd name="connsiteX71" fmla="*/ 1872903 w 5358174"/>
              <a:gd name="connsiteY71" fmla="*/ 5251868 h 5478864"/>
              <a:gd name="connsiteX72" fmla="*/ 1915183 w 5358174"/>
              <a:gd name="connsiteY72" fmla="*/ 5281753 h 5478864"/>
              <a:gd name="connsiteX73" fmla="*/ 1956850 w 5358174"/>
              <a:gd name="connsiteY73" fmla="*/ 5310031 h 5478864"/>
              <a:gd name="connsiteX74" fmla="*/ 1997825 w 5358174"/>
              <a:gd name="connsiteY74" fmla="*/ 5336574 h 5478864"/>
              <a:gd name="connsiteX75" fmla="*/ 2038032 w 5358174"/>
              <a:gd name="connsiteY75" fmla="*/ 5361257 h 5478864"/>
              <a:gd name="connsiteX76" fmla="*/ 2077391 w 5358174"/>
              <a:gd name="connsiteY76" fmla="*/ 5383953 h 5478864"/>
              <a:gd name="connsiteX77" fmla="*/ 2115826 w 5358174"/>
              <a:gd name="connsiteY77" fmla="*/ 5404536 h 5478864"/>
              <a:gd name="connsiteX78" fmla="*/ 2153258 w 5358174"/>
              <a:gd name="connsiteY78" fmla="*/ 5422881 h 5478864"/>
              <a:gd name="connsiteX79" fmla="*/ 2189609 w 5358174"/>
              <a:gd name="connsiteY79" fmla="*/ 5438860 h 5478864"/>
              <a:gd name="connsiteX80" fmla="*/ 2258760 w 5358174"/>
              <a:gd name="connsiteY80" fmla="*/ 5463219 h 5478864"/>
              <a:gd name="connsiteX81" fmla="*/ 2322656 w 5358174"/>
              <a:gd name="connsiteY81" fmla="*/ 5476603 h 5478864"/>
              <a:gd name="connsiteX82" fmla="*/ 2352439 w 5358174"/>
              <a:gd name="connsiteY82" fmla="*/ 5478864 h 5478864"/>
              <a:gd name="connsiteX83" fmla="*/ 2380674 w 5358174"/>
              <a:gd name="connsiteY83" fmla="*/ 5478003 h 5478864"/>
              <a:gd name="connsiteX84" fmla="*/ 2434324 w 5358174"/>
              <a:gd name="connsiteY84" fmla="*/ 5466125 h 5478864"/>
              <a:gd name="connsiteX85" fmla="*/ 2484287 w 5358174"/>
              <a:gd name="connsiteY85" fmla="*/ 5441592 h 5478864"/>
              <a:gd name="connsiteX86" fmla="*/ 2529138 w 5358174"/>
              <a:gd name="connsiteY86" fmla="*/ 5405709 h 5478864"/>
              <a:gd name="connsiteX87" fmla="*/ 2569330 w 5358174"/>
              <a:gd name="connsiteY87" fmla="*/ 5359256 h 5478864"/>
              <a:gd name="connsiteX88" fmla="*/ 2605316 w 5358174"/>
              <a:gd name="connsiteY88" fmla="*/ 5303010 h 5478864"/>
              <a:gd name="connsiteX89" fmla="*/ 2637549 w 5358174"/>
              <a:gd name="connsiteY89" fmla="*/ 5237749 h 5478864"/>
              <a:gd name="connsiteX90" fmla="*/ 2652400 w 5358174"/>
              <a:gd name="connsiteY90" fmla="*/ 5201981 h 5478864"/>
              <a:gd name="connsiteX91" fmla="*/ 2666482 w 5358174"/>
              <a:gd name="connsiteY91" fmla="*/ 5164251 h 5478864"/>
              <a:gd name="connsiteX92" fmla="*/ 2679853 w 5358174"/>
              <a:gd name="connsiteY92" fmla="*/ 5124656 h 5478864"/>
              <a:gd name="connsiteX93" fmla="*/ 2692568 w 5358174"/>
              <a:gd name="connsiteY93" fmla="*/ 5083293 h 5478864"/>
              <a:gd name="connsiteX94" fmla="*/ 2704685 w 5358174"/>
              <a:gd name="connsiteY94" fmla="*/ 5040259 h 5478864"/>
              <a:gd name="connsiteX95" fmla="*/ 2716261 w 5358174"/>
              <a:gd name="connsiteY95" fmla="*/ 4995652 h 5478864"/>
              <a:gd name="connsiteX96" fmla="*/ 2727351 w 5358174"/>
              <a:gd name="connsiteY96" fmla="*/ 4949570 h 5478864"/>
              <a:gd name="connsiteX97" fmla="*/ 2738012 w 5358174"/>
              <a:gd name="connsiteY97" fmla="*/ 4902108 h 5478864"/>
              <a:gd name="connsiteX98" fmla="*/ 2748301 w 5358174"/>
              <a:gd name="connsiteY98" fmla="*/ 4853365 h 5478864"/>
              <a:gd name="connsiteX99" fmla="*/ 2758275 w 5358174"/>
              <a:gd name="connsiteY99" fmla="*/ 4803437 h 5478864"/>
              <a:gd name="connsiteX100" fmla="*/ 2767990 w 5358174"/>
              <a:gd name="connsiteY100" fmla="*/ 4752423 h 5478864"/>
              <a:gd name="connsiteX101" fmla="*/ 2777504 w 5358174"/>
              <a:gd name="connsiteY101" fmla="*/ 4700418 h 5478864"/>
              <a:gd name="connsiteX102" fmla="*/ 2786871 w 5358174"/>
              <a:gd name="connsiteY102" fmla="*/ 4647520 h 5478864"/>
              <a:gd name="connsiteX103" fmla="*/ 2796150 w 5358174"/>
              <a:gd name="connsiteY103" fmla="*/ 4593827 h 5478864"/>
              <a:gd name="connsiteX104" fmla="*/ 2805397 w 5358174"/>
              <a:gd name="connsiteY104" fmla="*/ 4539436 h 5478864"/>
              <a:gd name="connsiteX105" fmla="*/ 2814667 w 5358174"/>
              <a:gd name="connsiteY105" fmla="*/ 4484444 h 5478864"/>
              <a:gd name="connsiteX106" fmla="*/ 2824019 w 5358174"/>
              <a:gd name="connsiteY106" fmla="*/ 4428948 h 5478864"/>
              <a:gd name="connsiteX107" fmla="*/ 2833509 w 5358174"/>
              <a:gd name="connsiteY107" fmla="*/ 4373045 h 5478864"/>
              <a:gd name="connsiteX108" fmla="*/ 2843193 w 5358174"/>
              <a:gd name="connsiteY108" fmla="*/ 4316832 h 5478864"/>
              <a:gd name="connsiteX109" fmla="*/ 2853127 w 5358174"/>
              <a:gd name="connsiteY109" fmla="*/ 4260408 h 5478864"/>
              <a:gd name="connsiteX110" fmla="*/ 2863370 w 5358174"/>
              <a:gd name="connsiteY110" fmla="*/ 4203868 h 5478864"/>
              <a:gd name="connsiteX111" fmla="*/ 2873976 w 5358174"/>
              <a:gd name="connsiteY111" fmla="*/ 4147311 h 5478864"/>
              <a:gd name="connsiteX112" fmla="*/ 2885003 w 5358174"/>
              <a:gd name="connsiteY112" fmla="*/ 4090833 h 5478864"/>
              <a:gd name="connsiteX113" fmla="*/ 2896507 w 5358174"/>
              <a:gd name="connsiteY113" fmla="*/ 4034532 h 5478864"/>
              <a:gd name="connsiteX114" fmla="*/ 2908546 w 5358174"/>
              <a:gd name="connsiteY114" fmla="*/ 3978505 h 5478864"/>
              <a:gd name="connsiteX115" fmla="*/ 2921175 w 5358174"/>
              <a:gd name="connsiteY115" fmla="*/ 3922849 h 5478864"/>
              <a:gd name="connsiteX116" fmla="*/ 2934451 w 5358174"/>
              <a:gd name="connsiteY116" fmla="*/ 3867661 h 5478864"/>
              <a:gd name="connsiteX117" fmla="*/ 2948431 w 5358174"/>
              <a:gd name="connsiteY117" fmla="*/ 3813038 h 5478864"/>
              <a:gd name="connsiteX118" fmla="*/ 2959233 w 5358174"/>
              <a:gd name="connsiteY118" fmla="*/ 3771665 h 5478864"/>
              <a:gd name="connsiteX119" fmla="*/ 2970093 w 5358174"/>
              <a:gd name="connsiteY119" fmla="*/ 3729043 h 5478864"/>
              <a:gd name="connsiteX120" fmla="*/ 2981010 w 5358174"/>
              <a:gd name="connsiteY120" fmla="*/ 3685228 h 5478864"/>
              <a:gd name="connsiteX121" fmla="*/ 2991980 w 5358174"/>
              <a:gd name="connsiteY121" fmla="*/ 3640276 h 5478864"/>
              <a:gd name="connsiteX122" fmla="*/ 3003001 w 5358174"/>
              <a:gd name="connsiteY122" fmla="*/ 3594242 h 5478864"/>
              <a:gd name="connsiteX123" fmla="*/ 3014070 w 5358174"/>
              <a:gd name="connsiteY123" fmla="*/ 3547183 h 5478864"/>
              <a:gd name="connsiteX124" fmla="*/ 3025185 w 5358174"/>
              <a:gd name="connsiteY124" fmla="*/ 3499153 h 5478864"/>
              <a:gd name="connsiteX125" fmla="*/ 3036342 w 5358174"/>
              <a:gd name="connsiteY125" fmla="*/ 3450209 h 5478864"/>
              <a:gd name="connsiteX126" fmla="*/ 3047538 w 5358174"/>
              <a:gd name="connsiteY126" fmla="*/ 3400407 h 5478864"/>
              <a:gd name="connsiteX127" fmla="*/ 3058772 w 5358174"/>
              <a:gd name="connsiteY127" fmla="*/ 3349802 h 5478864"/>
              <a:gd name="connsiteX128" fmla="*/ 3070040 w 5358174"/>
              <a:gd name="connsiteY128" fmla="*/ 3298449 h 5478864"/>
              <a:gd name="connsiteX129" fmla="*/ 3081338 w 5358174"/>
              <a:gd name="connsiteY129" fmla="*/ 3246406 h 5478864"/>
              <a:gd name="connsiteX130" fmla="*/ 3092666 w 5358174"/>
              <a:gd name="connsiteY130" fmla="*/ 3193727 h 5478864"/>
              <a:gd name="connsiteX131" fmla="*/ 3104019 w 5358174"/>
              <a:gd name="connsiteY131" fmla="*/ 3140468 h 5478864"/>
              <a:gd name="connsiteX132" fmla="*/ 3115395 w 5358174"/>
              <a:gd name="connsiteY132" fmla="*/ 3086685 h 5478864"/>
              <a:gd name="connsiteX133" fmla="*/ 3126791 w 5358174"/>
              <a:gd name="connsiteY133" fmla="*/ 3032434 h 5478864"/>
              <a:gd name="connsiteX134" fmla="*/ 3138205 w 5358174"/>
              <a:gd name="connsiteY134" fmla="*/ 2977770 h 5478864"/>
              <a:gd name="connsiteX135" fmla="*/ 3149633 w 5358174"/>
              <a:gd name="connsiteY135" fmla="*/ 2922749 h 5478864"/>
              <a:gd name="connsiteX136" fmla="*/ 3161072 w 5358174"/>
              <a:gd name="connsiteY136" fmla="*/ 2867428 h 5478864"/>
              <a:gd name="connsiteX137" fmla="*/ 3172521 w 5358174"/>
              <a:gd name="connsiteY137" fmla="*/ 2811861 h 5478864"/>
              <a:gd name="connsiteX138" fmla="*/ 3183976 w 5358174"/>
              <a:gd name="connsiteY138" fmla="*/ 2756104 h 5478864"/>
              <a:gd name="connsiteX139" fmla="*/ 3195434 w 5358174"/>
              <a:gd name="connsiteY139" fmla="*/ 2700213 h 5478864"/>
              <a:gd name="connsiteX140" fmla="*/ 3206893 w 5358174"/>
              <a:gd name="connsiteY140" fmla="*/ 2644244 h 5478864"/>
              <a:gd name="connsiteX141" fmla="*/ 3218350 w 5358174"/>
              <a:gd name="connsiteY141" fmla="*/ 2588253 h 5478864"/>
              <a:gd name="connsiteX142" fmla="*/ 3229802 w 5358174"/>
              <a:gd name="connsiteY142" fmla="*/ 2532296 h 5478864"/>
              <a:gd name="connsiteX143" fmla="*/ 3241246 w 5358174"/>
              <a:gd name="connsiteY143" fmla="*/ 2476427 h 5478864"/>
              <a:gd name="connsiteX144" fmla="*/ 3252679 w 5358174"/>
              <a:gd name="connsiteY144" fmla="*/ 2420703 h 5478864"/>
              <a:gd name="connsiteX145" fmla="*/ 3264099 w 5358174"/>
              <a:gd name="connsiteY145" fmla="*/ 2365180 h 5478864"/>
              <a:gd name="connsiteX146" fmla="*/ 3275503 w 5358174"/>
              <a:gd name="connsiteY146" fmla="*/ 2309913 h 5478864"/>
              <a:gd name="connsiteX147" fmla="*/ 3286888 w 5358174"/>
              <a:gd name="connsiteY147" fmla="*/ 2254958 h 5478864"/>
              <a:gd name="connsiteX148" fmla="*/ 3298251 w 5358174"/>
              <a:gd name="connsiteY148" fmla="*/ 2200371 h 5478864"/>
              <a:gd name="connsiteX149" fmla="*/ 3309590 w 5358174"/>
              <a:gd name="connsiteY149" fmla="*/ 2146208 h 5478864"/>
              <a:gd name="connsiteX150" fmla="*/ 3320902 w 5358174"/>
              <a:gd name="connsiteY150" fmla="*/ 2092524 h 5478864"/>
              <a:gd name="connsiteX151" fmla="*/ 3332183 w 5358174"/>
              <a:gd name="connsiteY151" fmla="*/ 2039375 h 5478864"/>
              <a:gd name="connsiteX152" fmla="*/ 3343431 w 5358174"/>
              <a:gd name="connsiteY152" fmla="*/ 1986817 h 5478864"/>
              <a:gd name="connsiteX153" fmla="*/ 3354644 w 5358174"/>
              <a:gd name="connsiteY153" fmla="*/ 1934905 h 5478864"/>
              <a:gd name="connsiteX154" fmla="*/ 3365818 w 5358174"/>
              <a:gd name="connsiteY154" fmla="*/ 1883695 h 5478864"/>
              <a:gd name="connsiteX155" fmla="*/ 3376951 w 5358174"/>
              <a:gd name="connsiteY155" fmla="*/ 1833244 h 5478864"/>
              <a:gd name="connsiteX156" fmla="*/ 3388040 w 5358174"/>
              <a:gd name="connsiteY156" fmla="*/ 1783606 h 5478864"/>
              <a:gd name="connsiteX157" fmla="*/ 3399082 w 5358174"/>
              <a:gd name="connsiteY157" fmla="*/ 1734838 h 5478864"/>
              <a:gd name="connsiteX158" fmla="*/ 3410074 w 5358174"/>
              <a:gd name="connsiteY158" fmla="*/ 1686995 h 5478864"/>
              <a:gd name="connsiteX159" fmla="*/ 3421014 w 5358174"/>
              <a:gd name="connsiteY159" fmla="*/ 1640133 h 5478864"/>
              <a:gd name="connsiteX160" fmla="*/ 3431899 w 5358174"/>
              <a:gd name="connsiteY160" fmla="*/ 1594308 h 5478864"/>
              <a:gd name="connsiteX161" fmla="*/ 3442726 w 5358174"/>
              <a:gd name="connsiteY161" fmla="*/ 1549575 h 5478864"/>
              <a:gd name="connsiteX162" fmla="*/ 3453492 w 5358174"/>
              <a:gd name="connsiteY162" fmla="*/ 1505991 h 5478864"/>
              <a:gd name="connsiteX163" fmla="*/ 3464194 w 5358174"/>
              <a:gd name="connsiteY163" fmla="*/ 1463611 h 5478864"/>
              <a:gd name="connsiteX164" fmla="*/ 3474830 w 5358174"/>
              <a:gd name="connsiteY164" fmla="*/ 1422490 h 5478864"/>
              <a:gd name="connsiteX165" fmla="*/ 3485397 w 5358174"/>
              <a:gd name="connsiteY165" fmla="*/ 1382684 h 5478864"/>
              <a:gd name="connsiteX166" fmla="*/ 3495892 w 5358174"/>
              <a:gd name="connsiteY166" fmla="*/ 1344250 h 5478864"/>
              <a:gd name="connsiteX167" fmla="*/ 3506312 w 5358174"/>
              <a:gd name="connsiteY167" fmla="*/ 1307243 h 5478864"/>
              <a:gd name="connsiteX168" fmla="*/ 3526917 w 5358174"/>
              <a:gd name="connsiteY168" fmla="*/ 1237733 h 5478864"/>
              <a:gd name="connsiteX169" fmla="*/ 3553283 w 5358174"/>
              <a:gd name="connsiteY169" fmla="*/ 1154754 h 5478864"/>
              <a:gd name="connsiteX170" fmla="*/ 3579217 w 5358174"/>
              <a:gd name="connsiteY170" fmla="*/ 1078161 h 5478864"/>
              <a:gd name="connsiteX171" fmla="*/ 3604755 w 5358174"/>
              <a:gd name="connsiteY171" fmla="*/ 1007575 h 5478864"/>
              <a:gd name="connsiteX172" fmla="*/ 3629932 w 5358174"/>
              <a:gd name="connsiteY172" fmla="*/ 942619 h 5478864"/>
              <a:gd name="connsiteX173" fmla="*/ 3654782 w 5358174"/>
              <a:gd name="connsiteY173" fmla="*/ 882914 h 5478864"/>
              <a:gd name="connsiteX174" fmla="*/ 3679340 w 5358174"/>
              <a:gd name="connsiteY174" fmla="*/ 828084 h 5478864"/>
              <a:gd name="connsiteX175" fmla="*/ 3703642 w 5358174"/>
              <a:gd name="connsiteY175" fmla="*/ 777749 h 5478864"/>
              <a:gd name="connsiteX176" fmla="*/ 3727723 w 5358174"/>
              <a:gd name="connsiteY176" fmla="*/ 731533 h 5478864"/>
              <a:gd name="connsiteX177" fmla="*/ 3751617 w 5358174"/>
              <a:gd name="connsiteY177" fmla="*/ 689057 h 5478864"/>
              <a:gd name="connsiteX178" fmla="*/ 3775360 w 5358174"/>
              <a:gd name="connsiteY178" fmla="*/ 649945 h 5478864"/>
              <a:gd name="connsiteX179" fmla="*/ 3798987 w 5358174"/>
              <a:gd name="connsiteY179" fmla="*/ 613817 h 5478864"/>
              <a:gd name="connsiteX180" fmla="*/ 3822533 w 5358174"/>
              <a:gd name="connsiteY180" fmla="*/ 580297 h 5478864"/>
              <a:gd name="connsiteX181" fmla="*/ 3846033 w 5358174"/>
              <a:gd name="connsiteY181" fmla="*/ 549007 h 5478864"/>
              <a:gd name="connsiteX182" fmla="*/ 3893034 w 5358174"/>
              <a:gd name="connsiteY182" fmla="*/ 491604 h 5478864"/>
              <a:gd name="connsiteX183" fmla="*/ 3940271 w 5358174"/>
              <a:gd name="connsiteY183" fmla="*/ 438586 h 5478864"/>
              <a:gd name="connsiteX184" fmla="*/ 3988025 w 5358174"/>
              <a:gd name="connsiteY184" fmla="*/ 386931 h 5478864"/>
              <a:gd name="connsiteX185" fmla="*/ 4012183 w 5358174"/>
              <a:gd name="connsiteY185" fmla="*/ 360670 h 5478864"/>
              <a:gd name="connsiteX186" fmla="*/ 4057821 w 5358174"/>
              <a:gd name="connsiteY186" fmla="*/ 316574 h 5478864"/>
              <a:gd name="connsiteX187" fmla="*/ 4105933 w 5358174"/>
              <a:gd name="connsiteY187" fmla="*/ 280427 h 5478864"/>
              <a:gd name="connsiteX188" fmla="*/ 4155592 w 5358174"/>
              <a:gd name="connsiteY188" fmla="*/ 251390 h 5478864"/>
              <a:gd name="connsiteX189" fmla="*/ 4205870 w 5358174"/>
              <a:gd name="connsiteY189" fmla="*/ 228621 h 5478864"/>
              <a:gd name="connsiteX190" fmla="*/ 4255842 w 5358174"/>
              <a:gd name="connsiteY190" fmla="*/ 211279 h 5478864"/>
              <a:gd name="connsiteX191" fmla="*/ 4304580 w 5358174"/>
              <a:gd name="connsiteY191" fmla="*/ 198524 h 5478864"/>
              <a:gd name="connsiteX192" fmla="*/ 4351158 w 5358174"/>
              <a:gd name="connsiteY192" fmla="*/ 189514 h 5478864"/>
              <a:gd name="connsiteX193" fmla="*/ 4394648 w 5358174"/>
              <a:gd name="connsiteY193" fmla="*/ 183409 h 5478864"/>
              <a:gd name="connsiteX194" fmla="*/ 4434123 w 5358174"/>
              <a:gd name="connsiteY194" fmla="*/ 179366 h 5478864"/>
              <a:gd name="connsiteX195" fmla="*/ 4468657 w 5358174"/>
              <a:gd name="connsiteY195" fmla="*/ 176546 h 5478864"/>
              <a:gd name="connsiteX196" fmla="*/ 4797574 w 5358174"/>
              <a:gd name="connsiteY196" fmla="*/ 51278 h 5478864"/>
              <a:gd name="connsiteX197" fmla="*/ 4910314 w 5358174"/>
              <a:gd name="connsiteY197" fmla="*/ 0 h 5478864"/>
              <a:gd name="connsiteX198" fmla="*/ 5358174 w 5358174"/>
              <a:gd name="connsiteY198" fmla="*/ 45823 h 5478864"/>
              <a:gd name="connsiteX0" fmla="*/ 2985770 w 5358174"/>
              <a:gd name="connsiteY0" fmla="*/ 357065 h 5437921"/>
              <a:gd name="connsiteX1" fmla="*/ 765048 w 5358174"/>
              <a:gd name="connsiteY1" fmla="*/ 2521781 h 5437921"/>
              <a:gd name="connsiteX2" fmla="*/ 706430 w 5358174"/>
              <a:gd name="connsiteY2" fmla="*/ 2579751 h 5437921"/>
              <a:gd name="connsiteX3" fmla="*/ 650011 w 5358174"/>
              <a:gd name="connsiteY3" fmla="*/ 2633658 h 5437921"/>
              <a:gd name="connsiteX4" fmla="*/ 595807 w 5358174"/>
              <a:gd name="connsiteY4" fmla="*/ 2683765 h 5437921"/>
              <a:gd name="connsiteX5" fmla="*/ 543836 w 5358174"/>
              <a:gd name="connsiteY5" fmla="*/ 2730339 h 5437921"/>
              <a:gd name="connsiteX6" fmla="*/ 494117 w 5358174"/>
              <a:gd name="connsiteY6" fmla="*/ 2773643 h 5437921"/>
              <a:gd name="connsiteX7" fmla="*/ 446667 w 5358174"/>
              <a:gd name="connsiteY7" fmla="*/ 2813943 h 5437921"/>
              <a:gd name="connsiteX8" fmla="*/ 401504 w 5358174"/>
              <a:gd name="connsiteY8" fmla="*/ 2851505 h 5437921"/>
              <a:gd name="connsiteX9" fmla="*/ 358646 w 5358174"/>
              <a:gd name="connsiteY9" fmla="*/ 2886593 h 5437921"/>
              <a:gd name="connsiteX10" fmla="*/ 318110 w 5358174"/>
              <a:gd name="connsiteY10" fmla="*/ 2919473 h 5437921"/>
              <a:gd name="connsiteX11" fmla="*/ 279916 w 5358174"/>
              <a:gd name="connsiteY11" fmla="*/ 2950409 h 5437921"/>
              <a:gd name="connsiteX12" fmla="*/ 244079 w 5358174"/>
              <a:gd name="connsiteY12" fmla="*/ 2979666 h 5437921"/>
              <a:gd name="connsiteX13" fmla="*/ 210619 w 5358174"/>
              <a:gd name="connsiteY13" fmla="*/ 3007511 h 5437921"/>
              <a:gd name="connsiteX14" fmla="*/ 179553 w 5358174"/>
              <a:gd name="connsiteY14" fmla="*/ 3034207 h 5437921"/>
              <a:gd name="connsiteX15" fmla="*/ 150899 w 5358174"/>
              <a:gd name="connsiteY15" fmla="*/ 3060020 h 5437921"/>
              <a:gd name="connsiteX16" fmla="*/ 100898 w 5358174"/>
              <a:gd name="connsiteY16" fmla="*/ 3110058 h 5437921"/>
              <a:gd name="connsiteX17" fmla="*/ 60760 w 5358174"/>
              <a:gd name="connsiteY17" fmla="*/ 3159745 h 5437921"/>
              <a:gd name="connsiteX18" fmla="*/ 30626 w 5358174"/>
              <a:gd name="connsiteY18" fmla="*/ 3211202 h 5437921"/>
              <a:gd name="connsiteX19" fmla="*/ 10640 w 5358174"/>
              <a:gd name="connsiteY19" fmla="*/ 3266549 h 5437921"/>
              <a:gd name="connsiteX20" fmla="*/ 944 w 5358174"/>
              <a:gd name="connsiteY20" fmla="*/ 3327908 h 5437921"/>
              <a:gd name="connsiteX21" fmla="*/ 0 w 5358174"/>
              <a:gd name="connsiteY21" fmla="*/ 3361505 h 5437921"/>
              <a:gd name="connsiteX22" fmla="*/ 2149 w 5358174"/>
              <a:gd name="connsiteY22" fmla="*/ 3396094 h 5437921"/>
              <a:gd name="connsiteX23" fmla="*/ 16746 w 5358174"/>
              <a:gd name="connsiteY23" fmla="*/ 3464636 h 5437921"/>
              <a:gd name="connsiteX24" fmla="*/ 44162 w 5358174"/>
              <a:gd name="connsiteY24" fmla="*/ 3532616 h 5437921"/>
              <a:gd name="connsiteX25" fmla="*/ 62337 w 5358174"/>
              <a:gd name="connsiteY25" fmla="*/ 3566503 h 5437921"/>
              <a:gd name="connsiteX26" fmla="*/ 83309 w 5358174"/>
              <a:gd name="connsiteY26" fmla="*/ 3600379 h 5437921"/>
              <a:gd name="connsiteX27" fmla="*/ 106941 w 5358174"/>
              <a:gd name="connsiteY27" fmla="*/ 3634287 h 5437921"/>
              <a:gd name="connsiteX28" fmla="*/ 133097 w 5358174"/>
              <a:gd name="connsiteY28" fmla="*/ 3668269 h 5437921"/>
              <a:gd name="connsiteX29" fmla="*/ 161641 w 5358174"/>
              <a:gd name="connsiteY29" fmla="*/ 3702368 h 5437921"/>
              <a:gd name="connsiteX30" fmla="*/ 192437 w 5358174"/>
              <a:gd name="connsiteY30" fmla="*/ 3736629 h 5437921"/>
              <a:gd name="connsiteX31" fmla="*/ 225347 w 5358174"/>
              <a:gd name="connsiteY31" fmla="*/ 3771093 h 5437921"/>
              <a:gd name="connsiteX32" fmla="*/ 260238 w 5358174"/>
              <a:gd name="connsiteY32" fmla="*/ 3805804 h 5437921"/>
              <a:gd name="connsiteX33" fmla="*/ 296971 w 5358174"/>
              <a:gd name="connsiteY33" fmla="*/ 3840805 h 5437921"/>
              <a:gd name="connsiteX34" fmla="*/ 335411 w 5358174"/>
              <a:gd name="connsiteY34" fmla="*/ 3876138 h 5437921"/>
              <a:gd name="connsiteX35" fmla="*/ 375421 w 5358174"/>
              <a:gd name="connsiteY35" fmla="*/ 3911847 h 5437921"/>
              <a:gd name="connsiteX36" fmla="*/ 416866 w 5358174"/>
              <a:gd name="connsiteY36" fmla="*/ 3947975 h 5437921"/>
              <a:gd name="connsiteX37" fmla="*/ 459609 w 5358174"/>
              <a:gd name="connsiteY37" fmla="*/ 3984565 h 5437921"/>
              <a:gd name="connsiteX38" fmla="*/ 503514 w 5358174"/>
              <a:gd name="connsiteY38" fmla="*/ 4021659 h 5437921"/>
              <a:gd name="connsiteX39" fmla="*/ 548444 w 5358174"/>
              <a:gd name="connsiteY39" fmla="*/ 4059301 h 5437921"/>
              <a:gd name="connsiteX40" fmla="*/ 594265 w 5358174"/>
              <a:gd name="connsiteY40" fmla="*/ 4097535 h 5437921"/>
              <a:gd name="connsiteX41" fmla="*/ 640838 w 5358174"/>
              <a:gd name="connsiteY41" fmla="*/ 4136401 h 5437921"/>
              <a:gd name="connsiteX42" fmla="*/ 688029 w 5358174"/>
              <a:gd name="connsiteY42" fmla="*/ 4175945 h 5437921"/>
              <a:gd name="connsiteX43" fmla="*/ 735700 w 5358174"/>
              <a:gd name="connsiteY43" fmla="*/ 4216209 h 5437921"/>
              <a:gd name="connsiteX44" fmla="*/ 783716 w 5358174"/>
              <a:gd name="connsiteY44" fmla="*/ 4257236 h 5437921"/>
              <a:gd name="connsiteX45" fmla="*/ 813152 w 5358174"/>
              <a:gd name="connsiteY45" fmla="*/ 4282842 h 5437921"/>
              <a:gd name="connsiteX46" fmla="*/ 844074 w 5358174"/>
              <a:gd name="connsiteY46" fmla="*/ 4310248 h 5437921"/>
              <a:gd name="connsiteX47" fmla="*/ 876406 w 5358174"/>
              <a:gd name="connsiteY47" fmla="*/ 4339326 h 5437921"/>
              <a:gd name="connsiteX48" fmla="*/ 910070 w 5358174"/>
              <a:gd name="connsiteY48" fmla="*/ 4369950 h 5437921"/>
              <a:gd name="connsiteX49" fmla="*/ 944987 w 5358174"/>
              <a:gd name="connsiteY49" fmla="*/ 4401995 h 5437921"/>
              <a:gd name="connsiteX50" fmla="*/ 981080 w 5358174"/>
              <a:gd name="connsiteY50" fmla="*/ 4435334 h 5437921"/>
              <a:gd name="connsiteX51" fmla="*/ 1018272 w 5358174"/>
              <a:gd name="connsiteY51" fmla="*/ 4469841 h 5437921"/>
              <a:gd name="connsiteX52" fmla="*/ 1056484 w 5358174"/>
              <a:gd name="connsiteY52" fmla="*/ 4505390 h 5437921"/>
              <a:gd name="connsiteX53" fmla="*/ 1095638 w 5358174"/>
              <a:gd name="connsiteY53" fmla="*/ 4541854 h 5437921"/>
              <a:gd name="connsiteX54" fmla="*/ 1135658 w 5358174"/>
              <a:gd name="connsiteY54" fmla="*/ 4579108 h 5437921"/>
              <a:gd name="connsiteX55" fmla="*/ 1176464 w 5358174"/>
              <a:gd name="connsiteY55" fmla="*/ 4617024 h 5437921"/>
              <a:gd name="connsiteX56" fmla="*/ 1217979 w 5358174"/>
              <a:gd name="connsiteY56" fmla="*/ 4655478 h 5437921"/>
              <a:gd name="connsiteX57" fmla="*/ 1260126 w 5358174"/>
              <a:gd name="connsiteY57" fmla="*/ 4694343 h 5437921"/>
              <a:gd name="connsiteX58" fmla="*/ 1302827 w 5358174"/>
              <a:gd name="connsiteY58" fmla="*/ 4733492 h 5437921"/>
              <a:gd name="connsiteX59" fmla="*/ 1346003 w 5358174"/>
              <a:gd name="connsiteY59" fmla="*/ 4772800 h 5437921"/>
              <a:gd name="connsiteX60" fmla="*/ 1389577 w 5358174"/>
              <a:gd name="connsiteY60" fmla="*/ 4812140 h 5437921"/>
              <a:gd name="connsiteX61" fmla="*/ 1433471 w 5358174"/>
              <a:gd name="connsiteY61" fmla="*/ 4851386 h 5437921"/>
              <a:gd name="connsiteX62" fmla="*/ 1477607 w 5358174"/>
              <a:gd name="connsiteY62" fmla="*/ 4890412 h 5437921"/>
              <a:gd name="connsiteX63" fmla="*/ 1521908 w 5358174"/>
              <a:gd name="connsiteY63" fmla="*/ 4929092 h 5437921"/>
              <a:gd name="connsiteX64" fmla="*/ 1566296 w 5358174"/>
              <a:gd name="connsiteY64" fmla="*/ 4967299 h 5437921"/>
              <a:gd name="connsiteX65" fmla="*/ 1610693 w 5358174"/>
              <a:gd name="connsiteY65" fmla="*/ 5004908 h 5437921"/>
              <a:gd name="connsiteX66" fmla="*/ 1655021 w 5358174"/>
              <a:gd name="connsiteY66" fmla="*/ 5041792 h 5437921"/>
              <a:gd name="connsiteX67" fmla="*/ 1699202 w 5358174"/>
              <a:gd name="connsiteY67" fmla="*/ 5077825 h 5437921"/>
              <a:gd name="connsiteX68" fmla="*/ 1743158 w 5358174"/>
              <a:gd name="connsiteY68" fmla="*/ 5112881 h 5437921"/>
              <a:gd name="connsiteX69" fmla="*/ 1786812 w 5358174"/>
              <a:gd name="connsiteY69" fmla="*/ 5146834 h 5437921"/>
              <a:gd name="connsiteX70" fmla="*/ 1830086 w 5358174"/>
              <a:gd name="connsiteY70" fmla="*/ 5179557 h 5437921"/>
              <a:gd name="connsiteX71" fmla="*/ 1872903 w 5358174"/>
              <a:gd name="connsiteY71" fmla="*/ 5210925 h 5437921"/>
              <a:gd name="connsiteX72" fmla="*/ 1915183 w 5358174"/>
              <a:gd name="connsiteY72" fmla="*/ 5240810 h 5437921"/>
              <a:gd name="connsiteX73" fmla="*/ 1956850 w 5358174"/>
              <a:gd name="connsiteY73" fmla="*/ 5269088 h 5437921"/>
              <a:gd name="connsiteX74" fmla="*/ 1997825 w 5358174"/>
              <a:gd name="connsiteY74" fmla="*/ 5295631 h 5437921"/>
              <a:gd name="connsiteX75" fmla="*/ 2038032 w 5358174"/>
              <a:gd name="connsiteY75" fmla="*/ 5320314 h 5437921"/>
              <a:gd name="connsiteX76" fmla="*/ 2077391 w 5358174"/>
              <a:gd name="connsiteY76" fmla="*/ 5343010 h 5437921"/>
              <a:gd name="connsiteX77" fmla="*/ 2115826 w 5358174"/>
              <a:gd name="connsiteY77" fmla="*/ 5363593 h 5437921"/>
              <a:gd name="connsiteX78" fmla="*/ 2153258 w 5358174"/>
              <a:gd name="connsiteY78" fmla="*/ 5381938 h 5437921"/>
              <a:gd name="connsiteX79" fmla="*/ 2189609 w 5358174"/>
              <a:gd name="connsiteY79" fmla="*/ 5397917 h 5437921"/>
              <a:gd name="connsiteX80" fmla="*/ 2258760 w 5358174"/>
              <a:gd name="connsiteY80" fmla="*/ 5422276 h 5437921"/>
              <a:gd name="connsiteX81" fmla="*/ 2322656 w 5358174"/>
              <a:gd name="connsiteY81" fmla="*/ 5435660 h 5437921"/>
              <a:gd name="connsiteX82" fmla="*/ 2352439 w 5358174"/>
              <a:gd name="connsiteY82" fmla="*/ 5437921 h 5437921"/>
              <a:gd name="connsiteX83" fmla="*/ 2380674 w 5358174"/>
              <a:gd name="connsiteY83" fmla="*/ 5437060 h 5437921"/>
              <a:gd name="connsiteX84" fmla="*/ 2434324 w 5358174"/>
              <a:gd name="connsiteY84" fmla="*/ 5425182 h 5437921"/>
              <a:gd name="connsiteX85" fmla="*/ 2484287 w 5358174"/>
              <a:gd name="connsiteY85" fmla="*/ 5400649 h 5437921"/>
              <a:gd name="connsiteX86" fmla="*/ 2529138 w 5358174"/>
              <a:gd name="connsiteY86" fmla="*/ 5364766 h 5437921"/>
              <a:gd name="connsiteX87" fmla="*/ 2569330 w 5358174"/>
              <a:gd name="connsiteY87" fmla="*/ 5318313 h 5437921"/>
              <a:gd name="connsiteX88" fmla="*/ 2605316 w 5358174"/>
              <a:gd name="connsiteY88" fmla="*/ 5262067 h 5437921"/>
              <a:gd name="connsiteX89" fmla="*/ 2637549 w 5358174"/>
              <a:gd name="connsiteY89" fmla="*/ 5196806 h 5437921"/>
              <a:gd name="connsiteX90" fmla="*/ 2652400 w 5358174"/>
              <a:gd name="connsiteY90" fmla="*/ 5161038 h 5437921"/>
              <a:gd name="connsiteX91" fmla="*/ 2666482 w 5358174"/>
              <a:gd name="connsiteY91" fmla="*/ 5123308 h 5437921"/>
              <a:gd name="connsiteX92" fmla="*/ 2679853 w 5358174"/>
              <a:gd name="connsiteY92" fmla="*/ 5083713 h 5437921"/>
              <a:gd name="connsiteX93" fmla="*/ 2692568 w 5358174"/>
              <a:gd name="connsiteY93" fmla="*/ 5042350 h 5437921"/>
              <a:gd name="connsiteX94" fmla="*/ 2704685 w 5358174"/>
              <a:gd name="connsiteY94" fmla="*/ 4999316 h 5437921"/>
              <a:gd name="connsiteX95" fmla="*/ 2716261 w 5358174"/>
              <a:gd name="connsiteY95" fmla="*/ 4954709 h 5437921"/>
              <a:gd name="connsiteX96" fmla="*/ 2727351 w 5358174"/>
              <a:gd name="connsiteY96" fmla="*/ 4908627 h 5437921"/>
              <a:gd name="connsiteX97" fmla="*/ 2738012 w 5358174"/>
              <a:gd name="connsiteY97" fmla="*/ 4861165 h 5437921"/>
              <a:gd name="connsiteX98" fmla="*/ 2748301 w 5358174"/>
              <a:gd name="connsiteY98" fmla="*/ 4812422 h 5437921"/>
              <a:gd name="connsiteX99" fmla="*/ 2758275 w 5358174"/>
              <a:gd name="connsiteY99" fmla="*/ 4762494 h 5437921"/>
              <a:gd name="connsiteX100" fmla="*/ 2767990 w 5358174"/>
              <a:gd name="connsiteY100" fmla="*/ 4711480 h 5437921"/>
              <a:gd name="connsiteX101" fmla="*/ 2777504 w 5358174"/>
              <a:gd name="connsiteY101" fmla="*/ 4659475 h 5437921"/>
              <a:gd name="connsiteX102" fmla="*/ 2786871 w 5358174"/>
              <a:gd name="connsiteY102" fmla="*/ 4606577 h 5437921"/>
              <a:gd name="connsiteX103" fmla="*/ 2796150 w 5358174"/>
              <a:gd name="connsiteY103" fmla="*/ 4552884 h 5437921"/>
              <a:gd name="connsiteX104" fmla="*/ 2805397 w 5358174"/>
              <a:gd name="connsiteY104" fmla="*/ 4498493 h 5437921"/>
              <a:gd name="connsiteX105" fmla="*/ 2814667 w 5358174"/>
              <a:gd name="connsiteY105" fmla="*/ 4443501 h 5437921"/>
              <a:gd name="connsiteX106" fmla="*/ 2824019 w 5358174"/>
              <a:gd name="connsiteY106" fmla="*/ 4388005 h 5437921"/>
              <a:gd name="connsiteX107" fmla="*/ 2833509 w 5358174"/>
              <a:gd name="connsiteY107" fmla="*/ 4332102 h 5437921"/>
              <a:gd name="connsiteX108" fmla="*/ 2843193 w 5358174"/>
              <a:gd name="connsiteY108" fmla="*/ 4275889 h 5437921"/>
              <a:gd name="connsiteX109" fmla="*/ 2853127 w 5358174"/>
              <a:gd name="connsiteY109" fmla="*/ 4219465 h 5437921"/>
              <a:gd name="connsiteX110" fmla="*/ 2863370 w 5358174"/>
              <a:gd name="connsiteY110" fmla="*/ 4162925 h 5437921"/>
              <a:gd name="connsiteX111" fmla="*/ 2873976 w 5358174"/>
              <a:gd name="connsiteY111" fmla="*/ 4106368 h 5437921"/>
              <a:gd name="connsiteX112" fmla="*/ 2885003 w 5358174"/>
              <a:gd name="connsiteY112" fmla="*/ 4049890 h 5437921"/>
              <a:gd name="connsiteX113" fmla="*/ 2896507 w 5358174"/>
              <a:gd name="connsiteY113" fmla="*/ 3993589 h 5437921"/>
              <a:gd name="connsiteX114" fmla="*/ 2908546 w 5358174"/>
              <a:gd name="connsiteY114" fmla="*/ 3937562 h 5437921"/>
              <a:gd name="connsiteX115" fmla="*/ 2921175 w 5358174"/>
              <a:gd name="connsiteY115" fmla="*/ 3881906 h 5437921"/>
              <a:gd name="connsiteX116" fmla="*/ 2934451 w 5358174"/>
              <a:gd name="connsiteY116" fmla="*/ 3826718 h 5437921"/>
              <a:gd name="connsiteX117" fmla="*/ 2948431 w 5358174"/>
              <a:gd name="connsiteY117" fmla="*/ 3772095 h 5437921"/>
              <a:gd name="connsiteX118" fmla="*/ 2959233 w 5358174"/>
              <a:gd name="connsiteY118" fmla="*/ 3730722 h 5437921"/>
              <a:gd name="connsiteX119" fmla="*/ 2970093 w 5358174"/>
              <a:gd name="connsiteY119" fmla="*/ 3688100 h 5437921"/>
              <a:gd name="connsiteX120" fmla="*/ 2981010 w 5358174"/>
              <a:gd name="connsiteY120" fmla="*/ 3644285 h 5437921"/>
              <a:gd name="connsiteX121" fmla="*/ 2991980 w 5358174"/>
              <a:gd name="connsiteY121" fmla="*/ 3599333 h 5437921"/>
              <a:gd name="connsiteX122" fmla="*/ 3003001 w 5358174"/>
              <a:gd name="connsiteY122" fmla="*/ 3553299 h 5437921"/>
              <a:gd name="connsiteX123" fmla="*/ 3014070 w 5358174"/>
              <a:gd name="connsiteY123" fmla="*/ 3506240 h 5437921"/>
              <a:gd name="connsiteX124" fmla="*/ 3025185 w 5358174"/>
              <a:gd name="connsiteY124" fmla="*/ 3458210 h 5437921"/>
              <a:gd name="connsiteX125" fmla="*/ 3036342 w 5358174"/>
              <a:gd name="connsiteY125" fmla="*/ 3409266 h 5437921"/>
              <a:gd name="connsiteX126" fmla="*/ 3047538 w 5358174"/>
              <a:gd name="connsiteY126" fmla="*/ 3359464 h 5437921"/>
              <a:gd name="connsiteX127" fmla="*/ 3058772 w 5358174"/>
              <a:gd name="connsiteY127" fmla="*/ 3308859 h 5437921"/>
              <a:gd name="connsiteX128" fmla="*/ 3070040 w 5358174"/>
              <a:gd name="connsiteY128" fmla="*/ 3257506 h 5437921"/>
              <a:gd name="connsiteX129" fmla="*/ 3081338 w 5358174"/>
              <a:gd name="connsiteY129" fmla="*/ 3205463 h 5437921"/>
              <a:gd name="connsiteX130" fmla="*/ 3092666 w 5358174"/>
              <a:gd name="connsiteY130" fmla="*/ 3152784 h 5437921"/>
              <a:gd name="connsiteX131" fmla="*/ 3104019 w 5358174"/>
              <a:gd name="connsiteY131" fmla="*/ 3099525 h 5437921"/>
              <a:gd name="connsiteX132" fmla="*/ 3115395 w 5358174"/>
              <a:gd name="connsiteY132" fmla="*/ 3045742 h 5437921"/>
              <a:gd name="connsiteX133" fmla="*/ 3126791 w 5358174"/>
              <a:gd name="connsiteY133" fmla="*/ 2991491 h 5437921"/>
              <a:gd name="connsiteX134" fmla="*/ 3138205 w 5358174"/>
              <a:gd name="connsiteY134" fmla="*/ 2936827 h 5437921"/>
              <a:gd name="connsiteX135" fmla="*/ 3149633 w 5358174"/>
              <a:gd name="connsiteY135" fmla="*/ 2881806 h 5437921"/>
              <a:gd name="connsiteX136" fmla="*/ 3161072 w 5358174"/>
              <a:gd name="connsiteY136" fmla="*/ 2826485 h 5437921"/>
              <a:gd name="connsiteX137" fmla="*/ 3172521 w 5358174"/>
              <a:gd name="connsiteY137" fmla="*/ 2770918 h 5437921"/>
              <a:gd name="connsiteX138" fmla="*/ 3183976 w 5358174"/>
              <a:gd name="connsiteY138" fmla="*/ 2715161 h 5437921"/>
              <a:gd name="connsiteX139" fmla="*/ 3195434 w 5358174"/>
              <a:gd name="connsiteY139" fmla="*/ 2659270 h 5437921"/>
              <a:gd name="connsiteX140" fmla="*/ 3206893 w 5358174"/>
              <a:gd name="connsiteY140" fmla="*/ 2603301 h 5437921"/>
              <a:gd name="connsiteX141" fmla="*/ 3218350 w 5358174"/>
              <a:gd name="connsiteY141" fmla="*/ 2547310 h 5437921"/>
              <a:gd name="connsiteX142" fmla="*/ 3229802 w 5358174"/>
              <a:gd name="connsiteY142" fmla="*/ 2491353 h 5437921"/>
              <a:gd name="connsiteX143" fmla="*/ 3241246 w 5358174"/>
              <a:gd name="connsiteY143" fmla="*/ 2435484 h 5437921"/>
              <a:gd name="connsiteX144" fmla="*/ 3252679 w 5358174"/>
              <a:gd name="connsiteY144" fmla="*/ 2379760 h 5437921"/>
              <a:gd name="connsiteX145" fmla="*/ 3264099 w 5358174"/>
              <a:gd name="connsiteY145" fmla="*/ 2324237 h 5437921"/>
              <a:gd name="connsiteX146" fmla="*/ 3275503 w 5358174"/>
              <a:gd name="connsiteY146" fmla="*/ 2268970 h 5437921"/>
              <a:gd name="connsiteX147" fmla="*/ 3286888 w 5358174"/>
              <a:gd name="connsiteY147" fmla="*/ 2214015 h 5437921"/>
              <a:gd name="connsiteX148" fmla="*/ 3298251 w 5358174"/>
              <a:gd name="connsiteY148" fmla="*/ 2159428 h 5437921"/>
              <a:gd name="connsiteX149" fmla="*/ 3309590 w 5358174"/>
              <a:gd name="connsiteY149" fmla="*/ 2105265 h 5437921"/>
              <a:gd name="connsiteX150" fmla="*/ 3320902 w 5358174"/>
              <a:gd name="connsiteY150" fmla="*/ 2051581 h 5437921"/>
              <a:gd name="connsiteX151" fmla="*/ 3332183 w 5358174"/>
              <a:gd name="connsiteY151" fmla="*/ 1998432 h 5437921"/>
              <a:gd name="connsiteX152" fmla="*/ 3343431 w 5358174"/>
              <a:gd name="connsiteY152" fmla="*/ 1945874 h 5437921"/>
              <a:gd name="connsiteX153" fmla="*/ 3354644 w 5358174"/>
              <a:gd name="connsiteY153" fmla="*/ 1893962 h 5437921"/>
              <a:gd name="connsiteX154" fmla="*/ 3365818 w 5358174"/>
              <a:gd name="connsiteY154" fmla="*/ 1842752 h 5437921"/>
              <a:gd name="connsiteX155" fmla="*/ 3376951 w 5358174"/>
              <a:gd name="connsiteY155" fmla="*/ 1792301 h 5437921"/>
              <a:gd name="connsiteX156" fmla="*/ 3388040 w 5358174"/>
              <a:gd name="connsiteY156" fmla="*/ 1742663 h 5437921"/>
              <a:gd name="connsiteX157" fmla="*/ 3399082 w 5358174"/>
              <a:gd name="connsiteY157" fmla="*/ 1693895 h 5437921"/>
              <a:gd name="connsiteX158" fmla="*/ 3410074 w 5358174"/>
              <a:gd name="connsiteY158" fmla="*/ 1646052 h 5437921"/>
              <a:gd name="connsiteX159" fmla="*/ 3421014 w 5358174"/>
              <a:gd name="connsiteY159" fmla="*/ 1599190 h 5437921"/>
              <a:gd name="connsiteX160" fmla="*/ 3431899 w 5358174"/>
              <a:gd name="connsiteY160" fmla="*/ 1553365 h 5437921"/>
              <a:gd name="connsiteX161" fmla="*/ 3442726 w 5358174"/>
              <a:gd name="connsiteY161" fmla="*/ 1508632 h 5437921"/>
              <a:gd name="connsiteX162" fmla="*/ 3453492 w 5358174"/>
              <a:gd name="connsiteY162" fmla="*/ 1465048 h 5437921"/>
              <a:gd name="connsiteX163" fmla="*/ 3464194 w 5358174"/>
              <a:gd name="connsiteY163" fmla="*/ 1422668 h 5437921"/>
              <a:gd name="connsiteX164" fmla="*/ 3474830 w 5358174"/>
              <a:gd name="connsiteY164" fmla="*/ 1381547 h 5437921"/>
              <a:gd name="connsiteX165" fmla="*/ 3485397 w 5358174"/>
              <a:gd name="connsiteY165" fmla="*/ 1341741 h 5437921"/>
              <a:gd name="connsiteX166" fmla="*/ 3495892 w 5358174"/>
              <a:gd name="connsiteY166" fmla="*/ 1303307 h 5437921"/>
              <a:gd name="connsiteX167" fmla="*/ 3506312 w 5358174"/>
              <a:gd name="connsiteY167" fmla="*/ 1266300 h 5437921"/>
              <a:gd name="connsiteX168" fmla="*/ 3526917 w 5358174"/>
              <a:gd name="connsiteY168" fmla="*/ 1196790 h 5437921"/>
              <a:gd name="connsiteX169" fmla="*/ 3553283 w 5358174"/>
              <a:gd name="connsiteY169" fmla="*/ 1113811 h 5437921"/>
              <a:gd name="connsiteX170" fmla="*/ 3579217 w 5358174"/>
              <a:gd name="connsiteY170" fmla="*/ 1037218 h 5437921"/>
              <a:gd name="connsiteX171" fmla="*/ 3604755 w 5358174"/>
              <a:gd name="connsiteY171" fmla="*/ 966632 h 5437921"/>
              <a:gd name="connsiteX172" fmla="*/ 3629932 w 5358174"/>
              <a:gd name="connsiteY172" fmla="*/ 901676 h 5437921"/>
              <a:gd name="connsiteX173" fmla="*/ 3654782 w 5358174"/>
              <a:gd name="connsiteY173" fmla="*/ 841971 h 5437921"/>
              <a:gd name="connsiteX174" fmla="*/ 3679340 w 5358174"/>
              <a:gd name="connsiteY174" fmla="*/ 787141 h 5437921"/>
              <a:gd name="connsiteX175" fmla="*/ 3703642 w 5358174"/>
              <a:gd name="connsiteY175" fmla="*/ 736806 h 5437921"/>
              <a:gd name="connsiteX176" fmla="*/ 3727723 w 5358174"/>
              <a:gd name="connsiteY176" fmla="*/ 690590 h 5437921"/>
              <a:gd name="connsiteX177" fmla="*/ 3751617 w 5358174"/>
              <a:gd name="connsiteY177" fmla="*/ 648114 h 5437921"/>
              <a:gd name="connsiteX178" fmla="*/ 3775360 w 5358174"/>
              <a:gd name="connsiteY178" fmla="*/ 609002 h 5437921"/>
              <a:gd name="connsiteX179" fmla="*/ 3798987 w 5358174"/>
              <a:gd name="connsiteY179" fmla="*/ 572874 h 5437921"/>
              <a:gd name="connsiteX180" fmla="*/ 3822533 w 5358174"/>
              <a:gd name="connsiteY180" fmla="*/ 539354 h 5437921"/>
              <a:gd name="connsiteX181" fmla="*/ 3846033 w 5358174"/>
              <a:gd name="connsiteY181" fmla="*/ 508064 h 5437921"/>
              <a:gd name="connsiteX182" fmla="*/ 3893034 w 5358174"/>
              <a:gd name="connsiteY182" fmla="*/ 450661 h 5437921"/>
              <a:gd name="connsiteX183" fmla="*/ 3940271 w 5358174"/>
              <a:gd name="connsiteY183" fmla="*/ 397643 h 5437921"/>
              <a:gd name="connsiteX184" fmla="*/ 3988025 w 5358174"/>
              <a:gd name="connsiteY184" fmla="*/ 345988 h 5437921"/>
              <a:gd name="connsiteX185" fmla="*/ 4012183 w 5358174"/>
              <a:gd name="connsiteY185" fmla="*/ 319727 h 5437921"/>
              <a:gd name="connsiteX186" fmla="*/ 4057821 w 5358174"/>
              <a:gd name="connsiteY186" fmla="*/ 275631 h 5437921"/>
              <a:gd name="connsiteX187" fmla="*/ 4105933 w 5358174"/>
              <a:gd name="connsiteY187" fmla="*/ 239484 h 5437921"/>
              <a:gd name="connsiteX188" fmla="*/ 4155592 w 5358174"/>
              <a:gd name="connsiteY188" fmla="*/ 210447 h 5437921"/>
              <a:gd name="connsiteX189" fmla="*/ 4205870 w 5358174"/>
              <a:gd name="connsiteY189" fmla="*/ 187678 h 5437921"/>
              <a:gd name="connsiteX190" fmla="*/ 4255842 w 5358174"/>
              <a:gd name="connsiteY190" fmla="*/ 170336 h 5437921"/>
              <a:gd name="connsiteX191" fmla="*/ 4304580 w 5358174"/>
              <a:gd name="connsiteY191" fmla="*/ 157581 h 5437921"/>
              <a:gd name="connsiteX192" fmla="*/ 4351158 w 5358174"/>
              <a:gd name="connsiteY192" fmla="*/ 148571 h 5437921"/>
              <a:gd name="connsiteX193" fmla="*/ 4394648 w 5358174"/>
              <a:gd name="connsiteY193" fmla="*/ 142466 h 5437921"/>
              <a:gd name="connsiteX194" fmla="*/ 4434123 w 5358174"/>
              <a:gd name="connsiteY194" fmla="*/ 138423 h 5437921"/>
              <a:gd name="connsiteX195" fmla="*/ 4468657 w 5358174"/>
              <a:gd name="connsiteY195" fmla="*/ 135603 h 5437921"/>
              <a:gd name="connsiteX196" fmla="*/ 4797574 w 5358174"/>
              <a:gd name="connsiteY196" fmla="*/ 10335 h 5437921"/>
              <a:gd name="connsiteX197" fmla="*/ 5196917 w 5358174"/>
              <a:gd name="connsiteY197" fmla="*/ 0 h 5437921"/>
              <a:gd name="connsiteX198" fmla="*/ 5358174 w 5358174"/>
              <a:gd name="connsiteY198" fmla="*/ 4880 h 5437921"/>
              <a:gd name="connsiteX0" fmla="*/ 2985770 w 5658425"/>
              <a:gd name="connsiteY0" fmla="*/ 357065 h 5437921"/>
              <a:gd name="connsiteX1" fmla="*/ 765048 w 5658425"/>
              <a:gd name="connsiteY1" fmla="*/ 2521781 h 5437921"/>
              <a:gd name="connsiteX2" fmla="*/ 706430 w 5658425"/>
              <a:gd name="connsiteY2" fmla="*/ 2579751 h 5437921"/>
              <a:gd name="connsiteX3" fmla="*/ 650011 w 5658425"/>
              <a:gd name="connsiteY3" fmla="*/ 2633658 h 5437921"/>
              <a:gd name="connsiteX4" fmla="*/ 595807 w 5658425"/>
              <a:gd name="connsiteY4" fmla="*/ 2683765 h 5437921"/>
              <a:gd name="connsiteX5" fmla="*/ 543836 w 5658425"/>
              <a:gd name="connsiteY5" fmla="*/ 2730339 h 5437921"/>
              <a:gd name="connsiteX6" fmla="*/ 494117 w 5658425"/>
              <a:gd name="connsiteY6" fmla="*/ 2773643 h 5437921"/>
              <a:gd name="connsiteX7" fmla="*/ 446667 w 5658425"/>
              <a:gd name="connsiteY7" fmla="*/ 2813943 h 5437921"/>
              <a:gd name="connsiteX8" fmla="*/ 401504 w 5658425"/>
              <a:gd name="connsiteY8" fmla="*/ 2851505 h 5437921"/>
              <a:gd name="connsiteX9" fmla="*/ 358646 w 5658425"/>
              <a:gd name="connsiteY9" fmla="*/ 2886593 h 5437921"/>
              <a:gd name="connsiteX10" fmla="*/ 318110 w 5658425"/>
              <a:gd name="connsiteY10" fmla="*/ 2919473 h 5437921"/>
              <a:gd name="connsiteX11" fmla="*/ 279916 w 5658425"/>
              <a:gd name="connsiteY11" fmla="*/ 2950409 h 5437921"/>
              <a:gd name="connsiteX12" fmla="*/ 244079 w 5658425"/>
              <a:gd name="connsiteY12" fmla="*/ 2979666 h 5437921"/>
              <a:gd name="connsiteX13" fmla="*/ 210619 w 5658425"/>
              <a:gd name="connsiteY13" fmla="*/ 3007511 h 5437921"/>
              <a:gd name="connsiteX14" fmla="*/ 179553 w 5658425"/>
              <a:gd name="connsiteY14" fmla="*/ 3034207 h 5437921"/>
              <a:gd name="connsiteX15" fmla="*/ 150899 w 5658425"/>
              <a:gd name="connsiteY15" fmla="*/ 3060020 h 5437921"/>
              <a:gd name="connsiteX16" fmla="*/ 100898 w 5658425"/>
              <a:gd name="connsiteY16" fmla="*/ 3110058 h 5437921"/>
              <a:gd name="connsiteX17" fmla="*/ 60760 w 5658425"/>
              <a:gd name="connsiteY17" fmla="*/ 3159745 h 5437921"/>
              <a:gd name="connsiteX18" fmla="*/ 30626 w 5658425"/>
              <a:gd name="connsiteY18" fmla="*/ 3211202 h 5437921"/>
              <a:gd name="connsiteX19" fmla="*/ 10640 w 5658425"/>
              <a:gd name="connsiteY19" fmla="*/ 3266549 h 5437921"/>
              <a:gd name="connsiteX20" fmla="*/ 944 w 5658425"/>
              <a:gd name="connsiteY20" fmla="*/ 3327908 h 5437921"/>
              <a:gd name="connsiteX21" fmla="*/ 0 w 5658425"/>
              <a:gd name="connsiteY21" fmla="*/ 3361505 h 5437921"/>
              <a:gd name="connsiteX22" fmla="*/ 2149 w 5658425"/>
              <a:gd name="connsiteY22" fmla="*/ 3396094 h 5437921"/>
              <a:gd name="connsiteX23" fmla="*/ 16746 w 5658425"/>
              <a:gd name="connsiteY23" fmla="*/ 3464636 h 5437921"/>
              <a:gd name="connsiteX24" fmla="*/ 44162 w 5658425"/>
              <a:gd name="connsiteY24" fmla="*/ 3532616 h 5437921"/>
              <a:gd name="connsiteX25" fmla="*/ 62337 w 5658425"/>
              <a:gd name="connsiteY25" fmla="*/ 3566503 h 5437921"/>
              <a:gd name="connsiteX26" fmla="*/ 83309 w 5658425"/>
              <a:gd name="connsiteY26" fmla="*/ 3600379 h 5437921"/>
              <a:gd name="connsiteX27" fmla="*/ 106941 w 5658425"/>
              <a:gd name="connsiteY27" fmla="*/ 3634287 h 5437921"/>
              <a:gd name="connsiteX28" fmla="*/ 133097 w 5658425"/>
              <a:gd name="connsiteY28" fmla="*/ 3668269 h 5437921"/>
              <a:gd name="connsiteX29" fmla="*/ 161641 w 5658425"/>
              <a:gd name="connsiteY29" fmla="*/ 3702368 h 5437921"/>
              <a:gd name="connsiteX30" fmla="*/ 192437 w 5658425"/>
              <a:gd name="connsiteY30" fmla="*/ 3736629 h 5437921"/>
              <a:gd name="connsiteX31" fmla="*/ 225347 w 5658425"/>
              <a:gd name="connsiteY31" fmla="*/ 3771093 h 5437921"/>
              <a:gd name="connsiteX32" fmla="*/ 260238 w 5658425"/>
              <a:gd name="connsiteY32" fmla="*/ 3805804 h 5437921"/>
              <a:gd name="connsiteX33" fmla="*/ 296971 w 5658425"/>
              <a:gd name="connsiteY33" fmla="*/ 3840805 h 5437921"/>
              <a:gd name="connsiteX34" fmla="*/ 335411 w 5658425"/>
              <a:gd name="connsiteY34" fmla="*/ 3876138 h 5437921"/>
              <a:gd name="connsiteX35" fmla="*/ 375421 w 5658425"/>
              <a:gd name="connsiteY35" fmla="*/ 3911847 h 5437921"/>
              <a:gd name="connsiteX36" fmla="*/ 416866 w 5658425"/>
              <a:gd name="connsiteY36" fmla="*/ 3947975 h 5437921"/>
              <a:gd name="connsiteX37" fmla="*/ 459609 w 5658425"/>
              <a:gd name="connsiteY37" fmla="*/ 3984565 h 5437921"/>
              <a:gd name="connsiteX38" fmla="*/ 503514 w 5658425"/>
              <a:gd name="connsiteY38" fmla="*/ 4021659 h 5437921"/>
              <a:gd name="connsiteX39" fmla="*/ 548444 w 5658425"/>
              <a:gd name="connsiteY39" fmla="*/ 4059301 h 5437921"/>
              <a:gd name="connsiteX40" fmla="*/ 594265 w 5658425"/>
              <a:gd name="connsiteY40" fmla="*/ 4097535 h 5437921"/>
              <a:gd name="connsiteX41" fmla="*/ 640838 w 5658425"/>
              <a:gd name="connsiteY41" fmla="*/ 4136401 h 5437921"/>
              <a:gd name="connsiteX42" fmla="*/ 688029 w 5658425"/>
              <a:gd name="connsiteY42" fmla="*/ 4175945 h 5437921"/>
              <a:gd name="connsiteX43" fmla="*/ 735700 w 5658425"/>
              <a:gd name="connsiteY43" fmla="*/ 4216209 h 5437921"/>
              <a:gd name="connsiteX44" fmla="*/ 783716 w 5658425"/>
              <a:gd name="connsiteY44" fmla="*/ 4257236 h 5437921"/>
              <a:gd name="connsiteX45" fmla="*/ 813152 w 5658425"/>
              <a:gd name="connsiteY45" fmla="*/ 4282842 h 5437921"/>
              <a:gd name="connsiteX46" fmla="*/ 844074 w 5658425"/>
              <a:gd name="connsiteY46" fmla="*/ 4310248 h 5437921"/>
              <a:gd name="connsiteX47" fmla="*/ 876406 w 5658425"/>
              <a:gd name="connsiteY47" fmla="*/ 4339326 h 5437921"/>
              <a:gd name="connsiteX48" fmla="*/ 910070 w 5658425"/>
              <a:gd name="connsiteY48" fmla="*/ 4369950 h 5437921"/>
              <a:gd name="connsiteX49" fmla="*/ 944987 w 5658425"/>
              <a:gd name="connsiteY49" fmla="*/ 4401995 h 5437921"/>
              <a:gd name="connsiteX50" fmla="*/ 981080 w 5658425"/>
              <a:gd name="connsiteY50" fmla="*/ 4435334 h 5437921"/>
              <a:gd name="connsiteX51" fmla="*/ 1018272 w 5658425"/>
              <a:gd name="connsiteY51" fmla="*/ 4469841 h 5437921"/>
              <a:gd name="connsiteX52" fmla="*/ 1056484 w 5658425"/>
              <a:gd name="connsiteY52" fmla="*/ 4505390 h 5437921"/>
              <a:gd name="connsiteX53" fmla="*/ 1095638 w 5658425"/>
              <a:gd name="connsiteY53" fmla="*/ 4541854 h 5437921"/>
              <a:gd name="connsiteX54" fmla="*/ 1135658 w 5658425"/>
              <a:gd name="connsiteY54" fmla="*/ 4579108 h 5437921"/>
              <a:gd name="connsiteX55" fmla="*/ 1176464 w 5658425"/>
              <a:gd name="connsiteY55" fmla="*/ 4617024 h 5437921"/>
              <a:gd name="connsiteX56" fmla="*/ 1217979 w 5658425"/>
              <a:gd name="connsiteY56" fmla="*/ 4655478 h 5437921"/>
              <a:gd name="connsiteX57" fmla="*/ 1260126 w 5658425"/>
              <a:gd name="connsiteY57" fmla="*/ 4694343 h 5437921"/>
              <a:gd name="connsiteX58" fmla="*/ 1302827 w 5658425"/>
              <a:gd name="connsiteY58" fmla="*/ 4733492 h 5437921"/>
              <a:gd name="connsiteX59" fmla="*/ 1346003 w 5658425"/>
              <a:gd name="connsiteY59" fmla="*/ 4772800 h 5437921"/>
              <a:gd name="connsiteX60" fmla="*/ 1389577 w 5658425"/>
              <a:gd name="connsiteY60" fmla="*/ 4812140 h 5437921"/>
              <a:gd name="connsiteX61" fmla="*/ 1433471 w 5658425"/>
              <a:gd name="connsiteY61" fmla="*/ 4851386 h 5437921"/>
              <a:gd name="connsiteX62" fmla="*/ 1477607 w 5658425"/>
              <a:gd name="connsiteY62" fmla="*/ 4890412 h 5437921"/>
              <a:gd name="connsiteX63" fmla="*/ 1521908 w 5658425"/>
              <a:gd name="connsiteY63" fmla="*/ 4929092 h 5437921"/>
              <a:gd name="connsiteX64" fmla="*/ 1566296 w 5658425"/>
              <a:gd name="connsiteY64" fmla="*/ 4967299 h 5437921"/>
              <a:gd name="connsiteX65" fmla="*/ 1610693 w 5658425"/>
              <a:gd name="connsiteY65" fmla="*/ 5004908 h 5437921"/>
              <a:gd name="connsiteX66" fmla="*/ 1655021 w 5658425"/>
              <a:gd name="connsiteY66" fmla="*/ 5041792 h 5437921"/>
              <a:gd name="connsiteX67" fmla="*/ 1699202 w 5658425"/>
              <a:gd name="connsiteY67" fmla="*/ 5077825 h 5437921"/>
              <a:gd name="connsiteX68" fmla="*/ 1743158 w 5658425"/>
              <a:gd name="connsiteY68" fmla="*/ 5112881 h 5437921"/>
              <a:gd name="connsiteX69" fmla="*/ 1786812 w 5658425"/>
              <a:gd name="connsiteY69" fmla="*/ 5146834 h 5437921"/>
              <a:gd name="connsiteX70" fmla="*/ 1830086 w 5658425"/>
              <a:gd name="connsiteY70" fmla="*/ 5179557 h 5437921"/>
              <a:gd name="connsiteX71" fmla="*/ 1872903 w 5658425"/>
              <a:gd name="connsiteY71" fmla="*/ 5210925 h 5437921"/>
              <a:gd name="connsiteX72" fmla="*/ 1915183 w 5658425"/>
              <a:gd name="connsiteY72" fmla="*/ 5240810 h 5437921"/>
              <a:gd name="connsiteX73" fmla="*/ 1956850 w 5658425"/>
              <a:gd name="connsiteY73" fmla="*/ 5269088 h 5437921"/>
              <a:gd name="connsiteX74" fmla="*/ 1997825 w 5658425"/>
              <a:gd name="connsiteY74" fmla="*/ 5295631 h 5437921"/>
              <a:gd name="connsiteX75" fmla="*/ 2038032 w 5658425"/>
              <a:gd name="connsiteY75" fmla="*/ 5320314 h 5437921"/>
              <a:gd name="connsiteX76" fmla="*/ 2077391 w 5658425"/>
              <a:gd name="connsiteY76" fmla="*/ 5343010 h 5437921"/>
              <a:gd name="connsiteX77" fmla="*/ 2115826 w 5658425"/>
              <a:gd name="connsiteY77" fmla="*/ 5363593 h 5437921"/>
              <a:gd name="connsiteX78" fmla="*/ 2153258 w 5658425"/>
              <a:gd name="connsiteY78" fmla="*/ 5381938 h 5437921"/>
              <a:gd name="connsiteX79" fmla="*/ 2189609 w 5658425"/>
              <a:gd name="connsiteY79" fmla="*/ 5397917 h 5437921"/>
              <a:gd name="connsiteX80" fmla="*/ 2258760 w 5658425"/>
              <a:gd name="connsiteY80" fmla="*/ 5422276 h 5437921"/>
              <a:gd name="connsiteX81" fmla="*/ 2322656 w 5658425"/>
              <a:gd name="connsiteY81" fmla="*/ 5435660 h 5437921"/>
              <a:gd name="connsiteX82" fmla="*/ 2352439 w 5658425"/>
              <a:gd name="connsiteY82" fmla="*/ 5437921 h 5437921"/>
              <a:gd name="connsiteX83" fmla="*/ 2380674 w 5658425"/>
              <a:gd name="connsiteY83" fmla="*/ 5437060 h 5437921"/>
              <a:gd name="connsiteX84" fmla="*/ 2434324 w 5658425"/>
              <a:gd name="connsiteY84" fmla="*/ 5425182 h 5437921"/>
              <a:gd name="connsiteX85" fmla="*/ 2484287 w 5658425"/>
              <a:gd name="connsiteY85" fmla="*/ 5400649 h 5437921"/>
              <a:gd name="connsiteX86" fmla="*/ 2529138 w 5658425"/>
              <a:gd name="connsiteY86" fmla="*/ 5364766 h 5437921"/>
              <a:gd name="connsiteX87" fmla="*/ 2569330 w 5658425"/>
              <a:gd name="connsiteY87" fmla="*/ 5318313 h 5437921"/>
              <a:gd name="connsiteX88" fmla="*/ 2605316 w 5658425"/>
              <a:gd name="connsiteY88" fmla="*/ 5262067 h 5437921"/>
              <a:gd name="connsiteX89" fmla="*/ 2637549 w 5658425"/>
              <a:gd name="connsiteY89" fmla="*/ 5196806 h 5437921"/>
              <a:gd name="connsiteX90" fmla="*/ 2652400 w 5658425"/>
              <a:gd name="connsiteY90" fmla="*/ 5161038 h 5437921"/>
              <a:gd name="connsiteX91" fmla="*/ 2666482 w 5658425"/>
              <a:gd name="connsiteY91" fmla="*/ 5123308 h 5437921"/>
              <a:gd name="connsiteX92" fmla="*/ 2679853 w 5658425"/>
              <a:gd name="connsiteY92" fmla="*/ 5083713 h 5437921"/>
              <a:gd name="connsiteX93" fmla="*/ 2692568 w 5658425"/>
              <a:gd name="connsiteY93" fmla="*/ 5042350 h 5437921"/>
              <a:gd name="connsiteX94" fmla="*/ 2704685 w 5658425"/>
              <a:gd name="connsiteY94" fmla="*/ 4999316 h 5437921"/>
              <a:gd name="connsiteX95" fmla="*/ 2716261 w 5658425"/>
              <a:gd name="connsiteY95" fmla="*/ 4954709 h 5437921"/>
              <a:gd name="connsiteX96" fmla="*/ 2727351 w 5658425"/>
              <a:gd name="connsiteY96" fmla="*/ 4908627 h 5437921"/>
              <a:gd name="connsiteX97" fmla="*/ 2738012 w 5658425"/>
              <a:gd name="connsiteY97" fmla="*/ 4861165 h 5437921"/>
              <a:gd name="connsiteX98" fmla="*/ 2748301 w 5658425"/>
              <a:gd name="connsiteY98" fmla="*/ 4812422 h 5437921"/>
              <a:gd name="connsiteX99" fmla="*/ 2758275 w 5658425"/>
              <a:gd name="connsiteY99" fmla="*/ 4762494 h 5437921"/>
              <a:gd name="connsiteX100" fmla="*/ 2767990 w 5658425"/>
              <a:gd name="connsiteY100" fmla="*/ 4711480 h 5437921"/>
              <a:gd name="connsiteX101" fmla="*/ 2777504 w 5658425"/>
              <a:gd name="connsiteY101" fmla="*/ 4659475 h 5437921"/>
              <a:gd name="connsiteX102" fmla="*/ 2786871 w 5658425"/>
              <a:gd name="connsiteY102" fmla="*/ 4606577 h 5437921"/>
              <a:gd name="connsiteX103" fmla="*/ 2796150 w 5658425"/>
              <a:gd name="connsiteY103" fmla="*/ 4552884 h 5437921"/>
              <a:gd name="connsiteX104" fmla="*/ 2805397 w 5658425"/>
              <a:gd name="connsiteY104" fmla="*/ 4498493 h 5437921"/>
              <a:gd name="connsiteX105" fmla="*/ 2814667 w 5658425"/>
              <a:gd name="connsiteY105" fmla="*/ 4443501 h 5437921"/>
              <a:gd name="connsiteX106" fmla="*/ 2824019 w 5658425"/>
              <a:gd name="connsiteY106" fmla="*/ 4388005 h 5437921"/>
              <a:gd name="connsiteX107" fmla="*/ 2833509 w 5658425"/>
              <a:gd name="connsiteY107" fmla="*/ 4332102 h 5437921"/>
              <a:gd name="connsiteX108" fmla="*/ 2843193 w 5658425"/>
              <a:gd name="connsiteY108" fmla="*/ 4275889 h 5437921"/>
              <a:gd name="connsiteX109" fmla="*/ 2853127 w 5658425"/>
              <a:gd name="connsiteY109" fmla="*/ 4219465 h 5437921"/>
              <a:gd name="connsiteX110" fmla="*/ 2863370 w 5658425"/>
              <a:gd name="connsiteY110" fmla="*/ 4162925 h 5437921"/>
              <a:gd name="connsiteX111" fmla="*/ 2873976 w 5658425"/>
              <a:gd name="connsiteY111" fmla="*/ 4106368 h 5437921"/>
              <a:gd name="connsiteX112" fmla="*/ 2885003 w 5658425"/>
              <a:gd name="connsiteY112" fmla="*/ 4049890 h 5437921"/>
              <a:gd name="connsiteX113" fmla="*/ 2896507 w 5658425"/>
              <a:gd name="connsiteY113" fmla="*/ 3993589 h 5437921"/>
              <a:gd name="connsiteX114" fmla="*/ 2908546 w 5658425"/>
              <a:gd name="connsiteY114" fmla="*/ 3937562 h 5437921"/>
              <a:gd name="connsiteX115" fmla="*/ 2921175 w 5658425"/>
              <a:gd name="connsiteY115" fmla="*/ 3881906 h 5437921"/>
              <a:gd name="connsiteX116" fmla="*/ 2934451 w 5658425"/>
              <a:gd name="connsiteY116" fmla="*/ 3826718 h 5437921"/>
              <a:gd name="connsiteX117" fmla="*/ 2948431 w 5658425"/>
              <a:gd name="connsiteY117" fmla="*/ 3772095 h 5437921"/>
              <a:gd name="connsiteX118" fmla="*/ 2959233 w 5658425"/>
              <a:gd name="connsiteY118" fmla="*/ 3730722 h 5437921"/>
              <a:gd name="connsiteX119" fmla="*/ 2970093 w 5658425"/>
              <a:gd name="connsiteY119" fmla="*/ 3688100 h 5437921"/>
              <a:gd name="connsiteX120" fmla="*/ 2981010 w 5658425"/>
              <a:gd name="connsiteY120" fmla="*/ 3644285 h 5437921"/>
              <a:gd name="connsiteX121" fmla="*/ 2991980 w 5658425"/>
              <a:gd name="connsiteY121" fmla="*/ 3599333 h 5437921"/>
              <a:gd name="connsiteX122" fmla="*/ 3003001 w 5658425"/>
              <a:gd name="connsiteY122" fmla="*/ 3553299 h 5437921"/>
              <a:gd name="connsiteX123" fmla="*/ 3014070 w 5658425"/>
              <a:gd name="connsiteY123" fmla="*/ 3506240 h 5437921"/>
              <a:gd name="connsiteX124" fmla="*/ 3025185 w 5658425"/>
              <a:gd name="connsiteY124" fmla="*/ 3458210 h 5437921"/>
              <a:gd name="connsiteX125" fmla="*/ 3036342 w 5658425"/>
              <a:gd name="connsiteY125" fmla="*/ 3409266 h 5437921"/>
              <a:gd name="connsiteX126" fmla="*/ 3047538 w 5658425"/>
              <a:gd name="connsiteY126" fmla="*/ 3359464 h 5437921"/>
              <a:gd name="connsiteX127" fmla="*/ 3058772 w 5658425"/>
              <a:gd name="connsiteY127" fmla="*/ 3308859 h 5437921"/>
              <a:gd name="connsiteX128" fmla="*/ 3070040 w 5658425"/>
              <a:gd name="connsiteY128" fmla="*/ 3257506 h 5437921"/>
              <a:gd name="connsiteX129" fmla="*/ 3081338 w 5658425"/>
              <a:gd name="connsiteY129" fmla="*/ 3205463 h 5437921"/>
              <a:gd name="connsiteX130" fmla="*/ 3092666 w 5658425"/>
              <a:gd name="connsiteY130" fmla="*/ 3152784 h 5437921"/>
              <a:gd name="connsiteX131" fmla="*/ 3104019 w 5658425"/>
              <a:gd name="connsiteY131" fmla="*/ 3099525 h 5437921"/>
              <a:gd name="connsiteX132" fmla="*/ 3115395 w 5658425"/>
              <a:gd name="connsiteY132" fmla="*/ 3045742 h 5437921"/>
              <a:gd name="connsiteX133" fmla="*/ 3126791 w 5658425"/>
              <a:gd name="connsiteY133" fmla="*/ 2991491 h 5437921"/>
              <a:gd name="connsiteX134" fmla="*/ 3138205 w 5658425"/>
              <a:gd name="connsiteY134" fmla="*/ 2936827 h 5437921"/>
              <a:gd name="connsiteX135" fmla="*/ 3149633 w 5658425"/>
              <a:gd name="connsiteY135" fmla="*/ 2881806 h 5437921"/>
              <a:gd name="connsiteX136" fmla="*/ 3161072 w 5658425"/>
              <a:gd name="connsiteY136" fmla="*/ 2826485 h 5437921"/>
              <a:gd name="connsiteX137" fmla="*/ 3172521 w 5658425"/>
              <a:gd name="connsiteY137" fmla="*/ 2770918 h 5437921"/>
              <a:gd name="connsiteX138" fmla="*/ 3183976 w 5658425"/>
              <a:gd name="connsiteY138" fmla="*/ 2715161 h 5437921"/>
              <a:gd name="connsiteX139" fmla="*/ 3195434 w 5658425"/>
              <a:gd name="connsiteY139" fmla="*/ 2659270 h 5437921"/>
              <a:gd name="connsiteX140" fmla="*/ 3206893 w 5658425"/>
              <a:gd name="connsiteY140" fmla="*/ 2603301 h 5437921"/>
              <a:gd name="connsiteX141" fmla="*/ 3218350 w 5658425"/>
              <a:gd name="connsiteY141" fmla="*/ 2547310 h 5437921"/>
              <a:gd name="connsiteX142" fmla="*/ 3229802 w 5658425"/>
              <a:gd name="connsiteY142" fmla="*/ 2491353 h 5437921"/>
              <a:gd name="connsiteX143" fmla="*/ 3241246 w 5658425"/>
              <a:gd name="connsiteY143" fmla="*/ 2435484 h 5437921"/>
              <a:gd name="connsiteX144" fmla="*/ 3252679 w 5658425"/>
              <a:gd name="connsiteY144" fmla="*/ 2379760 h 5437921"/>
              <a:gd name="connsiteX145" fmla="*/ 3264099 w 5658425"/>
              <a:gd name="connsiteY145" fmla="*/ 2324237 h 5437921"/>
              <a:gd name="connsiteX146" fmla="*/ 3275503 w 5658425"/>
              <a:gd name="connsiteY146" fmla="*/ 2268970 h 5437921"/>
              <a:gd name="connsiteX147" fmla="*/ 3286888 w 5658425"/>
              <a:gd name="connsiteY147" fmla="*/ 2214015 h 5437921"/>
              <a:gd name="connsiteX148" fmla="*/ 3298251 w 5658425"/>
              <a:gd name="connsiteY148" fmla="*/ 2159428 h 5437921"/>
              <a:gd name="connsiteX149" fmla="*/ 3309590 w 5658425"/>
              <a:gd name="connsiteY149" fmla="*/ 2105265 h 5437921"/>
              <a:gd name="connsiteX150" fmla="*/ 3320902 w 5658425"/>
              <a:gd name="connsiteY150" fmla="*/ 2051581 h 5437921"/>
              <a:gd name="connsiteX151" fmla="*/ 3332183 w 5658425"/>
              <a:gd name="connsiteY151" fmla="*/ 1998432 h 5437921"/>
              <a:gd name="connsiteX152" fmla="*/ 3343431 w 5658425"/>
              <a:gd name="connsiteY152" fmla="*/ 1945874 h 5437921"/>
              <a:gd name="connsiteX153" fmla="*/ 3354644 w 5658425"/>
              <a:gd name="connsiteY153" fmla="*/ 1893962 h 5437921"/>
              <a:gd name="connsiteX154" fmla="*/ 3365818 w 5658425"/>
              <a:gd name="connsiteY154" fmla="*/ 1842752 h 5437921"/>
              <a:gd name="connsiteX155" fmla="*/ 3376951 w 5658425"/>
              <a:gd name="connsiteY155" fmla="*/ 1792301 h 5437921"/>
              <a:gd name="connsiteX156" fmla="*/ 3388040 w 5658425"/>
              <a:gd name="connsiteY156" fmla="*/ 1742663 h 5437921"/>
              <a:gd name="connsiteX157" fmla="*/ 3399082 w 5658425"/>
              <a:gd name="connsiteY157" fmla="*/ 1693895 h 5437921"/>
              <a:gd name="connsiteX158" fmla="*/ 3410074 w 5658425"/>
              <a:gd name="connsiteY158" fmla="*/ 1646052 h 5437921"/>
              <a:gd name="connsiteX159" fmla="*/ 3421014 w 5658425"/>
              <a:gd name="connsiteY159" fmla="*/ 1599190 h 5437921"/>
              <a:gd name="connsiteX160" fmla="*/ 3431899 w 5658425"/>
              <a:gd name="connsiteY160" fmla="*/ 1553365 h 5437921"/>
              <a:gd name="connsiteX161" fmla="*/ 3442726 w 5658425"/>
              <a:gd name="connsiteY161" fmla="*/ 1508632 h 5437921"/>
              <a:gd name="connsiteX162" fmla="*/ 3453492 w 5658425"/>
              <a:gd name="connsiteY162" fmla="*/ 1465048 h 5437921"/>
              <a:gd name="connsiteX163" fmla="*/ 3464194 w 5658425"/>
              <a:gd name="connsiteY163" fmla="*/ 1422668 h 5437921"/>
              <a:gd name="connsiteX164" fmla="*/ 3474830 w 5658425"/>
              <a:gd name="connsiteY164" fmla="*/ 1381547 h 5437921"/>
              <a:gd name="connsiteX165" fmla="*/ 3485397 w 5658425"/>
              <a:gd name="connsiteY165" fmla="*/ 1341741 h 5437921"/>
              <a:gd name="connsiteX166" fmla="*/ 3495892 w 5658425"/>
              <a:gd name="connsiteY166" fmla="*/ 1303307 h 5437921"/>
              <a:gd name="connsiteX167" fmla="*/ 3506312 w 5658425"/>
              <a:gd name="connsiteY167" fmla="*/ 1266300 h 5437921"/>
              <a:gd name="connsiteX168" fmla="*/ 3526917 w 5658425"/>
              <a:gd name="connsiteY168" fmla="*/ 1196790 h 5437921"/>
              <a:gd name="connsiteX169" fmla="*/ 3553283 w 5658425"/>
              <a:gd name="connsiteY169" fmla="*/ 1113811 h 5437921"/>
              <a:gd name="connsiteX170" fmla="*/ 3579217 w 5658425"/>
              <a:gd name="connsiteY170" fmla="*/ 1037218 h 5437921"/>
              <a:gd name="connsiteX171" fmla="*/ 3604755 w 5658425"/>
              <a:gd name="connsiteY171" fmla="*/ 966632 h 5437921"/>
              <a:gd name="connsiteX172" fmla="*/ 3629932 w 5658425"/>
              <a:gd name="connsiteY172" fmla="*/ 901676 h 5437921"/>
              <a:gd name="connsiteX173" fmla="*/ 3654782 w 5658425"/>
              <a:gd name="connsiteY173" fmla="*/ 841971 h 5437921"/>
              <a:gd name="connsiteX174" fmla="*/ 3679340 w 5658425"/>
              <a:gd name="connsiteY174" fmla="*/ 787141 h 5437921"/>
              <a:gd name="connsiteX175" fmla="*/ 3703642 w 5658425"/>
              <a:gd name="connsiteY175" fmla="*/ 736806 h 5437921"/>
              <a:gd name="connsiteX176" fmla="*/ 3727723 w 5658425"/>
              <a:gd name="connsiteY176" fmla="*/ 690590 h 5437921"/>
              <a:gd name="connsiteX177" fmla="*/ 3751617 w 5658425"/>
              <a:gd name="connsiteY177" fmla="*/ 648114 h 5437921"/>
              <a:gd name="connsiteX178" fmla="*/ 3775360 w 5658425"/>
              <a:gd name="connsiteY178" fmla="*/ 609002 h 5437921"/>
              <a:gd name="connsiteX179" fmla="*/ 3798987 w 5658425"/>
              <a:gd name="connsiteY179" fmla="*/ 572874 h 5437921"/>
              <a:gd name="connsiteX180" fmla="*/ 3822533 w 5658425"/>
              <a:gd name="connsiteY180" fmla="*/ 539354 h 5437921"/>
              <a:gd name="connsiteX181" fmla="*/ 3846033 w 5658425"/>
              <a:gd name="connsiteY181" fmla="*/ 508064 h 5437921"/>
              <a:gd name="connsiteX182" fmla="*/ 3893034 w 5658425"/>
              <a:gd name="connsiteY182" fmla="*/ 450661 h 5437921"/>
              <a:gd name="connsiteX183" fmla="*/ 3940271 w 5658425"/>
              <a:gd name="connsiteY183" fmla="*/ 397643 h 5437921"/>
              <a:gd name="connsiteX184" fmla="*/ 3988025 w 5658425"/>
              <a:gd name="connsiteY184" fmla="*/ 345988 h 5437921"/>
              <a:gd name="connsiteX185" fmla="*/ 4012183 w 5658425"/>
              <a:gd name="connsiteY185" fmla="*/ 319727 h 5437921"/>
              <a:gd name="connsiteX186" fmla="*/ 4057821 w 5658425"/>
              <a:gd name="connsiteY186" fmla="*/ 275631 h 5437921"/>
              <a:gd name="connsiteX187" fmla="*/ 4105933 w 5658425"/>
              <a:gd name="connsiteY187" fmla="*/ 239484 h 5437921"/>
              <a:gd name="connsiteX188" fmla="*/ 4155592 w 5658425"/>
              <a:gd name="connsiteY188" fmla="*/ 210447 h 5437921"/>
              <a:gd name="connsiteX189" fmla="*/ 4205870 w 5658425"/>
              <a:gd name="connsiteY189" fmla="*/ 187678 h 5437921"/>
              <a:gd name="connsiteX190" fmla="*/ 4255842 w 5658425"/>
              <a:gd name="connsiteY190" fmla="*/ 170336 h 5437921"/>
              <a:gd name="connsiteX191" fmla="*/ 4304580 w 5658425"/>
              <a:gd name="connsiteY191" fmla="*/ 157581 h 5437921"/>
              <a:gd name="connsiteX192" fmla="*/ 4351158 w 5658425"/>
              <a:gd name="connsiteY192" fmla="*/ 148571 h 5437921"/>
              <a:gd name="connsiteX193" fmla="*/ 4394648 w 5658425"/>
              <a:gd name="connsiteY193" fmla="*/ 142466 h 5437921"/>
              <a:gd name="connsiteX194" fmla="*/ 4434123 w 5658425"/>
              <a:gd name="connsiteY194" fmla="*/ 138423 h 5437921"/>
              <a:gd name="connsiteX195" fmla="*/ 4468657 w 5658425"/>
              <a:gd name="connsiteY195" fmla="*/ 135603 h 5437921"/>
              <a:gd name="connsiteX196" fmla="*/ 4797574 w 5658425"/>
              <a:gd name="connsiteY196" fmla="*/ 10335 h 5437921"/>
              <a:gd name="connsiteX197" fmla="*/ 5196917 w 5658425"/>
              <a:gd name="connsiteY197" fmla="*/ 0 h 5437921"/>
              <a:gd name="connsiteX198" fmla="*/ 5658425 w 5658425"/>
              <a:gd name="connsiteY198" fmla="*/ 4880 h 5437921"/>
              <a:gd name="connsiteX0" fmla="*/ 2985770 w 5658425"/>
              <a:gd name="connsiteY0" fmla="*/ 357065 h 5437921"/>
              <a:gd name="connsiteX1" fmla="*/ 765048 w 5658425"/>
              <a:gd name="connsiteY1" fmla="*/ 2521781 h 5437921"/>
              <a:gd name="connsiteX2" fmla="*/ 706430 w 5658425"/>
              <a:gd name="connsiteY2" fmla="*/ 2579751 h 5437921"/>
              <a:gd name="connsiteX3" fmla="*/ 650011 w 5658425"/>
              <a:gd name="connsiteY3" fmla="*/ 2633658 h 5437921"/>
              <a:gd name="connsiteX4" fmla="*/ 595807 w 5658425"/>
              <a:gd name="connsiteY4" fmla="*/ 2683765 h 5437921"/>
              <a:gd name="connsiteX5" fmla="*/ 543836 w 5658425"/>
              <a:gd name="connsiteY5" fmla="*/ 2730339 h 5437921"/>
              <a:gd name="connsiteX6" fmla="*/ 494117 w 5658425"/>
              <a:gd name="connsiteY6" fmla="*/ 2773643 h 5437921"/>
              <a:gd name="connsiteX7" fmla="*/ 446667 w 5658425"/>
              <a:gd name="connsiteY7" fmla="*/ 2813943 h 5437921"/>
              <a:gd name="connsiteX8" fmla="*/ 401504 w 5658425"/>
              <a:gd name="connsiteY8" fmla="*/ 2851505 h 5437921"/>
              <a:gd name="connsiteX9" fmla="*/ 358646 w 5658425"/>
              <a:gd name="connsiteY9" fmla="*/ 2886593 h 5437921"/>
              <a:gd name="connsiteX10" fmla="*/ 318110 w 5658425"/>
              <a:gd name="connsiteY10" fmla="*/ 2919473 h 5437921"/>
              <a:gd name="connsiteX11" fmla="*/ 279916 w 5658425"/>
              <a:gd name="connsiteY11" fmla="*/ 2950409 h 5437921"/>
              <a:gd name="connsiteX12" fmla="*/ 244079 w 5658425"/>
              <a:gd name="connsiteY12" fmla="*/ 2979666 h 5437921"/>
              <a:gd name="connsiteX13" fmla="*/ 210619 w 5658425"/>
              <a:gd name="connsiteY13" fmla="*/ 3007511 h 5437921"/>
              <a:gd name="connsiteX14" fmla="*/ 179553 w 5658425"/>
              <a:gd name="connsiteY14" fmla="*/ 3034207 h 5437921"/>
              <a:gd name="connsiteX15" fmla="*/ 150899 w 5658425"/>
              <a:gd name="connsiteY15" fmla="*/ 3060020 h 5437921"/>
              <a:gd name="connsiteX16" fmla="*/ 100898 w 5658425"/>
              <a:gd name="connsiteY16" fmla="*/ 3110058 h 5437921"/>
              <a:gd name="connsiteX17" fmla="*/ 60760 w 5658425"/>
              <a:gd name="connsiteY17" fmla="*/ 3159745 h 5437921"/>
              <a:gd name="connsiteX18" fmla="*/ 30626 w 5658425"/>
              <a:gd name="connsiteY18" fmla="*/ 3211202 h 5437921"/>
              <a:gd name="connsiteX19" fmla="*/ 10640 w 5658425"/>
              <a:gd name="connsiteY19" fmla="*/ 3266549 h 5437921"/>
              <a:gd name="connsiteX20" fmla="*/ 944 w 5658425"/>
              <a:gd name="connsiteY20" fmla="*/ 3327908 h 5437921"/>
              <a:gd name="connsiteX21" fmla="*/ 0 w 5658425"/>
              <a:gd name="connsiteY21" fmla="*/ 3361505 h 5437921"/>
              <a:gd name="connsiteX22" fmla="*/ 247808 w 5658425"/>
              <a:gd name="connsiteY22" fmla="*/ 3396094 h 5437921"/>
              <a:gd name="connsiteX23" fmla="*/ 16746 w 5658425"/>
              <a:gd name="connsiteY23" fmla="*/ 3464636 h 5437921"/>
              <a:gd name="connsiteX24" fmla="*/ 44162 w 5658425"/>
              <a:gd name="connsiteY24" fmla="*/ 3532616 h 5437921"/>
              <a:gd name="connsiteX25" fmla="*/ 62337 w 5658425"/>
              <a:gd name="connsiteY25" fmla="*/ 3566503 h 5437921"/>
              <a:gd name="connsiteX26" fmla="*/ 83309 w 5658425"/>
              <a:gd name="connsiteY26" fmla="*/ 3600379 h 5437921"/>
              <a:gd name="connsiteX27" fmla="*/ 106941 w 5658425"/>
              <a:gd name="connsiteY27" fmla="*/ 3634287 h 5437921"/>
              <a:gd name="connsiteX28" fmla="*/ 133097 w 5658425"/>
              <a:gd name="connsiteY28" fmla="*/ 3668269 h 5437921"/>
              <a:gd name="connsiteX29" fmla="*/ 161641 w 5658425"/>
              <a:gd name="connsiteY29" fmla="*/ 3702368 h 5437921"/>
              <a:gd name="connsiteX30" fmla="*/ 192437 w 5658425"/>
              <a:gd name="connsiteY30" fmla="*/ 3736629 h 5437921"/>
              <a:gd name="connsiteX31" fmla="*/ 225347 w 5658425"/>
              <a:gd name="connsiteY31" fmla="*/ 3771093 h 5437921"/>
              <a:gd name="connsiteX32" fmla="*/ 260238 w 5658425"/>
              <a:gd name="connsiteY32" fmla="*/ 3805804 h 5437921"/>
              <a:gd name="connsiteX33" fmla="*/ 296971 w 5658425"/>
              <a:gd name="connsiteY33" fmla="*/ 3840805 h 5437921"/>
              <a:gd name="connsiteX34" fmla="*/ 335411 w 5658425"/>
              <a:gd name="connsiteY34" fmla="*/ 3876138 h 5437921"/>
              <a:gd name="connsiteX35" fmla="*/ 375421 w 5658425"/>
              <a:gd name="connsiteY35" fmla="*/ 3911847 h 5437921"/>
              <a:gd name="connsiteX36" fmla="*/ 416866 w 5658425"/>
              <a:gd name="connsiteY36" fmla="*/ 3947975 h 5437921"/>
              <a:gd name="connsiteX37" fmla="*/ 459609 w 5658425"/>
              <a:gd name="connsiteY37" fmla="*/ 3984565 h 5437921"/>
              <a:gd name="connsiteX38" fmla="*/ 503514 w 5658425"/>
              <a:gd name="connsiteY38" fmla="*/ 4021659 h 5437921"/>
              <a:gd name="connsiteX39" fmla="*/ 548444 w 5658425"/>
              <a:gd name="connsiteY39" fmla="*/ 4059301 h 5437921"/>
              <a:gd name="connsiteX40" fmla="*/ 594265 w 5658425"/>
              <a:gd name="connsiteY40" fmla="*/ 4097535 h 5437921"/>
              <a:gd name="connsiteX41" fmla="*/ 640838 w 5658425"/>
              <a:gd name="connsiteY41" fmla="*/ 4136401 h 5437921"/>
              <a:gd name="connsiteX42" fmla="*/ 688029 w 5658425"/>
              <a:gd name="connsiteY42" fmla="*/ 4175945 h 5437921"/>
              <a:gd name="connsiteX43" fmla="*/ 735700 w 5658425"/>
              <a:gd name="connsiteY43" fmla="*/ 4216209 h 5437921"/>
              <a:gd name="connsiteX44" fmla="*/ 783716 w 5658425"/>
              <a:gd name="connsiteY44" fmla="*/ 4257236 h 5437921"/>
              <a:gd name="connsiteX45" fmla="*/ 813152 w 5658425"/>
              <a:gd name="connsiteY45" fmla="*/ 4282842 h 5437921"/>
              <a:gd name="connsiteX46" fmla="*/ 844074 w 5658425"/>
              <a:gd name="connsiteY46" fmla="*/ 4310248 h 5437921"/>
              <a:gd name="connsiteX47" fmla="*/ 876406 w 5658425"/>
              <a:gd name="connsiteY47" fmla="*/ 4339326 h 5437921"/>
              <a:gd name="connsiteX48" fmla="*/ 910070 w 5658425"/>
              <a:gd name="connsiteY48" fmla="*/ 4369950 h 5437921"/>
              <a:gd name="connsiteX49" fmla="*/ 944987 w 5658425"/>
              <a:gd name="connsiteY49" fmla="*/ 4401995 h 5437921"/>
              <a:gd name="connsiteX50" fmla="*/ 981080 w 5658425"/>
              <a:gd name="connsiteY50" fmla="*/ 4435334 h 5437921"/>
              <a:gd name="connsiteX51" fmla="*/ 1018272 w 5658425"/>
              <a:gd name="connsiteY51" fmla="*/ 4469841 h 5437921"/>
              <a:gd name="connsiteX52" fmla="*/ 1056484 w 5658425"/>
              <a:gd name="connsiteY52" fmla="*/ 4505390 h 5437921"/>
              <a:gd name="connsiteX53" fmla="*/ 1095638 w 5658425"/>
              <a:gd name="connsiteY53" fmla="*/ 4541854 h 5437921"/>
              <a:gd name="connsiteX54" fmla="*/ 1135658 w 5658425"/>
              <a:gd name="connsiteY54" fmla="*/ 4579108 h 5437921"/>
              <a:gd name="connsiteX55" fmla="*/ 1176464 w 5658425"/>
              <a:gd name="connsiteY55" fmla="*/ 4617024 h 5437921"/>
              <a:gd name="connsiteX56" fmla="*/ 1217979 w 5658425"/>
              <a:gd name="connsiteY56" fmla="*/ 4655478 h 5437921"/>
              <a:gd name="connsiteX57" fmla="*/ 1260126 w 5658425"/>
              <a:gd name="connsiteY57" fmla="*/ 4694343 h 5437921"/>
              <a:gd name="connsiteX58" fmla="*/ 1302827 w 5658425"/>
              <a:gd name="connsiteY58" fmla="*/ 4733492 h 5437921"/>
              <a:gd name="connsiteX59" fmla="*/ 1346003 w 5658425"/>
              <a:gd name="connsiteY59" fmla="*/ 4772800 h 5437921"/>
              <a:gd name="connsiteX60" fmla="*/ 1389577 w 5658425"/>
              <a:gd name="connsiteY60" fmla="*/ 4812140 h 5437921"/>
              <a:gd name="connsiteX61" fmla="*/ 1433471 w 5658425"/>
              <a:gd name="connsiteY61" fmla="*/ 4851386 h 5437921"/>
              <a:gd name="connsiteX62" fmla="*/ 1477607 w 5658425"/>
              <a:gd name="connsiteY62" fmla="*/ 4890412 h 5437921"/>
              <a:gd name="connsiteX63" fmla="*/ 1521908 w 5658425"/>
              <a:gd name="connsiteY63" fmla="*/ 4929092 h 5437921"/>
              <a:gd name="connsiteX64" fmla="*/ 1566296 w 5658425"/>
              <a:gd name="connsiteY64" fmla="*/ 4967299 h 5437921"/>
              <a:gd name="connsiteX65" fmla="*/ 1610693 w 5658425"/>
              <a:gd name="connsiteY65" fmla="*/ 5004908 h 5437921"/>
              <a:gd name="connsiteX66" fmla="*/ 1655021 w 5658425"/>
              <a:gd name="connsiteY66" fmla="*/ 5041792 h 5437921"/>
              <a:gd name="connsiteX67" fmla="*/ 1699202 w 5658425"/>
              <a:gd name="connsiteY67" fmla="*/ 5077825 h 5437921"/>
              <a:gd name="connsiteX68" fmla="*/ 1743158 w 5658425"/>
              <a:gd name="connsiteY68" fmla="*/ 5112881 h 5437921"/>
              <a:gd name="connsiteX69" fmla="*/ 1786812 w 5658425"/>
              <a:gd name="connsiteY69" fmla="*/ 5146834 h 5437921"/>
              <a:gd name="connsiteX70" fmla="*/ 1830086 w 5658425"/>
              <a:gd name="connsiteY70" fmla="*/ 5179557 h 5437921"/>
              <a:gd name="connsiteX71" fmla="*/ 1872903 w 5658425"/>
              <a:gd name="connsiteY71" fmla="*/ 5210925 h 5437921"/>
              <a:gd name="connsiteX72" fmla="*/ 1915183 w 5658425"/>
              <a:gd name="connsiteY72" fmla="*/ 5240810 h 5437921"/>
              <a:gd name="connsiteX73" fmla="*/ 1956850 w 5658425"/>
              <a:gd name="connsiteY73" fmla="*/ 5269088 h 5437921"/>
              <a:gd name="connsiteX74" fmla="*/ 1997825 w 5658425"/>
              <a:gd name="connsiteY74" fmla="*/ 5295631 h 5437921"/>
              <a:gd name="connsiteX75" fmla="*/ 2038032 w 5658425"/>
              <a:gd name="connsiteY75" fmla="*/ 5320314 h 5437921"/>
              <a:gd name="connsiteX76" fmla="*/ 2077391 w 5658425"/>
              <a:gd name="connsiteY76" fmla="*/ 5343010 h 5437921"/>
              <a:gd name="connsiteX77" fmla="*/ 2115826 w 5658425"/>
              <a:gd name="connsiteY77" fmla="*/ 5363593 h 5437921"/>
              <a:gd name="connsiteX78" fmla="*/ 2153258 w 5658425"/>
              <a:gd name="connsiteY78" fmla="*/ 5381938 h 5437921"/>
              <a:gd name="connsiteX79" fmla="*/ 2189609 w 5658425"/>
              <a:gd name="connsiteY79" fmla="*/ 5397917 h 5437921"/>
              <a:gd name="connsiteX80" fmla="*/ 2258760 w 5658425"/>
              <a:gd name="connsiteY80" fmla="*/ 5422276 h 5437921"/>
              <a:gd name="connsiteX81" fmla="*/ 2322656 w 5658425"/>
              <a:gd name="connsiteY81" fmla="*/ 5435660 h 5437921"/>
              <a:gd name="connsiteX82" fmla="*/ 2352439 w 5658425"/>
              <a:gd name="connsiteY82" fmla="*/ 5437921 h 5437921"/>
              <a:gd name="connsiteX83" fmla="*/ 2380674 w 5658425"/>
              <a:gd name="connsiteY83" fmla="*/ 5437060 h 5437921"/>
              <a:gd name="connsiteX84" fmla="*/ 2434324 w 5658425"/>
              <a:gd name="connsiteY84" fmla="*/ 5425182 h 5437921"/>
              <a:gd name="connsiteX85" fmla="*/ 2484287 w 5658425"/>
              <a:gd name="connsiteY85" fmla="*/ 5400649 h 5437921"/>
              <a:gd name="connsiteX86" fmla="*/ 2529138 w 5658425"/>
              <a:gd name="connsiteY86" fmla="*/ 5364766 h 5437921"/>
              <a:gd name="connsiteX87" fmla="*/ 2569330 w 5658425"/>
              <a:gd name="connsiteY87" fmla="*/ 5318313 h 5437921"/>
              <a:gd name="connsiteX88" fmla="*/ 2605316 w 5658425"/>
              <a:gd name="connsiteY88" fmla="*/ 5262067 h 5437921"/>
              <a:gd name="connsiteX89" fmla="*/ 2637549 w 5658425"/>
              <a:gd name="connsiteY89" fmla="*/ 5196806 h 5437921"/>
              <a:gd name="connsiteX90" fmla="*/ 2652400 w 5658425"/>
              <a:gd name="connsiteY90" fmla="*/ 5161038 h 5437921"/>
              <a:gd name="connsiteX91" fmla="*/ 2666482 w 5658425"/>
              <a:gd name="connsiteY91" fmla="*/ 5123308 h 5437921"/>
              <a:gd name="connsiteX92" fmla="*/ 2679853 w 5658425"/>
              <a:gd name="connsiteY92" fmla="*/ 5083713 h 5437921"/>
              <a:gd name="connsiteX93" fmla="*/ 2692568 w 5658425"/>
              <a:gd name="connsiteY93" fmla="*/ 5042350 h 5437921"/>
              <a:gd name="connsiteX94" fmla="*/ 2704685 w 5658425"/>
              <a:gd name="connsiteY94" fmla="*/ 4999316 h 5437921"/>
              <a:gd name="connsiteX95" fmla="*/ 2716261 w 5658425"/>
              <a:gd name="connsiteY95" fmla="*/ 4954709 h 5437921"/>
              <a:gd name="connsiteX96" fmla="*/ 2727351 w 5658425"/>
              <a:gd name="connsiteY96" fmla="*/ 4908627 h 5437921"/>
              <a:gd name="connsiteX97" fmla="*/ 2738012 w 5658425"/>
              <a:gd name="connsiteY97" fmla="*/ 4861165 h 5437921"/>
              <a:gd name="connsiteX98" fmla="*/ 2748301 w 5658425"/>
              <a:gd name="connsiteY98" fmla="*/ 4812422 h 5437921"/>
              <a:gd name="connsiteX99" fmla="*/ 2758275 w 5658425"/>
              <a:gd name="connsiteY99" fmla="*/ 4762494 h 5437921"/>
              <a:gd name="connsiteX100" fmla="*/ 2767990 w 5658425"/>
              <a:gd name="connsiteY100" fmla="*/ 4711480 h 5437921"/>
              <a:gd name="connsiteX101" fmla="*/ 2777504 w 5658425"/>
              <a:gd name="connsiteY101" fmla="*/ 4659475 h 5437921"/>
              <a:gd name="connsiteX102" fmla="*/ 2786871 w 5658425"/>
              <a:gd name="connsiteY102" fmla="*/ 4606577 h 5437921"/>
              <a:gd name="connsiteX103" fmla="*/ 2796150 w 5658425"/>
              <a:gd name="connsiteY103" fmla="*/ 4552884 h 5437921"/>
              <a:gd name="connsiteX104" fmla="*/ 2805397 w 5658425"/>
              <a:gd name="connsiteY104" fmla="*/ 4498493 h 5437921"/>
              <a:gd name="connsiteX105" fmla="*/ 2814667 w 5658425"/>
              <a:gd name="connsiteY105" fmla="*/ 4443501 h 5437921"/>
              <a:gd name="connsiteX106" fmla="*/ 2824019 w 5658425"/>
              <a:gd name="connsiteY106" fmla="*/ 4388005 h 5437921"/>
              <a:gd name="connsiteX107" fmla="*/ 2833509 w 5658425"/>
              <a:gd name="connsiteY107" fmla="*/ 4332102 h 5437921"/>
              <a:gd name="connsiteX108" fmla="*/ 2843193 w 5658425"/>
              <a:gd name="connsiteY108" fmla="*/ 4275889 h 5437921"/>
              <a:gd name="connsiteX109" fmla="*/ 2853127 w 5658425"/>
              <a:gd name="connsiteY109" fmla="*/ 4219465 h 5437921"/>
              <a:gd name="connsiteX110" fmla="*/ 2863370 w 5658425"/>
              <a:gd name="connsiteY110" fmla="*/ 4162925 h 5437921"/>
              <a:gd name="connsiteX111" fmla="*/ 2873976 w 5658425"/>
              <a:gd name="connsiteY111" fmla="*/ 4106368 h 5437921"/>
              <a:gd name="connsiteX112" fmla="*/ 2885003 w 5658425"/>
              <a:gd name="connsiteY112" fmla="*/ 4049890 h 5437921"/>
              <a:gd name="connsiteX113" fmla="*/ 2896507 w 5658425"/>
              <a:gd name="connsiteY113" fmla="*/ 3993589 h 5437921"/>
              <a:gd name="connsiteX114" fmla="*/ 2908546 w 5658425"/>
              <a:gd name="connsiteY114" fmla="*/ 3937562 h 5437921"/>
              <a:gd name="connsiteX115" fmla="*/ 2921175 w 5658425"/>
              <a:gd name="connsiteY115" fmla="*/ 3881906 h 5437921"/>
              <a:gd name="connsiteX116" fmla="*/ 2934451 w 5658425"/>
              <a:gd name="connsiteY116" fmla="*/ 3826718 h 5437921"/>
              <a:gd name="connsiteX117" fmla="*/ 2948431 w 5658425"/>
              <a:gd name="connsiteY117" fmla="*/ 3772095 h 5437921"/>
              <a:gd name="connsiteX118" fmla="*/ 2959233 w 5658425"/>
              <a:gd name="connsiteY118" fmla="*/ 3730722 h 5437921"/>
              <a:gd name="connsiteX119" fmla="*/ 2970093 w 5658425"/>
              <a:gd name="connsiteY119" fmla="*/ 3688100 h 5437921"/>
              <a:gd name="connsiteX120" fmla="*/ 2981010 w 5658425"/>
              <a:gd name="connsiteY120" fmla="*/ 3644285 h 5437921"/>
              <a:gd name="connsiteX121" fmla="*/ 2991980 w 5658425"/>
              <a:gd name="connsiteY121" fmla="*/ 3599333 h 5437921"/>
              <a:gd name="connsiteX122" fmla="*/ 3003001 w 5658425"/>
              <a:gd name="connsiteY122" fmla="*/ 3553299 h 5437921"/>
              <a:gd name="connsiteX123" fmla="*/ 3014070 w 5658425"/>
              <a:gd name="connsiteY123" fmla="*/ 3506240 h 5437921"/>
              <a:gd name="connsiteX124" fmla="*/ 3025185 w 5658425"/>
              <a:gd name="connsiteY124" fmla="*/ 3458210 h 5437921"/>
              <a:gd name="connsiteX125" fmla="*/ 3036342 w 5658425"/>
              <a:gd name="connsiteY125" fmla="*/ 3409266 h 5437921"/>
              <a:gd name="connsiteX126" fmla="*/ 3047538 w 5658425"/>
              <a:gd name="connsiteY126" fmla="*/ 3359464 h 5437921"/>
              <a:gd name="connsiteX127" fmla="*/ 3058772 w 5658425"/>
              <a:gd name="connsiteY127" fmla="*/ 3308859 h 5437921"/>
              <a:gd name="connsiteX128" fmla="*/ 3070040 w 5658425"/>
              <a:gd name="connsiteY128" fmla="*/ 3257506 h 5437921"/>
              <a:gd name="connsiteX129" fmla="*/ 3081338 w 5658425"/>
              <a:gd name="connsiteY129" fmla="*/ 3205463 h 5437921"/>
              <a:gd name="connsiteX130" fmla="*/ 3092666 w 5658425"/>
              <a:gd name="connsiteY130" fmla="*/ 3152784 h 5437921"/>
              <a:gd name="connsiteX131" fmla="*/ 3104019 w 5658425"/>
              <a:gd name="connsiteY131" fmla="*/ 3099525 h 5437921"/>
              <a:gd name="connsiteX132" fmla="*/ 3115395 w 5658425"/>
              <a:gd name="connsiteY132" fmla="*/ 3045742 h 5437921"/>
              <a:gd name="connsiteX133" fmla="*/ 3126791 w 5658425"/>
              <a:gd name="connsiteY133" fmla="*/ 2991491 h 5437921"/>
              <a:gd name="connsiteX134" fmla="*/ 3138205 w 5658425"/>
              <a:gd name="connsiteY134" fmla="*/ 2936827 h 5437921"/>
              <a:gd name="connsiteX135" fmla="*/ 3149633 w 5658425"/>
              <a:gd name="connsiteY135" fmla="*/ 2881806 h 5437921"/>
              <a:gd name="connsiteX136" fmla="*/ 3161072 w 5658425"/>
              <a:gd name="connsiteY136" fmla="*/ 2826485 h 5437921"/>
              <a:gd name="connsiteX137" fmla="*/ 3172521 w 5658425"/>
              <a:gd name="connsiteY137" fmla="*/ 2770918 h 5437921"/>
              <a:gd name="connsiteX138" fmla="*/ 3183976 w 5658425"/>
              <a:gd name="connsiteY138" fmla="*/ 2715161 h 5437921"/>
              <a:gd name="connsiteX139" fmla="*/ 3195434 w 5658425"/>
              <a:gd name="connsiteY139" fmla="*/ 2659270 h 5437921"/>
              <a:gd name="connsiteX140" fmla="*/ 3206893 w 5658425"/>
              <a:gd name="connsiteY140" fmla="*/ 2603301 h 5437921"/>
              <a:gd name="connsiteX141" fmla="*/ 3218350 w 5658425"/>
              <a:gd name="connsiteY141" fmla="*/ 2547310 h 5437921"/>
              <a:gd name="connsiteX142" fmla="*/ 3229802 w 5658425"/>
              <a:gd name="connsiteY142" fmla="*/ 2491353 h 5437921"/>
              <a:gd name="connsiteX143" fmla="*/ 3241246 w 5658425"/>
              <a:gd name="connsiteY143" fmla="*/ 2435484 h 5437921"/>
              <a:gd name="connsiteX144" fmla="*/ 3252679 w 5658425"/>
              <a:gd name="connsiteY144" fmla="*/ 2379760 h 5437921"/>
              <a:gd name="connsiteX145" fmla="*/ 3264099 w 5658425"/>
              <a:gd name="connsiteY145" fmla="*/ 2324237 h 5437921"/>
              <a:gd name="connsiteX146" fmla="*/ 3275503 w 5658425"/>
              <a:gd name="connsiteY146" fmla="*/ 2268970 h 5437921"/>
              <a:gd name="connsiteX147" fmla="*/ 3286888 w 5658425"/>
              <a:gd name="connsiteY147" fmla="*/ 2214015 h 5437921"/>
              <a:gd name="connsiteX148" fmla="*/ 3298251 w 5658425"/>
              <a:gd name="connsiteY148" fmla="*/ 2159428 h 5437921"/>
              <a:gd name="connsiteX149" fmla="*/ 3309590 w 5658425"/>
              <a:gd name="connsiteY149" fmla="*/ 2105265 h 5437921"/>
              <a:gd name="connsiteX150" fmla="*/ 3320902 w 5658425"/>
              <a:gd name="connsiteY150" fmla="*/ 2051581 h 5437921"/>
              <a:gd name="connsiteX151" fmla="*/ 3332183 w 5658425"/>
              <a:gd name="connsiteY151" fmla="*/ 1998432 h 5437921"/>
              <a:gd name="connsiteX152" fmla="*/ 3343431 w 5658425"/>
              <a:gd name="connsiteY152" fmla="*/ 1945874 h 5437921"/>
              <a:gd name="connsiteX153" fmla="*/ 3354644 w 5658425"/>
              <a:gd name="connsiteY153" fmla="*/ 1893962 h 5437921"/>
              <a:gd name="connsiteX154" fmla="*/ 3365818 w 5658425"/>
              <a:gd name="connsiteY154" fmla="*/ 1842752 h 5437921"/>
              <a:gd name="connsiteX155" fmla="*/ 3376951 w 5658425"/>
              <a:gd name="connsiteY155" fmla="*/ 1792301 h 5437921"/>
              <a:gd name="connsiteX156" fmla="*/ 3388040 w 5658425"/>
              <a:gd name="connsiteY156" fmla="*/ 1742663 h 5437921"/>
              <a:gd name="connsiteX157" fmla="*/ 3399082 w 5658425"/>
              <a:gd name="connsiteY157" fmla="*/ 1693895 h 5437921"/>
              <a:gd name="connsiteX158" fmla="*/ 3410074 w 5658425"/>
              <a:gd name="connsiteY158" fmla="*/ 1646052 h 5437921"/>
              <a:gd name="connsiteX159" fmla="*/ 3421014 w 5658425"/>
              <a:gd name="connsiteY159" fmla="*/ 1599190 h 5437921"/>
              <a:gd name="connsiteX160" fmla="*/ 3431899 w 5658425"/>
              <a:gd name="connsiteY160" fmla="*/ 1553365 h 5437921"/>
              <a:gd name="connsiteX161" fmla="*/ 3442726 w 5658425"/>
              <a:gd name="connsiteY161" fmla="*/ 1508632 h 5437921"/>
              <a:gd name="connsiteX162" fmla="*/ 3453492 w 5658425"/>
              <a:gd name="connsiteY162" fmla="*/ 1465048 h 5437921"/>
              <a:gd name="connsiteX163" fmla="*/ 3464194 w 5658425"/>
              <a:gd name="connsiteY163" fmla="*/ 1422668 h 5437921"/>
              <a:gd name="connsiteX164" fmla="*/ 3474830 w 5658425"/>
              <a:gd name="connsiteY164" fmla="*/ 1381547 h 5437921"/>
              <a:gd name="connsiteX165" fmla="*/ 3485397 w 5658425"/>
              <a:gd name="connsiteY165" fmla="*/ 1341741 h 5437921"/>
              <a:gd name="connsiteX166" fmla="*/ 3495892 w 5658425"/>
              <a:gd name="connsiteY166" fmla="*/ 1303307 h 5437921"/>
              <a:gd name="connsiteX167" fmla="*/ 3506312 w 5658425"/>
              <a:gd name="connsiteY167" fmla="*/ 1266300 h 5437921"/>
              <a:gd name="connsiteX168" fmla="*/ 3526917 w 5658425"/>
              <a:gd name="connsiteY168" fmla="*/ 1196790 h 5437921"/>
              <a:gd name="connsiteX169" fmla="*/ 3553283 w 5658425"/>
              <a:gd name="connsiteY169" fmla="*/ 1113811 h 5437921"/>
              <a:gd name="connsiteX170" fmla="*/ 3579217 w 5658425"/>
              <a:gd name="connsiteY170" fmla="*/ 1037218 h 5437921"/>
              <a:gd name="connsiteX171" fmla="*/ 3604755 w 5658425"/>
              <a:gd name="connsiteY171" fmla="*/ 966632 h 5437921"/>
              <a:gd name="connsiteX172" fmla="*/ 3629932 w 5658425"/>
              <a:gd name="connsiteY172" fmla="*/ 901676 h 5437921"/>
              <a:gd name="connsiteX173" fmla="*/ 3654782 w 5658425"/>
              <a:gd name="connsiteY173" fmla="*/ 841971 h 5437921"/>
              <a:gd name="connsiteX174" fmla="*/ 3679340 w 5658425"/>
              <a:gd name="connsiteY174" fmla="*/ 787141 h 5437921"/>
              <a:gd name="connsiteX175" fmla="*/ 3703642 w 5658425"/>
              <a:gd name="connsiteY175" fmla="*/ 736806 h 5437921"/>
              <a:gd name="connsiteX176" fmla="*/ 3727723 w 5658425"/>
              <a:gd name="connsiteY176" fmla="*/ 690590 h 5437921"/>
              <a:gd name="connsiteX177" fmla="*/ 3751617 w 5658425"/>
              <a:gd name="connsiteY177" fmla="*/ 648114 h 5437921"/>
              <a:gd name="connsiteX178" fmla="*/ 3775360 w 5658425"/>
              <a:gd name="connsiteY178" fmla="*/ 609002 h 5437921"/>
              <a:gd name="connsiteX179" fmla="*/ 3798987 w 5658425"/>
              <a:gd name="connsiteY179" fmla="*/ 572874 h 5437921"/>
              <a:gd name="connsiteX180" fmla="*/ 3822533 w 5658425"/>
              <a:gd name="connsiteY180" fmla="*/ 539354 h 5437921"/>
              <a:gd name="connsiteX181" fmla="*/ 3846033 w 5658425"/>
              <a:gd name="connsiteY181" fmla="*/ 508064 h 5437921"/>
              <a:gd name="connsiteX182" fmla="*/ 3893034 w 5658425"/>
              <a:gd name="connsiteY182" fmla="*/ 450661 h 5437921"/>
              <a:gd name="connsiteX183" fmla="*/ 3940271 w 5658425"/>
              <a:gd name="connsiteY183" fmla="*/ 397643 h 5437921"/>
              <a:gd name="connsiteX184" fmla="*/ 3988025 w 5658425"/>
              <a:gd name="connsiteY184" fmla="*/ 345988 h 5437921"/>
              <a:gd name="connsiteX185" fmla="*/ 4012183 w 5658425"/>
              <a:gd name="connsiteY185" fmla="*/ 319727 h 5437921"/>
              <a:gd name="connsiteX186" fmla="*/ 4057821 w 5658425"/>
              <a:gd name="connsiteY186" fmla="*/ 275631 h 5437921"/>
              <a:gd name="connsiteX187" fmla="*/ 4105933 w 5658425"/>
              <a:gd name="connsiteY187" fmla="*/ 239484 h 5437921"/>
              <a:gd name="connsiteX188" fmla="*/ 4155592 w 5658425"/>
              <a:gd name="connsiteY188" fmla="*/ 210447 h 5437921"/>
              <a:gd name="connsiteX189" fmla="*/ 4205870 w 5658425"/>
              <a:gd name="connsiteY189" fmla="*/ 187678 h 5437921"/>
              <a:gd name="connsiteX190" fmla="*/ 4255842 w 5658425"/>
              <a:gd name="connsiteY190" fmla="*/ 170336 h 5437921"/>
              <a:gd name="connsiteX191" fmla="*/ 4304580 w 5658425"/>
              <a:gd name="connsiteY191" fmla="*/ 157581 h 5437921"/>
              <a:gd name="connsiteX192" fmla="*/ 4351158 w 5658425"/>
              <a:gd name="connsiteY192" fmla="*/ 148571 h 5437921"/>
              <a:gd name="connsiteX193" fmla="*/ 4394648 w 5658425"/>
              <a:gd name="connsiteY193" fmla="*/ 142466 h 5437921"/>
              <a:gd name="connsiteX194" fmla="*/ 4434123 w 5658425"/>
              <a:gd name="connsiteY194" fmla="*/ 138423 h 5437921"/>
              <a:gd name="connsiteX195" fmla="*/ 4468657 w 5658425"/>
              <a:gd name="connsiteY195" fmla="*/ 135603 h 5437921"/>
              <a:gd name="connsiteX196" fmla="*/ 4797574 w 5658425"/>
              <a:gd name="connsiteY196" fmla="*/ 10335 h 5437921"/>
              <a:gd name="connsiteX197" fmla="*/ 5196917 w 5658425"/>
              <a:gd name="connsiteY197" fmla="*/ 0 h 5437921"/>
              <a:gd name="connsiteX198" fmla="*/ 5658425 w 5658425"/>
              <a:gd name="connsiteY198" fmla="*/ 4880 h 5437921"/>
              <a:gd name="connsiteX0" fmla="*/ 2985770 w 5658425"/>
              <a:gd name="connsiteY0" fmla="*/ 357065 h 5437921"/>
              <a:gd name="connsiteX1" fmla="*/ 765048 w 5658425"/>
              <a:gd name="connsiteY1" fmla="*/ 2521781 h 5437921"/>
              <a:gd name="connsiteX2" fmla="*/ 706430 w 5658425"/>
              <a:gd name="connsiteY2" fmla="*/ 2579751 h 5437921"/>
              <a:gd name="connsiteX3" fmla="*/ 650011 w 5658425"/>
              <a:gd name="connsiteY3" fmla="*/ 2633658 h 5437921"/>
              <a:gd name="connsiteX4" fmla="*/ 595807 w 5658425"/>
              <a:gd name="connsiteY4" fmla="*/ 2683765 h 5437921"/>
              <a:gd name="connsiteX5" fmla="*/ 543836 w 5658425"/>
              <a:gd name="connsiteY5" fmla="*/ 2730339 h 5437921"/>
              <a:gd name="connsiteX6" fmla="*/ 494117 w 5658425"/>
              <a:gd name="connsiteY6" fmla="*/ 2773643 h 5437921"/>
              <a:gd name="connsiteX7" fmla="*/ 446667 w 5658425"/>
              <a:gd name="connsiteY7" fmla="*/ 2813943 h 5437921"/>
              <a:gd name="connsiteX8" fmla="*/ 401504 w 5658425"/>
              <a:gd name="connsiteY8" fmla="*/ 2851505 h 5437921"/>
              <a:gd name="connsiteX9" fmla="*/ 358646 w 5658425"/>
              <a:gd name="connsiteY9" fmla="*/ 2886593 h 5437921"/>
              <a:gd name="connsiteX10" fmla="*/ 318110 w 5658425"/>
              <a:gd name="connsiteY10" fmla="*/ 2919473 h 5437921"/>
              <a:gd name="connsiteX11" fmla="*/ 279916 w 5658425"/>
              <a:gd name="connsiteY11" fmla="*/ 2950409 h 5437921"/>
              <a:gd name="connsiteX12" fmla="*/ 244079 w 5658425"/>
              <a:gd name="connsiteY12" fmla="*/ 2979666 h 5437921"/>
              <a:gd name="connsiteX13" fmla="*/ 210619 w 5658425"/>
              <a:gd name="connsiteY13" fmla="*/ 3007511 h 5437921"/>
              <a:gd name="connsiteX14" fmla="*/ 179553 w 5658425"/>
              <a:gd name="connsiteY14" fmla="*/ 3034207 h 5437921"/>
              <a:gd name="connsiteX15" fmla="*/ 150899 w 5658425"/>
              <a:gd name="connsiteY15" fmla="*/ 3060020 h 5437921"/>
              <a:gd name="connsiteX16" fmla="*/ 100898 w 5658425"/>
              <a:gd name="connsiteY16" fmla="*/ 3110058 h 5437921"/>
              <a:gd name="connsiteX17" fmla="*/ 60760 w 5658425"/>
              <a:gd name="connsiteY17" fmla="*/ 3159745 h 5437921"/>
              <a:gd name="connsiteX18" fmla="*/ 30626 w 5658425"/>
              <a:gd name="connsiteY18" fmla="*/ 3211202 h 5437921"/>
              <a:gd name="connsiteX19" fmla="*/ 10640 w 5658425"/>
              <a:gd name="connsiteY19" fmla="*/ 3266549 h 5437921"/>
              <a:gd name="connsiteX20" fmla="*/ 944 w 5658425"/>
              <a:gd name="connsiteY20" fmla="*/ 3327908 h 5437921"/>
              <a:gd name="connsiteX21" fmla="*/ 0 w 5658425"/>
              <a:gd name="connsiteY21" fmla="*/ 3361505 h 5437921"/>
              <a:gd name="connsiteX22" fmla="*/ 16746 w 5658425"/>
              <a:gd name="connsiteY22" fmla="*/ 3464636 h 5437921"/>
              <a:gd name="connsiteX23" fmla="*/ 44162 w 5658425"/>
              <a:gd name="connsiteY23" fmla="*/ 3532616 h 5437921"/>
              <a:gd name="connsiteX24" fmla="*/ 62337 w 5658425"/>
              <a:gd name="connsiteY24" fmla="*/ 3566503 h 5437921"/>
              <a:gd name="connsiteX25" fmla="*/ 83309 w 5658425"/>
              <a:gd name="connsiteY25" fmla="*/ 3600379 h 5437921"/>
              <a:gd name="connsiteX26" fmla="*/ 106941 w 5658425"/>
              <a:gd name="connsiteY26" fmla="*/ 3634287 h 5437921"/>
              <a:gd name="connsiteX27" fmla="*/ 133097 w 5658425"/>
              <a:gd name="connsiteY27" fmla="*/ 3668269 h 5437921"/>
              <a:gd name="connsiteX28" fmla="*/ 161641 w 5658425"/>
              <a:gd name="connsiteY28" fmla="*/ 3702368 h 5437921"/>
              <a:gd name="connsiteX29" fmla="*/ 192437 w 5658425"/>
              <a:gd name="connsiteY29" fmla="*/ 3736629 h 5437921"/>
              <a:gd name="connsiteX30" fmla="*/ 225347 w 5658425"/>
              <a:gd name="connsiteY30" fmla="*/ 3771093 h 5437921"/>
              <a:gd name="connsiteX31" fmla="*/ 260238 w 5658425"/>
              <a:gd name="connsiteY31" fmla="*/ 3805804 h 5437921"/>
              <a:gd name="connsiteX32" fmla="*/ 296971 w 5658425"/>
              <a:gd name="connsiteY32" fmla="*/ 3840805 h 5437921"/>
              <a:gd name="connsiteX33" fmla="*/ 335411 w 5658425"/>
              <a:gd name="connsiteY33" fmla="*/ 3876138 h 5437921"/>
              <a:gd name="connsiteX34" fmla="*/ 375421 w 5658425"/>
              <a:gd name="connsiteY34" fmla="*/ 3911847 h 5437921"/>
              <a:gd name="connsiteX35" fmla="*/ 416866 w 5658425"/>
              <a:gd name="connsiteY35" fmla="*/ 3947975 h 5437921"/>
              <a:gd name="connsiteX36" fmla="*/ 459609 w 5658425"/>
              <a:gd name="connsiteY36" fmla="*/ 3984565 h 5437921"/>
              <a:gd name="connsiteX37" fmla="*/ 503514 w 5658425"/>
              <a:gd name="connsiteY37" fmla="*/ 4021659 h 5437921"/>
              <a:gd name="connsiteX38" fmla="*/ 548444 w 5658425"/>
              <a:gd name="connsiteY38" fmla="*/ 4059301 h 5437921"/>
              <a:gd name="connsiteX39" fmla="*/ 594265 w 5658425"/>
              <a:gd name="connsiteY39" fmla="*/ 4097535 h 5437921"/>
              <a:gd name="connsiteX40" fmla="*/ 640838 w 5658425"/>
              <a:gd name="connsiteY40" fmla="*/ 4136401 h 5437921"/>
              <a:gd name="connsiteX41" fmla="*/ 688029 w 5658425"/>
              <a:gd name="connsiteY41" fmla="*/ 4175945 h 5437921"/>
              <a:gd name="connsiteX42" fmla="*/ 735700 w 5658425"/>
              <a:gd name="connsiteY42" fmla="*/ 4216209 h 5437921"/>
              <a:gd name="connsiteX43" fmla="*/ 783716 w 5658425"/>
              <a:gd name="connsiteY43" fmla="*/ 4257236 h 5437921"/>
              <a:gd name="connsiteX44" fmla="*/ 813152 w 5658425"/>
              <a:gd name="connsiteY44" fmla="*/ 4282842 h 5437921"/>
              <a:gd name="connsiteX45" fmla="*/ 844074 w 5658425"/>
              <a:gd name="connsiteY45" fmla="*/ 4310248 h 5437921"/>
              <a:gd name="connsiteX46" fmla="*/ 876406 w 5658425"/>
              <a:gd name="connsiteY46" fmla="*/ 4339326 h 5437921"/>
              <a:gd name="connsiteX47" fmla="*/ 910070 w 5658425"/>
              <a:gd name="connsiteY47" fmla="*/ 4369950 h 5437921"/>
              <a:gd name="connsiteX48" fmla="*/ 944987 w 5658425"/>
              <a:gd name="connsiteY48" fmla="*/ 4401995 h 5437921"/>
              <a:gd name="connsiteX49" fmla="*/ 981080 w 5658425"/>
              <a:gd name="connsiteY49" fmla="*/ 4435334 h 5437921"/>
              <a:gd name="connsiteX50" fmla="*/ 1018272 w 5658425"/>
              <a:gd name="connsiteY50" fmla="*/ 4469841 h 5437921"/>
              <a:gd name="connsiteX51" fmla="*/ 1056484 w 5658425"/>
              <a:gd name="connsiteY51" fmla="*/ 4505390 h 5437921"/>
              <a:gd name="connsiteX52" fmla="*/ 1095638 w 5658425"/>
              <a:gd name="connsiteY52" fmla="*/ 4541854 h 5437921"/>
              <a:gd name="connsiteX53" fmla="*/ 1135658 w 5658425"/>
              <a:gd name="connsiteY53" fmla="*/ 4579108 h 5437921"/>
              <a:gd name="connsiteX54" fmla="*/ 1176464 w 5658425"/>
              <a:gd name="connsiteY54" fmla="*/ 4617024 h 5437921"/>
              <a:gd name="connsiteX55" fmla="*/ 1217979 w 5658425"/>
              <a:gd name="connsiteY55" fmla="*/ 4655478 h 5437921"/>
              <a:gd name="connsiteX56" fmla="*/ 1260126 w 5658425"/>
              <a:gd name="connsiteY56" fmla="*/ 4694343 h 5437921"/>
              <a:gd name="connsiteX57" fmla="*/ 1302827 w 5658425"/>
              <a:gd name="connsiteY57" fmla="*/ 4733492 h 5437921"/>
              <a:gd name="connsiteX58" fmla="*/ 1346003 w 5658425"/>
              <a:gd name="connsiteY58" fmla="*/ 4772800 h 5437921"/>
              <a:gd name="connsiteX59" fmla="*/ 1389577 w 5658425"/>
              <a:gd name="connsiteY59" fmla="*/ 4812140 h 5437921"/>
              <a:gd name="connsiteX60" fmla="*/ 1433471 w 5658425"/>
              <a:gd name="connsiteY60" fmla="*/ 4851386 h 5437921"/>
              <a:gd name="connsiteX61" fmla="*/ 1477607 w 5658425"/>
              <a:gd name="connsiteY61" fmla="*/ 4890412 h 5437921"/>
              <a:gd name="connsiteX62" fmla="*/ 1521908 w 5658425"/>
              <a:gd name="connsiteY62" fmla="*/ 4929092 h 5437921"/>
              <a:gd name="connsiteX63" fmla="*/ 1566296 w 5658425"/>
              <a:gd name="connsiteY63" fmla="*/ 4967299 h 5437921"/>
              <a:gd name="connsiteX64" fmla="*/ 1610693 w 5658425"/>
              <a:gd name="connsiteY64" fmla="*/ 5004908 h 5437921"/>
              <a:gd name="connsiteX65" fmla="*/ 1655021 w 5658425"/>
              <a:gd name="connsiteY65" fmla="*/ 5041792 h 5437921"/>
              <a:gd name="connsiteX66" fmla="*/ 1699202 w 5658425"/>
              <a:gd name="connsiteY66" fmla="*/ 5077825 h 5437921"/>
              <a:gd name="connsiteX67" fmla="*/ 1743158 w 5658425"/>
              <a:gd name="connsiteY67" fmla="*/ 5112881 h 5437921"/>
              <a:gd name="connsiteX68" fmla="*/ 1786812 w 5658425"/>
              <a:gd name="connsiteY68" fmla="*/ 5146834 h 5437921"/>
              <a:gd name="connsiteX69" fmla="*/ 1830086 w 5658425"/>
              <a:gd name="connsiteY69" fmla="*/ 5179557 h 5437921"/>
              <a:gd name="connsiteX70" fmla="*/ 1872903 w 5658425"/>
              <a:gd name="connsiteY70" fmla="*/ 5210925 h 5437921"/>
              <a:gd name="connsiteX71" fmla="*/ 1915183 w 5658425"/>
              <a:gd name="connsiteY71" fmla="*/ 5240810 h 5437921"/>
              <a:gd name="connsiteX72" fmla="*/ 1956850 w 5658425"/>
              <a:gd name="connsiteY72" fmla="*/ 5269088 h 5437921"/>
              <a:gd name="connsiteX73" fmla="*/ 1997825 w 5658425"/>
              <a:gd name="connsiteY73" fmla="*/ 5295631 h 5437921"/>
              <a:gd name="connsiteX74" fmla="*/ 2038032 w 5658425"/>
              <a:gd name="connsiteY74" fmla="*/ 5320314 h 5437921"/>
              <a:gd name="connsiteX75" fmla="*/ 2077391 w 5658425"/>
              <a:gd name="connsiteY75" fmla="*/ 5343010 h 5437921"/>
              <a:gd name="connsiteX76" fmla="*/ 2115826 w 5658425"/>
              <a:gd name="connsiteY76" fmla="*/ 5363593 h 5437921"/>
              <a:gd name="connsiteX77" fmla="*/ 2153258 w 5658425"/>
              <a:gd name="connsiteY77" fmla="*/ 5381938 h 5437921"/>
              <a:gd name="connsiteX78" fmla="*/ 2189609 w 5658425"/>
              <a:gd name="connsiteY78" fmla="*/ 5397917 h 5437921"/>
              <a:gd name="connsiteX79" fmla="*/ 2258760 w 5658425"/>
              <a:gd name="connsiteY79" fmla="*/ 5422276 h 5437921"/>
              <a:gd name="connsiteX80" fmla="*/ 2322656 w 5658425"/>
              <a:gd name="connsiteY80" fmla="*/ 5435660 h 5437921"/>
              <a:gd name="connsiteX81" fmla="*/ 2352439 w 5658425"/>
              <a:gd name="connsiteY81" fmla="*/ 5437921 h 5437921"/>
              <a:gd name="connsiteX82" fmla="*/ 2380674 w 5658425"/>
              <a:gd name="connsiteY82" fmla="*/ 5437060 h 5437921"/>
              <a:gd name="connsiteX83" fmla="*/ 2434324 w 5658425"/>
              <a:gd name="connsiteY83" fmla="*/ 5425182 h 5437921"/>
              <a:gd name="connsiteX84" fmla="*/ 2484287 w 5658425"/>
              <a:gd name="connsiteY84" fmla="*/ 5400649 h 5437921"/>
              <a:gd name="connsiteX85" fmla="*/ 2529138 w 5658425"/>
              <a:gd name="connsiteY85" fmla="*/ 5364766 h 5437921"/>
              <a:gd name="connsiteX86" fmla="*/ 2569330 w 5658425"/>
              <a:gd name="connsiteY86" fmla="*/ 5318313 h 5437921"/>
              <a:gd name="connsiteX87" fmla="*/ 2605316 w 5658425"/>
              <a:gd name="connsiteY87" fmla="*/ 5262067 h 5437921"/>
              <a:gd name="connsiteX88" fmla="*/ 2637549 w 5658425"/>
              <a:gd name="connsiteY88" fmla="*/ 5196806 h 5437921"/>
              <a:gd name="connsiteX89" fmla="*/ 2652400 w 5658425"/>
              <a:gd name="connsiteY89" fmla="*/ 5161038 h 5437921"/>
              <a:gd name="connsiteX90" fmla="*/ 2666482 w 5658425"/>
              <a:gd name="connsiteY90" fmla="*/ 5123308 h 5437921"/>
              <a:gd name="connsiteX91" fmla="*/ 2679853 w 5658425"/>
              <a:gd name="connsiteY91" fmla="*/ 5083713 h 5437921"/>
              <a:gd name="connsiteX92" fmla="*/ 2692568 w 5658425"/>
              <a:gd name="connsiteY92" fmla="*/ 5042350 h 5437921"/>
              <a:gd name="connsiteX93" fmla="*/ 2704685 w 5658425"/>
              <a:gd name="connsiteY93" fmla="*/ 4999316 h 5437921"/>
              <a:gd name="connsiteX94" fmla="*/ 2716261 w 5658425"/>
              <a:gd name="connsiteY94" fmla="*/ 4954709 h 5437921"/>
              <a:gd name="connsiteX95" fmla="*/ 2727351 w 5658425"/>
              <a:gd name="connsiteY95" fmla="*/ 4908627 h 5437921"/>
              <a:gd name="connsiteX96" fmla="*/ 2738012 w 5658425"/>
              <a:gd name="connsiteY96" fmla="*/ 4861165 h 5437921"/>
              <a:gd name="connsiteX97" fmla="*/ 2748301 w 5658425"/>
              <a:gd name="connsiteY97" fmla="*/ 4812422 h 5437921"/>
              <a:gd name="connsiteX98" fmla="*/ 2758275 w 5658425"/>
              <a:gd name="connsiteY98" fmla="*/ 4762494 h 5437921"/>
              <a:gd name="connsiteX99" fmla="*/ 2767990 w 5658425"/>
              <a:gd name="connsiteY99" fmla="*/ 4711480 h 5437921"/>
              <a:gd name="connsiteX100" fmla="*/ 2777504 w 5658425"/>
              <a:gd name="connsiteY100" fmla="*/ 4659475 h 5437921"/>
              <a:gd name="connsiteX101" fmla="*/ 2786871 w 5658425"/>
              <a:gd name="connsiteY101" fmla="*/ 4606577 h 5437921"/>
              <a:gd name="connsiteX102" fmla="*/ 2796150 w 5658425"/>
              <a:gd name="connsiteY102" fmla="*/ 4552884 h 5437921"/>
              <a:gd name="connsiteX103" fmla="*/ 2805397 w 5658425"/>
              <a:gd name="connsiteY103" fmla="*/ 4498493 h 5437921"/>
              <a:gd name="connsiteX104" fmla="*/ 2814667 w 5658425"/>
              <a:gd name="connsiteY104" fmla="*/ 4443501 h 5437921"/>
              <a:gd name="connsiteX105" fmla="*/ 2824019 w 5658425"/>
              <a:gd name="connsiteY105" fmla="*/ 4388005 h 5437921"/>
              <a:gd name="connsiteX106" fmla="*/ 2833509 w 5658425"/>
              <a:gd name="connsiteY106" fmla="*/ 4332102 h 5437921"/>
              <a:gd name="connsiteX107" fmla="*/ 2843193 w 5658425"/>
              <a:gd name="connsiteY107" fmla="*/ 4275889 h 5437921"/>
              <a:gd name="connsiteX108" fmla="*/ 2853127 w 5658425"/>
              <a:gd name="connsiteY108" fmla="*/ 4219465 h 5437921"/>
              <a:gd name="connsiteX109" fmla="*/ 2863370 w 5658425"/>
              <a:gd name="connsiteY109" fmla="*/ 4162925 h 5437921"/>
              <a:gd name="connsiteX110" fmla="*/ 2873976 w 5658425"/>
              <a:gd name="connsiteY110" fmla="*/ 4106368 h 5437921"/>
              <a:gd name="connsiteX111" fmla="*/ 2885003 w 5658425"/>
              <a:gd name="connsiteY111" fmla="*/ 4049890 h 5437921"/>
              <a:gd name="connsiteX112" fmla="*/ 2896507 w 5658425"/>
              <a:gd name="connsiteY112" fmla="*/ 3993589 h 5437921"/>
              <a:gd name="connsiteX113" fmla="*/ 2908546 w 5658425"/>
              <a:gd name="connsiteY113" fmla="*/ 3937562 h 5437921"/>
              <a:gd name="connsiteX114" fmla="*/ 2921175 w 5658425"/>
              <a:gd name="connsiteY114" fmla="*/ 3881906 h 5437921"/>
              <a:gd name="connsiteX115" fmla="*/ 2934451 w 5658425"/>
              <a:gd name="connsiteY115" fmla="*/ 3826718 h 5437921"/>
              <a:gd name="connsiteX116" fmla="*/ 2948431 w 5658425"/>
              <a:gd name="connsiteY116" fmla="*/ 3772095 h 5437921"/>
              <a:gd name="connsiteX117" fmla="*/ 2959233 w 5658425"/>
              <a:gd name="connsiteY117" fmla="*/ 3730722 h 5437921"/>
              <a:gd name="connsiteX118" fmla="*/ 2970093 w 5658425"/>
              <a:gd name="connsiteY118" fmla="*/ 3688100 h 5437921"/>
              <a:gd name="connsiteX119" fmla="*/ 2981010 w 5658425"/>
              <a:gd name="connsiteY119" fmla="*/ 3644285 h 5437921"/>
              <a:gd name="connsiteX120" fmla="*/ 2991980 w 5658425"/>
              <a:gd name="connsiteY120" fmla="*/ 3599333 h 5437921"/>
              <a:gd name="connsiteX121" fmla="*/ 3003001 w 5658425"/>
              <a:gd name="connsiteY121" fmla="*/ 3553299 h 5437921"/>
              <a:gd name="connsiteX122" fmla="*/ 3014070 w 5658425"/>
              <a:gd name="connsiteY122" fmla="*/ 3506240 h 5437921"/>
              <a:gd name="connsiteX123" fmla="*/ 3025185 w 5658425"/>
              <a:gd name="connsiteY123" fmla="*/ 3458210 h 5437921"/>
              <a:gd name="connsiteX124" fmla="*/ 3036342 w 5658425"/>
              <a:gd name="connsiteY124" fmla="*/ 3409266 h 5437921"/>
              <a:gd name="connsiteX125" fmla="*/ 3047538 w 5658425"/>
              <a:gd name="connsiteY125" fmla="*/ 3359464 h 5437921"/>
              <a:gd name="connsiteX126" fmla="*/ 3058772 w 5658425"/>
              <a:gd name="connsiteY126" fmla="*/ 3308859 h 5437921"/>
              <a:gd name="connsiteX127" fmla="*/ 3070040 w 5658425"/>
              <a:gd name="connsiteY127" fmla="*/ 3257506 h 5437921"/>
              <a:gd name="connsiteX128" fmla="*/ 3081338 w 5658425"/>
              <a:gd name="connsiteY128" fmla="*/ 3205463 h 5437921"/>
              <a:gd name="connsiteX129" fmla="*/ 3092666 w 5658425"/>
              <a:gd name="connsiteY129" fmla="*/ 3152784 h 5437921"/>
              <a:gd name="connsiteX130" fmla="*/ 3104019 w 5658425"/>
              <a:gd name="connsiteY130" fmla="*/ 3099525 h 5437921"/>
              <a:gd name="connsiteX131" fmla="*/ 3115395 w 5658425"/>
              <a:gd name="connsiteY131" fmla="*/ 3045742 h 5437921"/>
              <a:gd name="connsiteX132" fmla="*/ 3126791 w 5658425"/>
              <a:gd name="connsiteY132" fmla="*/ 2991491 h 5437921"/>
              <a:gd name="connsiteX133" fmla="*/ 3138205 w 5658425"/>
              <a:gd name="connsiteY133" fmla="*/ 2936827 h 5437921"/>
              <a:gd name="connsiteX134" fmla="*/ 3149633 w 5658425"/>
              <a:gd name="connsiteY134" fmla="*/ 2881806 h 5437921"/>
              <a:gd name="connsiteX135" fmla="*/ 3161072 w 5658425"/>
              <a:gd name="connsiteY135" fmla="*/ 2826485 h 5437921"/>
              <a:gd name="connsiteX136" fmla="*/ 3172521 w 5658425"/>
              <a:gd name="connsiteY136" fmla="*/ 2770918 h 5437921"/>
              <a:gd name="connsiteX137" fmla="*/ 3183976 w 5658425"/>
              <a:gd name="connsiteY137" fmla="*/ 2715161 h 5437921"/>
              <a:gd name="connsiteX138" fmla="*/ 3195434 w 5658425"/>
              <a:gd name="connsiteY138" fmla="*/ 2659270 h 5437921"/>
              <a:gd name="connsiteX139" fmla="*/ 3206893 w 5658425"/>
              <a:gd name="connsiteY139" fmla="*/ 2603301 h 5437921"/>
              <a:gd name="connsiteX140" fmla="*/ 3218350 w 5658425"/>
              <a:gd name="connsiteY140" fmla="*/ 2547310 h 5437921"/>
              <a:gd name="connsiteX141" fmla="*/ 3229802 w 5658425"/>
              <a:gd name="connsiteY141" fmla="*/ 2491353 h 5437921"/>
              <a:gd name="connsiteX142" fmla="*/ 3241246 w 5658425"/>
              <a:gd name="connsiteY142" fmla="*/ 2435484 h 5437921"/>
              <a:gd name="connsiteX143" fmla="*/ 3252679 w 5658425"/>
              <a:gd name="connsiteY143" fmla="*/ 2379760 h 5437921"/>
              <a:gd name="connsiteX144" fmla="*/ 3264099 w 5658425"/>
              <a:gd name="connsiteY144" fmla="*/ 2324237 h 5437921"/>
              <a:gd name="connsiteX145" fmla="*/ 3275503 w 5658425"/>
              <a:gd name="connsiteY145" fmla="*/ 2268970 h 5437921"/>
              <a:gd name="connsiteX146" fmla="*/ 3286888 w 5658425"/>
              <a:gd name="connsiteY146" fmla="*/ 2214015 h 5437921"/>
              <a:gd name="connsiteX147" fmla="*/ 3298251 w 5658425"/>
              <a:gd name="connsiteY147" fmla="*/ 2159428 h 5437921"/>
              <a:gd name="connsiteX148" fmla="*/ 3309590 w 5658425"/>
              <a:gd name="connsiteY148" fmla="*/ 2105265 h 5437921"/>
              <a:gd name="connsiteX149" fmla="*/ 3320902 w 5658425"/>
              <a:gd name="connsiteY149" fmla="*/ 2051581 h 5437921"/>
              <a:gd name="connsiteX150" fmla="*/ 3332183 w 5658425"/>
              <a:gd name="connsiteY150" fmla="*/ 1998432 h 5437921"/>
              <a:gd name="connsiteX151" fmla="*/ 3343431 w 5658425"/>
              <a:gd name="connsiteY151" fmla="*/ 1945874 h 5437921"/>
              <a:gd name="connsiteX152" fmla="*/ 3354644 w 5658425"/>
              <a:gd name="connsiteY152" fmla="*/ 1893962 h 5437921"/>
              <a:gd name="connsiteX153" fmla="*/ 3365818 w 5658425"/>
              <a:gd name="connsiteY153" fmla="*/ 1842752 h 5437921"/>
              <a:gd name="connsiteX154" fmla="*/ 3376951 w 5658425"/>
              <a:gd name="connsiteY154" fmla="*/ 1792301 h 5437921"/>
              <a:gd name="connsiteX155" fmla="*/ 3388040 w 5658425"/>
              <a:gd name="connsiteY155" fmla="*/ 1742663 h 5437921"/>
              <a:gd name="connsiteX156" fmla="*/ 3399082 w 5658425"/>
              <a:gd name="connsiteY156" fmla="*/ 1693895 h 5437921"/>
              <a:gd name="connsiteX157" fmla="*/ 3410074 w 5658425"/>
              <a:gd name="connsiteY157" fmla="*/ 1646052 h 5437921"/>
              <a:gd name="connsiteX158" fmla="*/ 3421014 w 5658425"/>
              <a:gd name="connsiteY158" fmla="*/ 1599190 h 5437921"/>
              <a:gd name="connsiteX159" fmla="*/ 3431899 w 5658425"/>
              <a:gd name="connsiteY159" fmla="*/ 1553365 h 5437921"/>
              <a:gd name="connsiteX160" fmla="*/ 3442726 w 5658425"/>
              <a:gd name="connsiteY160" fmla="*/ 1508632 h 5437921"/>
              <a:gd name="connsiteX161" fmla="*/ 3453492 w 5658425"/>
              <a:gd name="connsiteY161" fmla="*/ 1465048 h 5437921"/>
              <a:gd name="connsiteX162" fmla="*/ 3464194 w 5658425"/>
              <a:gd name="connsiteY162" fmla="*/ 1422668 h 5437921"/>
              <a:gd name="connsiteX163" fmla="*/ 3474830 w 5658425"/>
              <a:gd name="connsiteY163" fmla="*/ 1381547 h 5437921"/>
              <a:gd name="connsiteX164" fmla="*/ 3485397 w 5658425"/>
              <a:gd name="connsiteY164" fmla="*/ 1341741 h 5437921"/>
              <a:gd name="connsiteX165" fmla="*/ 3495892 w 5658425"/>
              <a:gd name="connsiteY165" fmla="*/ 1303307 h 5437921"/>
              <a:gd name="connsiteX166" fmla="*/ 3506312 w 5658425"/>
              <a:gd name="connsiteY166" fmla="*/ 1266300 h 5437921"/>
              <a:gd name="connsiteX167" fmla="*/ 3526917 w 5658425"/>
              <a:gd name="connsiteY167" fmla="*/ 1196790 h 5437921"/>
              <a:gd name="connsiteX168" fmla="*/ 3553283 w 5658425"/>
              <a:gd name="connsiteY168" fmla="*/ 1113811 h 5437921"/>
              <a:gd name="connsiteX169" fmla="*/ 3579217 w 5658425"/>
              <a:gd name="connsiteY169" fmla="*/ 1037218 h 5437921"/>
              <a:gd name="connsiteX170" fmla="*/ 3604755 w 5658425"/>
              <a:gd name="connsiteY170" fmla="*/ 966632 h 5437921"/>
              <a:gd name="connsiteX171" fmla="*/ 3629932 w 5658425"/>
              <a:gd name="connsiteY171" fmla="*/ 901676 h 5437921"/>
              <a:gd name="connsiteX172" fmla="*/ 3654782 w 5658425"/>
              <a:gd name="connsiteY172" fmla="*/ 841971 h 5437921"/>
              <a:gd name="connsiteX173" fmla="*/ 3679340 w 5658425"/>
              <a:gd name="connsiteY173" fmla="*/ 787141 h 5437921"/>
              <a:gd name="connsiteX174" fmla="*/ 3703642 w 5658425"/>
              <a:gd name="connsiteY174" fmla="*/ 736806 h 5437921"/>
              <a:gd name="connsiteX175" fmla="*/ 3727723 w 5658425"/>
              <a:gd name="connsiteY175" fmla="*/ 690590 h 5437921"/>
              <a:gd name="connsiteX176" fmla="*/ 3751617 w 5658425"/>
              <a:gd name="connsiteY176" fmla="*/ 648114 h 5437921"/>
              <a:gd name="connsiteX177" fmla="*/ 3775360 w 5658425"/>
              <a:gd name="connsiteY177" fmla="*/ 609002 h 5437921"/>
              <a:gd name="connsiteX178" fmla="*/ 3798987 w 5658425"/>
              <a:gd name="connsiteY178" fmla="*/ 572874 h 5437921"/>
              <a:gd name="connsiteX179" fmla="*/ 3822533 w 5658425"/>
              <a:gd name="connsiteY179" fmla="*/ 539354 h 5437921"/>
              <a:gd name="connsiteX180" fmla="*/ 3846033 w 5658425"/>
              <a:gd name="connsiteY180" fmla="*/ 508064 h 5437921"/>
              <a:gd name="connsiteX181" fmla="*/ 3893034 w 5658425"/>
              <a:gd name="connsiteY181" fmla="*/ 450661 h 5437921"/>
              <a:gd name="connsiteX182" fmla="*/ 3940271 w 5658425"/>
              <a:gd name="connsiteY182" fmla="*/ 397643 h 5437921"/>
              <a:gd name="connsiteX183" fmla="*/ 3988025 w 5658425"/>
              <a:gd name="connsiteY183" fmla="*/ 345988 h 5437921"/>
              <a:gd name="connsiteX184" fmla="*/ 4012183 w 5658425"/>
              <a:gd name="connsiteY184" fmla="*/ 319727 h 5437921"/>
              <a:gd name="connsiteX185" fmla="*/ 4057821 w 5658425"/>
              <a:gd name="connsiteY185" fmla="*/ 275631 h 5437921"/>
              <a:gd name="connsiteX186" fmla="*/ 4105933 w 5658425"/>
              <a:gd name="connsiteY186" fmla="*/ 239484 h 5437921"/>
              <a:gd name="connsiteX187" fmla="*/ 4155592 w 5658425"/>
              <a:gd name="connsiteY187" fmla="*/ 210447 h 5437921"/>
              <a:gd name="connsiteX188" fmla="*/ 4205870 w 5658425"/>
              <a:gd name="connsiteY188" fmla="*/ 187678 h 5437921"/>
              <a:gd name="connsiteX189" fmla="*/ 4255842 w 5658425"/>
              <a:gd name="connsiteY189" fmla="*/ 170336 h 5437921"/>
              <a:gd name="connsiteX190" fmla="*/ 4304580 w 5658425"/>
              <a:gd name="connsiteY190" fmla="*/ 157581 h 5437921"/>
              <a:gd name="connsiteX191" fmla="*/ 4351158 w 5658425"/>
              <a:gd name="connsiteY191" fmla="*/ 148571 h 5437921"/>
              <a:gd name="connsiteX192" fmla="*/ 4394648 w 5658425"/>
              <a:gd name="connsiteY192" fmla="*/ 142466 h 5437921"/>
              <a:gd name="connsiteX193" fmla="*/ 4434123 w 5658425"/>
              <a:gd name="connsiteY193" fmla="*/ 138423 h 5437921"/>
              <a:gd name="connsiteX194" fmla="*/ 4468657 w 5658425"/>
              <a:gd name="connsiteY194" fmla="*/ 135603 h 5437921"/>
              <a:gd name="connsiteX195" fmla="*/ 4797574 w 5658425"/>
              <a:gd name="connsiteY195" fmla="*/ 10335 h 5437921"/>
              <a:gd name="connsiteX196" fmla="*/ 5196917 w 5658425"/>
              <a:gd name="connsiteY196" fmla="*/ 0 h 5437921"/>
              <a:gd name="connsiteX197" fmla="*/ 5658425 w 5658425"/>
              <a:gd name="connsiteY197" fmla="*/ 4880 h 5437921"/>
              <a:gd name="connsiteX0" fmla="*/ 2985770 w 5658425"/>
              <a:gd name="connsiteY0" fmla="*/ 357065 h 5437921"/>
              <a:gd name="connsiteX1" fmla="*/ 765048 w 5658425"/>
              <a:gd name="connsiteY1" fmla="*/ 2521781 h 5437921"/>
              <a:gd name="connsiteX2" fmla="*/ 706430 w 5658425"/>
              <a:gd name="connsiteY2" fmla="*/ 2579751 h 5437921"/>
              <a:gd name="connsiteX3" fmla="*/ 650011 w 5658425"/>
              <a:gd name="connsiteY3" fmla="*/ 2633658 h 5437921"/>
              <a:gd name="connsiteX4" fmla="*/ 595807 w 5658425"/>
              <a:gd name="connsiteY4" fmla="*/ 2683765 h 5437921"/>
              <a:gd name="connsiteX5" fmla="*/ 543836 w 5658425"/>
              <a:gd name="connsiteY5" fmla="*/ 2730339 h 5437921"/>
              <a:gd name="connsiteX6" fmla="*/ 494117 w 5658425"/>
              <a:gd name="connsiteY6" fmla="*/ 2773643 h 5437921"/>
              <a:gd name="connsiteX7" fmla="*/ 446667 w 5658425"/>
              <a:gd name="connsiteY7" fmla="*/ 2813943 h 5437921"/>
              <a:gd name="connsiteX8" fmla="*/ 401504 w 5658425"/>
              <a:gd name="connsiteY8" fmla="*/ 2851505 h 5437921"/>
              <a:gd name="connsiteX9" fmla="*/ 358646 w 5658425"/>
              <a:gd name="connsiteY9" fmla="*/ 2886593 h 5437921"/>
              <a:gd name="connsiteX10" fmla="*/ 318110 w 5658425"/>
              <a:gd name="connsiteY10" fmla="*/ 2919473 h 5437921"/>
              <a:gd name="connsiteX11" fmla="*/ 279916 w 5658425"/>
              <a:gd name="connsiteY11" fmla="*/ 2950409 h 5437921"/>
              <a:gd name="connsiteX12" fmla="*/ 244079 w 5658425"/>
              <a:gd name="connsiteY12" fmla="*/ 2979666 h 5437921"/>
              <a:gd name="connsiteX13" fmla="*/ 210619 w 5658425"/>
              <a:gd name="connsiteY13" fmla="*/ 3007511 h 5437921"/>
              <a:gd name="connsiteX14" fmla="*/ 179553 w 5658425"/>
              <a:gd name="connsiteY14" fmla="*/ 3034207 h 5437921"/>
              <a:gd name="connsiteX15" fmla="*/ 150899 w 5658425"/>
              <a:gd name="connsiteY15" fmla="*/ 3060020 h 5437921"/>
              <a:gd name="connsiteX16" fmla="*/ 100898 w 5658425"/>
              <a:gd name="connsiteY16" fmla="*/ 3110058 h 5437921"/>
              <a:gd name="connsiteX17" fmla="*/ 60760 w 5658425"/>
              <a:gd name="connsiteY17" fmla="*/ 3159745 h 5437921"/>
              <a:gd name="connsiteX18" fmla="*/ 30626 w 5658425"/>
              <a:gd name="connsiteY18" fmla="*/ 3211202 h 5437921"/>
              <a:gd name="connsiteX19" fmla="*/ 10640 w 5658425"/>
              <a:gd name="connsiteY19" fmla="*/ 3266549 h 5437921"/>
              <a:gd name="connsiteX20" fmla="*/ 0 w 5658425"/>
              <a:gd name="connsiteY20" fmla="*/ 3361505 h 5437921"/>
              <a:gd name="connsiteX21" fmla="*/ 16746 w 5658425"/>
              <a:gd name="connsiteY21" fmla="*/ 3464636 h 5437921"/>
              <a:gd name="connsiteX22" fmla="*/ 44162 w 5658425"/>
              <a:gd name="connsiteY22" fmla="*/ 3532616 h 5437921"/>
              <a:gd name="connsiteX23" fmla="*/ 62337 w 5658425"/>
              <a:gd name="connsiteY23" fmla="*/ 3566503 h 5437921"/>
              <a:gd name="connsiteX24" fmla="*/ 83309 w 5658425"/>
              <a:gd name="connsiteY24" fmla="*/ 3600379 h 5437921"/>
              <a:gd name="connsiteX25" fmla="*/ 106941 w 5658425"/>
              <a:gd name="connsiteY25" fmla="*/ 3634287 h 5437921"/>
              <a:gd name="connsiteX26" fmla="*/ 133097 w 5658425"/>
              <a:gd name="connsiteY26" fmla="*/ 3668269 h 5437921"/>
              <a:gd name="connsiteX27" fmla="*/ 161641 w 5658425"/>
              <a:gd name="connsiteY27" fmla="*/ 3702368 h 5437921"/>
              <a:gd name="connsiteX28" fmla="*/ 192437 w 5658425"/>
              <a:gd name="connsiteY28" fmla="*/ 3736629 h 5437921"/>
              <a:gd name="connsiteX29" fmla="*/ 225347 w 5658425"/>
              <a:gd name="connsiteY29" fmla="*/ 3771093 h 5437921"/>
              <a:gd name="connsiteX30" fmla="*/ 260238 w 5658425"/>
              <a:gd name="connsiteY30" fmla="*/ 3805804 h 5437921"/>
              <a:gd name="connsiteX31" fmla="*/ 296971 w 5658425"/>
              <a:gd name="connsiteY31" fmla="*/ 3840805 h 5437921"/>
              <a:gd name="connsiteX32" fmla="*/ 335411 w 5658425"/>
              <a:gd name="connsiteY32" fmla="*/ 3876138 h 5437921"/>
              <a:gd name="connsiteX33" fmla="*/ 375421 w 5658425"/>
              <a:gd name="connsiteY33" fmla="*/ 3911847 h 5437921"/>
              <a:gd name="connsiteX34" fmla="*/ 416866 w 5658425"/>
              <a:gd name="connsiteY34" fmla="*/ 3947975 h 5437921"/>
              <a:gd name="connsiteX35" fmla="*/ 459609 w 5658425"/>
              <a:gd name="connsiteY35" fmla="*/ 3984565 h 5437921"/>
              <a:gd name="connsiteX36" fmla="*/ 503514 w 5658425"/>
              <a:gd name="connsiteY36" fmla="*/ 4021659 h 5437921"/>
              <a:gd name="connsiteX37" fmla="*/ 548444 w 5658425"/>
              <a:gd name="connsiteY37" fmla="*/ 4059301 h 5437921"/>
              <a:gd name="connsiteX38" fmla="*/ 594265 w 5658425"/>
              <a:gd name="connsiteY38" fmla="*/ 4097535 h 5437921"/>
              <a:gd name="connsiteX39" fmla="*/ 640838 w 5658425"/>
              <a:gd name="connsiteY39" fmla="*/ 4136401 h 5437921"/>
              <a:gd name="connsiteX40" fmla="*/ 688029 w 5658425"/>
              <a:gd name="connsiteY40" fmla="*/ 4175945 h 5437921"/>
              <a:gd name="connsiteX41" fmla="*/ 735700 w 5658425"/>
              <a:gd name="connsiteY41" fmla="*/ 4216209 h 5437921"/>
              <a:gd name="connsiteX42" fmla="*/ 783716 w 5658425"/>
              <a:gd name="connsiteY42" fmla="*/ 4257236 h 5437921"/>
              <a:gd name="connsiteX43" fmla="*/ 813152 w 5658425"/>
              <a:gd name="connsiteY43" fmla="*/ 4282842 h 5437921"/>
              <a:gd name="connsiteX44" fmla="*/ 844074 w 5658425"/>
              <a:gd name="connsiteY44" fmla="*/ 4310248 h 5437921"/>
              <a:gd name="connsiteX45" fmla="*/ 876406 w 5658425"/>
              <a:gd name="connsiteY45" fmla="*/ 4339326 h 5437921"/>
              <a:gd name="connsiteX46" fmla="*/ 910070 w 5658425"/>
              <a:gd name="connsiteY46" fmla="*/ 4369950 h 5437921"/>
              <a:gd name="connsiteX47" fmla="*/ 944987 w 5658425"/>
              <a:gd name="connsiteY47" fmla="*/ 4401995 h 5437921"/>
              <a:gd name="connsiteX48" fmla="*/ 981080 w 5658425"/>
              <a:gd name="connsiteY48" fmla="*/ 4435334 h 5437921"/>
              <a:gd name="connsiteX49" fmla="*/ 1018272 w 5658425"/>
              <a:gd name="connsiteY49" fmla="*/ 4469841 h 5437921"/>
              <a:gd name="connsiteX50" fmla="*/ 1056484 w 5658425"/>
              <a:gd name="connsiteY50" fmla="*/ 4505390 h 5437921"/>
              <a:gd name="connsiteX51" fmla="*/ 1095638 w 5658425"/>
              <a:gd name="connsiteY51" fmla="*/ 4541854 h 5437921"/>
              <a:gd name="connsiteX52" fmla="*/ 1135658 w 5658425"/>
              <a:gd name="connsiteY52" fmla="*/ 4579108 h 5437921"/>
              <a:gd name="connsiteX53" fmla="*/ 1176464 w 5658425"/>
              <a:gd name="connsiteY53" fmla="*/ 4617024 h 5437921"/>
              <a:gd name="connsiteX54" fmla="*/ 1217979 w 5658425"/>
              <a:gd name="connsiteY54" fmla="*/ 4655478 h 5437921"/>
              <a:gd name="connsiteX55" fmla="*/ 1260126 w 5658425"/>
              <a:gd name="connsiteY55" fmla="*/ 4694343 h 5437921"/>
              <a:gd name="connsiteX56" fmla="*/ 1302827 w 5658425"/>
              <a:gd name="connsiteY56" fmla="*/ 4733492 h 5437921"/>
              <a:gd name="connsiteX57" fmla="*/ 1346003 w 5658425"/>
              <a:gd name="connsiteY57" fmla="*/ 4772800 h 5437921"/>
              <a:gd name="connsiteX58" fmla="*/ 1389577 w 5658425"/>
              <a:gd name="connsiteY58" fmla="*/ 4812140 h 5437921"/>
              <a:gd name="connsiteX59" fmla="*/ 1433471 w 5658425"/>
              <a:gd name="connsiteY59" fmla="*/ 4851386 h 5437921"/>
              <a:gd name="connsiteX60" fmla="*/ 1477607 w 5658425"/>
              <a:gd name="connsiteY60" fmla="*/ 4890412 h 5437921"/>
              <a:gd name="connsiteX61" fmla="*/ 1521908 w 5658425"/>
              <a:gd name="connsiteY61" fmla="*/ 4929092 h 5437921"/>
              <a:gd name="connsiteX62" fmla="*/ 1566296 w 5658425"/>
              <a:gd name="connsiteY62" fmla="*/ 4967299 h 5437921"/>
              <a:gd name="connsiteX63" fmla="*/ 1610693 w 5658425"/>
              <a:gd name="connsiteY63" fmla="*/ 5004908 h 5437921"/>
              <a:gd name="connsiteX64" fmla="*/ 1655021 w 5658425"/>
              <a:gd name="connsiteY64" fmla="*/ 5041792 h 5437921"/>
              <a:gd name="connsiteX65" fmla="*/ 1699202 w 5658425"/>
              <a:gd name="connsiteY65" fmla="*/ 5077825 h 5437921"/>
              <a:gd name="connsiteX66" fmla="*/ 1743158 w 5658425"/>
              <a:gd name="connsiteY66" fmla="*/ 5112881 h 5437921"/>
              <a:gd name="connsiteX67" fmla="*/ 1786812 w 5658425"/>
              <a:gd name="connsiteY67" fmla="*/ 5146834 h 5437921"/>
              <a:gd name="connsiteX68" fmla="*/ 1830086 w 5658425"/>
              <a:gd name="connsiteY68" fmla="*/ 5179557 h 5437921"/>
              <a:gd name="connsiteX69" fmla="*/ 1872903 w 5658425"/>
              <a:gd name="connsiteY69" fmla="*/ 5210925 h 5437921"/>
              <a:gd name="connsiteX70" fmla="*/ 1915183 w 5658425"/>
              <a:gd name="connsiteY70" fmla="*/ 5240810 h 5437921"/>
              <a:gd name="connsiteX71" fmla="*/ 1956850 w 5658425"/>
              <a:gd name="connsiteY71" fmla="*/ 5269088 h 5437921"/>
              <a:gd name="connsiteX72" fmla="*/ 1997825 w 5658425"/>
              <a:gd name="connsiteY72" fmla="*/ 5295631 h 5437921"/>
              <a:gd name="connsiteX73" fmla="*/ 2038032 w 5658425"/>
              <a:gd name="connsiteY73" fmla="*/ 5320314 h 5437921"/>
              <a:gd name="connsiteX74" fmla="*/ 2077391 w 5658425"/>
              <a:gd name="connsiteY74" fmla="*/ 5343010 h 5437921"/>
              <a:gd name="connsiteX75" fmla="*/ 2115826 w 5658425"/>
              <a:gd name="connsiteY75" fmla="*/ 5363593 h 5437921"/>
              <a:gd name="connsiteX76" fmla="*/ 2153258 w 5658425"/>
              <a:gd name="connsiteY76" fmla="*/ 5381938 h 5437921"/>
              <a:gd name="connsiteX77" fmla="*/ 2189609 w 5658425"/>
              <a:gd name="connsiteY77" fmla="*/ 5397917 h 5437921"/>
              <a:gd name="connsiteX78" fmla="*/ 2258760 w 5658425"/>
              <a:gd name="connsiteY78" fmla="*/ 5422276 h 5437921"/>
              <a:gd name="connsiteX79" fmla="*/ 2322656 w 5658425"/>
              <a:gd name="connsiteY79" fmla="*/ 5435660 h 5437921"/>
              <a:gd name="connsiteX80" fmla="*/ 2352439 w 5658425"/>
              <a:gd name="connsiteY80" fmla="*/ 5437921 h 5437921"/>
              <a:gd name="connsiteX81" fmla="*/ 2380674 w 5658425"/>
              <a:gd name="connsiteY81" fmla="*/ 5437060 h 5437921"/>
              <a:gd name="connsiteX82" fmla="*/ 2434324 w 5658425"/>
              <a:gd name="connsiteY82" fmla="*/ 5425182 h 5437921"/>
              <a:gd name="connsiteX83" fmla="*/ 2484287 w 5658425"/>
              <a:gd name="connsiteY83" fmla="*/ 5400649 h 5437921"/>
              <a:gd name="connsiteX84" fmla="*/ 2529138 w 5658425"/>
              <a:gd name="connsiteY84" fmla="*/ 5364766 h 5437921"/>
              <a:gd name="connsiteX85" fmla="*/ 2569330 w 5658425"/>
              <a:gd name="connsiteY85" fmla="*/ 5318313 h 5437921"/>
              <a:gd name="connsiteX86" fmla="*/ 2605316 w 5658425"/>
              <a:gd name="connsiteY86" fmla="*/ 5262067 h 5437921"/>
              <a:gd name="connsiteX87" fmla="*/ 2637549 w 5658425"/>
              <a:gd name="connsiteY87" fmla="*/ 5196806 h 5437921"/>
              <a:gd name="connsiteX88" fmla="*/ 2652400 w 5658425"/>
              <a:gd name="connsiteY88" fmla="*/ 5161038 h 5437921"/>
              <a:gd name="connsiteX89" fmla="*/ 2666482 w 5658425"/>
              <a:gd name="connsiteY89" fmla="*/ 5123308 h 5437921"/>
              <a:gd name="connsiteX90" fmla="*/ 2679853 w 5658425"/>
              <a:gd name="connsiteY90" fmla="*/ 5083713 h 5437921"/>
              <a:gd name="connsiteX91" fmla="*/ 2692568 w 5658425"/>
              <a:gd name="connsiteY91" fmla="*/ 5042350 h 5437921"/>
              <a:gd name="connsiteX92" fmla="*/ 2704685 w 5658425"/>
              <a:gd name="connsiteY92" fmla="*/ 4999316 h 5437921"/>
              <a:gd name="connsiteX93" fmla="*/ 2716261 w 5658425"/>
              <a:gd name="connsiteY93" fmla="*/ 4954709 h 5437921"/>
              <a:gd name="connsiteX94" fmla="*/ 2727351 w 5658425"/>
              <a:gd name="connsiteY94" fmla="*/ 4908627 h 5437921"/>
              <a:gd name="connsiteX95" fmla="*/ 2738012 w 5658425"/>
              <a:gd name="connsiteY95" fmla="*/ 4861165 h 5437921"/>
              <a:gd name="connsiteX96" fmla="*/ 2748301 w 5658425"/>
              <a:gd name="connsiteY96" fmla="*/ 4812422 h 5437921"/>
              <a:gd name="connsiteX97" fmla="*/ 2758275 w 5658425"/>
              <a:gd name="connsiteY97" fmla="*/ 4762494 h 5437921"/>
              <a:gd name="connsiteX98" fmla="*/ 2767990 w 5658425"/>
              <a:gd name="connsiteY98" fmla="*/ 4711480 h 5437921"/>
              <a:gd name="connsiteX99" fmla="*/ 2777504 w 5658425"/>
              <a:gd name="connsiteY99" fmla="*/ 4659475 h 5437921"/>
              <a:gd name="connsiteX100" fmla="*/ 2786871 w 5658425"/>
              <a:gd name="connsiteY100" fmla="*/ 4606577 h 5437921"/>
              <a:gd name="connsiteX101" fmla="*/ 2796150 w 5658425"/>
              <a:gd name="connsiteY101" fmla="*/ 4552884 h 5437921"/>
              <a:gd name="connsiteX102" fmla="*/ 2805397 w 5658425"/>
              <a:gd name="connsiteY102" fmla="*/ 4498493 h 5437921"/>
              <a:gd name="connsiteX103" fmla="*/ 2814667 w 5658425"/>
              <a:gd name="connsiteY103" fmla="*/ 4443501 h 5437921"/>
              <a:gd name="connsiteX104" fmla="*/ 2824019 w 5658425"/>
              <a:gd name="connsiteY104" fmla="*/ 4388005 h 5437921"/>
              <a:gd name="connsiteX105" fmla="*/ 2833509 w 5658425"/>
              <a:gd name="connsiteY105" fmla="*/ 4332102 h 5437921"/>
              <a:gd name="connsiteX106" fmla="*/ 2843193 w 5658425"/>
              <a:gd name="connsiteY106" fmla="*/ 4275889 h 5437921"/>
              <a:gd name="connsiteX107" fmla="*/ 2853127 w 5658425"/>
              <a:gd name="connsiteY107" fmla="*/ 4219465 h 5437921"/>
              <a:gd name="connsiteX108" fmla="*/ 2863370 w 5658425"/>
              <a:gd name="connsiteY108" fmla="*/ 4162925 h 5437921"/>
              <a:gd name="connsiteX109" fmla="*/ 2873976 w 5658425"/>
              <a:gd name="connsiteY109" fmla="*/ 4106368 h 5437921"/>
              <a:gd name="connsiteX110" fmla="*/ 2885003 w 5658425"/>
              <a:gd name="connsiteY110" fmla="*/ 4049890 h 5437921"/>
              <a:gd name="connsiteX111" fmla="*/ 2896507 w 5658425"/>
              <a:gd name="connsiteY111" fmla="*/ 3993589 h 5437921"/>
              <a:gd name="connsiteX112" fmla="*/ 2908546 w 5658425"/>
              <a:gd name="connsiteY112" fmla="*/ 3937562 h 5437921"/>
              <a:gd name="connsiteX113" fmla="*/ 2921175 w 5658425"/>
              <a:gd name="connsiteY113" fmla="*/ 3881906 h 5437921"/>
              <a:gd name="connsiteX114" fmla="*/ 2934451 w 5658425"/>
              <a:gd name="connsiteY114" fmla="*/ 3826718 h 5437921"/>
              <a:gd name="connsiteX115" fmla="*/ 2948431 w 5658425"/>
              <a:gd name="connsiteY115" fmla="*/ 3772095 h 5437921"/>
              <a:gd name="connsiteX116" fmla="*/ 2959233 w 5658425"/>
              <a:gd name="connsiteY116" fmla="*/ 3730722 h 5437921"/>
              <a:gd name="connsiteX117" fmla="*/ 2970093 w 5658425"/>
              <a:gd name="connsiteY117" fmla="*/ 3688100 h 5437921"/>
              <a:gd name="connsiteX118" fmla="*/ 2981010 w 5658425"/>
              <a:gd name="connsiteY118" fmla="*/ 3644285 h 5437921"/>
              <a:gd name="connsiteX119" fmla="*/ 2991980 w 5658425"/>
              <a:gd name="connsiteY119" fmla="*/ 3599333 h 5437921"/>
              <a:gd name="connsiteX120" fmla="*/ 3003001 w 5658425"/>
              <a:gd name="connsiteY120" fmla="*/ 3553299 h 5437921"/>
              <a:gd name="connsiteX121" fmla="*/ 3014070 w 5658425"/>
              <a:gd name="connsiteY121" fmla="*/ 3506240 h 5437921"/>
              <a:gd name="connsiteX122" fmla="*/ 3025185 w 5658425"/>
              <a:gd name="connsiteY122" fmla="*/ 3458210 h 5437921"/>
              <a:gd name="connsiteX123" fmla="*/ 3036342 w 5658425"/>
              <a:gd name="connsiteY123" fmla="*/ 3409266 h 5437921"/>
              <a:gd name="connsiteX124" fmla="*/ 3047538 w 5658425"/>
              <a:gd name="connsiteY124" fmla="*/ 3359464 h 5437921"/>
              <a:gd name="connsiteX125" fmla="*/ 3058772 w 5658425"/>
              <a:gd name="connsiteY125" fmla="*/ 3308859 h 5437921"/>
              <a:gd name="connsiteX126" fmla="*/ 3070040 w 5658425"/>
              <a:gd name="connsiteY126" fmla="*/ 3257506 h 5437921"/>
              <a:gd name="connsiteX127" fmla="*/ 3081338 w 5658425"/>
              <a:gd name="connsiteY127" fmla="*/ 3205463 h 5437921"/>
              <a:gd name="connsiteX128" fmla="*/ 3092666 w 5658425"/>
              <a:gd name="connsiteY128" fmla="*/ 3152784 h 5437921"/>
              <a:gd name="connsiteX129" fmla="*/ 3104019 w 5658425"/>
              <a:gd name="connsiteY129" fmla="*/ 3099525 h 5437921"/>
              <a:gd name="connsiteX130" fmla="*/ 3115395 w 5658425"/>
              <a:gd name="connsiteY130" fmla="*/ 3045742 h 5437921"/>
              <a:gd name="connsiteX131" fmla="*/ 3126791 w 5658425"/>
              <a:gd name="connsiteY131" fmla="*/ 2991491 h 5437921"/>
              <a:gd name="connsiteX132" fmla="*/ 3138205 w 5658425"/>
              <a:gd name="connsiteY132" fmla="*/ 2936827 h 5437921"/>
              <a:gd name="connsiteX133" fmla="*/ 3149633 w 5658425"/>
              <a:gd name="connsiteY133" fmla="*/ 2881806 h 5437921"/>
              <a:gd name="connsiteX134" fmla="*/ 3161072 w 5658425"/>
              <a:gd name="connsiteY134" fmla="*/ 2826485 h 5437921"/>
              <a:gd name="connsiteX135" fmla="*/ 3172521 w 5658425"/>
              <a:gd name="connsiteY135" fmla="*/ 2770918 h 5437921"/>
              <a:gd name="connsiteX136" fmla="*/ 3183976 w 5658425"/>
              <a:gd name="connsiteY136" fmla="*/ 2715161 h 5437921"/>
              <a:gd name="connsiteX137" fmla="*/ 3195434 w 5658425"/>
              <a:gd name="connsiteY137" fmla="*/ 2659270 h 5437921"/>
              <a:gd name="connsiteX138" fmla="*/ 3206893 w 5658425"/>
              <a:gd name="connsiteY138" fmla="*/ 2603301 h 5437921"/>
              <a:gd name="connsiteX139" fmla="*/ 3218350 w 5658425"/>
              <a:gd name="connsiteY139" fmla="*/ 2547310 h 5437921"/>
              <a:gd name="connsiteX140" fmla="*/ 3229802 w 5658425"/>
              <a:gd name="connsiteY140" fmla="*/ 2491353 h 5437921"/>
              <a:gd name="connsiteX141" fmla="*/ 3241246 w 5658425"/>
              <a:gd name="connsiteY141" fmla="*/ 2435484 h 5437921"/>
              <a:gd name="connsiteX142" fmla="*/ 3252679 w 5658425"/>
              <a:gd name="connsiteY142" fmla="*/ 2379760 h 5437921"/>
              <a:gd name="connsiteX143" fmla="*/ 3264099 w 5658425"/>
              <a:gd name="connsiteY143" fmla="*/ 2324237 h 5437921"/>
              <a:gd name="connsiteX144" fmla="*/ 3275503 w 5658425"/>
              <a:gd name="connsiteY144" fmla="*/ 2268970 h 5437921"/>
              <a:gd name="connsiteX145" fmla="*/ 3286888 w 5658425"/>
              <a:gd name="connsiteY145" fmla="*/ 2214015 h 5437921"/>
              <a:gd name="connsiteX146" fmla="*/ 3298251 w 5658425"/>
              <a:gd name="connsiteY146" fmla="*/ 2159428 h 5437921"/>
              <a:gd name="connsiteX147" fmla="*/ 3309590 w 5658425"/>
              <a:gd name="connsiteY147" fmla="*/ 2105265 h 5437921"/>
              <a:gd name="connsiteX148" fmla="*/ 3320902 w 5658425"/>
              <a:gd name="connsiteY148" fmla="*/ 2051581 h 5437921"/>
              <a:gd name="connsiteX149" fmla="*/ 3332183 w 5658425"/>
              <a:gd name="connsiteY149" fmla="*/ 1998432 h 5437921"/>
              <a:gd name="connsiteX150" fmla="*/ 3343431 w 5658425"/>
              <a:gd name="connsiteY150" fmla="*/ 1945874 h 5437921"/>
              <a:gd name="connsiteX151" fmla="*/ 3354644 w 5658425"/>
              <a:gd name="connsiteY151" fmla="*/ 1893962 h 5437921"/>
              <a:gd name="connsiteX152" fmla="*/ 3365818 w 5658425"/>
              <a:gd name="connsiteY152" fmla="*/ 1842752 h 5437921"/>
              <a:gd name="connsiteX153" fmla="*/ 3376951 w 5658425"/>
              <a:gd name="connsiteY153" fmla="*/ 1792301 h 5437921"/>
              <a:gd name="connsiteX154" fmla="*/ 3388040 w 5658425"/>
              <a:gd name="connsiteY154" fmla="*/ 1742663 h 5437921"/>
              <a:gd name="connsiteX155" fmla="*/ 3399082 w 5658425"/>
              <a:gd name="connsiteY155" fmla="*/ 1693895 h 5437921"/>
              <a:gd name="connsiteX156" fmla="*/ 3410074 w 5658425"/>
              <a:gd name="connsiteY156" fmla="*/ 1646052 h 5437921"/>
              <a:gd name="connsiteX157" fmla="*/ 3421014 w 5658425"/>
              <a:gd name="connsiteY157" fmla="*/ 1599190 h 5437921"/>
              <a:gd name="connsiteX158" fmla="*/ 3431899 w 5658425"/>
              <a:gd name="connsiteY158" fmla="*/ 1553365 h 5437921"/>
              <a:gd name="connsiteX159" fmla="*/ 3442726 w 5658425"/>
              <a:gd name="connsiteY159" fmla="*/ 1508632 h 5437921"/>
              <a:gd name="connsiteX160" fmla="*/ 3453492 w 5658425"/>
              <a:gd name="connsiteY160" fmla="*/ 1465048 h 5437921"/>
              <a:gd name="connsiteX161" fmla="*/ 3464194 w 5658425"/>
              <a:gd name="connsiteY161" fmla="*/ 1422668 h 5437921"/>
              <a:gd name="connsiteX162" fmla="*/ 3474830 w 5658425"/>
              <a:gd name="connsiteY162" fmla="*/ 1381547 h 5437921"/>
              <a:gd name="connsiteX163" fmla="*/ 3485397 w 5658425"/>
              <a:gd name="connsiteY163" fmla="*/ 1341741 h 5437921"/>
              <a:gd name="connsiteX164" fmla="*/ 3495892 w 5658425"/>
              <a:gd name="connsiteY164" fmla="*/ 1303307 h 5437921"/>
              <a:gd name="connsiteX165" fmla="*/ 3506312 w 5658425"/>
              <a:gd name="connsiteY165" fmla="*/ 1266300 h 5437921"/>
              <a:gd name="connsiteX166" fmla="*/ 3526917 w 5658425"/>
              <a:gd name="connsiteY166" fmla="*/ 1196790 h 5437921"/>
              <a:gd name="connsiteX167" fmla="*/ 3553283 w 5658425"/>
              <a:gd name="connsiteY167" fmla="*/ 1113811 h 5437921"/>
              <a:gd name="connsiteX168" fmla="*/ 3579217 w 5658425"/>
              <a:gd name="connsiteY168" fmla="*/ 1037218 h 5437921"/>
              <a:gd name="connsiteX169" fmla="*/ 3604755 w 5658425"/>
              <a:gd name="connsiteY169" fmla="*/ 966632 h 5437921"/>
              <a:gd name="connsiteX170" fmla="*/ 3629932 w 5658425"/>
              <a:gd name="connsiteY170" fmla="*/ 901676 h 5437921"/>
              <a:gd name="connsiteX171" fmla="*/ 3654782 w 5658425"/>
              <a:gd name="connsiteY171" fmla="*/ 841971 h 5437921"/>
              <a:gd name="connsiteX172" fmla="*/ 3679340 w 5658425"/>
              <a:gd name="connsiteY172" fmla="*/ 787141 h 5437921"/>
              <a:gd name="connsiteX173" fmla="*/ 3703642 w 5658425"/>
              <a:gd name="connsiteY173" fmla="*/ 736806 h 5437921"/>
              <a:gd name="connsiteX174" fmla="*/ 3727723 w 5658425"/>
              <a:gd name="connsiteY174" fmla="*/ 690590 h 5437921"/>
              <a:gd name="connsiteX175" fmla="*/ 3751617 w 5658425"/>
              <a:gd name="connsiteY175" fmla="*/ 648114 h 5437921"/>
              <a:gd name="connsiteX176" fmla="*/ 3775360 w 5658425"/>
              <a:gd name="connsiteY176" fmla="*/ 609002 h 5437921"/>
              <a:gd name="connsiteX177" fmla="*/ 3798987 w 5658425"/>
              <a:gd name="connsiteY177" fmla="*/ 572874 h 5437921"/>
              <a:gd name="connsiteX178" fmla="*/ 3822533 w 5658425"/>
              <a:gd name="connsiteY178" fmla="*/ 539354 h 5437921"/>
              <a:gd name="connsiteX179" fmla="*/ 3846033 w 5658425"/>
              <a:gd name="connsiteY179" fmla="*/ 508064 h 5437921"/>
              <a:gd name="connsiteX180" fmla="*/ 3893034 w 5658425"/>
              <a:gd name="connsiteY180" fmla="*/ 450661 h 5437921"/>
              <a:gd name="connsiteX181" fmla="*/ 3940271 w 5658425"/>
              <a:gd name="connsiteY181" fmla="*/ 397643 h 5437921"/>
              <a:gd name="connsiteX182" fmla="*/ 3988025 w 5658425"/>
              <a:gd name="connsiteY182" fmla="*/ 345988 h 5437921"/>
              <a:gd name="connsiteX183" fmla="*/ 4012183 w 5658425"/>
              <a:gd name="connsiteY183" fmla="*/ 319727 h 5437921"/>
              <a:gd name="connsiteX184" fmla="*/ 4057821 w 5658425"/>
              <a:gd name="connsiteY184" fmla="*/ 275631 h 5437921"/>
              <a:gd name="connsiteX185" fmla="*/ 4105933 w 5658425"/>
              <a:gd name="connsiteY185" fmla="*/ 239484 h 5437921"/>
              <a:gd name="connsiteX186" fmla="*/ 4155592 w 5658425"/>
              <a:gd name="connsiteY186" fmla="*/ 210447 h 5437921"/>
              <a:gd name="connsiteX187" fmla="*/ 4205870 w 5658425"/>
              <a:gd name="connsiteY187" fmla="*/ 187678 h 5437921"/>
              <a:gd name="connsiteX188" fmla="*/ 4255842 w 5658425"/>
              <a:gd name="connsiteY188" fmla="*/ 170336 h 5437921"/>
              <a:gd name="connsiteX189" fmla="*/ 4304580 w 5658425"/>
              <a:gd name="connsiteY189" fmla="*/ 157581 h 5437921"/>
              <a:gd name="connsiteX190" fmla="*/ 4351158 w 5658425"/>
              <a:gd name="connsiteY190" fmla="*/ 148571 h 5437921"/>
              <a:gd name="connsiteX191" fmla="*/ 4394648 w 5658425"/>
              <a:gd name="connsiteY191" fmla="*/ 142466 h 5437921"/>
              <a:gd name="connsiteX192" fmla="*/ 4434123 w 5658425"/>
              <a:gd name="connsiteY192" fmla="*/ 138423 h 5437921"/>
              <a:gd name="connsiteX193" fmla="*/ 4468657 w 5658425"/>
              <a:gd name="connsiteY193" fmla="*/ 135603 h 5437921"/>
              <a:gd name="connsiteX194" fmla="*/ 4797574 w 5658425"/>
              <a:gd name="connsiteY194" fmla="*/ 10335 h 5437921"/>
              <a:gd name="connsiteX195" fmla="*/ 5196917 w 5658425"/>
              <a:gd name="connsiteY195" fmla="*/ 0 h 5437921"/>
              <a:gd name="connsiteX196" fmla="*/ 5658425 w 5658425"/>
              <a:gd name="connsiteY196" fmla="*/ 4880 h 5437921"/>
              <a:gd name="connsiteX0" fmla="*/ 2985770 w 5658425"/>
              <a:gd name="connsiteY0" fmla="*/ 357065 h 5437921"/>
              <a:gd name="connsiteX1" fmla="*/ 765048 w 5658425"/>
              <a:gd name="connsiteY1" fmla="*/ 2521781 h 5437921"/>
              <a:gd name="connsiteX2" fmla="*/ 706430 w 5658425"/>
              <a:gd name="connsiteY2" fmla="*/ 2579751 h 5437921"/>
              <a:gd name="connsiteX3" fmla="*/ 650011 w 5658425"/>
              <a:gd name="connsiteY3" fmla="*/ 2633658 h 5437921"/>
              <a:gd name="connsiteX4" fmla="*/ 595807 w 5658425"/>
              <a:gd name="connsiteY4" fmla="*/ 2683765 h 5437921"/>
              <a:gd name="connsiteX5" fmla="*/ 543836 w 5658425"/>
              <a:gd name="connsiteY5" fmla="*/ 2730339 h 5437921"/>
              <a:gd name="connsiteX6" fmla="*/ 494117 w 5658425"/>
              <a:gd name="connsiteY6" fmla="*/ 2773643 h 5437921"/>
              <a:gd name="connsiteX7" fmla="*/ 446667 w 5658425"/>
              <a:gd name="connsiteY7" fmla="*/ 2813943 h 5437921"/>
              <a:gd name="connsiteX8" fmla="*/ 401504 w 5658425"/>
              <a:gd name="connsiteY8" fmla="*/ 2851505 h 5437921"/>
              <a:gd name="connsiteX9" fmla="*/ 358646 w 5658425"/>
              <a:gd name="connsiteY9" fmla="*/ 2886593 h 5437921"/>
              <a:gd name="connsiteX10" fmla="*/ 318110 w 5658425"/>
              <a:gd name="connsiteY10" fmla="*/ 2919473 h 5437921"/>
              <a:gd name="connsiteX11" fmla="*/ 279916 w 5658425"/>
              <a:gd name="connsiteY11" fmla="*/ 2950409 h 5437921"/>
              <a:gd name="connsiteX12" fmla="*/ 244079 w 5658425"/>
              <a:gd name="connsiteY12" fmla="*/ 2979666 h 5437921"/>
              <a:gd name="connsiteX13" fmla="*/ 210619 w 5658425"/>
              <a:gd name="connsiteY13" fmla="*/ 3007511 h 5437921"/>
              <a:gd name="connsiteX14" fmla="*/ 179553 w 5658425"/>
              <a:gd name="connsiteY14" fmla="*/ 3034207 h 5437921"/>
              <a:gd name="connsiteX15" fmla="*/ 150899 w 5658425"/>
              <a:gd name="connsiteY15" fmla="*/ 3060020 h 5437921"/>
              <a:gd name="connsiteX16" fmla="*/ 100898 w 5658425"/>
              <a:gd name="connsiteY16" fmla="*/ 3110058 h 5437921"/>
              <a:gd name="connsiteX17" fmla="*/ 60760 w 5658425"/>
              <a:gd name="connsiteY17" fmla="*/ 3159745 h 5437921"/>
              <a:gd name="connsiteX18" fmla="*/ 30626 w 5658425"/>
              <a:gd name="connsiteY18" fmla="*/ 3211202 h 5437921"/>
              <a:gd name="connsiteX19" fmla="*/ 0 w 5658425"/>
              <a:gd name="connsiteY19" fmla="*/ 3361505 h 5437921"/>
              <a:gd name="connsiteX20" fmla="*/ 16746 w 5658425"/>
              <a:gd name="connsiteY20" fmla="*/ 3464636 h 5437921"/>
              <a:gd name="connsiteX21" fmla="*/ 44162 w 5658425"/>
              <a:gd name="connsiteY21" fmla="*/ 3532616 h 5437921"/>
              <a:gd name="connsiteX22" fmla="*/ 62337 w 5658425"/>
              <a:gd name="connsiteY22" fmla="*/ 3566503 h 5437921"/>
              <a:gd name="connsiteX23" fmla="*/ 83309 w 5658425"/>
              <a:gd name="connsiteY23" fmla="*/ 3600379 h 5437921"/>
              <a:gd name="connsiteX24" fmla="*/ 106941 w 5658425"/>
              <a:gd name="connsiteY24" fmla="*/ 3634287 h 5437921"/>
              <a:gd name="connsiteX25" fmla="*/ 133097 w 5658425"/>
              <a:gd name="connsiteY25" fmla="*/ 3668269 h 5437921"/>
              <a:gd name="connsiteX26" fmla="*/ 161641 w 5658425"/>
              <a:gd name="connsiteY26" fmla="*/ 3702368 h 5437921"/>
              <a:gd name="connsiteX27" fmla="*/ 192437 w 5658425"/>
              <a:gd name="connsiteY27" fmla="*/ 3736629 h 5437921"/>
              <a:gd name="connsiteX28" fmla="*/ 225347 w 5658425"/>
              <a:gd name="connsiteY28" fmla="*/ 3771093 h 5437921"/>
              <a:gd name="connsiteX29" fmla="*/ 260238 w 5658425"/>
              <a:gd name="connsiteY29" fmla="*/ 3805804 h 5437921"/>
              <a:gd name="connsiteX30" fmla="*/ 296971 w 5658425"/>
              <a:gd name="connsiteY30" fmla="*/ 3840805 h 5437921"/>
              <a:gd name="connsiteX31" fmla="*/ 335411 w 5658425"/>
              <a:gd name="connsiteY31" fmla="*/ 3876138 h 5437921"/>
              <a:gd name="connsiteX32" fmla="*/ 375421 w 5658425"/>
              <a:gd name="connsiteY32" fmla="*/ 3911847 h 5437921"/>
              <a:gd name="connsiteX33" fmla="*/ 416866 w 5658425"/>
              <a:gd name="connsiteY33" fmla="*/ 3947975 h 5437921"/>
              <a:gd name="connsiteX34" fmla="*/ 459609 w 5658425"/>
              <a:gd name="connsiteY34" fmla="*/ 3984565 h 5437921"/>
              <a:gd name="connsiteX35" fmla="*/ 503514 w 5658425"/>
              <a:gd name="connsiteY35" fmla="*/ 4021659 h 5437921"/>
              <a:gd name="connsiteX36" fmla="*/ 548444 w 5658425"/>
              <a:gd name="connsiteY36" fmla="*/ 4059301 h 5437921"/>
              <a:gd name="connsiteX37" fmla="*/ 594265 w 5658425"/>
              <a:gd name="connsiteY37" fmla="*/ 4097535 h 5437921"/>
              <a:gd name="connsiteX38" fmla="*/ 640838 w 5658425"/>
              <a:gd name="connsiteY38" fmla="*/ 4136401 h 5437921"/>
              <a:gd name="connsiteX39" fmla="*/ 688029 w 5658425"/>
              <a:gd name="connsiteY39" fmla="*/ 4175945 h 5437921"/>
              <a:gd name="connsiteX40" fmla="*/ 735700 w 5658425"/>
              <a:gd name="connsiteY40" fmla="*/ 4216209 h 5437921"/>
              <a:gd name="connsiteX41" fmla="*/ 783716 w 5658425"/>
              <a:gd name="connsiteY41" fmla="*/ 4257236 h 5437921"/>
              <a:gd name="connsiteX42" fmla="*/ 813152 w 5658425"/>
              <a:gd name="connsiteY42" fmla="*/ 4282842 h 5437921"/>
              <a:gd name="connsiteX43" fmla="*/ 844074 w 5658425"/>
              <a:gd name="connsiteY43" fmla="*/ 4310248 h 5437921"/>
              <a:gd name="connsiteX44" fmla="*/ 876406 w 5658425"/>
              <a:gd name="connsiteY44" fmla="*/ 4339326 h 5437921"/>
              <a:gd name="connsiteX45" fmla="*/ 910070 w 5658425"/>
              <a:gd name="connsiteY45" fmla="*/ 4369950 h 5437921"/>
              <a:gd name="connsiteX46" fmla="*/ 944987 w 5658425"/>
              <a:gd name="connsiteY46" fmla="*/ 4401995 h 5437921"/>
              <a:gd name="connsiteX47" fmla="*/ 981080 w 5658425"/>
              <a:gd name="connsiteY47" fmla="*/ 4435334 h 5437921"/>
              <a:gd name="connsiteX48" fmla="*/ 1018272 w 5658425"/>
              <a:gd name="connsiteY48" fmla="*/ 4469841 h 5437921"/>
              <a:gd name="connsiteX49" fmla="*/ 1056484 w 5658425"/>
              <a:gd name="connsiteY49" fmla="*/ 4505390 h 5437921"/>
              <a:gd name="connsiteX50" fmla="*/ 1095638 w 5658425"/>
              <a:gd name="connsiteY50" fmla="*/ 4541854 h 5437921"/>
              <a:gd name="connsiteX51" fmla="*/ 1135658 w 5658425"/>
              <a:gd name="connsiteY51" fmla="*/ 4579108 h 5437921"/>
              <a:gd name="connsiteX52" fmla="*/ 1176464 w 5658425"/>
              <a:gd name="connsiteY52" fmla="*/ 4617024 h 5437921"/>
              <a:gd name="connsiteX53" fmla="*/ 1217979 w 5658425"/>
              <a:gd name="connsiteY53" fmla="*/ 4655478 h 5437921"/>
              <a:gd name="connsiteX54" fmla="*/ 1260126 w 5658425"/>
              <a:gd name="connsiteY54" fmla="*/ 4694343 h 5437921"/>
              <a:gd name="connsiteX55" fmla="*/ 1302827 w 5658425"/>
              <a:gd name="connsiteY55" fmla="*/ 4733492 h 5437921"/>
              <a:gd name="connsiteX56" fmla="*/ 1346003 w 5658425"/>
              <a:gd name="connsiteY56" fmla="*/ 4772800 h 5437921"/>
              <a:gd name="connsiteX57" fmla="*/ 1389577 w 5658425"/>
              <a:gd name="connsiteY57" fmla="*/ 4812140 h 5437921"/>
              <a:gd name="connsiteX58" fmla="*/ 1433471 w 5658425"/>
              <a:gd name="connsiteY58" fmla="*/ 4851386 h 5437921"/>
              <a:gd name="connsiteX59" fmla="*/ 1477607 w 5658425"/>
              <a:gd name="connsiteY59" fmla="*/ 4890412 h 5437921"/>
              <a:gd name="connsiteX60" fmla="*/ 1521908 w 5658425"/>
              <a:gd name="connsiteY60" fmla="*/ 4929092 h 5437921"/>
              <a:gd name="connsiteX61" fmla="*/ 1566296 w 5658425"/>
              <a:gd name="connsiteY61" fmla="*/ 4967299 h 5437921"/>
              <a:gd name="connsiteX62" fmla="*/ 1610693 w 5658425"/>
              <a:gd name="connsiteY62" fmla="*/ 5004908 h 5437921"/>
              <a:gd name="connsiteX63" fmla="*/ 1655021 w 5658425"/>
              <a:gd name="connsiteY63" fmla="*/ 5041792 h 5437921"/>
              <a:gd name="connsiteX64" fmla="*/ 1699202 w 5658425"/>
              <a:gd name="connsiteY64" fmla="*/ 5077825 h 5437921"/>
              <a:gd name="connsiteX65" fmla="*/ 1743158 w 5658425"/>
              <a:gd name="connsiteY65" fmla="*/ 5112881 h 5437921"/>
              <a:gd name="connsiteX66" fmla="*/ 1786812 w 5658425"/>
              <a:gd name="connsiteY66" fmla="*/ 5146834 h 5437921"/>
              <a:gd name="connsiteX67" fmla="*/ 1830086 w 5658425"/>
              <a:gd name="connsiteY67" fmla="*/ 5179557 h 5437921"/>
              <a:gd name="connsiteX68" fmla="*/ 1872903 w 5658425"/>
              <a:gd name="connsiteY68" fmla="*/ 5210925 h 5437921"/>
              <a:gd name="connsiteX69" fmla="*/ 1915183 w 5658425"/>
              <a:gd name="connsiteY69" fmla="*/ 5240810 h 5437921"/>
              <a:gd name="connsiteX70" fmla="*/ 1956850 w 5658425"/>
              <a:gd name="connsiteY70" fmla="*/ 5269088 h 5437921"/>
              <a:gd name="connsiteX71" fmla="*/ 1997825 w 5658425"/>
              <a:gd name="connsiteY71" fmla="*/ 5295631 h 5437921"/>
              <a:gd name="connsiteX72" fmla="*/ 2038032 w 5658425"/>
              <a:gd name="connsiteY72" fmla="*/ 5320314 h 5437921"/>
              <a:gd name="connsiteX73" fmla="*/ 2077391 w 5658425"/>
              <a:gd name="connsiteY73" fmla="*/ 5343010 h 5437921"/>
              <a:gd name="connsiteX74" fmla="*/ 2115826 w 5658425"/>
              <a:gd name="connsiteY74" fmla="*/ 5363593 h 5437921"/>
              <a:gd name="connsiteX75" fmla="*/ 2153258 w 5658425"/>
              <a:gd name="connsiteY75" fmla="*/ 5381938 h 5437921"/>
              <a:gd name="connsiteX76" fmla="*/ 2189609 w 5658425"/>
              <a:gd name="connsiteY76" fmla="*/ 5397917 h 5437921"/>
              <a:gd name="connsiteX77" fmla="*/ 2258760 w 5658425"/>
              <a:gd name="connsiteY77" fmla="*/ 5422276 h 5437921"/>
              <a:gd name="connsiteX78" fmla="*/ 2322656 w 5658425"/>
              <a:gd name="connsiteY78" fmla="*/ 5435660 h 5437921"/>
              <a:gd name="connsiteX79" fmla="*/ 2352439 w 5658425"/>
              <a:gd name="connsiteY79" fmla="*/ 5437921 h 5437921"/>
              <a:gd name="connsiteX80" fmla="*/ 2380674 w 5658425"/>
              <a:gd name="connsiteY80" fmla="*/ 5437060 h 5437921"/>
              <a:gd name="connsiteX81" fmla="*/ 2434324 w 5658425"/>
              <a:gd name="connsiteY81" fmla="*/ 5425182 h 5437921"/>
              <a:gd name="connsiteX82" fmla="*/ 2484287 w 5658425"/>
              <a:gd name="connsiteY82" fmla="*/ 5400649 h 5437921"/>
              <a:gd name="connsiteX83" fmla="*/ 2529138 w 5658425"/>
              <a:gd name="connsiteY83" fmla="*/ 5364766 h 5437921"/>
              <a:gd name="connsiteX84" fmla="*/ 2569330 w 5658425"/>
              <a:gd name="connsiteY84" fmla="*/ 5318313 h 5437921"/>
              <a:gd name="connsiteX85" fmla="*/ 2605316 w 5658425"/>
              <a:gd name="connsiteY85" fmla="*/ 5262067 h 5437921"/>
              <a:gd name="connsiteX86" fmla="*/ 2637549 w 5658425"/>
              <a:gd name="connsiteY86" fmla="*/ 5196806 h 5437921"/>
              <a:gd name="connsiteX87" fmla="*/ 2652400 w 5658425"/>
              <a:gd name="connsiteY87" fmla="*/ 5161038 h 5437921"/>
              <a:gd name="connsiteX88" fmla="*/ 2666482 w 5658425"/>
              <a:gd name="connsiteY88" fmla="*/ 5123308 h 5437921"/>
              <a:gd name="connsiteX89" fmla="*/ 2679853 w 5658425"/>
              <a:gd name="connsiteY89" fmla="*/ 5083713 h 5437921"/>
              <a:gd name="connsiteX90" fmla="*/ 2692568 w 5658425"/>
              <a:gd name="connsiteY90" fmla="*/ 5042350 h 5437921"/>
              <a:gd name="connsiteX91" fmla="*/ 2704685 w 5658425"/>
              <a:gd name="connsiteY91" fmla="*/ 4999316 h 5437921"/>
              <a:gd name="connsiteX92" fmla="*/ 2716261 w 5658425"/>
              <a:gd name="connsiteY92" fmla="*/ 4954709 h 5437921"/>
              <a:gd name="connsiteX93" fmla="*/ 2727351 w 5658425"/>
              <a:gd name="connsiteY93" fmla="*/ 4908627 h 5437921"/>
              <a:gd name="connsiteX94" fmla="*/ 2738012 w 5658425"/>
              <a:gd name="connsiteY94" fmla="*/ 4861165 h 5437921"/>
              <a:gd name="connsiteX95" fmla="*/ 2748301 w 5658425"/>
              <a:gd name="connsiteY95" fmla="*/ 4812422 h 5437921"/>
              <a:gd name="connsiteX96" fmla="*/ 2758275 w 5658425"/>
              <a:gd name="connsiteY96" fmla="*/ 4762494 h 5437921"/>
              <a:gd name="connsiteX97" fmla="*/ 2767990 w 5658425"/>
              <a:gd name="connsiteY97" fmla="*/ 4711480 h 5437921"/>
              <a:gd name="connsiteX98" fmla="*/ 2777504 w 5658425"/>
              <a:gd name="connsiteY98" fmla="*/ 4659475 h 5437921"/>
              <a:gd name="connsiteX99" fmla="*/ 2786871 w 5658425"/>
              <a:gd name="connsiteY99" fmla="*/ 4606577 h 5437921"/>
              <a:gd name="connsiteX100" fmla="*/ 2796150 w 5658425"/>
              <a:gd name="connsiteY100" fmla="*/ 4552884 h 5437921"/>
              <a:gd name="connsiteX101" fmla="*/ 2805397 w 5658425"/>
              <a:gd name="connsiteY101" fmla="*/ 4498493 h 5437921"/>
              <a:gd name="connsiteX102" fmla="*/ 2814667 w 5658425"/>
              <a:gd name="connsiteY102" fmla="*/ 4443501 h 5437921"/>
              <a:gd name="connsiteX103" fmla="*/ 2824019 w 5658425"/>
              <a:gd name="connsiteY103" fmla="*/ 4388005 h 5437921"/>
              <a:gd name="connsiteX104" fmla="*/ 2833509 w 5658425"/>
              <a:gd name="connsiteY104" fmla="*/ 4332102 h 5437921"/>
              <a:gd name="connsiteX105" fmla="*/ 2843193 w 5658425"/>
              <a:gd name="connsiteY105" fmla="*/ 4275889 h 5437921"/>
              <a:gd name="connsiteX106" fmla="*/ 2853127 w 5658425"/>
              <a:gd name="connsiteY106" fmla="*/ 4219465 h 5437921"/>
              <a:gd name="connsiteX107" fmla="*/ 2863370 w 5658425"/>
              <a:gd name="connsiteY107" fmla="*/ 4162925 h 5437921"/>
              <a:gd name="connsiteX108" fmla="*/ 2873976 w 5658425"/>
              <a:gd name="connsiteY108" fmla="*/ 4106368 h 5437921"/>
              <a:gd name="connsiteX109" fmla="*/ 2885003 w 5658425"/>
              <a:gd name="connsiteY109" fmla="*/ 4049890 h 5437921"/>
              <a:gd name="connsiteX110" fmla="*/ 2896507 w 5658425"/>
              <a:gd name="connsiteY110" fmla="*/ 3993589 h 5437921"/>
              <a:gd name="connsiteX111" fmla="*/ 2908546 w 5658425"/>
              <a:gd name="connsiteY111" fmla="*/ 3937562 h 5437921"/>
              <a:gd name="connsiteX112" fmla="*/ 2921175 w 5658425"/>
              <a:gd name="connsiteY112" fmla="*/ 3881906 h 5437921"/>
              <a:gd name="connsiteX113" fmla="*/ 2934451 w 5658425"/>
              <a:gd name="connsiteY113" fmla="*/ 3826718 h 5437921"/>
              <a:gd name="connsiteX114" fmla="*/ 2948431 w 5658425"/>
              <a:gd name="connsiteY114" fmla="*/ 3772095 h 5437921"/>
              <a:gd name="connsiteX115" fmla="*/ 2959233 w 5658425"/>
              <a:gd name="connsiteY115" fmla="*/ 3730722 h 5437921"/>
              <a:gd name="connsiteX116" fmla="*/ 2970093 w 5658425"/>
              <a:gd name="connsiteY116" fmla="*/ 3688100 h 5437921"/>
              <a:gd name="connsiteX117" fmla="*/ 2981010 w 5658425"/>
              <a:gd name="connsiteY117" fmla="*/ 3644285 h 5437921"/>
              <a:gd name="connsiteX118" fmla="*/ 2991980 w 5658425"/>
              <a:gd name="connsiteY118" fmla="*/ 3599333 h 5437921"/>
              <a:gd name="connsiteX119" fmla="*/ 3003001 w 5658425"/>
              <a:gd name="connsiteY119" fmla="*/ 3553299 h 5437921"/>
              <a:gd name="connsiteX120" fmla="*/ 3014070 w 5658425"/>
              <a:gd name="connsiteY120" fmla="*/ 3506240 h 5437921"/>
              <a:gd name="connsiteX121" fmla="*/ 3025185 w 5658425"/>
              <a:gd name="connsiteY121" fmla="*/ 3458210 h 5437921"/>
              <a:gd name="connsiteX122" fmla="*/ 3036342 w 5658425"/>
              <a:gd name="connsiteY122" fmla="*/ 3409266 h 5437921"/>
              <a:gd name="connsiteX123" fmla="*/ 3047538 w 5658425"/>
              <a:gd name="connsiteY123" fmla="*/ 3359464 h 5437921"/>
              <a:gd name="connsiteX124" fmla="*/ 3058772 w 5658425"/>
              <a:gd name="connsiteY124" fmla="*/ 3308859 h 5437921"/>
              <a:gd name="connsiteX125" fmla="*/ 3070040 w 5658425"/>
              <a:gd name="connsiteY125" fmla="*/ 3257506 h 5437921"/>
              <a:gd name="connsiteX126" fmla="*/ 3081338 w 5658425"/>
              <a:gd name="connsiteY126" fmla="*/ 3205463 h 5437921"/>
              <a:gd name="connsiteX127" fmla="*/ 3092666 w 5658425"/>
              <a:gd name="connsiteY127" fmla="*/ 3152784 h 5437921"/>
              <a:gd name="connsiteX128" fmla="*/ 3104019 w 5658425"/>
              <a:gd name="connsiteY128" fmla="*/ 3099525 h 5437921"/>
              <a:gd name="connsiteX129" fmla="*/ 3115395 w 5658425"/>
              <a:gd name="connsiteY129" fmla="*/ 3045742 h 5437921"/>
              <a:gd name="connsiteX130" fmla="*/ 3126791 w 5658425"/>
              <a:gd name="connsiteY130" fmla="*/ 2991491 h 5437921"/>
              <a:gd name="connsiteX131" fmla="*/ 3138205 w 5658425"/>
              <a:gd name="connsiteY131" fmla="*/ 2936827 h 5437921"/>
              <a:gd name="connsiteX132" fmla="*/ 3149633 w 5658425"/>
              <a:gd name="connsiteY132" fmla="*/ 2881806 h 5437921"/>
              <a:gd name="connsiteX133" fmla="*/ 3161072 w 5658425"/>
              <a:gd name="connsiteY133" fmla="*/ 2826485 h 5437921"/>
              <a:gd name="connsiteX134" fmla="*/ 3172521 w 5658425"/>
              <a:gd name="connsiteY134" fmla="*/ 2770918 h 5437921"/>
              <a:gd name="connsiteX135" fmla="*/ 3183976 w 5658425"/>
              <a:gd name="connsiteY135" fmla="*/ 2715161 h 5437921"/>
              <a:gd name="connsiteX136" fmla="*/ 3195434 w 5658425"/>
              <a:gd name="connsiteY136" fmla="*/ 2659270 h 5437921"/>
              <a:gd name="connsiteX137" fmla="*/ 3206893 w 5658425"/>
              <a:gd name="connsiteY137" fmla="*/ 2603301 h 5437921"/>
              <a:gd name="connsiteX138" fmla="*/ 3218350 w 5658425"/>
              <a:gd name="connsiteY138" fmla="*/ 2547310 h 5437921"/>
              <a:gd name="connsiteX139" fmla="*/ 3229802 w 5658425"/>
              <a:gd name="connsiteY139" fmla="*/ 2491353 h 5437921"/>
              <a:gd name="connsiteX140" fmla="*/ 3241246 w 5658425"/>
              <a:gd name="connsiteY140" fmla="*/ 2435484 h 5437921"/>
              <a:gd name="connsiteX141" fmla="*/ 3252679 w 5658425"/>
              <a:gd name="connsiteY141" fmla="*/ 2379760 h 5437921"/>
              <a:gd name="connsiteX142" fmla="*/ 3264099 w 5658425"/>
              <a:gd name="connsiteY142" fmla="*/ 2324237 h 5437921"/>
              <a:gd name="connsiteX143" fmla="*/ 3275503 w 5658425"/>
              <a:gd name="connsiteY143" fmla="*/ 2268970 h 5437921"/>
              <a:gd name="connsiteX144" fmla="*/ 3286888 w 5658425"/>
              <a:gd name="connsiteY144" fmla="*/ 2214015 h 5437921"/>
              <a:gd name="connsiteX145" fmla="*/ 3298251 w 5658425"/>
              <a:gd name="connsiteY145" fmla="*/ 2159428 h 5437921"/>
              <a:gd name="connsiteX146" fmla="*/ 3309590 w 5658425"/>
              <a:gd name="connsiteY146" fmla="*/ 2105265 h 5437921"/>
              <a:gd name="connsiteX147" fmla="*/ 3320902 w 5658425"/>
              <a:gd name="connsiteY147" fmla="*/ 2051581 h 5437921"/>
              <a:gd name="connsiteX148" fmla="*/ 3332183 w 5658425"/>
              <a:gd name="connsiteY148" fmla="*/ 1998432 h 5437921"/>
              <a:gd name="connsiteX149" fmla="*/ 3343431 w 5658425"/>
              <a:gd name="connsiteY149" fmla="*/ 1945874 h 5437921"/>
              <a:gd name="connsiteX150" fmla="*/ 3354644 w 5658425"/>
              <a:gd name="connsiteY150" fmla="*/ 1893962 h 5437921"/>
              <a:gd name="connsiteX151" fmla="*/ 3365818 w 5658425"/>
              <a:gd name="connsiteY151" fmla="*/ 1842752 h 5437921"/>
              <a:gd name="connsiteX152" fmla="*/ 3376951 w 5658425"/>
              <a:gd name="connsiteY152" fmla="*/ 1792301 h 5437921"/>
              <a:gd name="connsiteX153" fmla="*/ 3388040 w 5658425"/>
              <a:gd name="connsiteY153" fmla="*/ 1742663 h 5437921"/>
              <a:gd name="connsiteX154" fmla="*/ 3399082 w 5658425"/>
              <a:gd name="connsiteY154" fmla="*/ 1693895 h 5437921"/>
              <a:gd name="connsiteX155" fmla="*/ 3410074 w 5658425"/>
              <a:gd name="connsiteY155" fmla="*/ 1646052 h 5437921"/>
              <a:gd name="connsiteX156" fmla="*/ 3421014 w 5658425"/>
              <a:gd name="connsiteY156" fmla="*/ 1599190 h 5437921"/>
              <a:gd name="connsiteX157" fmla="*/ 3431899 w 5658425"/>
              <a:gd name="connsiteY157" fmla="*/ 1553365 h 5437921"/>
              <a:gd name="connsiteX158" fmla="*/ 3442726 w 5658425"/>
              <a:gd name="connsiteY158" fmla="*/ 1508632 h 5437921"/>
              <a:gd name="connsiteX159" fmla="*/ 3453492 w 5658425"/>
              <a:gd name="connsiteY159" fmla="*/ 1465048 h 5437921"/>
              <a:gd name="connsiteX160" fmla="*/ 3464194 w 5658425"/>
              <a:gd name="connsiteY160" fmla="*/ 1422668 h 5437921"/>
              <a:gd name="connsiteX161" fmla="*/ 3474830 w 5658425"/>
              <a:gd name="connsiteY161" fmla="*/ 1381547 h 5437921"/>
              <a:gd name="connsiteX162" fmla="*/ 3485397 w 5658425"/>
              <a:gd name="connsiteY162" fmla="*/ 1341741 h 5437921"/>
              <a:gd name="connsiteX163" fmla="*/ 3495892 w 5658425"/>
              <a:gd name="connsiteY163" fmla="*/ 1303307 h 5437921"/>
              <a:gd name="connsiteX164" fmla="*/ 3506312 w 5658425"/>
              <a:gd name="connsiteY164" fmla="*/ 1266300 h 5437921"/>
              <a:gd name="connsiteX165" fmla="*/ 3526917 w 5658425"/>
              <a:gd name="connsiteY165" fmla="*/ 1196790 h 5437921"/>
              <a:gd name="connsiteX166" fmla="*/ 3553283 w 5658425"/>
              <a:gd name="connsiteY166" fmla="*/ 1113811 h 5437921"/>
              <a:gd name="connsiteX167" fmla="*/ 3579217 w 5658425"/>
              <a:gd name="connsiteY167" fmla="*/ 1037218 h 5437921"/>
              <a:gd name="connsiteX168" fmla="*/ 3604755 w 5658425"/>
              <a:gd name="connsiteY168" fmla="*/ 966632 h 5437921"/>
              <a:gd name="connsiteX169" fmla="*/ 3629932 w 5658425"/>
              <a:gd name="connsiteY169" fmla="*/ 901676 h 5437921"/>
              <a:gd name="connsiteX170" fmla="*/ 3654782 w 5658425"/>
              <a:gd name="connsiteY170" fmla="*/ 841971 h 5437921"/>
              <a:gd name="connsiteX171" fmla="*/ 3679340 w 5658425"/>
              <a:gd name="connsiteY171" fmla="*/ 787141 h 5437921"/>
              <a:gd name="connsiteX172" fmla="*/ 3703642 w 5658425"/>
              <a:gd name="connsiteY172" fmla="*/ 736806 h 5437921"/>
              <a:gd name="connsiteX173" fmla="*/ 3727723 w 5658425"/>
              <a:gd name="connsiteY173" fmla="*/ 690590 h 5437921"/>
              <a:gd name="connsiteX174" fmla="*/ 3751617 w 5658425"/>
              <a:gd name="connsiteY174" fmla="*/ 648114 h 5437921"/>
              <a:gd name="connsiteX175" fmla="*/ 3775360 w 5658425"/>
              <a:gd name="connsiteY175" fmla="*/ 609002 h 5437921"/>
              <a:gd name="connsiteX176" fmla="*/ 3798987 w 5658425"/>
              <a:gd name="connsiteY176" fmla="*/ 572874 h 5437921"/>
              <a:gd name="connsiteX177" fmla="*/ 3822533 w 5658425"/>
              <a:gd name="connsiteY177" fmla="*/ 539354 h 5437921"/>
              <a:gd name="connsiteX178" fmla="*/ 3846033 w 5658425"/>
              <a:gd name="connsiteY178" fmla="*/ 508064 h 5437921"/>
              <a:gd name="connsiteX179" fmla="*/ 3893034 w 5658425"/>
              <a:gd name="connsiteY179" fmla="*/ 450661 h 5437921"/>
              <a:gd name="connsiteX180" fmla="*/ 3940271 w 5658425"/>
              <a:gd name="connsiteY180" fmla="*/ 397643 h 5437921"/>
              <a:gd name="connsiteX181" fmla="*/ 3988025 w 5658425"/>
              <a:gd name="connsiteY181" fmla="*/ 345988 h 5437921"/>
              <a:gd name="connsiteX182" fmla="*/ 4012183 w 5658425"/>
              <a:gd name="connsiteY182" fmla="*/ 319727 h 5437921"/>
              <a:gd name="connsiteX183" fmla="*/ 4057821 w 5658425"/>
              <a:gd name="connsiteY183" fmla="*/ 275631 h 5437921"/>
              <a:gd name="connsiteX184" fmla="*/ 4105933 w 5658425"/>
              <a:gd name="connsiteY184" fmla="*/ 239484 h 5437921"/>
              <a:gd name="connsiteX185" fmla="*/ 4155592 w 5658425"/>
              <a:gd name="connsiteY185" fmla="*/ 210447 h 5437921"/>
              <a:gd name="connsiteX186" fmla="*/ 4205870 w 5658425"/>
              <a:gd name="connsiteY186" fmla="*/ 187678 h 5437921"/>
              <a:gd name="connsiteX187" fmla="*/ 4255842 w 5658425"/>
              <a:gd name="connsiteY187" fmla="*/ 170336 h 5437921"/>
              <a:gd name="connsiteX188" fmla="*/ 4304580 w 5658425"/>
              <a:gd name="connsiteY188" fmla="*/ 157581 h 5437921"/>
              <a:gd name="connsiteX189" fmla="*/ 4351158 w 5658425"/>
              <a:gd name="connsiteY189" fmla="*/ 148571 h 5437921"/>
              <a:gd name="connsiteX190" fmla="*/ 4394648 w 5658425"/>
              <a:gd name="connsiteY190" fmla="*/ 142466 h 5437921"/>
              <a:gd name="connsiteX191" fmla="*/ 4434123 w 5658425"/>
              <a:gd name="connsiteY191" fmla="*/ 138423 h 5437921"/>
              <a:gd name="connsiteX192" fmla="*/ 4468657 w 5658425"/>
              <a:gd name="connsiteY192" fmla="*/ 135603 h 5437921"/>
              <a:gd name="connsiteX193" fmla="*/ 4797574 w 5658425"/>
              <a:gd name="connsiteY193" fmla="*/ 10335 h 5437921"/>
              <a:gd name="connsiteX194" fmla="*/ 5196917 w 5658425"/>
              <a:gd name="connsiteY194" fmla="*/ 0 h 5437921"/>
              <a:gd name="connsiteX195" fmla="*/ 5658425 w 5658425"/>
              <a:gd name="connsiteY195" fmla="*/ 4880 h 5437921"/>
              <a:gd name="connsiteX0" fmla="*/ 2969024 w 5641679"/>
              <a:gd name="connsiteY0" fmla="*/ 357065 h 5437921"/>
              <a:gd name="connsiteX1" fmla="*/ 748302 w 5641679"/>
              <a:gd name="connsiteY1" fmla="*/ 2521781 h 5437921"/>
              <a:gd name="connsiteX2" fmla="*/ 689684 w 5641679"/>
              <a:gd name="connsiteY2" fmla="*/ 2579751 h 5437921"/>
              <a:gd name="connsiteX3" fmla="*/ 633265 w 5641679"/>
              <a:gd name="connsiteY3" fmla="*/ 2633658 h 5437921"/>
              <a:gd name="connsiteX4" fmla="*/ 579061 w 5641679"/>
              <a:gd name="connsiteY4" fmla="*/ 2683765 h 5437921"/>
              <a:gd name="connsiteX5" fmla="*/ 527090 w 5641679"/>
              <a:gd name="connsiteY5" fmla="*/ 2730339 h 5437921"/>
              <a:gd name="connsiteX6" fmla="*/ 477371 w 5641679"/>
              <a:gd name="connsiteY6" fmla="*/ 2773643 h 5437921"/>
              <a:gd name="connsiteX7" fmla="*/ 429921 w 5641679"/>
              <a:gd name="connsiteY7" fmla="*/ 2813943 h 5437921"/>
              <a:gd name="connsiteX8" fmla="*/ 384758 w 5641679"/>
              <a:gd name="connsiteY8" fmla="*/ 2851505 h 5437921"/>
              <a:gd name="connsiteX9" fmla="*/ 341900 w 5641679"/>
              <a:gd name="connsiteY9" fmla="*/ 2886593 h 5437921"/>
              <a:gd name="connsiteX10" fmla="*/ 301364 w 5641679"/>
              <a:gd name="connsiteY10" fmla="*/ 2919473 h 5437921"/>
              <a:gd name="connsiteX11" fmla="*/ 263170 w 5641679"/>
              <a:gd name="connsiteY11" fmla="*/ 2950409 h 5437921"/>
              <a:gd name="connsiteX12" fmla="*/ 227333 w 5641679"/>
              <a:gd name="connsiteY12" fmla="*/ 2979666 h 5437921"/>
              <a:gd name="connsiteX13" fmla="*/ 193873 w 5641679"/>
              <a:gd name="connsiteY13" fmla="*/ 3007511 h 5437921"/>
              <a:gd name="connsiteX14" fmla="*/ 162807 w 5641679"/>
              <a:gd name="connsiteY14" fmla="*/ 3034207 h 5437921"/>
              <a:gd name="connsiteX15" fmla="*/ 134153 w 5641679"/>
              <a:gd name="connsiteY15" fmla="*/ 3060020 h 5437921"/>
              <a:gd name="connsiteX16" fmla="*/ 84152 w 5641679"/>
              <a:gd name="connsiteY16" fmla="*/ 3110058 h 5437921"/>
              <a:gd name="connsiteX17" fmla="*/ 44014 w 5641679"/>
              <a:gd name="connsiteY17" fmla="*/ 3159745 h 5437921"/>
              <a:gd name="connsiteX18" fmla="*/ 13880 w 5641679"/>
              <a:gd name="connsiteY18" fmla="*/ 3211202 h 5437921"/>
              <a:gd name="connsiteX19" fmla="*/ 0 w 5641679"/>
              <a:gd name="connsiteY19" fmla="*/ 3464636 h 5437921"/>
              <a:gd name="connsiteX20" fmla="*/ 27416 w 5641679"/>
              <a:gd name="connsiteY20" fmla="*/ 3532616 h 5437921"/>
              <a:gd name="connsiteX21" fmla="*/ 45591 w 5641679"/>
              <a:gd name="connsiteY21" fmla="*/ 3566503 h 5437921"/>
              <a:gd name="connsiteX22" fmla="*/ 66563 w 5641679"/>
              <a:gd name="connsiteY22" fmla="*/ 3600379 h 5437921"/>
              <a:gd name="connsiteX23" fmla="*/ 90195 w 5641679"/>
              <a:gd name="connsiteY23" fmla="*/ 3634287 h 5437921"/>
              <a:gd name="connsiteX24" fmla="*/ 116351 w 5641679"/>
              <a:gd name="connsiteY24" fmla="*/ 3668269 h 5437921"/>
              <a:gd name="connsiteX25" fmla="*/ 144895 w 5641679"/>
              <a:gd name="connsiteY25" fmla="*/ 3702368 h 5437921"/>
              <a:gd name="connsiteX26" fmla="*/ 175691 w 5641679"/>
              <a:gd name="connsiteY26" fmla="*/ 3736629 h 5437921"/>
              <a:gd name="connsiteX27" fmla="*/ 208601 w 5641679"/>
              <a:gd name="connsiteY27" fmla="*/ 3771093 h 5437921"/>
              <a:gd name="connsiteX28" fmla="*/ 243492 w 5641679"/>
              <a:gd name="connsiteY28" fmla="*/ 3805804 h 5437921"/>
              <a:gd name="connsiteX29" fmla="*/ 280225 w 5641679"/>
              <a:gd name="connsiteY29" fmla="*/ 3840805 h 5437921"/>
              <a:gd name="connsiteX30" fmla="*/ 318665 w 5641679"/>
              <a:gd name="connsiteY30" fmla="*/ 3876138 h 5437921"/>
              <a:gd name="connsiteX31" fmla="*/ 358675 w 5641679"/>
              <a:gd name="connsiteY31" fmla="*/ 3911847 h 5437921"/>
              <a:gd name="connsiteX32" fmla="*/ 400120 w 5641679"/>
              <a:gd name="connsiteY32" fmla="*/ 3947975 h 5437921"/>
              <a:gd name="connsiteX33" fmla="*/ 442863 w 5641679"/>
              <a:gd name="connsiteY33" fmla="*/ 3984565 h 5437921"/>
              <a:gd name="connsiteX34" fmla="*/ 486768 w 5641679"/>
              <a:gd name="connsiteY34" fmla="*/ 4021659 h 5437921"/>
              <a:gd name="connsiteX35" fmla="*/ 531698 w 5641679"/>
              <a:gd name="connsiteY35" fmla="*/ 4059301 h 5437921"/>
              <a:gd name="connsiteX36" fmla="*/ 577519 w 5641679"/>
              <a:gd name="connsiteY36" fmla="*/ 4097535 h 5437921"/>
              <a:gd name="connsiteX37" fmla="*/ 624092 w 5641679"/>
              <a:gd name="connsiteY37" fmla="*/ 4136401 h 5437921"/>
              <a:gd name="connsiteX38" fmla="*/ 671283 w 5641679"/>
              <a:gd name="connsiteY38" fmla="*/ 4175945 h 5437921"/>
              <a:gd name="connsiteX39" fmla="*/ 718954 w 5641679"/>
              <a:gd name="connsiteY39" fmla="*/ 4216209 h 5437921"/>
              <a:gd name="connsiteX40" fmla="*/ 766970 w 5641679"/>
              <a:gd name="connsiteY40" fmla="*/ 4257236 h 5437921"/>
              <a:gd name="connsiteX41" fmla="*/ 796406 w 5641679"/>
              <a:gd name="connsiteY41" fmla="*/ 4282842 h 5437921"/>
              <a:gd name="connsiteX42" fmla="*/ 827328 w 5641679"/>
              <a:gd name="connsiteY42" fmla="*/ 4310248 h 5437921"/>
              <a:gd name="connsiteX43" fmla="*/ 859660 w 5641679"/>
              <a:gd name="connsiteY43" fmla="*/ 4339326 h 5437921"/>
              <a:gd name="connsiteX44" fmla="*/ 893324 w 5641679"/>
              <a:gd name="connsiteY44" fmla="*/ 4369950 h 5437921"/>
              <a:gd name="connsiteX45" fmla="*/ 928241 w 5641679"/>
              <a:gd name="connsiteY45" fmla="*/ 4401995 h 5437921"/>
              <a:gd name="connsiteX46" fmla="*/ 964334 w 5641679"/>
              <a:gd name="connsiteY46" fmla="*/ 4435334 h 5437921"/>
              <a:gd name="connsiteX47" fmla="*/ 1001526 w 5641679"/>
              <a:gd name="connsiteY47" fmla="*/ 4469841 h 5437921"/>
              <a:gd name="connsiteX48" fmla="*/ 1039738 w 5641679"/>
              <a:gd name="connsiteY48" fmla="*/ 4505390 h 5437921"/>
              <a:gd name="connsiteX49" fmla="*/ 1078892 w 5641679"/>
              <a:gd name="connsiteY49" fmla="*/ 4541854 h 5437921"/>
              <a:gd name="connsiteX50" fmla="*/ 1118912 w 5641679"/>
              <a:gd name="connsiteY50" fmla="*/ 4579108 h 5437921"/>
              <a:gd name="connsiteX51" fmla="*/ 1159718 w 5641679"/>
              <a:gd name="connsiteY51" fmla="*/ 4617024 h 5437921"/>
              <a:gd name="connsiteX52" fmla="*/ 1201233 w 5641679"/>
              <a:gd name="connsiteY52" fmla="*/ 4655478 h 5437921"/>
              <a:gd name="connsiteX53" fmla="*/ 1243380 w 5641679"/>
              <a:gd name="connsiteY53" fmla="*/ 4694343 h 5437921"/>
              <a:gd name="connsiteX54" fmla="*/ 1286081 w 5641679"/>
              <a:gd name="connsiteY54" fmla="*/ 4733492 h 5437921"/>
              <a:gd name="connsiteX55" fmla="*/ 1329257 w 5641679"/>
              <a:gd name="connsiteY55" fmla="*/ 4772800 h 5437921"/>
              <a:gd name="connsiteX56" fmla="*/ 1372831 w 5641679"/>
              <a:gd name="connsiteY56" fmla="*/ 4812140 h 5437921"/>
              <a:gd name="connsiteX57" fmla="*/ 1416725 w 5641679"/>
              <a:gd name="connsiteY57" fmla="*/ 4851386 h 5437921"/>
              <a:gd name="connsiteX58" fmla="*/ 1460861 w 5641679"/>
              <a:gd name="connsiteY58" fmla="*/ 4890412 h 5437921"/>
              <a:gd name="connsiteX59" fmla="*/ 1505162 w 5641679"/>
              <a:gd name="connsiteY59" fmla="*/ 4929092 h 5437921"/>
              <a:gd name="connsiteX60" fmla="*/ 1549550 w 5641679"/>
              <a:gd name="connsiteY60" fmla="*/ 4967299 h 5437921"/>
              <a:gd name="connsiteX61" fmla="*/ 1593947 w 5641679"/>
              <a:gd name="connsiteY61" fmla="*/ 5004908 h 5437921"/>
              <a:gd name="connsiteX62" fmla="*/ 1638275 w 5641679"/>
              <a:gd name="connsiteY62" fmla="*/ 5041792 h 5437921"/>
              <a:gd name="connsiteX63" fmla="*/ 1682456 w 5641679"/>
              <a:gd name="connsiteY63" fmla="*/ 5077825 h 5437921"/>
              <a:gd name="connsiteX64" fmla="*/ 1726412 w 5641679"/>
              <a:gd name="connsiteY64" fmla="*/ 5112881 h 5437921"/>
              <a:gd name="connsiteX65" fmla="*/ 1770066 w 5641679"/>
              <a:gd name="connsiteY65" fmla="*/ 5146834 h 5437921"/>
              <a:gd name="connsiteX66" fmla="*/ 1813340 w 5641679"/>
              <a:gd name="connsiteY66" fmla="*/ 5179557 h 5437921"/>
              <a:gd name="connsiteX67" fmla="*/ 1856157 w 5641679"/>
              <a:gd name="connsiteY67" fmla="*/ 5210925 h 5437921"/>
              <a:gd name="connsiteX68" fmla="*/ 1898437 w 5641679"/>
              <a:gd name="connsiteY68" fmla="*/ 5240810 h 5437921"/>
              <a:gd name="connsiteX69" fmla="*/ 1940104 w 5641679"/>
              <a:gd name="connsiteY69" fmla="*/ 5269088 h 5437921"/>
              <a:gd name="connsiteX70" fmla="*/ 1981079 w 5641679"/>
              <a:gd name="connsiteY70" fmla="*/ 5295631 h 5437921"/>
              <a:gd name="connsiteX71" fmla="*/ 2021286 w 5641679"/>
              <a:gd name="connsiteY71" fmla="*/ 5320314 h 5437921"/>
              <a:gd name="connsiteX72" fmla="*/ 2060645 w 5641679"/>
              <a:gd name="connsiteY72" fmla="*/ 5343010 h 5437921"/>
              <a:gd name="connsiteX73" fmla="*/ 2099080 w 5641679"/>
              <a:gd name="connsiteY73" fmla="*/ 5363593 h 5437921"/>
              <a:gd name="connsiteX74" fmla="*/ 2136512 w 5641679"/>
              <a:gd name="connsiteY74" fmla="*/ 5381938 h 5437921"/>
              <a:gd name="connsiteX75" fmla="*/ 2172863 w 5641679"/>
              <a:gd name="connsiteY75" fmla="*/ 5397917 h 5437921"/>
              <a:gd name="connsiteX76" fmla="*/ 2242014 w 5641679"/>
              <a:gd name="connsiteY76" fmla="*/ 5422276 h 5437921"/>
              <a:gd name="connsiteX77" fmla="*/ 2305910 w 5641679"/>
              <a:gd name="connsiteY77" fmla="*/ 5435660 h 5437921"/>
              <a:gd name="connsiteX78" fmla="*/ 2335693 w 5641679"/>
              <a:gd name="connsiteY78" fmla="*/ 5437921 h 5437921"/>
              <a:gd name="connsiteX79" fmla="*/ 2363928 w 5641679"/>
              <a:gd name="connsiteY79" fmla="*/ 5437060 h 5437921"/>
              <a:gd name="connsiteX80" fmla="*/ 2417578 w 5641679"/>
              <a:gd name="connsiteY80" fmla="*/ 5425182 h 5437921"/>
              <a:gd name="connsiteX81" fmla="*/ 2467541 w 5641679"/>
              <a:gd name="connsiteY81" fmla="*/ 5400649 h 5437921"/>
              <a:gd name="connsiteX82" fmla="*/ 2512392 w 5641679"/>
              <a:gd name="connsiteY82" fmla="*/ 5364766 h 5437921"/>
              <a:gd name="connsiteX83" fmla="*/ 2552584 w 5641679"/>
              <a:gd name="connsiteY83" fmla="*/ 5318313 h 5437921"/>
              <a:gd name="connsiteX84" fmla="*/ 2588570 w 5641679"/>
              <a:gd name="connsiteY84" fmla="*/ 5262067 h 5437921"/>
              <a:gd name="connsiteX85" fmla="*/ 2620803 w 5641679"/>
              <a:gd name="connsiteY85" fmla="*/ 5196806 h 5437921"/>
              <a:gd name="connsiteX86" fmla="*/ 2635654 w 5641679"/>
              <a:gd name="connsiteY86" fmla="*/ 5161038 h 5437921"/>
              <a:gd name="connsiteX87" fmla="*/ 2649736 w 5641679"/>
              <a:gd name="connsiteY87" fmla="*/ 5123308 h 5437921"/>
              <a:gd name="connsiteX88" fmla="*/ 2663107 w 5641679"/>
              <a:gd name="connsiteY88" fmla="*/ 5083713 h 5437921"/>
              <a:gd name="connsiteX89" fmla="*/ 2675822 w 5641679"/>
              <a:gd name="connsiteY89" fmla="*/ 5042350 h 5437921"/>
              <a:gd name="connsiteX90" fmla="*/ 2687939 w 5641679"/>
              <a:gd name="connsiteY90" fmla="*/ 4999316 h 5437921"/>
              <a:gd name="connsiteX91" fmla="*/ 2699515 w 5641679"/>
              <a:gd name="connsiteY91" fmla="*/ 4954709 h 5437921"/>
              <a:gd name="connsiteX92" fmla="*/ 2710605 w 5641679"/>
              <a:gd name="connsiteY92" fmla="*/ 4908627 h 5437921"/>
              <a:gd name="connsiteX93" fmla="*/ 2721266 w 5641679"/>
              <a:gd name="connsiteY93" fmla="*/ 4861165 h 5437921"/>
              <a:gd name="connsiteX94" fmla="*/ 2731555 w 5641679"/>
              <a:gd name="connsiteY94" fmla="*/ 4812422 h 5437921"/>
              <a:gd name="connsiteX95" fmla="*/ 2741529 w 5641679"/>
              <a:gd name="connsiteY95" fmla="*/ 4762494 h 5437921"/>
              <a:gd name="connsiteX96" fmla="*/ 2751244 w 5641679"/>
              <a:gd name="connsiteY96" fmla="*/ 4711480 h 5437921"/>
              <a:gd name="connsiteX97" fmla="*/ 2760758 w 5641679"/>
              <a:gd name="connsiteY97" fmla="*/ 4659475 h 5437921"/>
              <a:gd name="connsiteX98" fmla="*/ 2770125 w 5641679"/>
              <a:gd name="connsiteY98" fmla="*/ 4606577 h 5437921"/>
              <a:gd name="connsiteX99" fmla="*/ 2779404 w 5641679"/>
              <a:gd name="connsiteY99" fmla="*/ 4552884 h 5437921"/>
              <a:gd name="connsiteX100" fmla="*/ 2788651 w 5641679"/>
              <a:gd name="connsiteY100" fmla="*/ 4498493 h 5437921"/>
              <a:gd name="connsiteX101" fmla="*/ 2797921 w 5641679"/>
              <a:gd name="connsiteY101" fmla="*/ 4443501 h 5437921"/>
              <a:gd name="connsiteX102" fmla="*/ 2807273 w 5641679"/>
              <a:gd name="connsiteY102" fmla="*/ 4388005 h 5437921"/>
              <a:gd name="connsiteX103" fmla="*/ 2816763 w 5641679"/>
              <a:gd name="connsiteY103" fmla="*/ 4332102 h 5437921"/>
              <a:gd name="connsiteX104" fmla="*/ 2826447 w 5641679"/>
              <a:gd name="connsiteY104" fmla="*/ 4275889 h 5437921"/>
              <a:gd name="connsiteX105" fmla="*/ 2836381 w 5641679"/>
              <a:gd name="connsiteY105" fmla="*/ 4219465 h 5437921"/>
              <a:gd name="connsiteX106" fmla="*/ 2846624 w 5641679"/>
              <a:gd name="connsiteY106" fmla="*/ 4162925 h 5437921"/>
              <a:gd name="connsiteX107" fmla="*/ 2857230 w 5641679"/>
              <a:gd name="connsiteY107" fmla="*/ 4106368 h 5437921"/>
              <a:gd name="connsiteX108" fmla="*/ 2868257 w 5641679"/>
              <a:gd name="connsiteY108" fmla="*/ 4049890 h 5437921"/>
              <a:gd name="connsiteX109" fmla="*/ 2879761 w 5641679"/>
              <a:gd name="connsiteY109" fmla="*/ 3993589 h 5437921"/>
              <a:gd name="connsiteX110" fmla="*/ 2891800 w 5641679"/>
              <a:gd name="connsiteY110" fmla="*/ 3937562 h 5437921"/>
              <a:gd name="connsiteX111" fmla="*/ 2904429 w 5641679"/>
              <a:gd name="connsiteY111" fmla="*/ 3881906 h 5437921"/>
              <a:gd name="connsiteX112" fmla="*/ 2917705 w 5641679"/>
              <a:gd name="connsiteY112" fmla="*/ 3826718 h 5437921"/>
              <a:gd name="connsiteX113" fmla="*/ 2931685 w 5641679"/>
              <a:gd name="connsiteY113" fmla="*/ 3772095 h 5437921"/>
              <a:gd name="connsiteX114" fmla="*/ 2942487 w 5641679"/>
              <a:gd name="connsiteY114" fmla="*/ 3730722 h 5437921"/>
              <a:gd name="connsiteX115" fmla="*/ 2953347 w 5641679"/>
              <a:gd name="connsiteY115" fmla="*/ 3688100 h 5437921"/>
              <a:gd name="connsiteX116" fmla="*/ 2964264 w 5641679"/>
              <a:gd name="connsiteY116" fmla="*/ 3644285 h 5437921"/>
              <a:gd name="connsiteX117" fmla="*/ 2975234 w 5641679"/>
              <a:gd name="connsiteY117" fmla="*/ 3599333 h 5437921"/>
              <a:gd name="connsiteX118" fmla="*/ 2986255 w 5641679"/>
              <a:gd name="connsiteY118" fmla="*/ 3553299 h 5437921"/>
              <a:gd name="connsiteX119" fmla="*/ 2997324 w 5641679"/>
              <a:gd name="connsiteY119" fmla="*/ 3506240 h 5437921"/>
              <a:gd name="connsiteX120" fmla="*/ 3008439 w 5641679"/>
              <a:gd name="connsiteY120" fmla="*/ 3458210 h 5437921"/>
              <a:gd name="connsiteX121" fmla="*/ 3019596 w 5641679"/>
              <a:gd name="connsiteY121" fmla="*/ 3409266 h 5437921"/>
              <a:gd name="connsiteX122" fmla="*/ 3030792 w 5641679"/>
              <a:gd name="connsiteY122" fmla="*/ 3359464 h 5437921"/>
              <a:gd name="connsiteX123" fmla="*/ 3042026 w 5641679"/>
              <a:gd name="connsiteY123" fmla="*/ 3308859 h 5437921"/>
              <a:gd name="connsiteX124" fmla="*/ 3053294 w 5641679"/>
              <a:gd name="connsiteY124" fmla="*/ 3257506 h 5437921"/>
              <a:gd name="connsiteX125" fmla="*/ 3064592 w 5641679"/>
              <a:gd name="connsiteY125" fmla="*/ 3205463 h 5437921"/>
              <a:gd name="connsiteX126" fmla="*/ 3075920 w 5641679"/>
              <a:gd name="connsiteY126" fmla="*/ 3152784 h 5437921"/>
              <a:gd name="connsiteX127" fmla="*/ 3087273 w 5641679"/>
              <a:gd name="connsiteY127" fmla="*/ 3099525 h 5437921"/>
              <a:gd name="connsiteX128" fmla="*/ 3098649 w 5641679"/>
              <a:gd name="connsiteY128" fmla="*/ 3045742 h 5437921"/>
              <a:gd name="connsiteX129" fmla="*/ 3110045 w 5641679"/>
              <a:gd name="connsiteY129" fmla="*/ 2991491 h 5437921"/>
              <a:gd name="connsiteX130" fmla="*/ 3121459 w 5641679"/>
              <a:gd name="connsiteY130" fmla="*/ 2936827 h 5437921"/>
              <a:gd name="connsiteX131" fmla="*/ 3132887 w 5641679"/>
              <a:gd name="connsiteY131" fmla="*/ 2881806 h 5437921"/>
              <a:gd name="connsiteX132" fmla="*/ 3144326 w 5641679"/>
              <a:gd name="connsiteY132" fmla="*/ 2826485 h 5437921"/>
              <a:gd name="connsiteX133" fmla="*/ 3155775 w 5641679"/>
              <a:gd name="connsiteY133" fmla="*/ 2770918 h 5437921"/>
              <a:gd name="connsiteX134" fmla="*/ 3167230 w 5641679"/>
              <a:gd name="connsiteY134" fmla="*/ 2715161 h 5437921"/>
              <a:gd name="connsiteX135" fmla="*/ 3178688 w 5641679"/>
              <a:gd name="connsiteY135" fmla="*/ 2659270 h 5437921"/>
              <a:gd name="connsiteX136" fmla="*/ 3190147 w 5641679"/>
              <a:gd name="connsiteY136" fmla="*/ 2603301 h 5437921"/>
              <a:gd name="connsiteX137" fmla="*/ 3201604 w 5641679"/>
              <a:gd name="connsiteY137" fmla="*/ 2547310 h 5437921"/>
              <a:gd name="connsiteX138" fmla="*/ 3213056 w 5641679"/>
              <a:gd name="connsiteY138" fmla="*/ 2491353 h 5437921"/>
              <a:gd name="connsiteX139" fmla="*/ 3224500 w 5641679"/>
              <a:gd name="connsiteY139" fmla="*/ 2435484 h 5437921"/>
              <a:gd name="connsiteX140" fmla="*/ 3235933 w 5641679"/>
              <a:gd name="connsiteY140" fmla="*/ 2379760 h 5437921"/>
              <a:gd name="connsiteX141" fmla="*/ 3247353 w 5641679"/>
              <a:gd name="connsiteY141" fmla="*/ 2324237 h 5437921"/>
              <a:gd name="connsiteX142" fmla="*/ 3258757 w 5641679"/>
              <a:gd name="connsiteY142" fmla="*/ 2268970 h 5437921"/>
              <a:gd name="connsiteX143" fmla="*/ 3270142 w 5641679"/>
              <a:gd name="connsiteY143" fmla="*/ 2214015 h 5437921"/>
              <a:gd name="connsiteX144" fmla="*/ 3281505 w 5641679"/>
              <a:gd name="connsiteY144" fmla="*/ 2159428 h 5437921"/>
              <a:gd name="connsiteX145" fmla="*/ 3292844 w 5641679"/>
              <a:gd name="connsiteY145" fmla="*/ 2105265 h 5437921"/>
              <a:gd name="connsiteX146" fmla="*/ 3304156 w 5641679"/>
              <a:gd name="connsiteY146" fmla="*/ 2051581 h 5437921"/>
              <a:gd name="connsiteX147" fmla="*/ 3315437 w 5641679"/>
              <a:gd name="connsiteY147" fmla="*/ 1998432 h 5437921"/>
              <a:gd name="connsiteX148" fmla="*/ 3326685 w 5641679"/>
              <a:gd name="connsiteY148" fmla="*/ 1945874 h 5437921"/>
              <a:gd name="connsiteX149" fmla="*/ 3337898 w 5641679"/>
              <a:gd name="connsiteY149" fmla="*/ 1893962 h 5437921"/>
              <a:gd name="connsiteX150" fmla="*/ 3349072 w 5641679"/>
              <a:gd name="connsiteY150" fmla="*/ 1842752 h 5437921"/>
              <a:gd name="connsiteX151" fmla="*/ 3360205 w 5641679"/>
              <a:gd name="connsiteY151" fmla="*/ 1792301 h 5437921"/>
              <a:gd name="connsiteX152" fmla="*/ 3371294 w 5641679"/>
              <a:gd name="connsiteY152" fmla="*/ 1742663 h 5437921"/>
              <a:gd name="connsiteX153" fmla="*/ 3382336 w 5641679"/>
              <a:gd name="connsiteY153" fmla="*/ 1693895 h 5437921"/>
              <a:gd name="connsiteX154" fmla="*/ 3393328 w 5641679"/>
              <a:gd name="connsiteY154" fmla="*/ 1646052 h 5437921"/>
              <a:gd name="connsiteX155" fmla="*/ 3404268 w 5641679"/>
              <a:gd name="connsiteY155" fmla="*/ 1599190 h 5437921"/>
              <a:gd name="connsiteX156" fmla="*/ 3415153 w 5641679"/>
              <a:gd name="connsiteY156" fmla="*/ 1553365 h 5437921"/>
              <a:gd name="connsiteX157" fmla="*/ 3425980 w 5641679"/>
              <a:gd name="connsiteY157" fmla="*/ 1508632 h 5437921"/>
              <a:gd name="connsiteX158" fmla="*/ 3436746 w 5641679"/>
              <a:gd name="connsiteY158" fmla="*/ 1465048 h 5437921"/>
              <a:gd name="connsiteX159" fmla="*/ 3447448 w 5641679"/>
              <a:gd name="connsiteY159" fmla="*/ 1422668 h 5437921"/>
              <a:gd name="connsiteX160" fmla="*/ 3458084 w 5641679"/>
              <a:gd name="connsiteY160" fmla="*/ 1381547 h 5437921"/>
              <a:gd name="connsiteX161" fmla="*/ 3468651 w 5641679"/>
              <a:gd name="connsiteY161" fmla="*/ 1341741 h 5437921"/>
              <a:gd name="connsiteX162" fmla="*/ 3479146 w 5641679"/>
              <a:gd name="connsiteY162" fmla="*/ 1303307 h 5437921"/>
              <a:gd name="connsiteX163" fmla="*/ 3489566 w 5641679"/>
              <a:gd name="connsiteY163" fmla="*/ 1266300 h 5437921"/>
              <a:gd name="connsiteX164" fmla="*/ 3510171 w 5641679"/>
              <a:gd name="connsiteY164" fmla="*/ 1196790 h 5437921"/>
              <a:gd name="connsiteX165" fmla="*/ 3536537 w 5641679"/>
              <a:gd name="connsiteY165" fmla="*/ 1113811 h 5437921"/>
              <a:gd name="connsiteX166" fmla="*/ 3562471 w 5641679"/>
              <a:gd name="connsiteY166" fmla="*/ 1037218 h 5437921"/>
              <a:gd name="connsiteX167" fmla="*/ 3588009 w 5641679"/>
              <a:gd name="connsiteY167" fmla="*/ 966632 h 5437921"/>
              <a:gd name="connsiteX168" fmla="*/ 3613186 w 5641679"/>
              <a:gd name="connsiteY168" fmla="*/ 901676 h 5437921"/>
              <a:gd name="connsiteX169" fmla="*/ 3638036 w 5641679"/>
              <a:gd name="connsiteY169" fmla="*/ 841971 h 5437921"/>
              <a:gd name="connsiteX170" fmla="*/ 3662594 w 5641679"/>
              <a:gd name="connsiteY170" fmla="*/ 787141 h 5437921"/>
              <a:gd name="connsiteX171" fmla="*/ 3686896 w 5641679"/>
              <a:gd name="connsiteY171" fmla="*/ 736806 h 5437921"/>
              <a:gd name="connsiteX172" fmla="*/ 3710977 w 5641679"/>
              <a:gd name="connsiteY172" fmla="*/ 690590 h 5437921"/>
              <a:gd name="connsiteX173" fmla="*/ 3734871 w 5641679"/>
              <a:gd name="connsiteY173" fmla="*/ 648114 h 5437921"/>
              <a:gd name="connsiteX174" fmla="*/ 3758614 w 5641679"/>
              <a:gd name="connsiteY174" fmla="*/ 609002 h 5437921"/>
              <a:gd name="connsiteX175" fmla="*/ 3782241 w 5641679"/>
              <a:gd name="connsiteY175" fmla="*/ 572874 h 5437921"/>
              <a:gd name="connsiteX176" fmla="*/ 3805787 w 5641679"/>
              <a:gd name="connsiteY176" fmla="*/ 539354 h 5437921"/>
              <a:gd name="connsiteX177" fmla="*/ 3829287 w 5641679"/>
              <a:gd name="connsiteY177" fmla="*/ 508064 h 5437921"/>
              <a:gd name="connsiteX178" fmla="*/ 3876288 w 5641679"/>
              <a:gd name="connsiteY178" fmla="*/ 450661 h 5437921"/>
              <a:gd name="connsiteX179" fmla="*/ 3923525 w 5641679"/>
              <a:gd name="connsiteY179" fmla="*/ 397643 h 5437921"/>
              <a:gd name="connsiteX180" fmla="*/ 3971279 w 5641679"/>
              <a:gd name="connsiteY180" fmla="*/ 345988 h 5437921"/>
              <a:gd name="connsiteX181" fmla="*/ 3995437 w 5641679"/>
              <a:gd name="connsiteY181" fmla="*/ 319727 h 5437921"/>
              <a:gd name="connsiteX182" fmla="*/ 4041075 w 5641679"/>
              <a:gd name="connsiteY182" fmla="*/ 275631 h 5437921"/>
              <a:gd name="connsiteX183" fmla="*/ 4089187 w 5641679"/>
              <a:gd name="connsiteY183" fmla="*/ 239484 h 5437921"/>
              <a:gd name="connsiteX184" fmla="*/ 4138846 w 5641679"/>
              <a:gd name="connsiteY184" fmla="*/ 210447 h 5437921"/>
              <a:gd name="connsiteX185" fmla="*/ 4189124 w 5641679"/>
              <a:gd name="connsiteY185" fmla="*/ 187678 h 5437921"/>
              <a:gd name="connsiteX186" fmla="*/ 4239096 w 5641679"/>
              <a:gd name="connsiteY186" fmla="*/ 170336 h 5437921"/>
              <a:gd name="connsiteX187" fmla="*/ 4287834 w 5641679"/>
              <a:gd name="connsiteY187" fmla="*/ 157581 h 5437921"/>
              <a:gd name="connsiteX188" fmla="*/ 4334412 w 5641679"/>
              <a:gd name="connsiteY188" fmla="*/ 148571 h 5437921"/>
              <a:gd name="connsiteX189" fmla="*/ 4377902 w 5641679"/>
              <a:gd name="connsiteY189" fmla="*/ 142466 h 5437921"/>
              <a:gd name="connsiteX190" fmla="*/ 4417377 w 5641679"/>
              <a:gd name="connsiteY190" fmla="*/ 138423 h 5437921"/>
              <a:gd name="connsiteX191" fmla="*/ 4451911 w 5641679"/>
              <a:gd name="connsiteY191" fmla="*/ 135603 h 5437921"/>
              <a:gd name="connsiteX192" fmla="*/ 4780828 w 5641679"/>
              <a:gd name="connsiteY192" fmla="*/ 10335 h 5437921"/>
              <a:gd name="connsiteX193" fmla="*/ 5180171 w 5641679"/>
              <a:gd name="connsiteY193" fmla="*/ 0 h 5437921"/>
              <a:gd name="connsiteX194" fmla="*/ 5641679 w 5641679"/>
              <a:gd name="connsiteY194" fmla="*/ 4880 h 5437921"/>
              <a:gd name="connsiteX0" fmla="*/ 2969024 w 5641679"/>
              <a:gd name="connsiteY0" fmla="*/ 357065 h 5437921"/>
              <a:gd name="connsiteX1" fmla="*/ 748302 w 5641679"/>
              <a:gd name="connsiteY1" fmla="*/ 2521781 h 5437921"/>
              <a:gd name="connsiteX2" fmla="*/ 689684 w 5641679"/>
              <a:gd name="connsiteY2" fmla="*/ 2579751 h 5437921"/>
              <a:gd name="connsiteX3" fmla="*/ 633265 w 5641679"/>
              <a:gd name="connsiteY3" fmla="*/ 2633658 h 5437921"/>
              <a:gd name="connsiteX4" fmla="*/ 579061 w 5641679"/>
              <a:gd name="connsiteY4" fmla="*/ 2683765 h 5437921"/>
              <a:gd name="connsiteX5" fmla="*/ 527090 w 5641679"/>
              <a:gd name="connsiteY5" fmla="*/ 2730339 h 5437921"/>
              <a:gd name="connsiteX6" fmla="*/ 477371 w 5641679"/>
              <a:gd name="connsiteY6" fmla="*/ 2773643 h 5437921"/>
              <a:gd name="connsiteX7" fmla="*/ 429921 w 5641679"/>
              <a:gd name="connsiteY7" fmla="*/ 2813943 h 5437921"/>
              <a:gd name="connsiteX8" fmla="*/ 384758 w 5641679"/>
              <a:gd name="connsiteY8" fmla="*/ 2851505 h 5437921"/>
              <a:gd name="connsiteX9" fmla="*/ 341900 w 5641679"/>
              <a:gd name="connsiteY9" fmla="*/ 2886593 h 5437921"/>
              <a:gd name="connsiteX10" fmla="*/ 301364 w 5641679"/>
              <a:gd name="connsiteY10" fmla="*/ 2919473 h 5437921"/>
              <a:gd name="connsiteX11" fmla="*/ 263170 w 5641679"/>
              <a:gd name="connsiteY11" fmla="*/ 2950409 h 5437921"/>
              <a:gd name="connsiteX12" fmla="*/ 227333 w 5641679"/>
              <a:gd name="connsiteY12" fmla="*/ 2979666 h 5437921"/>
              <a:gd name="connsiteX13" fmla="*/ 193873 w 5641679"/>
              <a:gd name="connsiteY13" fmla="*/ 3007511 h 5437921"/>
              <a:gd name="connsiteX14" fmla="*/ 162807 w 5641679"/>
              <a:gd name="connsiteY14" fmla="*/ 3034207 h 5437921"/>
              <a:gd name="connsiteX15" fmla="*/ 134153 w 5641679"/>
              <a:gd name="connsiteY15" fmla="*/ 3060020 h 5437921"/>
              <a:gd name="connsiteX16" fmla="*/ 84152 w 5641679"/>
              <a:gd name="connsiteY16" fmla="*/ 3110058 h 5437921"/>
              <a:gd name="connsiteX17" fmla="*/ 44014 w 5641679"/>
              <a:gd name="connsiteY17" fmla="*/ 3159745 h 5437921"/>
              <a:gd name="connsiteX18" fmla="*/ 13880 w 5641679"/>
              <a:gd name="connsiteY18" fmla="*/ 3211202 h 5437921"/>
              <a:gd name="connsiteX19" fmla="*/ 0 w 5641679"/>
              <a:gd name="connsiteY19" fmla="*/ 3464636 h 5437921"/>
              <a:gd name="connsiteX20" fmla="*/ 45591 w 5641679"/>
              <a:gd name="connsiteY20" fmla="*/ 3566503 h 5437921"/>
              <a:gd name="connsiteX21" fmla="*/ 66563 w 5641679"/>
              <a:gd name="connsiteY21" fmla="*/ 3600379 h 5437921"/>
              <a:gd name="connsiteX22" fmla="*/ 90195 w 5641679"/>
              <a:gd name="connsiteY22" fmla="*/ 3634287 h 5437921"/>
              <a:gd name="connsiteX23" fmla="*/ 116351 w 5641679"/>
              <a:gd name="connsiteY23" fmla="*/ 3668269 h 5437921"/>
              <a:gd name="connsiteX24" fmla="*/ 144895 w 5641679"/>
              <a:gd name="connsiteY24" fmla="*/ 3702368 h 5437921"/>
              <a:gd name="connsiteX25" fmla="*/ 175691 w 5641679"/>
              <a:gd name="connsiteY25" fmla="*/ 3736629 h 5437921"/>
              <a:gd name="connsiteX26" fmla="*/ 208601 w 5641679"/>
              <a:gd name="connsiteY26" fmla="*/ 3771093 h 5437921"/>
              <a:gd name="connsiteX27" fmla="*/ 243492 w 5641679"/>
              <a:gd name="connsiteY27" fmla="*/ 3805804 h 5437921"/>
              <a:gd name="connsiteX28" fmla="*/ 280225 w 5641679"/>
              <a:gd name="connsiteY28" fmla="*/ 3840805 h 5437921"/>
              <a:gd name="connsiteX29" fmla="*/ 318665 w 5641679"/>
              <a:gd name="connsiteY29" fmla="*/ 3876138 h 5437921"/>
              <a:gd name="connsiteX30" fmla="*/ 358675 w 5641679"/>
              <a:gd name="connsiteY30" fmla="*/ 3911847 h 5437921"/>
              <a:gd name="connsiteX31" fmla="*/ 400120 w 5641679"/>
              <a:gd name="connsiteY31" fmla="*/ 3947975 h 5437921"/>
              <a:gd name="connsiteX32" fmla="*/ 442863 w 5641679"/>
              <a:gd name="connsiteY32" fmla="*/ 3984565 h 5437921"/>
              <a:gd name="connsiteX33" fmla="*/ 486768 w 5641679"/>
              <a:gd name="connsiteY33" fmla="*/ 4021659 h 5437921"/>
              <a:gd name="connsiteX34" fmla="*/ 531698 w 5641679"/>
              <a:gd name="connsiteY34" fmla="*/ 4059301 h 5437921"/>
              <a:gd name="connsiteX35" fmla="*/ 577519 w 5641679"/>
              <a:gd name="connsiteY35" fmla="*/ 4097535 h 5437921"/>
              <a:gd name="connsiteX36" fmla="*/ 624092 w 5641679"/>
              <a:gd name="connsiteY36" fmla="*/ 4136401 h 5437921"/>
              <a:gd name="connsiteX37" fmla="*/ 671283 w 5641679"/>
              <a:gd name="connsiteY37" fmla="*/ 4175945 h 5437921"/>
              <a:gd name="connsiteX38" fmla="*/ 718954 w 5641679"/>
              <a:gd name="connsiteY38" fmla="*/ 4216209 h 5437921"/>
              <a:gd name="connsiteX39" fmla="*/ 766970 w 5641679"/>
              <a:gd name="connsiteY39" fmla="*/ 4257236 h 5437921"/>
              <a:gd name="connsiteX40" fmla="*/ 796406 w 5641679"/>
              <a:gd name="connsiteY40" fmla="*/ 4282842 h 5437921"/>
              <a:gd name="connsiteX41" fmla="*/ 827328 w 5641679"/>
              <a:gd name="connsiteY41" fmla="*/ 4310248 h 5437921"/>
              <a:gd name="connsiteX42" fmla="*/ 859660 w 5641679"/>
              <a:gd name="connsiteY42" fmla="*/ 4339326 h 5437921"/>
              <a:gd name="connsiteX43" fmla="*/ 893324 w 5641679"/>
              <a:gd name="connsiteY43" fmla="*/ 4369950 h 5437921"/>
              <a:gd name="connsiteX44" fmla="*/ 928241 w 5641679"/>
              <a:gd name="connsiteY44" fmla="*/ 4401995 h 5437921"/>
              <a:gd name="connsiteX45" fmla="*/ 964334 w 5641679"/>
              <a:gd name="connsiteY45" fmla="*/ 4435334 h 5437921"/>
              <a:gd name="connsiteX46" fmla="*/ 1001526 w 5641679"/>
              <a:gd name="connsiteY46" fmla="*/ 4469841 h 5437921"/>
              <a:gd name="connsiteX47" fmla="*/ 1039738 w 5641679"/>
              <a:gd name="connsiteY47" fmla="*/ 4505390 h 5437921"/>
              <a:gd name="connsiteX48" fmla="*/ 1078892 w 5641679"/>
              <a:gd name="connsiteY48" fmla="*/ 4541854 h 5437921"/>
              <a:gd name="connsiteX49" fmla="*/ 1118912 w 5641679"/>
              <a:gd name="connsiteY49" fmla="*/ 4579108 h 5437921"/>
              <a:gd name="connsiteX50" fmla="*/ 1159718 w 5641679"/>
              <a:gd name="connsiteY50" fmla="*/ 4617024 h 5437921"/>
              <a:gd name="connsiteX51" fmla="*/ 1201233 w 5641679"/>
              <a:gd name="connsiteY51" fmla="*/ 4655478 h 5437921"/>
              <a:gd name="connsiteX52" fmla="*/ 1243380 w 5641679"/>
              <a:gd name="connsiteY52" fmla="*/ 4694343 h 5437921"/>
              <a:gd name="connsiteX53" fmla="*/ 1286081 w 5641679"/>
              <a:gd name="connsiteY53" fmla="*/ 4733492 h 5437921"/>
              <a:gd name="connsiteX54" fmla="*/ 1329257 w 5641679"/>
              <a:gd name="connsiteY54" fmla="*/ 4772800 h 5437921"/>
              <a:gd name="connsiteX55" fmla="*/ 1372831 w 5641679"/>
              <a:gd name="connsiteY55" fmla="*/ 4812140 h 5437921"/>
              <a:gd name="connsiteX56" fmla="*/ 1416725 w 5641679"/>
              <a:gd name="connsiteY56" fmla="*/ 4851386 h 5437921"/>
              <a:gd name="connsiteX57" fmla="*/ 1460861 w 5641679"/>
              <a:gd name="connsiteY57" fmla="*/ 4890412 h 5437921"/>
              <a:gd name="connsiteX58" fmla="*/ 1505162 w 5641679"/>
              <a:gd name="connsiteY58" fmla="*/ 4929092 h 5437921"/>
              <a:gd name="connsiteX59" fmla="*/ 1549550 w 5641679"/>
              <a:gd name="connsiteY59" fmla="*/ 4967299 h 5437921"/>
              <a:gd name="connsiteX60" fmla="*/ 1593947 w 5641679"/>
              <a:gd name="connsiteY60" fmla="*/ 5004908 h 5437921"/>
              <a:gd name="connsiteX61" fmla="*/ 1638275 w 5641679"/>
              <a:gd name="connsiteY61" fmla="*/ 5041792 h 5437921"/>
              <a:gd name="connsiteX62" fmla="*/ 1682456 w 5641679"/>
              <a:gd name="connsiteY62" fmla="*/ 5077825 h 5437921"/>
              <a:gd name="connsiteX63" fmla="*/ 1726412 w 5641679"/>
              <a:gd name="connsiteY63" fmla="*/ 5112881 h 5437921"/>
              <a:gd name="connsiteX64" fmla="*/ 1770066 w 5641679"/>
              <a:gd name="connsiteY64" fmla="*/ 5146834 h 5437921"/>
              <a:gd name="connsiteX65" fmla="*/ 1813340 w 5641679"/>
              <a:gd name="connsiteY65" fmla="*/ 5179557 h 5437921"/>
              <a:gd name="connsiteX66" fmla="*/ 1856157 w 5641679"/>
              <a:gd name="connsiteY66" fmla="*/ 5210925 h 5437921"/>
              <a:gd name="connsiteX67" fmla="*/ 1898437 w 5641679"/>
              <a:gd name="connsiteY67" fmla="*/ 5240810 h 5437921"/>
              <a:gd name="connsiteX68" fmla="*/ 1940104 w 5641679"/>
              <a:gd name="connsiteY68" fmla="*/ 5269088 h 5437921"/>
              <a:gd name="connsiteX69" fmla="*/ 1981079 w 5641679"/>
              <a:gd name="connsiteY69" fmla="*/ 5295631 h 5437921"/>
              <a:gd name="connsiteX70" fmla="*/ 2021286 w 5641679"/>
              <a:gd name="connsiteY70" fmla="*/ 5320314 h 5437921"/>
              <a:gd name="connsiteX71" fmla="*/ 2060645 w 5641679"/>
              <a:gd name="connsiteY71" fmla="*/ 5343010 h 5437921"/>
              <a:gd name="connsiteX72" fmla="*/ 2099080 w 5641679"/>
              <a:gd name="connsiteY72" fmla="*/ 5363593 h 5437921"/>
              <a:gd name="connsiteX73" fmla="*/ 2136512 w 5641679"/>
              <a:gd name="connsiteY73" fmla="*/ 5381938 h 5437921"/>
              <a:gd name="connsiteX74" fmla="*/ 2172863 w 5641679"/>
              <a:gd name="connsiteY74" fmla="*/ 5397917 h 5437921"/>
              <a:gd name="connsiteX75" fmla="*/ 2242014 w 5641679"/>
              <a:gd name="connsiteY75" fmla="*/ 5422276 h 5437921"/>
              <a:gd name="connsiteX76" fmla="*/ 2305910 w 5641679"/>
              <a:gd name="connsiteY76" fmla="*/ 5435660 h 5437921"/>
              <a:gd name="connsiteX77" fmla="*/ 2335693 w 5641679"/>
              <a:gd name="connsiteY77" fmla="*/ 5437921 h 5437921"/>
              <a:gd name="connsiteX78" fmla="*/ 2363928 w 5641679"/>
              <a:gd name="connsiteY78" fmla="*/ 5437060 h 5437921"/>
              <a:gd name="connsiteX79" fmla="*/ 2417578 w 5641679"/>
              <a:gd name="connsiteY79" fmla="*/ 5425182 h 5437921"/>
              <a:gd name="connsiteX80" fmla="*/ 2467541 w 5641679"/>
              <a:gd name="connsiteY80" fmla="*/ 5400649 h 5437921"/>
              <a:gd name="connsiteX81" fmla="*/ 2512392 w 5641679"/>
              <a:gd name="connsiteY81" fmla="*/ 5364766 h 5437921"/>
              <a:gd name="connsiteX82" fmla="*/ 2552584 w 5641679"/>
              <a:gd name="connsiteY82" fmla="*/ 5318313 h 5437921"/>
              <a:gd name="connsiteX83" fmla="*/ 2588570 w 5641679"/>
              <a:gd name="connsiteY83" fmla="*/ 5262067 h 5437921"/>
              <a:gd name="connsiteX84" fmla="*/ 2620803 w 5641679"/>
              <a:gd name="connsiteY84" fmla="*/ 5196806 h 5437921"/>
              <a:gd name="connsiteX85" fmla="*/ 2635654 w 5641679"/>
              <a:gd name="connsiteY85" fmla="*/ 5161038 h 5437921"/>
              <a:gd name="connsiteX86" fmla="*/ 2649736 w 5641679"/>
              <a:gd name="connsiteY86" fmla="*/ 5123308 h 5437921"/>
              <a:gd name="connsiteX87" fmla="*/ 2663107 w 5641679"/>
              <a:gd name="connsiteY87" fmla="*/ 5083713 h 5437921"/>
              <a:gd name="connsiteX88" fmla="*/ 2675822 w 5641679"/>
              <a:gd name="connsiteY88" fmla="*/ 5042350 h 5437921"/>
              <a:gd name="connsiteX89" fmla="*/ 2687939 w 5641679"/>
              <a:gd name="connsiteY89" fmla="*/ 4999316 h 5437921"/>
              <a:gd name="connsiteX90" fmla="*/ 2699515 w 5641679"/>
              <a:gd name="connsiteY90" fmla="*/ 4954709 h 5437921"/>
              <a:gd name="connsiteX91" fmla="*/ 2710605 w 5641679"/>
              <a:gd name="connsiteY91" fmla="*/ 4908627 h 5437921"/>
              <a:gd name="connsiteX92" fmla="*/ 2721266 w 5641679"/>
              <a:gd name="connsiteY92" fmla="*/ 4861165 h 5437921"/>
              <a:gd name="connsiteX93" fmla="*/ 2731555 w 5641679"/>
              <a:gd name="connsiteY93" fmla="*/ 4812422 h 5437921"/>
              <a:gd name="connsiteX94" fmla="*/ 2741529 w 5641679"/>
              <a:gd name="connsiteY94" fmla="*/ 4762494 h 5437921"/>
              <a:gd name="connsiteX95" fmla="*/ 2751244 w 5641679"/>
              <a:gd name="connsiteY95" fmla="*/ 4711480 h 5437921"/>
              <a:gd name="connsiteX96" fmla="*/ 2760758 w 5641679"/>
              <a:gd name="connsiteY96" fmla="*/ 4659475 h 5437921"/>
              <a:gd name="connsiteX97" fmla="*/ 2770125 w 5641679"/>
              <a:gd name="connsiteY97" fmla="*/ 4606577 h 5437921"/>
              <a:gd name="connsiteX98" fmla="*/ 2779404 w 5641679"/>
              <a:gd name="connsiteY98" fmla="*/ 4552884 h 5437921"/>
              <a:gd name="connsiteX99" fmla="*/ 2788651 w 5641679"/>
              <a:gd name="connsiteY99" fmla="*/ 4498493 h 5437921"/>
              <a:gd name="connsiteX100" fmla="*/ 2797921 w 5641679"/>
              <a:gd name="connsiteY100" fmla="*/ 4443501 h 5437921"/>
              <a:gd name="connsiteX101" fmla="*/ 2807273 w 5641679"/>
              <a:gd name="connsiteY101" fmla="*/ 4388005 h 5437921"/>
              <a:gd name="connsiteX102" fmla="*/ 2816763 w 5641679"/>
              <a:gd name="connsiteY102" fmla="*/ 4332102 h 5437921"/>
              <a:gd name="connsiteX103" fmla="*/ 2826447 w 5641679"/>
              <a:gd name="connsiteY103" fmla="*/ 4275889 h 5437921"/>
              <a:gd name="connsiteX104" fmla="*/ 2836381 w 5641679"/>
              <a:gd name="connsiteY104" fmla="*/ 4219465 h 5437921"/>
              <a:gd name="connsiteX105" fmla="*/ 2846624 w 5641679"/>
              <a:gd name="connsiteY105" fmla="*/ 4162925 h 5437921"/>
              <a:gd name="connsiteX106" fmla="*/ 2857230 w 5641679"/>
              <a:gd name="connsiteY106" fmla="*/ 4106368 h 5437921"/>
              <a:gd name="connsiteX107" fmla="*/ 2868257 w 5641679"/>
              <a:gd name="connsiteY107" fmla="*/ 4049890 h 5437921"/>
              <a:gd name="connsiteX108" fmla="*/ 2879761 w 5641679"/>
              <a:gd name="connsiteY108" fmla="*/ 3993589 h 5437921"/>
              <a:gd name="connsiteX109" fmla="*/ 2891800 w 5641679"/>
              <a:gd name="connsiteY109" fmla="*/ 3937562 h 5437921"/>
              <a:gd name="connsiteX110" fmla="*/ 2904429 w 5641679"/>
              <a:gd name="connsiteY110" fmla="*/ 3881906 h 5437921"/>
              <a:gd name="connsiteX111" fmla="*/ 2917705 w 5641679"/>
              <a:gd name="connsiteY111" fmla="*/ 3826718 h 5437921"/>
              <a:gd name="connsiteX112" fmla="*/ 2931685 w 5641679"/>
              <a:gd name="connsiteY112" fmla="*/ 3772095 h 5437921"/>
              <a:gd name="connsiteX113" fmla="*/ 2942487 w 5641679"/>
              <a:gd name="connsiteY113" fmla="*/ 3730722 h 5437921"/>
              <a:gd name="connsiteX114" fmla="*/ 2953347 w 5641679"/>
              <a:gd name="connsiteY114" fmla="*/ 3688100 h 5437921"/>
              <a:gd name="connsiteX115" fmla="*/ 2964264 w 5641679"/>
              <a:gd name="connsiteY115" fmla="*/ 3644285 h 5437921"/>
              <a:gd name="connsiteX116" fmla="*/ 2975234 w 5641679"/>
              <a:gd name="connsiteY116" fmla="*/ 3599333 h 5437921"/>
              <a:gd name="connsiteX117" fmla="*/ 2986255 w 5641679"/>
              <a:gd name="connsiteY117" fmla="*/ 3553299 h 5437921"/>
              <a:gd name="connsiteX118" fmla="*/ 2997324 w 5641679"/>
              <a:gd name="connsiteY118" fmla="*/ 3506240 h 5437921"/>
              <a:gd name="connsiteX119" fmla="*/ 3008439 w 5641679"/>
              <a:gd name="connsiteY119" fmla="*/ 3458210 h 5437921"/>
              <a:gd name="connsiteX120" fmla="*/ 3019596 w 5641679"/>
              <a:gd name="connsiteY120" fmla="*/ 3409266 h 5437921"/>
              <a:gd name="connsiteX121" fmla="*/ 3030792 w 5641679"/>
              <a:gd name="connsiteY121" fmla="*/ 3359464 h 5437921"/>
              <a:gd name="connsiteX122" fmla="*/ 3042026 w 5641679"/>
              <a:gd name="connsiteY122" fmla="*/ 3308859 h 5437921"/>
              <a:gd name="connsiteX123" fmla="*/ 3053294 w 5641679"/>
              <a:gd name="connsiteY123" fmla="*/ 3257506 h 5437921"/>
              <a:gd name="connsiteX124" fmla="*/ 3064592 w 5641679"/>
              <a:gd name="connsiteY124" fmla="*/ 3205463 h 5437921"/>
              <a:gd name="connsiteX125" fmla="*/ 3075920 w 5641679"/>
              <a:gd name="connsiteY125" fmla="*/ 3152784 h 5437921"/>
              <a:gd name="connsiteX126" fmla="*/ 3087273 w 5641679"/>
              <a:gd name="connsiteY126" fmla="*/ 3099525 h 5437921"/>
              <a:gd name="connsiteX127" fmla="*/ 3098649 w 5641679"/>
              <a:gd name="connsiteY127" fmla="*/ 3045742 h 5437921"/>
              <a:gd name="connsiteX128" fmla="*/ 3110045 w 5641679"/>
              <a:gd name="connsiteY128" fmla="*/ 2991491 h 5437921"/>
              <a:gd name="connsiteX129" fmla="*/ 3121459 w 5641679"/>
              <a:gd name="connsiteY129" fmla="*/ 2936827 h 5437921"/>
              <a:gd name="connsiteX130" fmla="*/ 3132887 w 5641679"/>
              <a:gd name="connsiteY130" fmla="*/ 2881806 h 5437921"/>
              <a:gd name="connsiteX131" fmla="*/ 3144326 w 5641679"/>
              <a:gd name="connsiteY131" fmla="*/ 2826485 h 5437921"/>
              <a:gd name="connsiteX132" fmla="*/ 3155775 w 5641679"/>
              <a:gd name="connsiteY132" fmla="*/ 2770918 h 5437921"/>
              <a:gd name="connsiteX133" fmla="*/ 3167230 w 5641679"/>
              <a:gd name="connsiteY133" fmla="*/ 2715161 h 5437921"/>
              <a:gd name="connsiteX134" fmla="*/ 3178688 w 5641679"/>
              <a:gd name="connsiteY134" fmla="*/ 2659270 h 5437921"/>
              <a:gd name="connsiteX135" fmla="*/ 3190147 w 5641679"/>
              <a:gd name="connsiteY135" fmla="*/ 2603301 h 5437921"/>
              <a:gd name="connsiteX136" fmla="*/ 3201604 w 5641679"/>
              <a:gd name="connsiteY136" fmla="*/ 2547310 h 5437921"/>
              <a:gd name="connsiteX137" fmla="*/ 3213056 w 5641679"/>
              <a:gd name="connsiteY137" fmla="*/ 2491353 h 5437921"/>
              <a:gd name="connsiteX138" fmla="*/ 3224500 w 5641679"/>
              <a:gd name="connsiteY138" fmla="*/ 2435484 h 5437921"/>
              <a:gd name="connsiteX139" fmla="*/ 3235933 w 5641679"/>
              <a:gd name="connsiteY139" fmla="*/ 2379760 h 5437921"/>
              <a:gd name="connsiteX140" fmla="*/ 3247353 w 5641679"/>
              <a:gd name="connsiteY140" fmla="*/ 2324237 h 5437921"/>
              <a:gd name="connsiteX141" fmla="*/ 3258757 w 5641679"/>
              <a:gd name="connsiteY141" fmla="*/ 2268970 h 5437921"/>
              <a:gd name="connsiteX142" fmla="*/ 3270142 w 5641679"/>
              <a:gd name="connsiteY142" fmla="*/ 2214015 h 5437921"/>
              <a:gd name="connsiteX143" fmla="*/ 3281505 w 5641679"/>
              <a:gd name="connsiteY143" fmla="*/ 2159428 h 5437921"/>
              <a:gd name="connsiteX144" fmla="*/ 3292844 w 5641679"/>
              <a:gd name="connsiteY144" fmla="*/ 2105265 h 5437921"/>
              <a:gd name="connsiteX145" fmla="*/ 3304156 w 5641679"/>
              <a:gd name="connsiteY145" fmla="*/ 2051581 h 5437921"/>
              <a:gd name="connsiteX146" fmla="*/ 3315437 w 5641679"/>
              <a:gd name="connsiteY146" fmla="*/ 1998432 h 5437921"/>
              <a:gd name="connsiteX147" fmla="*/ 3326685 w 5641679"/>
              <a:gd name="connsiteY147" fmla="*/ 1945874 h 5437921"/>
              <a:gd name="connsiteX148" fmla="*/ 3337898 w 5641679"/>
              <a:gd name="connsiteY148" fmla="*/ 1893962 h 5437921"/>
              <a:gd name="connsiteX149" fmla="*/ 3349072 w 5641679"/>
              <a:gd name="connsiteY149" fmla="*/ 1842752 h 5437921"/>
              <a:gd name="connsiteX150" fmla="*/ 3360205 w 5641679"/>
              <a:gd name="connsiteY150" fmla="*/ 1792301 h 5437921"/>
              <a:gd name="connsiteX151" fmla="*/ 3371294 w 5641679"/>
              <a:gd name="connsiteY151" fmla="*/ 1742663 h 5437921"/>
              <a:gd name="connsiteX152" fmla="*/ 3382336 w 5641679"/>
              <a:gd name="connsiteY152" fmla="*/ 1693895 h 5437921"/>
              <a:gd name="connsiteX153" fmla="*/ 3393328 w 5641679"/>
              <a:gd name="connsiteY153" fmla="*/ 1646052 h 5437921"/>
              <a:gd name="connsiteX154" fmla="*/ 3404268 w 5641679"/>
              <a:gd name="connsiteY154" fmla="*/ 1599190 h 5437921"/>
              <a:gd name="connsiteX155" fmla="*/ 3415153 w 5641679"/>
              <a:gd name="connsiteY155" fmla="*/ 1553365 h 5437921"/>
              <a:gd name="connsiteX156" fmla="*/ 3425980 w 5641679"/>
              <a:gd name="connsiteY156" fmla="*/ 1508632 h 5437921"/>
              <a:gd name="connsiteX157" fmla="*/ 3436746 w 5641679"/>
              <a:gd name="connsiteY157" fmla="*/ 1465048 h 5437921"/>
              <a:gd name="connsiteX158" fmla="*/ 3447448 w 5641679"/>
              <a:gd name="connsiteY158" fmla="*/ 1422668 h 5437921"/>
              <a:gd name="connsiteX159" fmla="*/ 3458084 w 5641679"/>
              <a:gd name="connsiteY159" fmla="*/ 1381547 h 5437921"/>
              <a:gd name="connsiteX160" fmla="*/ 3468651 w 5641679"/>
              <a:gd name="connsiteY160" fmla="*/ 1341741 h 5437921"/>
              <a:gd name="connsiteX161" fmla="*/ 3479146 w 5641679"/>
              <a:gd name="connsiteY161" fmla="*/ 1303307 h 5437921"/>
              <a:gd name="connsiteX162" fmla="*/ 3489566 w 5641679"/>
              <a:gd name="connsiteY162" fmla="*/ 1266300 h 5437921"/>
              <a:gd name="connsiteX163" fmla="*/ 3510171 w 5641679"/>
              <a:gd name="connsiteY163" fmla="*/ 1196790 h 5437921"/>
              <a:gd name="connsiteX164" fmla="*/ 3536537 w 5641679"/>
              <a:gd name="connsiteY164" fmla="*/ 1113811 h 5437921"/>
              <a:gd name="connsiteX165" fmla="*/ 3562471 w 5641679"/>
              <a:gd name="connsiteY165" fmla="*/ 1037218 h 5437921"/>
              <a:gd name="connsiteX166" fmla="*/ 3588009 w 5641679"/>
              <a:gd name="connsiteY166" fmla="*/ 966632 h 5437921"/>
              <a:gd name="connsiteX167" fmla="*/ 3613186 w 5641679"/>
              <a:gd name="connsiteY167" fmla="*/ 901676 h 5437921"/>
              <a:gd name="connsiteX168" fmla="*/ 3638036 w 5641679"/>
              <a:gd name="connsiteY168" fmla="*/ 841971 h 5437921"/>
              <a:gd name="connsiteX169" fmla="*/ 3662594 w 5641679"/>
              <a:gd name="connsiteY169" fmla="*/ 787141 h 5437921"/>
              <a:gd name="connsiteX170" fmla="*/ 3686896 w 5641679"/>
              <a:gd name="connsiteY170" fmla="*/ 736806 h 5437921"/>
              <a:gd name="connsiteX171" fmla="*/ 3710977 w 5641679"/>
              <a:gd name="connsiteY171" fmla="*/ 690590 h 5437921"/>
              <a:gd name="connsiteX172" fmla="*/ 3734871 w 5641679"/>
              <a:gd name="connsiteY172" fmla="*/ 648114 h 5437921"/>
              <a:gd name="connsiteX173" fmla="*/ 3758614 w 5641679"/>
              <a:gd name="connsiteY173" fmla="*/ 609002 h 5437921"/>
              <a:gd name="connsiteX174" fmla="*/ 3782241 w 5641679"/>
              <a:gd name="connsiteY174" fmla="*/ 572874 h 5437921"/>
              <a:gd name="connsiteX175" fmla="*/ 3805787 w 5641679"/>
              <a:gd name="connsiteY175" fmla="*/ 539354 h 5437921"/>
              <a:gd name="connsiteX176" fmla="*/ 3829287 w 5641679"/>
              <a:gd name="connsiteY176" fmla="*/ 508064 h 5437921"/>
              <a:gd name="connsiteX177" fmla="*/ 3876288 w 5641679"/>
              <a:gd name="connsiteY177" fmla="*/ 450661 h 5437921"/>
              <a:gd name="connsiteX178" fmla="*/ 3923525 w 5641679"/>
              <a:gd name="connsiteY178" fmla="*/ 397643 h 5437921"/>
              <a:gd name="connsiteX179" fmla="*/ 3971279 w 5641679"/>
              <a:gd name="connsiteY179" fmla="*/ 345988 h 5437921"/>
              <a:gd name="connsiteX180" fmla="*/ 3995437 w 5641679"/>
              <a:gd name="connsiteY180" fmla="*/ 319727 h 5437921"/>
              <a:gd name="connsiteX181" fmla="*/ 4041075 w 5641679"/>
              <a:gd name="connsiteY181" fmla="*/ 275631 h 5437921"/>
              <a:gd name="connsiteX182" fmla="*/ 4089187 w 5641679"/>
              <a:gd name="connsiteY182" fmla="*/ 239484 h 5437921"/>
              <a:gd name="connsiteX183" fmla="*/ 4138846 w 5641679"/>
              <a:gd name="connsiteY183" fmla="*/ 210447 h 5437921"/>
              <a:gd name="connsiteX184" fmla="*/ 4189124 w 5641679"/>
              <a:gd name="connsiteY184" fmla="*/ 187678 h 5437921"/>
              <a:gd name="connsiteX185" fmla="*/ 4239096 w 5641679"/>
              <a:gd name="connsiteY185" fmla="*/ 170336 h 5437921"/>
              <a:gd name="connsiteX186" fmla="*/ 4287834 w 5641679"/>
              <a:gd name="connsiteY186" fmla="*/ 157581 h 5437921"/>
              <a:gd name="connsiteX187" fmla="*/ 4334412 w 5641679"/>
              <a:gd name="connsiteY187" fmla="*/ 148571 h 5437921"/>
              <a:gd name="connsiteX188" fmla="*/ 4377902 w 5641679"/>
              <a:gd name="connsiteY188" fmla="*/ 142466 h 5437921"/>
              <a:gd name="connsiteX189" fmla="*/ 4417377 w 5641679"/>
              <a:gd name="connsiteY189" fmla="*/ 138423 h 5437921"/>
              <a:gd name="connsiteX190" fmla="*/ 4451911 w 5641679"/>
              <a:gd name="connsiteY190" fmla="*/ 135603 h 5437921"/>
              <a:gd name="connsiteX191" fmla="*/ 4780828 w 5641679"/>
              <a:gd name="connsiteY191" fmla="*/ 10335 h 5437921"/>
              <a:gd name="connsiteX192" fmla="*/ 5180171 w 5641679"/>
              <a:gd name="connsiteY192" fmla="*/ 0 h 5437921"/>
              <a:gd name="connsiteX193" fmla="*/ 5641679 w 5641679"/>
              <a:gd name="connsiteY193" fmla="*/ 4880 h 543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5641679" h="5437921">
                <a:moveTo>
                  <a:pt x="2969024" y="357065"/>
                </a:moveTo>
                <a:lnTo>
                  <a:pt x="748302" y="2521781"/>
                </a:lnTo>
                <a:lnTo>
                  <a:pt x="689684" y="2579751"/>
                </a:lnTo>
                <a:lnTo>
                  <a:pt x="633265" y="2633658"/>
                </a:lnTo>
                <a:lnTo>
                  <a:pt x="579061" y="2683765"/>
                </a:lnTo>
                <a:lnTo>
                  <a:pt x="527090" y="2730339"/>
                </a:lnTo>
                <a:lnTo>
                  <a:pt x="477371" y="2773643"/>
                </a:lnTo>
                <a:lnTo>
                  <a:pt x="429921" y="2813943"/>
                </a:lnTo>
                <a:lnTo>
                  <a:pt x="384758" y="2851505"/>
                </a:lnTo>
                <a:lnTo>
                  <a:pt x="341900" y="2886593"/>
                </a:lnTo>
                <a:lnTo>
                  <a:pt x="301364" y="2919473"/>
                </a:lnTo>
                <a:lnTo>
                  <a:pt x="263170" y="2950409"/>
                </a:lnTo>
                <a:lnTo>
                  <a:pt x="227333" y="2979666"/>
                </a:lnTo>
                <a:lnTo>
                  <a:pt x="193873" y="3007511"/>
                </a:lnTo>
                <a:lnTo>
                  <a:pt x="162807" y="3034207"/>
                </a:lnTo>
                <a:lnTo>
                  <a:pt x="134153" y="3060020"/>
                </a:lnTo>
                <a:lnTo>
                  <a:pt x="84152" y="3110058"/>
                </a:lnTo>
                <a:lnTo>
                  <a:pt x="44014" y="3159745"/>
                </a:lnTo>
                <a:lnTo>
                  <a:pt x="13880" y="3211202"/>
                </a:lnTo>
                <a:lnTo>
                  <a:pt x="0" y="3464636"/>
                </a:lnTo>
                <a:lnTo>
                  <a:pt x="45591" y="3566503"/>
                </a:lnTo>
                <a:lnTo>
                  <a:pt x="66563" y="3600379"/>
                </a:lnTo>
                <a:lnTo>
                  <a:pt x="90195" y="3634287"/>
                </a:lnTo>
                <a:lnTo>
                  <a:pt x="116351" y="3668269"/>
                </a:lnTo>
                <a:lnTo>
                  <a:pt x="144895" y="3702368"/>
                </a:lnTo>
                <a:lnTo>
                  <a:pt x="175691" y="3736629"/>
                </a:lnTo>
                <a:lnTo>
                  <a:pt x="208601" y="3771093"/>
                </a:lnTo>
                <a:lnTo>
                  <a:pt x="243492" y="3805804"/>
                </a:lnTo>
                <a:lnTo>
                  <a:pt x="280225" y="3840805"/>
                </a:lnTo>
                <a:lnTo>
                  <a:pt x="318665" y="3876138"/>
                </a:lnTo>
                <a:lnTo>
                  <a:pt x="358675" y="3911847"/>
                </a:lnTo>
                <a:lnTo>
                  <a:pt x="400120" y="3947975"/>
                </a:lnTo>
                <a:lnTo>
                  <a:pt x="442863" y="3984565"/>
                </a:lnTo>
                <a:lnTo>
                  <a:pt x="486768" y="4021659"/>
                </a:lnTo>
                <a:lnTo>
                  <a:pt x="531698" y="4059301"/>
                </a:lnTo>
                <a:lnTo>
                  <a:pt x="577519" y="4097535"/>
                </a:lnTo>
                <a:lnTo>
                  <a:pt x="624092" y="4136401"/>
                </a:lnTo>
                <a:lnTo>
                  <a:pt x="671283" y="4175945"/>
                </a:lnTo>
                <a:lnTo>
                  <a:pt x="718954" y="4216209"/>
                </a:lnTo>
                <a:lnTo>
                  <a:pt x="766970" y="4257236"/>
                </a:lnTo>
                <a:lnTo>
                  <a:pt x="796406" y="4282842"/>
                </a:lnTo>
                <a:lnTo>
                  <a:pt x="827328" y="4310248"/>
                </a:lnTo>
                <a:lnTo>
                  <a:pt x="859660" y="4339326"/>
                </a:lnTo>
                <a:lnTo>
                  <a:pt x="893324" y="4369950"/>
                </a:lnTo>
                <a:lnTo>
                  <a:pt x="928241" y="4401995"/>
                </a:lnTo>
                <a:lnTo>
                  <a:pt x="964334" y="4435334"/>
                </a:lnTo>
                <a:lnTo>
                  <a:pt x="1001526" y="4469841"/>
                </a:lnTo>
                <a:lnTo>
                  <a:pt x="1039738" y="4505390"/>
                </a:lnTo>
                <a:lnTo>
                  <a:pt x="1078892" y="4541854"/>
                </a:lnTo>
                <a:lnTo>
                  <a:pt x="1118912" y="4579108"/>
                </a:lnTo>
                <a:lnTo>
                  <a:pt x="1159718" y="4617024"/>
                </a:lnTo>
                <a:lnTo>
                  <a:pt x="1201233" y="4655478"/>
                </a:lnTo>
                <a:lnTo>
                  <a:pt x="1243380" y="4694343"/>
                </a:lnTo>
                <a:lnTo>
                  <a:pt x="1286081" y="4733492"/>
                </a:lnTo>
                <a:lnTo>
                  <a:pt x="1329257" y="4772800"/>
                </a:lnTo>
                <a:lnTo>
                  <a:pt x="1372831" y="4812140"/>
                </a:lnTo>
                <a:lnTo>
                  <a:pt x="1416725" y="4851386"/>
                </a:lnTo>
                <a:lnTo>
                  <a:pt x="1460861" y="4890412"/>
                </a:lnTo>
                <a:lnTo>
                  <a:pt x="1505162" y="4929092"/>
                </a:lnTo>
                <a:lnTo>
                  <a:pt x="1549550" y="4967299"/>
                </a:lnTo>
                <a:lnTo>
                  <a:pt x="1593947" y="5004908"/>
                </a:lnTo>
                <a:lnTo>
                  <a:pt x="1638275" y="5041792"/>
                </a:lnTo>
                <a:lnTo>
                  <a:pt x="1682456" y="5077825"/>
                </a:lnTo>
                <a:lnTo>
                  <a:pt x="1726412" y="5112881"/>
                </a:lnTo>
                <a:lnTo>
                  <a:pt x="1770066" y="5146834"/>
                </a:lnTo>
                <a:lnTo>
                  <a:pt x="1813340" y="5179557"/>
                </a:lnTo>
                <a:lnTo>
                  <a:pt x="1856157" y="5210925"/>
                </a:lnTo>
                <a:lnTo>
                  <a:pt x="1898437" y="5240810"/>
                </a:lnTo>
                <a:lnTo>
                  <a:pt x="1940104" y="5269088"/>
                </a:lnTo>
                <a:lnTo>
                  <a:pt x="1981079" y="5295631"/>
                </a:lnTo>
                <a:lnTo>
                  <a:pt x="2021286" y="5320314"/>
                </a:lnTo>
                <a:lnTo>
                  <a:pt x="2060645" y="5343010"/>
                </a:lnTo>
                <a:lnTo>
                  <a:pt x="2099080" y="5363593"/>
                </a:lnTo>
                <a:lnTo>
                  <a:pt x="2136512" y="5381938"/>
                </a:lnTo>
                <a:lnTo>
                  <a:pt x="2172863" y="5397917"/>
                </a:lnTo>
                <a:lnTo>
                  <a:pt x="2242014" y="5422276"/>
                </a:lnTo>
                <a:lnTo>
                  <a:pt x="2305910" y="5435660"/>
                </a:lnTo>
                <a:lnTo>
                  <a:pt x="2335693" y="5437921"/>
                </a:lnTo>
                <a:lnTo>
                  <a:pt x="2363928" y="5437060"/>
                </a:lnTo>
                <a:lnTo>
                  <a:pt x="2417578" y="5425182"/>
                </a:lnTo>
                <a:lnTo>
                  <a:pt x="2467541" y="5400649"/>
                </a:lnTo>
                <a:lnTo>
                  <a:pt x="2512392" y="5364766"/>
                </a:lnTo>
                <a:lnTo>
                  <a:pt x="2552584" y="5318313"/>
                </a:lnTo>
                <a:lnTo>
                  <a:pt x="2588570" y="5262067"/>
                </a:lnTo>
                <a:lnTo>
                  <a:pt x="2620803" y="5196806"/>
                </a:lnTo>
                <a:lnTo>
                  <a:pt x="2635654" y="5161038"/>
                </a:lnTo>
                <a:lnTo>
                  <a:pt x="2649736" y="5123308"/>
                </a:lnTo>
                <a:lnTo>
                  <a:pt x="2663107" y="5083713"/>
                </a:lnTo>
                <a:lnTo>
                  <a:pt x="2675822" y="5042350"/>
                </a:lnTo>
                <a:lnTo>
                  <a:pt x="2687939" y="4999316"/>
                </a:lnTo>
                <a:lnTo>
                  <a:pt x="2699515" y="4954709"/>
                </a:lnTo>
                <a:lnTo>
                  <a:pt x="2710605" y="4908627"/>
                </a:lnTo>
                <a:lnTo>
                  <a:pt x="2721266" y="4861165"/>
                </a:lnTo>
                <a:lnTo>
                  <a:pt x="2731555" y="4812422"/>
                </a:lnTo>
                <a:lnTo>
                  <a:pt x="2741529" y="4762494"/>
                </a:lnTo>
                <a:lnTo>
                  <a:pt x="2751244" y="4711480"/>
                </a:lnTo>
                <a:lnTo>
                  <a:pt x="2760758" y="4659475"/>
                </a:lnTo>
                <a:lnTo>
                  <a:pt x="2770125" y="4606577"/>
                </a:lnTo>
                <a:lnTo>
                  <a:pt x="2779404" y="4552884"/>
                </a:lnTo>
                <a:lnTo>
                  <a:pt x="2788651" y="4498493"/>
                </a:lnTo>
                <a:lnTo>
                  <a:pt x="2797921" y="4443501"/>
                </a:lnTo>
                <a:lnTo>
                  <a:pt x="2807273" y="4388005"/>
                </a:lnTo>
                <a:lnTo>
                  <a:pt x="2816763" y="4332102"/>
                </a:lnTo>
                <a:lnTo>
                  <a:pt x="2826447" y="4275889"/>
                </a:lnTo>
                <a:lnTo>
                  <a:pt x="2836381" y="4219465"/>
                </a:lnTo>
                <a:lnTo>
                  <a:pt x="2846624" y="4162925"/>
                </a:lnTo>
                <a:lnTo>
                  <a:pt x="2857230" y="4106368"/>
                </a:lnTo>
                <a:lnTo>
                  <a:pt x="2868257" y="4049890"/>
                </a:lnTo>
                <a:lnTo>
                  <a:pt x="2879761" y="3993589"/>
                </a:lnTo>
                <a:lnTo>
                  <a:pt x="2891800" y="3937562"/>
                </a:lnTo>
                <a:lnTo>
                  <a:pt x="2904429" y="3881906"/>
                </a:lnTo>
                <a:lnTo>
                  <a:pt x="2917705" y="3826718"/>
                </a:lnTo>
                <a:lnTo>
                  <a:pt x="2931685" y="3772095"/>
                </a:lnTo>
                <a:lnTo>
                  <a:pt x="2942487" y="3730722"/>
                </a:lnTo>
                <a:lnTo>
                  <a:pt x="2953347" y="3688100"/>
                </a:lnTo>
                <a:lnTo>
                  <a:pt x="2964264" y="3644285"/>
                </a:lnTo>
                <a:lnTo>
                  <a:pt x="2975234" y="3599333"/>
                </a:lnTo>
                <a:lnTo>
                  <a:pt x="2986255" y="3553299"/>
                </a:lnTo>
                <a:lnTo>
                  <a:pt x="2997324" y="3506240"/>
                </a:lnTo>
                <a:lnTo>
                  <a:pt x="3008439" y="3458210"/>
                </a:lnTo>
                <a:lnTo>
                  <a:pt x="3019596" y="3409266"/>
                </a:lnTo>
                <a:lnTo>
                  <a:pt x="3030792" y="3359464"/>
                </a:lnTo>
                <a:lnTo>
                  <a:pt x="3042026" y="3308859"/>
                </a:lnTo>
                <a:lnTo>
                  <a:pt x="3053294" y="3257506"/>
                </a:lnTo>
                <a:lnTo>
                  <a:pt x="3064592" y="3205463"/>
                </a:lnTo>
                <a:lnTo>
                  <a:pt x="3075920" y="3152784"/>
                </a:lnTo>
                <a:lnTo>
                  <a:pt x="3087273" y="3099525"/>
                </a:lnTo>
                <a:lnTo>
                  <a:pt x="3098649" y="3045742"/>
                </a:lnTo>
                <a:lnTo>
                  <a:pt x="3110045" y="2991491"/>
                </a:lnTo>
                <a:lnTo>
                  <a:pt x="3121459" y="2936827"/>
                </a:lnTo>
                <a:lnTo>
                  <a:pt x="3132887" y="2881806"/>
                </a:lnTo>
                <a:lnTo>
                  <a:pt x="3144326" y="2826485"/>
                </a:lnTo>
                <a:lnTo>
                  <a:pt x="3155775" y="2770918"/>
                </a:lnTo>
                <a:lnTo>
                  <a:pt x="3167230" y="2715161"/>
                </a:lnTo>
                <a:lnTo>
                  <a:pt x="3178688" y="2659270"/>
                </a:lnTo>
                <a:lnTo>
                  <a:pt x="3190147" y="2603301"/>
                </a:lnTo>
                <a:lnTo>
                  <a:pt x="3201604" y="2547310"/>
                </a:lnTo>
                <a:lnTo>
                  <a:pt x="3213056" y="2491353"/>
                </a:lnTo>
                <a:lnTo>
                  <a:pt x="3224500" y="2435484"/>
                </a:lnTo>
                <a:lnTo>
                  <a:pt x="3235933" y="2379760"/>
                </a:lnTo>
                <a:lnTo>
                  <a:pt x="3247353" y="2324237"/>
                </a:lnTo>
                <a:lnTo>
                  <a:pt x="3258757" y="2268970"/>
                </a:lnTo>
                <a:lnTo>
                  <a:pt x="3270142" y="2214015"/>
                </a:lnTo>
                <a:lnTo>
                  <a:pt x="3281505" y="2159428"/>
                </a:lnTo>
                <a:lnTo>
                  <a:pt x="3292844" y="2105265"/>
                </a:lnTo>
                <a:lnTo>
                  <a:pt x="3304156" y="2051581"/>
                </a:lnTo>
                <a:lnTo>
                  <a:pt x="3315437" y="1998432"/>
                </a:lnTo>
                <a:lnTo>
                  <a:pt x="3326685" y="1945874"/>
                </a:lnTo>
                <a:lnTo>
                  <a:pt x="3337898" y="1893962"/>
                </a:lnTo>
                <a:lnTo>
                  <a:pt x="3349072" y="1842752"/>
                </a:lnTo>
                <a:lnTo>
                  <a:pt x="3360205" y="1792301"/>
                </a:lnTo>
                <a:lnTo>
                  <a:pt x="3371294" y="1742663"/>
                </a:lnTo>
                <a:lnTo>
                  <a:pt x="3382336" y="1693895"/>
                </a:lnTo>
                <a:lnTo>
                  <a:pt x="3393328" y="1646052"/>
                </a:lnTo>
                <a:lnTo>
                  <a:pt x="3404268" y="1599190"/>
                </a:lnTo>
                <a:lnTo>
                  <a:pt x="3415153" y="1553365"/>
                </a:lnTo>
                <a:lnTo>
                  <a:pt x="3425980" y="1508632"/>
                </a:lnTo>
                <a:lnTo>
                  <a:pt x="3436746" y="1465048"/>
                </a:lnTo>
                <a:lnTo>
                  <a:pt x="3447448" y="1422668"/>
                </a:lnTo>
                <a:lnTo>
                  <a:pt x="3458084" y="1381547"/>
                </a:lnTo>
                <a:lnTo>
                  <a:pt x="3468651" y="1341741"/>
                </a:lnTo>
                <a:lnTo>
                  <a:pt x="3479146" y="1303307"/>
                </a:lnTo>
                <a:lnTo>
                  <a:pt x="3489566" y="1266300"/>
                </a:lnTo>
                <a:lnTo>
                  <a:pt x="3510171" y="1196790"/>
                </a:lnTo>
                <a:lnTo>
                  <a:pt x="3536537" y="1113811"/>
                </a:lnTo>
                <a:lnTo>
                  <a:pt x="3562471" y="1037218"/>
                </a:lnTo>
                <a:lnTo>
                  <a:pt x="3588009" y="966632"/>
                </a:lnTo>
                <a:lnTo>
                  <a:pt x="3613186" y="901676"/>
                </a:lnTo>
                <a:lnTo>
                  <a:pt x="3638036" y="841971"/>
                </a:lnTo>
                <a:lnTo>
                  <a:pt x="3662594" y="787141"/>
                </a:lnTo>
                <a:lnTo>
                  <a:pt x="3686896" y="736806"/>
                </a:lnTo>
                <a:lnTo>
                  <a:pt x="3710977" y="690590"/>
                </a:lnTo>
                <a:lnTo>
                  <a:pt x="3734871" y="648114"/>
                </a:lnTo>
                <a:lnTo>
                  <a:pt x="3758614" y="609002"/>
                </a:lnTo>
                <a:lnTo>
                  <a:pt x="3782241" y="572874"/>
                </a:lnTo>
                <a:lnTo>
                  <a:pt x="3805787" y="539354"/>
                </a:lnTo>
                <a:lnTo>
                  <a:pt x="3829287" y="508064"/>
                </a:lnTo>
                <a:lnTo>
                  <a:pt x="3876288" y="450661"/>
                </a:lnTo>
                <a:lnTo>
                  <a:pt x="3923525" y="397643"/>
                </a:lnTo>
                <a:lnTo>
                  <a:pt x="3971279" y="345988"/>
                </a:lnTo>
                <a:lnTo>
                  <a:pt x="3995437" y="319727"/>
                </a:lnTo>
                <a:lnTo>
                  <a:pt x="4041075" y="275631"/>
                </a:lnTo>
                <a:lnTo>
                  <a:pt x="4089187" y="239484"/>
                </a:lnTo>
                <a:lnTo>
                  <a:pt x="4138846" y="210447"/>
                </a:lnTo>
                <a:lnTo>
                  <a:pt x="4189124" y="187678"/>
                </a:lnTo>
                <a:lnTo>
                  <a:pt x="4239096" y="170336"/>
                </a:lnTo>
                <a:lnTo>
                  <a:pt x="4287834" y="157581"/>
                </a:lnTo>
                <a:lnTo>
                  <a:pt x="4334412" y="148571"/>
                </a:lnTo>
                <a:lnTo>
                  <a:pt x="4377902" y="142466"/>
                </a:lnTo>
                <a:lnTo>
                  <a:pt x="4417377" y="138423"/>
                </a:lnTo>
                <a:lnTo>
                  <a:pt x="4451911" y="135603"/>
                </a:lnTo>
                <a:lnTo>
                  <a:pt x="4780828" y="10335"/>
                </a:lnTo>
                <a:lnTo>
                  <a:pt x="5180171" y="0"/>
                </a:lnTo>
                <a:lnTo>
                  <a:pt x="5641679" y="4880"/>
                </a:lnTo>
              </a:path>
            </a:pathLst>
          </a:custGeom>
          <a:ln w="28575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 Box 51"/>
          <p:cNvSpPr txBox="1">
            <a:spLocks noChangeArrowheads="1"/>
          </p:cNvSpPr>
          <p:nvPr/>
        </p:nvSpPr>
        <p:spPr bwMode="auto">
          <a:xfrm rot="2606058">
            <a:off x="5841153" y="944118"/>
            <a:ext cx="714375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800" b="1">
                <a:latin typeface="Verdana" panose="020B0604030504040204" pitchFamily="34" charset="0"/>
              </a:rPr>
              <a:t>PARTIDA</a:t>
            </a:r>
          </a:p>
        </p:txBody>
      </p:sp>
      <p:sp>
        <p:nvSpPr>
          <p:cNvPr id="22" name="Oval 21"/>
          <p:cNvSpPr/>
          <p:nvPr/>
        </p:nvSpPr>
        <p:spPr>
          <a:xfrm>
            <a:off x="3350525" y="3818403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Oval 22"/>
          <p:cNvSpPr/>
          <p:nvPr/>
        </p:nvSpPr>
        <p:spPr>
          <a:xfrm>
            <a:off x="3350525" y="441960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Oval 23"/>
          <p:cNvSpPr/>
          <p:nvPr/>
        </p:nvSpPr>
        <p:spPr>
          <a:xfrm>
            <a:off x="3352800" y="381000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Oval 24"/>
          <p:cNvSpPr/>
          <p:nvPr/>
        </p:nvSpPr>
        <p:spPr>
          <a:xfrm>
            <a:off x="4938351" y="5811672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Oval 25"/>
          <p:cNvSpPr/>
          <p:nvPr/>
        </p:nvSpPr>
        <p:spPr>
          <a:xfrm>
            <a:off x="5506641" y="5659272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object 7"/>
          <p:cNvSpPr txBox="1"/>
          <p:nvPr/>
        </p:nvSpPr>
        <p:spPr>
          <a:xfrm>
            <a:off x="321578" y="152400"/>
            <a:ext cx="3173413" cy="1141338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260"/>
              </a:spcBef>
            </a:pPr>
            <a:r>
              <a:rPr lang="pt-PT" sz="2400" b="1" spc="-20" dirty="0" smtClean="0">
                <a:latin typeface="Arial"/>
                <a:cs typeface="Arial"/>
              </a:rPr>
              <a:t>III </a:t>
            </a:r>
            <a:r>
              <a:rPr sz="2400" b="1" spc="-20" dirty="0" smtClean="0">
                <a:latin typeface="Arial"/>
                <a:cs typeface="Arial"/>
              </a:rPr>
              <a:t>Triatlo </a:t>
            </a:r>
            <a:r>
              <a:rPr sz="2400" b="1" spc="-5" dirty="0">
                <a:latin typeface="Arial"/>
                <a:cs typeface="Arial"/>
              </a:rPr>
              <a:t>de</a:t>
            </a:r>
            <a:r>
              <a:rPr sz="2400" b="1" spc="-15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Albufeira</a:t>
            </a:r>
            <a:endParaRPr sz="2400" dirty="0">
              <a:latin typeface="Arial"/>
              <a:cs typeface="Arial"/>
            </a:endParaRPr>
          </a:p>
          <a:p>
            <a:pPr algn="ctr">
              <a:defRPr/>
            </a:pPr>
            <a:r>
              <a:rPr lang="pt-PT" sz="1600" b="1" dirty="0" smtClean="0">
                <a:latin typeface="Arial" charset="0"/>
              </a:rPr>
              <a:t>14 </a:t>
            </a:r>
            <a:r>
              <a:rPr lang="pt-PT" sz="1600" b="1" dirty="0">
                <a:latin typeface="Arial" charset="0"/>
              </a:rPr>
              <a:t>de </a:t>
            </a:r>
            <a:r>
              <a:rPr lang="pt-PT" sz="1600" b="1" dirty="0" smtClean="0">
                <a:latin typeface="Arial" charset="0"/>
              </a:rPr>
              <a:t>Maio </a:t>
            </a:r>
            <a:r>
              <a:rPr lang="pt-PT" sz="1600" b="1" dirty="0">
                <a:latin typeface="Arial" charset="0"/>
              </a:rPr>
              <a:t>de </a:t>
            </a:r>
            <a:r>
              <a:rPr lang="pt-PT" sz="1600" b="1" dirty="0" smtClean="0">
                <a:latin typeface="Arial" charset="0"/>
              </a:rPr>
              <a:t>2017</a:t>
            </a:r>
            <a:endParaRPr lang="pt-PT" sz="1600" b="1" dirty="0" smtClean="0">
              <a:latin typeface="Arial" charset="0"/>
            </a:endParaRPr>
          </a:p>
          <a:p>
            <a:pPr algn="ctr">
              <a:defRPr/>
            </a:pPr>
            <a:r>
              <a:rPr lang="pt-PT" sz="1600" b="1" dirty="0" smtClean="0">
                <a:latin typeface="Arial" charset="0"/>
              </a:rPr>
              <a:t>Campeonato Regional </a:t>
            </a:r>
            <a:r>
              <a:rPr lang="pt-PT" sz="1600" b="1" dirty="0" smtClean="0">
                <a:latin typeface="Arial" charset="0"/>
              </a:rPr>
              <a:t>de Triatlo do Algarve</a:t>
            </a:r>
            <a:endParaRPr lang="pt-PT" sz="1600" b="1" dirty="0" smtClean="0">
              <a:latin typeface="Arial" charset="0"/>
            </a:endParaRPr>
          </a:p>
        </p:txBody>
      </p:sp>
      <p:sp>
        <p:nvSpPr>
          <p:cNvPr id="14" name="object 7"/>
          <p:cNvSpPr txBox="1"/>
          <p:nvPr/>
        </p:nvSpPr>
        <p:spPr>
          <a:xfrm>
            <a:off x="4626848" y="197015"/>
            <a:ext cx="2475795" cy="341119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algn="ctr">
              <a:defRPr/>
            </a:pPr>
            <a:r>
              <a:rPr lang="pt-PT" sz="2000" b="1" dirty="0" smtClean="0">
                <a:latin typeface="Arial" charset="0"/>
              </a:rPr>
              <a:t>NATAÇÃO 750m</a:t>
            </a:r>
            <a:endParaRPr lang="pt-PT" sz="2000" b="1" dirty="0"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228"/>
            <a:ext cx="9143999" cy="68202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 Box 55"/>
          <p:cNvSpPr txBox="1">
            <a:spLocks noChangeArrowheads="1"/>
          </p:cNvSpPr>
          <p:nvPr/>
        </p:nvSpPr>
        <p:spPr bwMode="auto">
          <a:xfrm>
            <a:off x="7710194" y="1998427"/>
            <a:ext cx="1558925" cy="2778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1200" b="1" i="1">
                <a:latin typeface="Verdana" panose="020B0604030504040204" pitchFamily="34" charset="0"/>
              </a:rPr>
              <a:t>Secretariado</a:t>
            </a:r>
          </a:p>
        </p:txBody>
      </p:sp>
      <p:sp>
        <p:nvSpPr>
          <p:cNvPr id="30" name="Text Box 51"/>
          <p:cNvSpPr txBox="1">
            <a:spLocks noChangeArrowheads="1"/>
          </p:cNvSpPr>
          <p:nvPr/>
        </p:nvSpPr>
        <p:spPr bwMode="auto">
          <a:xfrm rot="2606058">
            <a:off x="398733" y="1705419"/>
            <a:ext cx="714375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800" b="1">
                <a:latin typeface="Verdana" panose="020B0604030504040204" pitchFamily="34" charset="0"/>
              </a:rPr>
              <a:t>PARTIDA</a:t>
            </a:r>
          </a:p>
        </p:txBody>
      </p:sp>
      <p:sp>
        <p:nvSpPr>
          <p:cNvPr id="31" name="Text Box 51"/>
          <p:cNvSpPr txBox="1">
            <a:spLocks noChangeArrowheads="1"/>
          </p:cNvSpPr>
          <p:nvPr/>
        </p:nvSpPr>
        <p:spPr bwMode="auto">
          <a:xfrm rot="6829558">
            <a:off x="7248203" y="3029011"/>
            <a:ext cx="714375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800" b="1" dirty="0">
                <a:latin typeface="Verdana" panose="020B0604030504040204" pitchFamily="34" charset="0"/>
              </a:rPr>
              <a:t>META</a:t>
            </a:r>
          </a:p>
        </p:txBody>
      </p:sp>
      <p:sp>
        <p:nvSpPr>
          <p:cNvPr id="33" name="Text Box 55"/>
          <p:cNvSpPr txBox="1">
            <a:spLocks noChangeArrowheads="1"/>
          </p:cNvSpPr>
          <p:nvPr/>
        </p:nvSpPr>
        <p:spPr bwMode="auto">
          <a:xfrm rot="1668701">
            <a:off x="6830676" y="2571922"/>
            <a:ext cx="2089150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2000" b="1" i="1" dirty="0" smtClean="0">
                <a:latin typeface="Verdana" panose="020B0604030504040204" pitchFamily="34" charset="0"/>
              </a:rPr>
              <a:t>TRANSIÇÃO</a:t>
            </a:r>
            <a:endParaRPr lang="pt-PT" altLang="pt-PT" sz="2000" b="1" i="1" dirty="0">
              <a:latin typeface="Verdana" panose="020B0604030504040204" pitchFamily="34" charset="0"/>
            </a:endParaRPr>
          </a:p>
        </p:txBody>
      </p:sp>
      <p:cxnSp>
        <p:nvCxnSpPr>
          <p:cNvPr id="35" name="Conexão recta unidireccional 63"/>
          <p:cNvCxnSpPr/>
          <p:nvPr/>
        </p:nvCxnSpPr>
        <p:spPr>
          <a:xfrm>
            <a:off x="8746309" y="2255038"/>
            <a:ext cx="259951" cy="107285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orma livre 40"/>
          <p:cNvSpPr/>
          <p:nvPr/>
        </p:nvSpPr>
        <p:spPr>
          <a:xfrm>
            <a:off x="1869743" y="2005108"/>
            <a:ext cx="7137779" cy="2075573"/>
          </a:xfrm>
          <a:custGeom>
            <a:avLst/>
            <a:gdLst>
              <a:gd name="connsiteX0" fmla="*/ 0 w 5104263"/>
              <a:gd name="connsiteY0" fmla="*/ 2047165 h 2047165"/>
              <a:gd name="connsiteX1" fmla="*/ 1610436 w 5104263"/>
              <a:gd name="connsiteY1" fmla="*/ 272956 h 2047165"/>
              <a:gd name="connsiteX2" fmla="*/ 1678675 w 5104263"/>
              <a:gd name="connsiteY2" fmla="*/ 136478 h 2047165"/>
              <a:gd name="connsiteX3" fmla="*/ 1801505 w 5104263"/>
              <a:gd name="connsiteY3" fmla="*/ 0 h 2047165"/>
              <a:gd name="connsiteX4" fmla="*/ 1992573 w 5104263"/>
              <a:gd name="connsiteY4" fmla="*/ 136478 h 2047165"/>
              <a:gd name="connsiteX5" fmla="*/ 2279176 w 5104263"/>
              <a:gd name="connsiteY5" fmla="*/ 368490 h 2047165"/>
              <a:gd name="connsiteX6" fmla="*/ 2579427 w 5104263"/>
              <a:gd name="connsiteY6" fmla="*/ 464024 h 2047165"/>
              <a:gd name="connsiteX7" fmla="*/ 2770496 w 5104263"/>
              <a:gd name="connsiteY7" fmla="*/ 368490 h 2047165"/>
              <a:gd name="connsiteX8" fmla="*/ 2906973 w 5104263"/>
              <a:gd name="connsiteY8" fmla="*/ 204717 h 2047165"/>
              <a:gd name="connsiteX9" fmla="*/ 3179929 w 5104263"/>
              <a:gd name="connsiteY9" fmla="*/ 95535 h 2047165"/>
              <a:gd name="connsiteX10" fmla="*/ 3343702 w 5104263"/>
              <a:gd name="connsiteY10" fmla="*/ 95535 h 2047165"/>
              <a:gd name="connsiteX11" fmla="*/ 3603009 w 5104263"/>
              <a:gd name="connsiteY11" fmla="*/ 68239 h 2047165"/>
              <a:gd name="connsiteX12" fmla="*/ 3821373 w 5104263"/>
              <a:gd name="connsiteY12" fmla="*/ 136478 h 2047165"/>
              <a:gd name="connsiteX13" fmla="*/ 4080681 w 5104263"/>
              <a:gd name="connsiteY13" fmla="*/ 204717 h 2047165"/>
              <a:gd name="connsiteX14" fmla="*/ 4285397 w 5104263"/>
              <a:gd name="connsiteY14" fmla="*/ 204717 h 2047165"/>
              <a:gd name="connsiteX15" fmla="*/ 4394579 w 5104263"/>
              <a:gd name="connsiteY15" fmla="*/ 232012 h 2047165"/>
              <a:gd name="connsiteX16" fmla="*/ 4626591 w 5104263"/>
              <a:gd name="connsiteY16" fmla="*/ 232012 h 2047165"/>
              <a:gd name="connsiteX17" fmla="*/ 4776717 w 5104263"/>
              <a:gd name="connsiteY17" fmla="*/ 232012 h 2047165"/>
              <a:gd name="connsiteX18" fmla="*/ 4940490 w 5104263"/>
              <a:gd name="connsiteY18" fmla="*/ 232012 h 2047165"/>
              <a:gd name="connsiteX19" fmla="*/ 5104263 w 5104263"/>
              <a:gd name="connsiteY19" fmla="*/ 300251 h 2047165"/>
              <a:gd name="connsiteX0" fmla="*/ 0 w 5104263"/>
              <a:gd name="connsiteY0" fmla="*/ 2050529 h 2050529"/>
              <a:gd name="connsiteX1" fmla="*/ 1610436 w 5104263"/>
              <a:gd name="connsiteY1" fmla="*/ 276320 h 2050529"/>
              <a:gd name="connsiteX2" fmla="*/ 1801505 w 5104263"/>
              <a:gd name="connsiteY2" fmla="*/ 3364 h 2050529"/>
              <a:gd name="connsiteX3" fmla="*/ 1992573 w 5104263"/>
              <a:gd name="connsiteY3" fmla="*/ 139842 h 2050529"/>
              <a:gd name="connsiteX4" fmla="*/ 2279176 w 5104263"/>
              <a:gd name="connsiteY4" fmla="*/ 371854 h 2050529"/>
              <a:gd name="connsiteX5" fmla="*/ 2579427 w 5104263"/>
              <a:gd name="connsiteY5" fmla="*/ 467388 h 2050529"/>
              <a:gd name="connsiteX6" fmla="*/ 2770496 w 5104263"/>
              <a:gd name="connsiteY6" fmla="*/ 371854 h 2050529"/>
              <a:gd name="connsiteX7" fmla="*/ 2906973 w 5104263"/>
              <a:gd name="connsiteY7" fmla="*/ 208081 h 2050529"/>
              <a:gd name="connsiteX8" fmla="*/ 3179929 w 5104263"/>
              <a:gd name="connsiteY8" fmla="*/ 98899 h 2050529"/>
              <a:gd name="connsiteX9" fmla="*/ 3343702 w 5104263"/>
              <a:gd name="connsiteY9" fmla="*/ 98899 h 2050529"/>
              <a:gd name="connsiteX10" fmla="*/ 3603009 w 5104263"/>
              <a:gd name="connsiteY10" fmla="*/ 71603 h 2050529"/>
              <a:gd name="connsiteX11" fmla="*/ 3821373 w 5104263"/>
              <a:gd name="connsiteY11" fmla="*/ 139842 h 2050529"/>
              <a:gd name="connsiteX12" fmla="*/ 4080681 w 5104263"/>
              <a:gd name="connsiteY12" fmla="*/ 208081 h 2050529"/>
              <a:gd name="connsiteX13" fmla="*/ 4285397 w 5104263"/>
              <a:gd name="connsiteY13" fmla="*/ 208081 h 2050529"/>
              <a:gd name="connsiteX14" fmla="*/ 4394579 w 5104263"/>
              <a:gd name="connsiteY14" fmla="*/ 235376 h 2050529"/>
              <a:gd name="connsiteX15" fmla="*/ 4626591 w 5104263"/>
              <a:gd name="connsiteY15" fmla="*/ 235376 h 2050529"/>
              <a:gd name="connsiteX16" fmla="*/ 4776717 w 5104263"/>
              <a:gd name="connsiteY16" fmla="*/ 235376 h 2050529"/>
              <a:gd name="connsiteX17" fmla="*/ 4940490 w 5104263"/>
              <a:gd name="connsiteY17" fmla="*/ 235376 h 2050529"/>
              <a:gd name="connsiteX18" fmla="*/ 5104263 w 5104263"/>
              <a:gd name="connsiteY18" fmla="*/ 303615 h 2050529"/>
              <a:gd name="connsiteX0" fmla="*/ 0 w 5104263"/>
              <a:gd name="connsiteY0" fmla="*/ 2074809 h 2074809"/>
              <a:gd name="connsiteX1" fmla="*/ 1610436 w 5104263"/>
              <a:gd name="connsiteY1" fmla="*/ 300600 h 2074809"/>
              <a:gd name="connsiteX2" fmla="*/ 1801505 w 5104263"/>
              <a:gd name="connsiteY2" fmla="*/ 27644 h 2074809"/>
              <a:gd name="connsiteX3" fmla="*/ 1992573 w 5104263"/>
              <a:gd name="connsiteY3" fmla="*/ 164122 h 2074809"/>
              <a:gd name="connsiteX4" fmla="*/ 2279176 w 5104263"/>
              <a:gd name="connsiteY4" fmla="*/ 396134 h 2074809"/>
              <a:gd name="connsiteX5" fmla="*/ 2579427 w 5104263"/>
              <a:gd name="connsiteY5" fmla="*/ 491668 h 2074809"/>
              <a:gd name="connsiteX6" fmla="*/ 2770496 w 5104263"/>
              <a:gd name="connsiteY6" fmla="*/ 396134 h 2074809"/>
              <a:gd name="connsiteX7" fmla="*/ 2906973 w 5104263"/>
              <a:gd name="connsiteY7" fmla="*/ 232361 h 2074809"/>
              <a:gd name="connsiteX8" fmla="*/ 3179929 w 5104263"/>
              <a:gd name="connsiteY8" fmla="*/ 123179 h 2074809"/>
              <a:gd name="connsiteX9" fmla="*/ 3343702 w 5104263"/>
              <a:gd name="connsiteY9" fmla="*/ 123179 h 2074809"/>
              <a:gd name="connsiteX10" fmla="*/ 3603009 w 5104263"/>
              <a:gd name="connsiteY10" fmla="*/ 95883 h 2074809"/>
              <a:gd name="connsiteX11" fmla="*/ 3821373 w 5104263"/>
              <a:gd name="connsiteY11" fmla="*/ 164122 h 2074809"/>
              <a:gd name="connsiteX12" fmla="*/ 4080681 w 5104263"/>
              <a:gd name="connsiteY12" fmla="*/ 232361 h 2074809"/>
              <a:gd name="connsiteX13" fmla="*/ 4285397 w 5104263"/>
              <a:gd name="connsiteY13" fmla="*/ 232361 h 2074809"/>
              <a:gd name="connsiteX14" fmla="*/ 4394579 w 5104263"/>
              <a:gd name="connsiteY14" fmla="*/ 259656 h 2074809"/>
              <a:gd name="connsiteX15" fmla="*/ 4626591 w 5104263"/>
              <a:gd name="connsiteY15" fmla="*/ 259656 h 2074809"/>
              <a:gd name="connsiteX16" fmla="*/ 4776717 w 5104263"/>
              <a:gd name="connsiteY16" fmla="*/ 259656 h 2074809"/>
              <a:gd name="connsiteX17" fmla="*/ 5049672 w 5104263"/>
              <a:gd name="connsiteY17" fmla="*/ 348 h 2074809"/>
              <a:gd name="connsiteX18" fmla="*/ 5104263 w 5104263"/>
              <a:gd name="connsiteY18" fmla="*/ 327895 h 2074809"/>
              <a:gd name="connsiteX0" fmla="*/ 0 w 5104263"/>
              <a:gd name="connsiteY0" fmla="*/ 2075573 h 2075573"/>
              <a:gd name="connsiteX1" fmla="*/ 1610436 w 5104263"/>
              <a:gd name="connsiteY1" fmla="*/ 301364 h 2075573"/>
              <a:gd name="connsiteX2" fmla="*/ 1801505 w 5104263"/>
              <a:gd name="connsiteY2" fmla="*/ 28408 h 2075573"/>
              <a:gd name="connsiteX3" fmla="*/ 1992573 w 5104263"/>
              <a:gd name="connsiteY3" fmla="*/ 164886 h 2075573"/>
              <a:gd name="connsiteX4" fmla="*/ 2279176 w 5104263"/>
              <a:gd name="connsiteY4" fmla="*/ 396898 h 2075573"/>
              <a:gd name="connsiteX5" fmla="*/ 2579427 w 5104263"/>
              <a:gd name="connsiteY5" fmla="*/ 492432 h 2075573"/>
              <a:gd name="connsiteX6" fmla="*/ 2770496 w 5104263"/>
              <a:gd name="connsiteY6" fmla="*/ 396898 h 2075573"/>
              <a:gd name="connsiteX7" fmla="*/ 2906973 w 5104263"/>
              <a:gd name="connsiteY7" fmla="*/ 233125 h 2075573"/>
              <a:gd name="connsiteX8" fmla="*/ 3179929 w 5104263"/>
              <a:gd name="connsiteY8" fmla="*/ 123943 h 2075573"/>
              <a:gd name="connsiteX9" fmla="*/ 3343702 w 5104263"/>
              <a:gd name="connsiteY9" fmla="*/ 123943 h 2075573"/>
              <a:gd name="connsiteX10" fmla="*/ 3603009 w 5104263"/>
              <a:gd name="connsiteY10" fmla="*/ 96647 h 2075573"/>
              <a:gd name="connsiteX11" fmla="*/ 3821373 w 5104263"/>
              <a:gd name="connsiteY11" fmla="*/ 164886 h 2075573"/>
              <a:gd name="connsiteX12" fmla="*/ 4080681 w 5104263"/>
              <a:gd name="connsiteY12" fmla="*/ 233125 h 2075573"/>
              <a:gd name="connsiteX13" fmla="*/ 4285397 w 5104263"/>
              <a:gd name="connsiteY13" fmla="*/ 233125 h 2075573"/>
              <a:gd name="connsiteX14" fmla="*/ 4394579 w 5104263"/>
              <a:gd name="connsiteY14" fmla="*/ 260420 h 2075573"/>
              <a:gd name="connsiteX15" fmla="*/ 4626591 w 5104263"/>
              <a:gd name="connsiteY15" fmla="*/ 260420 h 2075573"/>
              <a:gd name="connsiteX16" fmla="*/ 4776717 w 5104263"/>
              <a:gd name="connsiteY16" fmla="*/ 69352 h 2075573"/>
              <a:gd name="connsiteX17" fmla="*/ 5049672 w 5104263"/>
              <a:gd name="connsiteY17" fmla="*/ 1112 h 2075573"/>
              <a:gd name="connsiteX18" fmla="*/ 5104263 w 5104263"/>
              <a:gd name="connsiteY18" fmla="*/ 328659 h 2075573"/>
              <a:gd name="connsiteX0" fmla="*/ 0 w 5104263"/>
              <a:gd name="connsiteY0" fmla="*/ 2075573 h 2075573"/>
              <a:gd name="connsiteX1" fmla="*/ 1610436 w 5104263"/>
              <a:gd name="connsiteY1" fmla="*/ 301364 h 2075573"/>
              <a:gd name="connsiteX2" fmla="*/ 1801505 w 5104263"/>
              <a:gd name="connsiteY2" fmla="*/ 28408 h 2075573"/>
              <a:gd name="connsiteX3" fmla="*/ 1992573 w 5104263"/>
              <a:gd name="connsiteY3" fmla="*/ 164886 h 2075573"/>
              <a:gd name="connsiteX4" fmla="*/ 2279176 w 5104263"/>
              <a:gd name="connsiteY4" fmla="*/ 396898 h 2075573"/>
              <a:gd name="connsiteX5" fmla="*/ 2579427 w 5104263"/>
              <a:gd name="connsiteY5" fmla="*/ 492432 h 2075573"/>
              <a:gd name="connsiteX6" fmla="*/ 2770496 w 5104263"/>
              <a:gd name="connsiteY6" fmla="*/ 396898 h 2075573"/>
              <a:gd name="connsiteX7" fmla="*/ 2906973 w 5104263"/>
              <a:gd name="connsiteY7" fmla="*/ 233125 h 2075573"/>
              <a:gd name="connsiteX8" fmla="*/ 3179929 w 5104263"/>
              <a:gd name="connsiteY8" fmla="*/ 123943 h 2075573"/>
              <a:gd name="connsiteX9" fmla="*/ 3343702 w 5104263"/>
              <a:gd name="connsiteY9" fmla="*/ 123943 h 2075573"/>
              <a:gd name="connsiteX10" fmla="*/ 3603009 w 5104263"/>
              <a:gd name="connsiteY10" fmla="*/ 96647 h 2075573"/>
              <a:gd name="connsiteX11" fmla="*/ 3821373 w 5104263"/>
              <a:gd name="connsiteY11" fmla="*/ 164886 h 2075573"/>
              <a:gd name="connsiteX12" fmla="*/ 4080681 w 5104263"/>
              <a:gd name="connsiteY12" fmla="*/ 233125 h 2075573"/>
              <a:gd name="connsiteX13" fmla="*/ 4285397 w 5104263"/>
              <a:gd name="connsiteY13" fmla="*/ 233125 h 2075573"/>
              <a:gd name="connsiteX14" fmla="*/ 4394579 w 5104263"/>
              <a:gd name="connsiteY14" fmla="*/ 260420 h 2075573"/>
              <a:gd name="connsiteX15" fmla="*/ 4612944 w 5104263"/>
              <a:gd name="connsiteY15" fmla="*/ 137590 h 2075573"/>
              <a:gd name="connsiteX16" fmla="*/ 4776717 w 5104263"/>
              <a:gd name="connsiteY16" fmla="*/ 69352 h 2075573"/>
              <a:gd name="connsiteX17" fmla="*/ 5049672 w 5104263"/>
              <a:gd name="connsiteY17" fmla="*/ 1112 h 2075573"/>
              <a:gd name="connsiteX18" fmla="*/ 5104263 w 5104263"/>
              <a:gd name="connsiteY18" fmla="*/ 328659 h 2075573"/>
              <a:gd name="connsiteX0" fmla="*/ 0 w 7137779"/>
              <a:gd name="connsiteY0" fmla="*/ 2075573 h 2075573"/>
              <a:gd name="connsiteX1" fmla="*/ 1610436 w 7137779"/>
              <a:gd name="connsiteY1" fmla="*/ 301364 h 2075573"/>
              <a:gd name="connsiteX2" fmla="*/ 1801505 w 7137779"/>
              <a:gd name="connsiteY2" fmla="*/ 28408 h 2075573"/>
              <a:gd name="connsiteX3" fmla="*/ 1992573 w 7137779"/>
              <a:gd name="connsiteY3" fmla="*/ 164886 h 2075573"/>
              <a:gd name="connsiteX4" fmla="*/ 2279176 w 7137779"/>
              <a:gd name="connsiteY4" fmla="*/ 396898 h 2075573"/>
              <a:gd name="connsiteX5" fmla="*/ 2579427 w 7137779"/>
              <a:gd name="connsiteY5" fmla="*/ 492432 h 2075573"/>
              <a:gd name="connsiteX6" fmla="*/ 2770496 w 7137779"/>
              <a:gd name="connsiteY6" fmla="*/ 396898 h 2075573"/>
              <a:gd name="connsiteX7" fmla="*/ 2906973 w 7137779"/>
              <a:gd name="connsiteY7" fmla="*/ 233125 h 2075573"/>
              <a:gd name="connsiteX8" fmla="*/ 3179929 w 7137779"/>
              <a:gd name="connsiteY8" fmla="*/ 123943 h 2075573"/>
              <a:gd name="connsiteX9" fmla="*/ 3343702 w 7137779"/>
              <a:gd name="connsiteY9" fmla="*/ 123943 h 2075573"/>
              <a:gd name="connsiteX10" fmla="*/ 3603009 w 7137779"/>
              <a:gd name="connsiteY10" fmla="*/ 96647 h 2075573"/>
              <a:gd name="connsiteX11" fmla="*/ 3821373 w 7137779"/>
              <a:gd name="connsiteY11" fmla="*/ 164886 h 2075573"/>
              <a:gd name="connsiteX12" fmla="*/ 4080681 w 7137779"/>
              <a:gd name="connsiteY12" fmla="*/ 233125 h 2075573"/>
              <a:gd name="connsiteX13" fmla="*/ 4285397 w 7137779"/>
              <a:gd name="connsiteY13" fmla="*/ 233125 h 2075573"/>
              <a:gd name="connsiteX14" fmla="*/ 4394579 w 7137779"/>
              <a:gd name="connsiteY14" fmla="*/ 260420 h 2075573"/>
              <a:gd name="connsiteX15" fmla="*/ 4612944 w 7137779"/>
              <a:gd name="connsiteY15" fmla="*/ 137590 h 2075573"/>
              <a:gd name="connsiteX16" fmla="*/ 4776717 w 7137779"/>
              <a:gd name="connsiteY16" fmla="*/ 69352 h 2075573"/>
              <a:gd name="connsiteX17" fmla="*/ 5049672 w 7137779"/>
              <a:gd name="connsiteY17" fmla="*/ 1112 h 2075573"/>
              <a:gd name="connsiteX18" fmla="*/ 7137779 w 7137779"/>
              <a:gd name="connsiteY18" fmla="*/ 1024695 h 2075573"/>
              <a:gd name="connsiteX0" fmla="*/ 0 w 7137779"/>
              <a:gd name="connsiteY0" fmla="*/ 2075573 h 2075573"/>
              <a:gd name="connsiteX1" fmla="*/ 1610436 w 7137779"/>
              <a:gd name="connsiteY1" fmla="*/ 301364 h 2075573"/>
              <a:gd name="connsiteX2" fmla="*/ 1801505 w 7137779"/>
              <a:gd name="connsiteY2" fmla="*/ 28408 h 2075573"/>
              <a:gd name="connsiteX3" fmla="*/ 1992573 w 7137779"/>
              <a:gd name="connsiteY3" fmla="*/ 164886 h 2075573"/>
              <a:gd name="connsiteX4" fmla="*/ 2279176 w 7137779"/>
              <a:gd name="connsiteY4" fmla="*/ 396898 h 2075573"/>
              <a:gd name="connsiteX5" fmla="*/ 2579427 w 7137779"/>
              <a:gd name="connsiteY5" fmla="*/ 492432 h 2075573"/>
              <a:gd name="connsiteX6" fmla="*/ 2770496 w 7137779"/>
              <a:gd name="connsiteY6" fmla="*/ 396898 h 2075573"/>
              <a:gd name="connsiteX7" fmla="*/ 2906973 w 7137779"/>
              <a:gd name="connsiteY7" fmla="*/ 233125 h 2075573"/>
              <a:gd name="connsiteX8" fmla="*/ 3179929 w 7137779"/>
              <a:gd name="connsiteY8" fmla="*/ 123943 h 2075573"/>
              <a:gd name="connsiteX9" fmla="*/ 3343702 w 7137779"/>
              <a:gd name="connsiteY9" fmla="*/ 123943 h 2075573"/>
              <a:gd name="connsiteX10" fmla="*/ 3603009 w 7137779"/>
              <a:gd name="connsiteY10" fmla="*/ 96647 h 2075573"/>
              <a:gd name="connsiteX11" fmla="*/ 3821373 w 7137779"/>
              <a:gd name="connsiteY11" fmla="*/ 164886 h 2075573"/>
              <a:gd name="connsiteX12" fmla="*/ 4080681 w 7137779"/>
              <a:gd name="connsiteY12" fmla="*/ 233125 h 2075573"/>
              <a:gd name="connsiteX13" fmla="*/ 4285397 w 7137779"/>
              <a:gd name="connsiteY13" fmla="*/ 233125 h 2075573"/>
              <a:gd name="connsiteX14" fmla="*/ 4394579 w 7137779"/>
              <a:gd name="connsiteY14" fmla="*/ 260420 h 2075573"/>
              <a:gd name="connsiteX15" fmla="*/ 4612944 w 7137779"/>
              <a:gd name="connsiteY15" fmla="*/ 137590 h 2075573"/>
              <a:gd name="connsiteX16" fmla="*/ 4776717 w 7137779"/>
              <a:gd name="connsiteY16" fmla="*/ 69352 h 2075573"/>
              <a:gd name="connsiteX17" fmla="*/ 5049672 w 7137779"/>
              <a:gd name="connsiteY17" fmla="*/ 1112 h 2075573"/>
              <a:gd name="connsiteX18" fmla="*/ 7137779 w 7137779"/>
              <a:gd name="connsiteY18" fmla="*/ 1024695 h 2075573"/>
              <a:gd name="connsiteX0" fmla="*/ 0 w 7137779"/>
              <a:gd name="connsiteY0" fmla="*/ 2075573 h 2075573"/>
              <a:gd name="connsiteX1" fmla="*/ 1610436 w 7137779"/>
              <a:gd name="connsiteY1" fmla="*/ 301364 h 2075573"/>
              <a:gd name="connsiteX2" fmla="*/ 1801505 w 7137779"/>
              <a:gd name="connsiteY2" fmla="*/ 28408 h 2075573"/>
              <a:gd name="connsiteX3" fmla="*/ 1992573 w 7137779"/>
              <a:gd name="connsiteY3" fmla="*/ 164886 h 2075573"/>
              <a:gd name="connsiteX4" fmla="*/ 2279176 w 7137779"/>
              <a:gd name="connsiteY4" fmla="*/ 396898 h 2075573"/>
              <a:gd name="connsiteX5" fmla="*/ 2579427 w 7137779"/>
              <a:gd name="connsiteY5" fmla="*/ 492432 h 2075573"/>
              <a:gd name="connsiteX6" fmla="*/ 2770496 w 7137779"/>
              <a:gd name="connsiteY6" fmla="*/ 396898 h 2075573"/>
              <a:gd name="connsiteX7" fmla="*/ 2906973 w 7137779"/>
              <a:gd name="connsiteY7" fmla="*/ 233125 h 2075573"/>
              <a:gd name="connsiteX8" fmla="*/ 3179929 w 7137779"/>
              <a:gd name="connsiteY8" fmla="*/ 123943 h 2075573"/>
              <a:gd name="connsiteX9" fmla="*/ 3343702 w 7137779"/>
              <a:gd name="connsiteY9" fmla="*/ 123943 h 2075573"/>
              <a:gd name="connsiteX10" fmla="*/ 3603009 w 7137779"/>
              <a:gd name="connsiteY10" fmla="*/ 96647 h 2075573"/>
              <a:gd name="connsiteX11" fmla="*/ 3821373 w 7137779"/>
              <a:gd name="connsiteY11" fmla="*/ 164886 h 2075573"/>
              <a:gd name="connsiteX12" fmla="*/ 4080681 w 7137779"/>
              <a:gd name="connsiteY12" fmla="*/ 233125 h 2075573"/>
              <a:gd name="connsiteX13" fmla="*/ 4285397 w 7137779"/>
              <a:gd name="connsiteY13" fmla="*/ 233125 h 2075573"/>
              <a:gd name="connsiteX14" fmla="*/ 4394579 w 7137779"/>
              <a:gd name="connsiteY14" fmla="*/ 260420 h 2075573"/>
              <a:gd name="connsiteX15" fmla="*/ 4612944 w 7137779"/>
              <a:gd name="connsiteY15" fmla="*/ 137590 h 2075573"/>
              <a:gd name="connsiteX16" fmla="*/ 4776717 w 7137779"/>
              <a:gd name="connsiteY16" fmla="*/ 69352 h 2075573"/>
              <a:gd name="connsiteX17" fmla="*/ 5049672 w 7137779"/>
              <a:gd name="connsiteY17" fmla="*/ 1112 h 2075573"/>
              <a:gd name="connsiteX18" fmla="*/ 7137779 w 7137779"/>
              <a:gd name="connsiteY18" fmla="*/ 1024695 h 2075573"/>
              <a:gd name="connsiteX19" fmla="*/ 7110484 w 7137779"/>
              <a:gd name="connsiteY19" fmla="*/ 1011047 h 2075573"/>
              <a:gd name="connsiteX0" fmla="*/ 0 w 7137779"/>
              <a:gd name="connsiteY0" fmla="*/ 2075573 h 2075573"/>
              <a:gd name="connsiteX1" fmla="*/ 1610436 w 7137779"/>
              <a:gd name="connsiteY1" fmla="*/ 301364 h 2075573"/>
              <a:gd name="connsiteX2" fmla="*/ 1801505 w 7137779"/>
              <a:gd name="connsiteY2" fmla="*/ 28408 h 2075573"/>
              <a:gd name="connsiteX3" fmla="*/ 1992573 w 7137779"/>
              <a:gd name="connsiteY3" fmla="*/ 164886 h 2075573"/>
              <a:gd name="connsiteX4" fmla="*/ 2279176 w 7137779"/>
              <a:gd name="connsiteY4" fmla="*/ 396898 h 2075573"/>
              <a:gd name="connsiteX5" fmla="*/ 2579427 w 7137779"/>
              <a:gd name="connsiteY5" fmla="*/ 492432 h 2075573"/>
              <a:gd name="connsiteX6" fmla="*/ 2770496 w 7137779"/>
              <a:gd name="connsiteY6" fmla="*/ 396898 h 2075573"/>
              <a:gd name="connsiteX7" fmla="*/ 2906973 w 7137779"/>
              <a:gd name="connsiteY7" fmla="*/ 233125 h 2075573"/>
              <a:gd name="connsiteX8" fmla="*/ 3179929 w 7137779"/>
              <a:gd name="connsiteY8" fmla="*/ 123943 h 2075573"/>
              <a:gd name="connsiteX9" fmla="*/ 3343702 w 7137779"/>
              <a:gd name="connsiteY9" fmla="*/ 123943 h 2075573"/>
              <a:gd name="connsiteX10" fmla="*/ 3603009 w 7137779"/>
              <a:gd name="connsiteY10" fmla="*/ 96647 h 2075573"/>
              <a:gd name="connsiteX11" fmla="*/ 3821373 w 7137779"/>
              <a:gd name="connsiteY11" fmla="*/ 164886 h 2075573"/>
              <a:gd name="connsiteX12" fmla="*/ 4080681 w 7137779"/>
              <a:gd name="connsiteY12" fmla="*/ 233125 h 2075573"/>
              <a:gd name="connsiteX13" fmla="*/ 4285397 w 7137779"/>
              <a:gd name="connsiteY13" fmla="*/ 233125 h 2075573"/>
              <a:gd name="connsiteX14" fmla="*/ 4394579 w 7137779"/>
              <a:gd name="connsiteY14" fmla="*/ 260420 h 2075573"/>
              <a:gd name="connsiteX15" fmla="*/ 4612944 w 7137779"/>
              <a:gd name="connsiteY15" fmla="*/ 137590 h 2075573"/>
              <a:gd name="connsiteX16" fmla="*/ 4776717 w 7137779"/>
              <a:gd name="connsiteY16" fmla="*/ 69352 h 2075573"/>
              <a:gd name="connsiteX17" fmla="*/ 5049672 w 7137779"/>
              <a:gd name="connsiteY17" fmla="*/ 1112 h 2075573"/>
              <a:gd name="connsiteX18" fmla="*/ 7137779 w 7137779"/>
              <a:gd name="connsiteY18" fmla="*/ 1024695 h 2075573"/>
              <a:gd name="connsiteX19" fmla="*/ 7124132 w 7137779"/>
              <a:gd name="connsiteY19" fmla="*/ 1229411 h 2075573"/>
              <a:gd name="connsiteX0" fmla="*/ 0 w 7137779"/>
              <a:gd name="connsiteY0" fmla="*/ 2075573 h 2075573"/>
              <a:gd name="connsiteX1" fmla="*/ 1610436 w 7137779"/>
              <a:gd name="connsiteY1" fmla="*/ 301364 h 2075573"/>
              <a:gd name="connsiteX2" fmla="*/ 1801505 w 7137779"/>
              <a:gd name="connsiteY2" fmla="*/ 28408 h 2075573"/>
              <a:gd name="connsiteX3" fmla="*/ 1992573 w 7137779"/>
              <a:gd name="connsiteY3" fmla="*/ 164886 h 2075573"/>
              <a:gd name="connsiteX4" fmla="*/ 2279176 w 7137779"/>
              <a:gd name="connsiteY4" fmla="*/ 396898 h 2075573"/>
              <a:gd name="connsiteX5" fmla="*/ 2579427 w 7137779"/>
              <a:gd name="connsiteY5" fmla="*/ 492432 h 2075573"/>
              <a:gd name="connsiteX6" fmla="*/ 2770496 w 7137779"/>
              <a:gd name="connsiteY6" fmla="*/ 396898 h 2075573"/>
              <a:gd name="connsiteX7" fmla="*/ 2906973 w 7137779"/>
              <a:gd name="connsiteY7" fmla="*/ 233125 h 2075573"/>
              <a:gd name="connsiteX8" fmla="*/ 3179929 w 7137779"/>
              <a:gd name="connsiteY8" fmla="*/ 123943 h 2075573"/>
              <a:gd name="connsiteX9" fmla="*/ 3343702 w 7137779"/>
              <a:gd name="connsiteY9" fmla="*/ 123943 h 2075573"/>
              <a:gd name="connsiteX10" fmla="*/ 3603009 w 7137779"/>
              <a:gd name="connsiteY10" fmla="*/ 96647 h 2075573"/>
              <a:gd name="connsiteX11" fmla="*/ 3821373 w 7137779"/>
              <a:gd name="connsiteY11" fmla="*/ 164886 h 2075573"/>
              <a:gd name="connsiteX12" fmla="*/ 4080681 w 7137779"/>
              <a:gd name="connsiteY12" fmla="*/ 233125 h 2075573"/>
              <a:gd name="connsiteX13" fmla="*/ 4285397 w 7137779"/>
              <a:gd name="connsiteY13" fmla="*/ 233125 h 2075573"/>
              <a:gd name="connsiteX14" fmla="*/ 4394579 w 7137779"/>
              <a:gd name="connsiteY14" fmla="*/ 260420 h 2075573"/>
              <a:gd name="connsiteX15" fmla="*/ 4612944 w 7137779"/>
              <a:gd name="connsiteY15" fmla="*/ 137590 h 2075573"/>
              <a:gd name="connsiteX16" fmla="*/ 4776717 w 7137779"/>
              <a:gd name="connsiteY16" fmla="*/ 69352 h 2075573"/>
              <a:gd name="connsiteX17" fmla="*/ 5049672 w 7137779"/>
              <a:gd name="connsiteY17" fmla="*/ 1112 h 2075573"/>
              <a:gd name="connsiteX18" fmla="*/ 7137779 w 7137779"/>
              <a:gd name="connsiteY18" fmla="*/ 1024695 h 2075573"/>
              <a:gd name="connsiteX19" fmla="*/ 7124132 w 7137779"/>
              <a:gd name="connsiteY19" fmla="*/ 1229411 h 2075573"/>
              <a:gd name="connsiteX20" fmla="*/ 7124132 w 7137779"/>
              <a:gd name="connsiteY20" fmla="*/ 1229411 h 2075573"/>
              <a:gd name="connsiteX0" fmla="*/ 0 w 7137779"/>
              <a:gd name="connsiteY0" fmla="*/ 2075573 h 2075573"/>
              <a:gd name="connsiteX1" fmla="*/ 1610436 w 7137779"/>
              <a:gd name="connsiteY1" fmla="*/ 301364 h 2075573"/>
              <a:gd name="connsiteX2" fmla="*/ 1801505 w 7137779"/>
              <a:gd name="connsiteY2" fmla="*/ 28408 h 2075573"/>
              <a:gd name="connsiteX3" fmla="*/ 1992573 w 7137779"/>
              <a:gd name="connsiteY3" fmla="*/ 164886 h 2075573"/>
              <a:gd name="connsiteX4" fmla="*/ 2279176 w 7137779"/>
              <a:gd name="connsiteY4" fmla="*/ 396898 h 2075573"/>
              <a:gd name="connsiteX5" fmla="*/ 2579427 w 7137779"/>
              <a:gd name="connsiteY5" fmla="*/ 492432 h 2075573"/>
              <a:gd name="connsiteX6" fmla="*/ 2770496 w 7137779"/>
              <a:gd name="connsiteY6" fmla="*/ 396898 h 2075573"/>
              <a:gd name="connsiteX7" fmla="*/ 2906973 w 7137779"/>
              <a:gd name="connsiteY7" fmla="*/ 233125 h 2075573"/>
              <a:gd name="connsiteX8" fmla="*/ 3179929 w 7137779"/>
              <a:gd name="connsiteY8" fmla="*/ 123943 h 2075573"/>
              <a:gd name="connsiteX9" fmla="*/ 3343702 w 7137779"/>
              <a:gd name="connsiteY9" fmla="*/ 123943 h 2075573"/>
              <a:gd name="connsiteX10" fmla="*/ 3603009 w 7137779"/>
              <a:gd name="connsiteY10" fmla="*/ 96647 h 2075573"/>
              <a:gd name="connsiteX11" fmla="*/ 3821373 w 7137779"/>
              <a:gd name="connsiteY11" fmla="*/ 164886 h 2075573"/>
              <a:gd name="connsiteX12" fmla="*/ 4080681 w 7137779"/>
              <a:gd name="connsiteY12" fmla="*/ 233125 h 2075573"/>
              <a:gd name="connsiteX13" fmla="*/ 4285397 w 7137779"/>
              <a:gd name="connsiteY13" fmla="*/ 233125 h 2075573"/>
              <a:gd name="connsiteX14" fmla="*/ 4394579 w 7137779"/>
              <a:gd name="connsiteY14" fmla="*/ 260420 h 2075573"/>
              <a:gd name="connsiteX15" fmla="*/ 4612944 w 7137779"/>
              <a:gd name="connsiteY15" fmla="*/ 137590 h 2075573"/>
              <a:gd name="connsiteX16" fmla="*/ 4776717 w 7137779"/>
              <a:gd name="connsiteY16" fmla="*/ 69352 h 2075573"/>
              <a:gd name="connsiteX17" fmla="*/ 5049672 w 7137779"/>
              <a:gd name="connsiteY17" fmla="*/ 1112 h 2075573"/>
              <a:gd name="connsiteX18" fmla="*/ 7137779 w 7137779"/>
              <a:gd name="connsiteY18" fmla="*/ 1024695 h 2075573"/>
              <a:gd name="connsiteX19" fmla="*/ 7124132 w 7137779"/>
              <a:gd name="connsiteY19" fmla="*/ 1229411 h 2075573"/>
              <a:gd name="connsiteX20" fmla="*/ 6823881 w 7137779"/>
              <a:gd name="connsiteY20" fmla="*/ 1202116 h 207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137779" h="2075573">
                <a:moveTo>
                  <a:pt x="0" y="2075573"/>
                </a:moveTo>
                <a:lnTo>
                  <a:pt x="1610436" y="301364"/>
                </a:lnTo>
                <a:cubicBezTo>
                  <a:pt x="1910687" y="-39830"/>
                  <a:pt x="1737816" y="51154"/>
                  <a:pt x="1801505" y="28408"/>
                </a:cubicBezTo>
                <a:cubicBezTo>
                  <a:pt x="1865194" y="5662"/>
                  <a:pt x="1912961" y="103471"/>
                  <a:pt x="1992573" y="164886"/>
                </a:cubicBezTo>
                <a:cubicBezTo>
                  <a:pt x="2072185" y="226301"/>
                  <a:pt x="2181367" y="342307"/>
                  <a:pt x="2279176" y="396898"/>
                </a:cubicBezTo>
                <a:cubicBezTo>
                  <a:pt x="2376985" y="451489"/>
                  <a:pt x="2497540" y="492432"/>
                  <a:pt x="2579427" y="492432"/>
                </a:cubicBezTo>
                <a:cubicBezTo>
                  <a:pt x="2661314" y="492432"/>
                  <a:pt x="2715905" y="440116"/>
                  <a:pt x="2770496" y="396898"/>
                </a:cubicBezTo>
                <a:cubicBezTo>
                  <a:pt x="2825087" y="353680"/>
                  <a:pt x="2838734" y="278617"/>
                  <a:pt x="2906973" y="233125"/>
                </a:cubicBezTo>
                <a:cubicBezTo>
                  <a:pt x="2975212" y="187633"/>
                  <a:pt x="3107141" y="142140"/>
                  <a:pt x="3179929" y="123943"/>
                </a:cubicBezTo>
                <a:cubicBezTo>
                  <a:pt x="3252717" y="105746"/>
                  <a:pt x="3273189" y="128492"/>
                  <a:pt x="3343702" y="123943"/>
                </a:cubicBezTo>
                <a:cubicBezTo>
                  <a:pt x="3414215" y="119394"/>
                  <a:pt x="3523397" y="89823"/>
                  <a:pt x="3603009" y="96647"/>
                </a:cubicBezTo>
                <a:cubicBezTo>
                  <a:pt x="3682621" y="103471"/>
                  <a:pt x="3741761" y="142140"/>
                  <a:pt x="3821373" y="164886"/>
                </a:cubicBezTo>
                <a:cubicBezTo>
                  <a:pt x="3900985" y="187632"/>
                  <a:pt x="4003344" y="221752"/>
                  <a:pt x="4080681" y="233125"/>
                </a:cubicBezTo>
                <a:cubicBezTo>
                  <a:pt x="4158018" y="244498"/>
                  <a:pt x="4233081" y="228576"/>
                  <a:pt x="4285397" y="233125"/>
                </a:cubicBezTo>
                <a:cubicBezTo>
                  <a:pt x="4337713" y="237674"/>
                  <a:pt x="4339988" y="276343"/>
                  <a:pt x="4394579" y="260420"/>
                </a:cubicBezTo>
                <a:cubicBezTo>
                  <a:pt x="4449170" y="244497"/>
                  <a:pt x="4612944" y="137590"/>
                  <a:pt x="4612944" y="137590"/>
                </a:cubicBezTo>
                <a:lnTo>
                  <a:pt x="4776717" y="69352"/>
                </a:lnTo>
                <a:cubicBezTo>
                  <a:pt x="4829033" y="69352"/>
                  <a:pt x="4995081" y="-10261"/>
                  <a:pt x="5049672" y="1112"/>
                </a:cubicBezTo>
                <a:cubicBezTo>
                  <a:pt x="5104263" y="12485"/>
                  <a:pt x="7083188" y="996262"/>
                  <a:pt x="7137779" y="1024695"/>
                </a:cubicBezTo>
                <a:lnTo>
                  <a:pt x="7124132" y="1229411"/>
                </a:lnTo>
                <a:lnTo>
                  <a:pt x="6823881" y="1202116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2489199" y="4167534"/>
            <a:ext cx="132080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100" dirty="0" smtClean="0"/>
              <a:t>Final da natação</a:t>
            </a:r>
            <a:endParaRPr lang="pt-PT" altLang="pt-PT" sz="1100" dirty="0"/>
          </a:p>
        </p:txBody>
      </p:sp>
      <p:cxnSp>
        <p:nvCxnSpPr>
          <p:cNvPr id="51" name="Conexão recta unidireccional 66"/>
          <p:cNvCxnSpPr/>
          <p:nvPr/>
        </p:nvCxnSpPr>
        <p:spPr>
          <a:xfrm flipH="1" flipV="1">
            <a:off x="2320447" y="3609754"/>
            <a:ext cx="355600" cy="5016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xão recta unidireccional 66"/>
          <p:cNvCxnSpPr/>
          <p:nvPr/>
        </p:nvCxnSpPr>
        <p:spPr>
          <a:xfrm flipH="1">
            <a:off x="125120" y="1827893"/>
            <a:ext cx="594411" cy="486219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xão recta unidireccional 66"/>
          <p:cNvCxnSpPr/>
          <p:nvPr/>
        </p:nvCxnSpPr>
        <p:spPr>
          <a:xfrm flipH="1" flipV="1">
            <a:off x="5846763" y="5749296"/>
            <a:ext cx="355600" cy="5016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ject 7"/>
          <p:cNvSpPr txBox="1"/>
          <p:nvPr/>
        </p:nvSpPr>
        <p:spPr>
          <a:xfrm>
            <a:off x="321578" y="152400"/>
            <a:ext cx="3173413" cy="1141338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260"/>
              </a:spcBef>
            </a:pPr>
            <a:r>
              <a:rPr lang="pt-PT" sz="2400" b="1" spc="-20" dirty="0" smtClean="0">
                <a:latin typeface="Arial"/>
                <a:cs typeface="Arial"/>
              </a:rPr>
              <a:t>III </a:t>
            </a:r>
            <a:r>
              <a:rPr sz="2400" b="1" spc="-20" dirty="0" smtClean="0">
                <a:latin typeface="Arial"/>
                <a:cs typeface="Arial"/>
              </a:rPr>
              <a:t>Triatlo </a:t>
            </a:r>
            <a:r>
              <a:rPr sz="2400" b="1" spc="-5" dirty="0">
                <a:latin typeface="Arial"/>
                <a:cs typeface="Arial"/>
              </a:rPr>
              <a:t>de</a:t>
            </a:r>
            <a:r>
              <a:rPr sz="2400" b="1" spc="-15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Albufeira</a:t>
            </a:r>
            <a:endParaRPr sz="2400" dirty="0">
              <a:latin typeface="Arial"/>
              <a:cs typeface="Arial"/>
            </a:endParaRPr>
          </a:p>
          <a:p>
            <a:pPr algn="ctr">
              <a:defRPr/>
            </a:pPr>
            <a:r>
              <a:rPr lang="pt-PT" sz="1600" b="1" dirty="0" smtClean="0">
                <a:latin typeface="Arial" charset="0"/>
              </a:rPr>
              <a:t>14 </a:t>
            </a:r>
            <a:r>
              <a:rPr lang="pt-PT" sz="1600" b="1" dirty="0">
                <a:latin typeface="Arial" charset="0"/>
              </a:rPr>
              <a:t>de </a:t>
            </a:r>
            <a:r>
              <a:rPr lang="pt-PT" sz="1600" b="1" dirty="0" smtClean="0">
                <a:latin typeface="Arial" charset="0"/>
              </a:rPr>
              <a:t>Maio </a:t>
            </a:r>
            <a:r>
              <a:rPr lang="pt-PT" sz="1600" b="1" dirty="0">
                <a:latin typeface="Arial" charset="0"/>
              </a:rPr>
              <a:t>de </a:t>
            </a:r>
            <a:r>
              <a:rPr lang="pt-PT" sz="1600" b="1" dirty="0" smtClean="0">
                <a:latin typeface="Arial" charset="0"/>
              </a:rPr>
              <a:t>2017</a:t>
            </a:r>
            <a:endParaRPr lang="pt-PT" sz="1600" b="1" dirty="0" smtClean="0">
              <a:latin typeface="Arial" charset="0"/>
            </a:endParaRPr>
          </a:p>
          <a:p>
            <a:pPr algn="ctr">
              <a:defRPr/>
            </a:pPr>
            <a:r>
              <a:rPr lang="pt-PT" sz="1600" b="1" dirty="0" smtClean="0">
                <a:latin typeface="Arial" charset="0"/>
              </a:rPr>
              <a:t>Campeonato Regional </a:t>
            </a:r>
            <a:r>
              <a:rPr lang="pt-PT" sz="1600" b="1" dirty="0" smtClean="0">
                <a:latin typeface="Arial" charset="0"/>
              </a:rPr>
              <a:t>de Triatlo do Algarve</a:t>
            </a:r>
            <a:endParaRPr lang="pt-PT" sz="1600" b="1" dirty="0" smtClean="0">
              <a:latin typeface="Arial" charset="0"/>
            </a:endParaRPr>
          </a:p>
        </p:txBody>
      </p:sp>
      <p:sp>
        <p:nvSpPr>
          <p:cNvPr id="15" name="object 7"/>
          <p:cNvSpPr txBox="1"/>
          <p:nvPr/>
        </p:nvSpPr>
        <p:spPr>
          <a:xfrm>
            <a:off x="4626848" y="197015"/>
            <a:ext cx="2475795" cy="341119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algn="ctr">
              <a:defRPr/>
            </a:pPr>
            <a:r>
              <a:rPr lang="pt-PT" sz="2000" b="1" dirty="0" smtClean="0">
                <a:latin typeface="Arial" charset="0"/>
              </a:rPr>
              <a:t>1ª TRANSIÇÃO</a:t>
            </a:r>
            <a:endParaRPr lang="pt-PT" sz="2000" b="1" dirty="0"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8451"/>
            <a:ext cx="9144000" cy="5399549"/>
          </a:xfrm>
          <a:prstGeom prst="rect">
            <a:avLst/>
          </a:prstGeom>
        </p:spPr>
      </p:pic>
      <p:sp>
        <p:nvSpPr>
          <p:cNvPr id="23" name="Text Box 55"/>
          <p:cNvSpPr txBox="1">
            <a:spLocks noChangeArrowheads="1"/>
          </p:cNvSpPr>
          <p:nvPr/>
        </p:nvSpPr>
        <p:spPr bwMode="auto">
          <a:xfrm>
            <a:off x="6181607" y="3418921"/>
            <a:ext cx="1558925" cy="2778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1200" b="1" i="1">
                <a:latin typeface="Verdana" panose="020B0604030504040204" pitchFamily="34" charset="0"/>
              </a:rPr>
              <a:t>Secretariado</a:t>
            </a:r>
          </a:p>
        </p:txBody>
      </p:sp>
      <p:sp>
        <p:nvSpPr>
          <p:cNvPr id="31" name="Text Box 51"/>
          <p:cNvSpPr txBox="1">
            <a:spLocks noChangeArrowheads="1"/>
          </p:cNvSpPr>
          <p:nvPr/>
        </p:nvSpPr>
        <p:spPr bwMode="auto">
          <a:xfrm rot="5400000">
            <a:off x="4108094" y="5354638"/>
            <a:ext cx="714375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800" b="1" dirty="0">
                <a:latin typeface="Verdana" panose="020B0604030504040204" pitchFamily="34" charset="0"/>
              </a:rPr>
              <a:t>META</a:t>
            </a:r>
          </a:p>
        </p:txBody>
      </p:sp>
      <p:sp>
        <p:nvSpPr>
          <p:cNvPr id="33" name="Text Box 55"/>
          <p:cNvSpPr txBox="1">
            <a:spLocks noChangeArrowheads="1"/>
          </p:cNvSpPr>
          <p:nvPr/>
        </p:nvSpPr>
        <p:spPr bwMode="auto">
          <a:xfrm>
            <a:off x="2329921" y="4223732"/>
            <a:ext cx="3689879" cy="677501"/>
          </a:xfrm>
          <a:prstGeom prst="rect">
            <a:avLst/>
          </a:prstGeom>
          <a:solidFill>
            <a:srgbClr val="FFFF00">
              <a:alpha val="66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pt-PT" altLang="pt-PT" sz="2000" b="1" i="1" dirty="0">
              <a:latin typeface="Verdana" panose="020B0604030504040204" pitchFamily="34" charset="0"/>
            </a:endParaRPr>
          </a:p>
        </p:txBody>
      </p:sp>
      <p:cxnSp>
        <p:nvCxnSpPr>
          <p:cNvPr id="35" name="Conexão recta unidireccional 63"/>
          <p:cNvCxnSpPr/>
          <p:nvPr/>
        </p:nvCxnSpPr>
        <p:spPr>
          <a:xfrm>
            <a:off x="6446044" y="1704134"/>
            <a:ext cx="411956" cy="24751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2885236" y="6256982"/>
            <a:ext cx="132080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1100" dirty="0" smtClean="0"/>
              <a:t>Início Ciclismo</a:t>
            </a:r>
            <a:endParaRPr lang="pt-PT" altLang="pt-PT" sz="1100" dirty="0"/>
          </a:p>
        </p:txBody>
      </p:sp>
      <p:cxnSp>
        <p:nvCxnSpPr>
          <p:cNvPr id="55" name="Conexão recta unidireccional 66"/>
          <p:cNvCxnSpPr/>
          <p:nvPr/>
        </p:nvCxnSpPr>
        <p:spPr>
          <a:xfrm flipH="1" flipV="1">
            <a:off x="2349212" y="5422416"/>
            <a:ext cx="1072049" cy="88250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7571701" y="3696733"/>
            <a:ext cx="132080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1100" dirty="0" smtClean="0"/>
              <a:t>Final do Ciclismo</a:t>
            </a:r>
            <a:endParaRPr lang="pt-PT" altLang="pt-PT" sz="1100" dirty="0"/>
          </a:p>
        </p:txBody>
      </p:sp>
      <p:cxnSp>
        <p:nvCxnSpPr>
          <p:cNvPr id="60" name="Conexão recta unidireccional 66"/>
          <p:cNvCxnSpPr/>
          <p:nvPr/>
        </p:nvCxnSpPr>
        <p:spPr>
          <a:xfrm flipH="1">
            <a:off x="7011294" y="3883954"/>
            <a:ext cx="1506723" cy="4549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rma livre 11"/>
          <p:cNvSpPr/>
          <p:nvPr/>
        </p:nvSpPr>
        <p:spPr>
          <a:xfrm>
            <a:off x="6864824" y="4406206"/>
            <a:ext cx="2210937" cy="1080194"/>
          </a:xfrm>
          <a:custGeom>
            <a:avLst/>
            <a:gdLst>
              <a:gd name="connsiteX0" fmla="*/ 2210937 w 2210937"/>
              <a:gd name="connsiteY0" fmla="*/ 1080194 h 1080194"/>
              <a:gd name="connsiteX1" fmla="*/ 1883391 w 2210937"/>
              <a:gd name="connsiteY1" fmla="*/ 957364 h 1080194"/>
              <a:gd name="connsiteX2" fmla="*/ 1651379 w 2210937"/>
              <a:gd name="connsiteY2" fmla="*/ 520636 h 1080194"/>
              <a:gd name="connsiteX3" fmla="*/ 1514901 w 2210937"/>
              <a:gd name="connsiteY3" fmla="*/ 206737 h 1080194"/>
              <a:gd name="connsiteX4" fmla="*/ 1091821 w 2210937"/>
              <a:gd name="connsiteY4" fmla="*/ 29316 h 1080194"/>
              <a:gd name="connsiteX5" fmla="*/ 682388 w 2210937"/>
              <a:gd name="connsiteY5" fmla="*/ 2021 h 1080194"/>
              <a:gd name="connsiteX6" fmla="*/ 313898 w 2210937"/>
              <a:gd name="connsiteY6" fmla="*/ 2021 h 1080194"/>
              <a:gd name="connsiteX7" fmla="*/ 0 w 2210937"/>
              <a:gd name="connsiteY7" fmla="*/ 2021 h 1080194"/>
              <a:gd name="connsiteX8" fmla="*/ 0 w 2210937"/>
              <a:gd name="connsiteY8" fmla="*/ 2021 h 1080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0937" h="1080194">
                <a:moveTo>
                  <a:pt x="2210937" y="1080194"/>
                </a:moveTo>
                <a:cubicBezTo>
                  <a:pt x="2093794" y="1065409"/>
                  <a:pt x="1976651" y="1050624"/>
                  <a:pt x="1883391" y="957364"/>
                </a:cubicBezTo>
                <a:cubicBezTo>
                  <a:pt x="1790131" y="864104"/>
                  <a:pt x="1712794" y="645740"/>
                  <a:pt x="1651379" y="520636"/>
                </a:cubicBezTo>
                <a:cubicBezTo>
                  <a:pt x="1589964" y="395532"/>
                  <a:pt x="1608161" y="288624"/>
                  <a:pt x="1514901" y="206737"/>
                </a:cubicBezTo>
                <a:cubicBezTo>
                  <a:pt x="1421641" y="124850"/>
                  <a:pt x="1230573" y="63435"/>
                  <a:pt x="1091821" y="29316"/>
                </a:cubicBezTo>
                <a:cubicBezTo>
                  <a:pt x="953069" y="-4803"/>
                  <a:pt x="812042" y="6570"/>
                  <a:pt x="682388" y="2021"/>
                </a:cubicBezTo>
                <a:cubicBezTo>
                  <a:pt x="552734" y="-2528"/>
                  <a:pt x="313898" y="2021"/>
                  <a:pt x="313898" y="2021"/>
                </a:cubicBezTo>
                <a:lnTo>
                  <a:pt x="0" y="2021"/>
                </a:lnTo>
                <a:lnTo>
                  <a:pt x="0" y="2021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Rectangle 29" descr="Large checker board"/>
          <p:cNvSpPr>
            <a:spLocks noChangeArrowheads="1"/>
          </p:cNvSpPr>
          <p:nvPr/>
        </p:nvSpPr>
        <p:spPr bwMode="auto">
          <a:xfrm rot="5400000">
            <a:off x="1680071" y="5366249"/>
            <a:ext cx="758672" cy="148386"/>
          </a:xfrm>
          <a:prstGeom prst="rect">
            <a:avLst/>
          </a:prstGeom>
          <a:pattFill prst="lgCheck">
            <a:fgClr>
              <a:schemeClr val="bg1"/>
            </a:fgClr>
            <a:bgClr>
              <a:srgbClr val="FF82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1684521" y="5877253"/>
            <a:ext cx="1566862" cy="261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100" dirty="0"/>
              <a:t>Linha de montagem</a:t>
            </a:r>
          </a:p>
        </p:txBody>
      </p:sp>
      <p:cxnSp>
        <p:nvCxnSpPr>
          <p:cNvPr id="32" name="Conexão recta unidireccional 66"/>
          <p:cNvCxnSpPr/>
          <p:nvPr/>
        </p:nvCxnSpPr>
        <p:spPr>
          <a:xfrm flipH="1">
            <a:off x="6858000" y="3278393"/>
            <a:ext cx="1112292" cy="8433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29" descr="Large checker board"/>
          <p:cNvSpPr>
            <a:spLocks noChangeArrowheads="1"/>
          </p:cNvSpPr>
          <p:nvPr/>
        </p:nvSpPr>
        <p:spPr bwMode="auto">
          <a:xfrm rot="5400000">
            <a:off x="6444531" y="4298985"/>
            <a:ext cx="586384" cy="171403"/>
          </a:xfrm>
          <a:prstGeom prst="rect">
            <a:avLst/>
          </a:prstGeom>
          <a:pattFill prst="lgCheck">
            <a:fgClr>
              <a:schemeClr val="bg1"/>
            </a:fgClr>
            <a:bgClr>
              <a:srgbClr val="FF82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cxnSp>
        <p:nvCxnSpPr>
          <p:cNvPr id="36" name="Conexão recta unidireccional 63"/>
          <p:cNvCxnSpPr/>
          <p:nvPr/>
        </p:nvCxnSpPr>
        <p:spPr>
          <a:xfrm flipH="1" flipV="1">
            <a:off x="2256419" y="5596896"/>
            <a:ext cx="377456" cy="34670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7236050" y="3100731"/>
            <a:ext cx="1762125" cy="261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100"/>
              <a:t>Linha de desmontagem</a:t>
            </a:r>
          </a:p>
        </p:txBody>
      </p:sp>
      <p:sp>
        <p:nvSpPr>
          <p:cNvPr id="17" name="Forma livre 16"/>
          <p:cNvSpPr/>
          <p:nvPr/>
        </p:nvSpPr>
        <p:spPr>
          <a:xfrm>
            <a:off x="76200" y="4338854"/>
            <a:ext cx="2273012" cy="1092311"/>
          </a:xfrm>
          <a:custGeom>
            <a:avLst/>
            <a:gdLst>
              <a:gd name="connsiteX0" fmla="*/ 2347414 w 2347414"/>
              <a:gd name="connsiteY0" fmla="*/ 178036 h 1106083"/>
              <a:gd name="connsiteX1" fmla="*/ 1774208 w 2347414"/>
              <a:gd name="connsiteY1" fmla="*/ 615 h 1106083"/>
              <a:gd name="connsiteX2" fmla="*/ 1214650 w 2347414"/>
              <a:gd name="connsiteY2" fmla="*/ 232627 h 1106083"/>
              <a:gd name="connsiteX3" fmla="*/ 914400 w 2347414"/>
              <a:gd name="connsiteY3" fmla="*/ 601116 h 1106083"/>
              <a:gd name="connsiteX4" fmla="*/ 655092 w 2347414"/>
              <a:gd name="connsiteY4" fmla="*/ 901367 h 1106083"/>
              <a:gd name="connsiteX5" fmla="*/ 286603 w 2347414"/>
              <a:gd name="connsiteY5" fmla="*/ 1065140 h 1106083"/>
              <a:gd name="connsiteX6" fmla="*/ 0 w 2347414"/>
              <a:gd name="connsiteY6" fmla="*/ 1106083 h 1106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7414" h="1106083">
                <a:moveTo>
                  <a:pt x="2347414" y="178036"/>
                </a:moveTo>
                <a:cubicBezTo>
                  <a:pt x="2155208" y="84776"/>
                  <a:pt x="1963002" y="-8483"/>
                  <a:pt x="1774208" y="615"/>
                </a:cubicBezTo>
                <a:cubicBezTo>
                  <a:pt x="1585414" y="9713"/>
                  <a:pt x="1357951" y="132544"/>
                  <a:pt x="1214650" y="232627"/>
                </a:cubicBezTo>
                <a:cubicBezTo>
                  <a:pt x="1071349" y="332710"/>
                  <a:pt x="1007660" y="489659"/>
                  <a:pt x="914400" y="601116"/>
                </a:cubicBezTo>
                <a:cubicBezTo>
                  <a:pt x="821140" y="712573"/>
                  <a:pt x="759725" y="824030"/>
                  <a:pt x="655092" y="901367"/>
                </a:cubicBezTo>
                <a:cubicBezTo>
                  <a:pt x="550459" y="978704"/>
                  <a:pt x="395785" y="1031021"/>
                  <a:pt x="286603" y="1065140"/>
                </a:cubicBezTo>
                <a:cubicBezTo>
                  <a:pt x="177421" y="1099259"/>
                  <a:pt x="88710" y="1102671"/>
                  <a:pt x="0" y="1106083"/>
                </a:cubicBez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1307618" y="3011446"/>
            <a:ext cx="132080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1100" dirty="0" smtClean="0"/>
              <a:t>Início Corrida</a:t>
            </a:r>
            <a:endParaRPr lang="pt-PT" altLang="pt-PT" sz="1100" dirty="0"/>
          </a:p>
        </p:txBody>
      </p:sp>
      <p:cxnSp>
        <p:nvCxnSpPr>
          <p:cNvPr id="42" name="Conexão recta unidireccional 63"/>
          <p:cNvCxnSpPr/>
          <p:nvPr/>
        </p:nvCxnSpPr>
        <p:spPr>
          <a:xfrm>
            <a:off x="2080881" y="3229491"/>
            <a:ext cx="51697" cy="110766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utoShape 56"/>
          <p:cNvSpPr>
            <a:spLocks noChangeArrowheads="1"/>
          </p:cNvSpPr>
          <p:nvPr/>
        </p:nvSpPr>
        <p:spPr bwMode="auto">
          <a:xfrm rot="19620927">
            <a:off x="1215628" y="4521033"/>
            <a:ext cx="423862" cy="173037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7" name="AutoShape 56"/>
          <p:cNvSpPr>
            <a:spLocks noChangeArrowheads="1"/>
          </p:cNvSpPr>
          <p:nvPr/>
        </p:nvSpPr>
        <p:spPr bwMode="auto">
          <a:xfrm rot="10800000">
            <a:off x="3765754" y="5376068"/>
            <a:ext cx="423862" cy="173037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2" name="Forma livre 21"/>
          <p:cNvSpPr/>
          <p:nvPr/>
        </p:nvSpPr>
        <p:spPr>
          <a:xfrm>
            <a:off x="27296" y="3948301"/>
            <a:ext cx="6261872" cy="1347030"/>
          </a:xfrm>
          <a:custGeom>
            <a:avLst/>
            <a:gdLst>
              <a:gd name="connsiteX0" fmla="*/ 0 w 6261872"/>
              <a:gd name="connsiteY0" fmla="*/ 1347030 h 1347030"/>
              <a:gd name="connsiteX1" fmla="*/ 504967 w 6261872"/>
              <a:gd name="connsiteY1" fmla="*/ 1183257 h 1347030"/>
              <a:gd name="connsiteX2" fmla="*/ 777922 w 6261872"/>
              <a:gd name="connsiteY2" fmla="*/ 869359 h 1347030"/>
              <a:gd name="connsiteX3" fmla="*/ 955343 w 6261872"/>
              <a:gd name="connsiteY3" fmla="*/ 541812 h 1347030"/>
              <a:gd name="connsiteX4" fmla="*/ 1160059 w 6261872"/>
              <a:gd name="connsiteY4" fmla="*/ 323448 h 1347030"/>
              <a:gd name="connsiteX5" fmla="*/ 1555844 w 6261872"/>
              <a:gd name="connsiteY5" fmla="*/ 241562 h 1347030"/>
              <a:gd name="connsiteX6" fmla="*/ 2006220 w 6261872"/>
              <a:gd name="connsiteY6" fmla="*/ 159675 h 1347030"/>
              <a:gd name="connsiteX7" fmla="*/ 2934268 w 6261872"/>
              <a:gd name="connsiteY7" fmla="*/ 105084 h 1347030"/>
              <a:gd name="connsiteX8" fmla="*/ 3903259 w 6261872"/>
              <a:gd name="connsiteY8" fmla="*/ 9550 h 1347030"/>
              <a:gd name="connsiteX9" fmla="*/ 4490113 w 6261872"/>
              <a:gd name="connsiteY9" fmla="*/ 9550 h 1347030"/>
              <a:gd name="connsiteX10" fmla="*/ 5186149 w 6261872"/>
              <a:gd name="connsiteY10" fmla="*/ 64141 h 1347030"/>
              <a:gd name="connsiteX11" fmla="*/ 5800298 w 6261872"/>
              <a:gd name="connsiteY11" fmla="*/ 91436 h 1347030"/>
              <a:gd name="connsiteX12" fmla="*/ 6114197 w 6261872"/>
              <a:gd name="connsiteY12" fmla="*/ 132380 h 1347030"/>
              <a:gd name="connsiteX13" fmla="*/ 6250674 w 6261872"/>
              <a:gd name="connsiteY13" fmla="*/ 241562 h 1347030"/>
              <a:gd name="connsiteX14" fmla="*/ 6250674 w 6261872"/>
              <a:gd name="connsiteY14" fmla="*/ 391687 h 1347030"/>
              <a:gd name="connsiteX15" fmla="*/ 6223379 w 6261872"/>
              <a:gd name="connsiteY15" fmla="*/ 514517 h 1347030"/>
              <a:gd name="connsiteX16" fmla="*/ 6114197 w 6261872"/>
              <a:gd name="connsiteY16" fmla="*/ 569108 h 1347030"/>
              <a:gd name="connsiteX17" fmla="*/ 5964071 w 6261872"/>
              <a:gd name="connsiteY17" fmla="*/ 582756 h 1347030"/>
              <a:gd name="connsiteX18" fmla="*/ 5964071 w 6261872"/>
              <a:gd name="connsiteY18" fmla="*/ 582756 h 1347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261872" h="1347030">
                <a:moveTo>
                  <a:pt x="0" y="1347030"/>
                </a:moveTo>
                <a:cubicBezTo>
                  <a:pt x="187656" y="1304949"/>
                  <a:pt x="375313" y="1262869"/>
                  <a:pt x="504967" y="1183257"/>
                </a:cubicBezTo>
                <a:cubicBezTo>
                  <a:pt x="634621" y="1103645"/>
                  <a:pt x="702859" y="976267"/>
                  <a:pt x="777922" y="869359"/>
                </a:cubicBezTo>
                <a:cubicBezTo>
                  <a:pt x="852985" y="762451"/>
                  <a:pt x="891654" y="632797"/>
                  <a:pt x="955343" y="541812"/>
                </a:cubicBezTo>
                <a:cubicBezTo>
                  <a:pt x="1019032" y="450827"/>
                  <a:pt x="1059976" y="373490"/>
                  <a:pt x="1160059" y="323448"/>
                </a:cubicBezTo>
                <a:cubicBezTo>
                  <a:pt x="1260143" y="273406"/>
                  <a:pt x="1414817" y="268857"/>
                  <a:pt x="1555844" y="241562"/>
                </a:cubicBezTo>
                <a:cubicBezTo>
                  <a:pt x="1696871" y="214267"/>
                  <a:pt x="1776483" y="182421"/>
                  <a:pt x="2006220" y="159675"/>
                </a:cubicBezTo>
                <a:cubicBezTo>
                  <a:pt x="2235957" y="136929"/>
                  <a:pt x="2618095" y="130105"/>
                  <a:pt x="2934268" y="105084"/>
                </a:cubicBezTo>
                <a:cubicBezTo>
                  <a:pt x="3250441" y="80063"/>
                  <a:pt x="3643952" y="25472"/>
                  <a:pt x="3903259" y="9550"/>
                </a:cubicBezTo>
                <a:cubicBezTo>
                  <a:pt x="4162566" y="-6372"/>
                  <a:pt x="4276298" y="452"/>
                  <a:pt x="4490113" y="9550"/>
                </a:cubicBezTo>
                <a:cubicBezTo>
                  <a:pt x="4703928" y="18648"/>
                  <a:pt x="4967785" y="50493"/>
                  <a:pt x="5186149" y="64141"/>
                </a:cubicBezTo>
                <a:cubicBezTo>
                  <a:pt x="5404513" y="77789"/>
                  <a:pt x="5645623" y="80063"/>
                  <a:pt x="5800298" y="91436"/>
                </a:cubicBezTo>
                <a:cubicBezTo>
                  <a:pt x="5954973" y="102809"/>
                  <a:pt x="6039134" y="107359"/>
                  <a:pt x="6114197" y="132380"/>
                </a:cubicBezTo>
                <a:cubicBezTo>
                  <a:pt x="6189260" y="157401"/>
                  <a:pt x="6227928" y="198344"/>
                  <a:pt x="6250674" y="241562"/>
                </a:cubicBezTo>
                <a:cubicBezTo>
                  <a:pt x="6273420" y="284780"/>
                  <a:pt x="6255223" y="346194"/>
                  <a:pt x="6250674" y="391687"/>
                </a:cubicBezTo>
                <a:cubicBezTo>
                  <a:pt x="6246125" y="437179"/>
                  <a:pt x="6246125" y="484947"/>
                  <a:pt x="6223379" y="514517"/>
                </a:cubicBezTo>
                <a:cubicBezTo>
                  <a:pt x="6200633" y="544087"/>
                  <a:pt x="6157415" y="557735"/>
                  <a:pt x="6114197" y="569108"/>
                </a:cubicBezTo>
                <a:cubicBezTo>
                  <a:pt x="6070979" y="580481"/>
                  <a:pt x="5964071" y="582756"/>
                  <a:pt x="5964071" y="582756"/>
                </a:cubicBezTo>
                <a:lnTo>
                  <a:pt x="5964071" y="582756"/>
                </a:ln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AutoShape 56"/>
          <p:cNvSpPr>
            <a:spLocks noChangeArrowheads="1"/>
          </p:cNvSpPr>
          <p:nvPr/>
        </p:nvSpPr>
        <p:spPr bwMode="auto">
          <a:xfrm rot="10378748">
            <a:off x="1215629" y="3967872"/>
            <a:ext cx="423862" cy="173037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6" name="object 7"/>
          <p:cNvSpPr txBox="1"/>
          <p:nvPr/>
        </p:nvSpPr>
        <p:spPr>
          <a:xfrm>
            <a:off x="321578" y="152400"/>
            <a:ext cx="3173413" cy="1141338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260"/>
              </a:spcBef>
            </a:pPr>
            <a:r>
              <a:rPr lang="pt-PT" sz="2400" b="1" spc="-20" dirty="0" smtClean="0">
                <a:latin typeface="Arial"/>
                <a:cs typeface="Arial"/>
              </a:rPr>
              <a:t>III </a:t>
            </a:r>
            <a:r>
              <a:rPr sz="2400" b="1" spc="-20" dirty="0" smtClean="0">
                <a:latin typeface="Arial"/>
                <a:cs typeface="Arial"/>
              </a:rPr>
              <a:t>Triatlo </a:t>
            </a:r>
            <a:r>
              <a:rPr sz="2400" b="1" spc="-5" dirty="0">
                <a:latin typeface="Arial"/>
                <a:cs typeface="Arial"/>
              </a:rPr>
              <a:t>de</a:t>
            </a:r>
            <a:r>
              <a:rPr sz="2400" b="1" spc="-15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Albufeira</a:t>
            </a:r>
            <a:endParaRPr sz="2400" dirty="0">
              <a:latin typeface="Arial"/>
              <a:cs typeface="Arial"/>
            </a:endParaRPr>
          </a:p>
          <a:p>
            <a:pPr algn="ctr">
              <a:defRPr/>
            </a:pPr>
            <a:r>
              <a:rPr lang="pt-PT" sz="1600" b="1" dirty="0" smtClean="0">
                <a:latin typeface="Arial" charset="0"/>
              </a:rPr>
              <a:t>14 </a:t>
            </a:r>
            <a:r>
              <a:rPr lang="pt-PT" sz="1600" b="1" dirty="0">
                <a:latin typeface="Arial" charset="0"/>
              </a:rPr>
              <a:t>de </a:t>
            </a:r>
            <a:r>
              <a:rPr lang="pt-PT" sz="1600" b="1" dirty="0" smtClean="0">
                <a:latin typeface="Arial" charset="0"/>
              </a:rPr>
              <a:t>Maio </a:t>
            </a:r>
            <a:r>
              <a:rPr lang="pt-PT" sz="1600" b="1" dirty="0">
                <a:latin typeface="Arial" charset="0"/>
              </a:rPr>
              <a:t>de </a:t>
            </a:r>
            <a:r>
              <a:rPr lang="pt-PT" sz="1600" b="1" dirty="0" smtClean="0">
                <a:latin typeface="Arial" charset="0"/>
              </a:rPr>
              <a:t>2017</a:t>
            </a:r>
            <a:endParaRPr lang="pt-PT" sz="1600" b="1" dirty="0" smtClean="0">
              <a:latin typeface="Arial" charset="0"/>
            </a:endParaRPr>
          </a:p>
          <a:p>
            <a:pPr algn="ctr">
              <a:defRPr/>
            </a:pPr>
            <a:r>
              <a:rPr lang="pt-PT" sz="1600" b="1" dirty="0" smtClean="0">
                <a:latin typeface="Arial" charset="0"/>
              </a:rPr>
              <a:t>Campeonato Regional </a:t>
            </a:r>
            <a:r>
              <a:rPr lang="pt-PT" sz="1600" b="1" dirty="0" smtClean="0">
                <a:latin typeface="Arial" charset="0"/>
              </a:rPr>
              <a:t>de Triatlo do Algarve</a:t>
            </a:r>
            <a:endParaRPr lang="pt-PT" sz="1600" b="1" dirty="0" smtClean="0">
              <a:latin typeface="Arial" charset="0"/>
            </a:endParaRPr>
          </a:p>
        </p:txBody>
      </p:sp>
      <p:sp>
        <p:nvSpPr>
          <p:cNvPr id="30" name="object 7"/>
          <p:cNvSpPr txBox="1"/>
          <p:nvPr/>
        </p:nvSpPr>
        <p:spPr>
          <a:xfrm>
            <a:off x="4535499" y="609150"/>
            <a:ext cx="2475795" cy="341119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algn="ctr">
              <a:defRPr/>
            </a:pPr>
            <a:r>
              <a:rPr lang="pt-PT" sz="2000" b="1" dirty="0">
                <a:latin typeface="Arial" charset="0"/>
              </a:rPr>
              <a:t>2</a:t>
            </a:r>
            <a:r>
              <a:rPr lang="pt-PT" sz="2000" b="1" dirty="0" smtClean="0">
                <a:latin typeface="Arial" charset="0"/>
              </a:rPr>
              <a:t>ª TRANSIÇÃO</a:t>
            </a:r>
            <a:endParaRPr lang="pt-PT" sz="20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223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m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" y="1438701"/>
            <a:ext cx="9162039" cy="5410200"/>
          </a:xfrm>
          <a:prstGeom prst="rect">
            <a:avLst/>
          </a:prstGeom>
        </p:spPr>
      </p:pic>
      <p:sp>
        <p:nvSpPr>
          <p:cNvPr id="30" name="Forma livre 29"/>
          <p:cNvSpPr/>
          <p:nvPr/>
        </p:nvSpPr>
        <p:spPr>
          <a:xfrm>
            <a:off x="2320119" y="3562066"/>
            <a:ext cx="6516261" cy="1584999"/>
          </a:xfrm>
          <a:custGeom>
            <a:avLst/>
            <a:gdLst>
              <a:gd name="connsiteX0" fmla="*/ 0 w 6516261"/>
              <a:gd name="connsiteY0" fmla="*/ 1337480 h 1584999"/>
              <a:gd name="connsiteX1" fmla="*/ 122830 w 6516261"/>
              <a:gd name="connsiteY1" fmla="*/ 1378424 h 1584999"/>
              <a:gd name="connsiteX2" fmla="*/ 232012 w 6516261"/>
              <a:gd name="connsiteY2" fmla="*/ 1528549 h 1584999"/>
              <a:gd name="connsiteX3" fmla="*/ 573206 w 6516261"/>
              <a:gd name="connsiteY3" fmla="*/ 1542197 h 1584999"/>
              <a:gd name="connsiteX4" fmla="*/ 1132765 w 6516261"/>
              <a:gd name="connsiteY4" fmla="*/ 1569492 h 1584999"/>
              <a:gd name="connsiteX5" fmla="*/ 1596788 w 6516261"/>
              <a:gd name="connsiteY5" fmla="*/ 1583140 h 1584999"/>
              <a:gd name="connsiteX6" fmla="*/ 1951630 w 6516261"/>
              <a:gd name="connsiteY6" fmla="*/ 1528549 h 1584999"/>
              <a:gd name="connsiteX7" fmla="*/ 2415654 w 6516261"/>
              <a:gd name="connsiteY7" fmla="*/ 1296537 h 1584999"/>
              <a:gd name="connsiteX8" fmla="*/ 2893326 w 6516261"/>
              <a:gd name="connsiteY8" fmla="*/ 1132764 h 1584999"/>
              <a:gd name="connsiteX9" fmla="*/ 3248168 w 6516261"/>
              <a:gd name="connsiteY9" fmla="*/ 1037230 h 1584999"/>
              <a:gd name="connsiteX10" fmla="*/ 3616657 w 6516261"/>
              <a:gd name="connsiteY10" fmla="*/ 873456 h 1584999"/>
              <a:gd name="connsiteX11" fmla="*/ 3998794 w 6516261"/>
              <a:gd name="connsiteY11" fmla="*/ 750627 h 1584999"/>
              <a:gd name="connsiteX12" fmla="*/ 4326341 w 6516261"/>
              <a:gd name="connsiteY12" fmla="*/ 614149 h 1584999"/>
              <a:gd name="connsiteX13" fmla="*/ 4776717 w 6516261"/>
              <a:gd name="connsiteY13" fmla="*/ 532262 h 1584999"/>
              <a:gd name="connsiteX14" fmla="*/ 5172502 w 6516261"/>
              <a:gd name="connsiteY14" fmla="*/ 491319 h 1584999"/>
              <a:gd name="connsiteX15" fmla="*/ 5513696 w 6516261"/>
              <a:gd name="connsiteY15" fmla="*/ 491319 h 1584999"/>
              <a:gd name="connsiteX16" fmla="*/ 5718412 w 6516261"/>
              <a:gd name="connsiteY16" fmla="*/ 518615 h 1584999"/>
              <a:gd name="connsiteX17" fmla="*/ 5895833 w 6516261"/>
              <a:gd name="connsiteY17" fmla="*/ 354841 h 1584999"/>
              <a:gd name="connsiteX18" fmla="*/ 5977720 w 6516261"/>
              <a:gd name="connsiteY18" fmla="*/ 286603 h 1584999"/>
              <a:gd name="connsiteX19" fmla="*/ 6086902 w 6516261"/>
              <a:gd name="connsiteY19" fmla="*/ 150125 h 1584999"/>
              <a:gd name="connsiteX20" fmla="*/ 6250675 w 6516261"/>
              <a:gd name="connsiteY20" fmla="*/ 68238 h 1584999"/>
              <a:gd name="connsiteX21" fmla="*/ 6482687 w 6516261"/>
              <a:gd name="connsiteY21" fmla="*/ 13647 h 1584999"/>
              <a:gd name="connsiteX22" fmla="*/ 6509982 w 6516261"/>
              <a:gd name="connsiteY22" fmla="*/ 0 h 1584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516261" h="1584999">
                <a:moveTo>
                  <a:pt x="0" y="1337480"/>
                </a:moveTo>
                <a:cubicBezTo>
                  <a:pt x="42080" y="1342029"/>
                  <a:pt x="84161" y="1346579"/>
                  <a:pt x="122830" y="1378424"/>
                </a:cubicBezTo>
                <a:cubicBezTo>
                  <a:pt x="161499" y="1410269"/>
                  <a:pt x="156949" y="1501254"/>
                  <a:pt x="232012" y="1528549"/>
                </a:cubicBezTo>
                <a:cubicBezTo>
                  <a:pt x="307075" y="1555845"/>
                  <a:pt x="573206" y="1542197"/>
                  <a:pt x="573206" y="1542197"/>
                </a:cubicBezTo>
                <a:lnTo>
                  <a:pt x="1132765" y="1569492"/>
                </a:lnTo>
                <a:cubicBezTo>
                  <a:pt x="1303362" y="1576316"/>
                  <a:pt x="1460311" y="1589964"/>
                  <a:pt x="1596788" y="1583140"/>
                </a:cubicBezTo>
                <a:cubicBezTo>
                  <a:pt x="1733265" y="1576316"/>
                  <a:pt x="1815152" y="1576316"/>
                  <a:pt x="1951630" y="1528549"/>
                </a:cubicBezTo>
                <a:cubicBezTo>
                  <a:pt x="2088108" y="1480782"/>
                  <a:pt x="2258705" y="1362501"/>
                  <a:pt x="2415654" y="1296537"/>
                </a:cubicBezTo>
                <a:cubicBezTo>
                  <a:pt x="2572603" y="1230573"/>
                  <a:pt x="2754574" y="1175982"/>
                  <a:pt x="2893326" y="1132764"/>
                </a:cubicBezTo>
                <a:cubicBezTo>
                  <a:pt x="3032078" y="1089546"/>
                  <a:pt x="3127613" y="1080448"/>
                  <a:pt x="3248168" y="1037230"/>
                </a:cubicBezTo>
                <a:cubicBezTo>
                  <a:pt x="3368723" y="994012"/>
                  <a:pt x="3491553" y="921223"/>
                  <a:pt x="3616657" y="873456"/>
                </a:cubicBezTo>
                <a:cubicBezTo>
                  <a:pt x="3741761" y="825689"/>
                  <a:pt x="3880513" y="793845"/>
                  <a:pt x="3998794" y="750627"/>
                </a:cubicBezTo>
                <a:cubicBezTo>
                  <a:pt x="4117075" y="707409"/>
                  <a:pt x="4196687" y="650543"/>
                  <a:pt x="4326341" y="614149"/>
                </a:cubicBezTo>
                <a:cubicBezTo>
                  <a:pt x="4455995" y="577755"/>
                  <a:pt x="4635690" y="552734"/>
                  <a:pt x="4776717" y="532262"/>
                </a:cubicBezTo>
                <a:cubicBezTo>
                  <a:pt x="4917744" y="511790"/>
                  <a:pt x="5049672" y="498143"/>
                  <a:pt x="5172502" y="491319"/>
                </a:cubicBezTo>
                <a:cubicBezTo>
                  <a:pt x="5295332" y="484495"/>
                  <a:pt x="5422711" y="486770"/>
                  <a:pt x="5513696" y="491319"/>
                </a:cubicBezTo>
                <a:cubicBezTo>
                  <a:pt x="5604681" y="495868"/>
                  <a:pt x="5654723" y="541361"/>
                  <a:pt x="5718412" y="518615"/>
                </a:cubicBezTo>
                <a:cubicBezTo>
                  <a:pt x="5782101" y="495869"/>
                  <a:pt x="5852615" y="393510"/>
                  <a:pt x="5895833" y="354841"/>
                </a:cubicBezTo>
                <a:cubicBezTo>
                  <a:pt x="5939051" y="316172"/>
                  <a:pt x="5945875" y="320722"/>
                  <a:pt x="5977720" y="286603"/>
                </a:cubicBezTo>
                <a:cubicBezTo>
                  <a:pt x="6009565" y="252484"/>
                  <a:pt x="6041410" y="186519"/>
                  <a:pt x="6086902" y="150125"/>
                </a:cubicBezTo>
                <a:cubicBezTo>
                  <a:pt x="6132395" y="113731"/>
                  <a:pt x="6184711" y="90984"/>
                  <a:pt x="6250675" y="68238"/>
                </a:cubicBezTo>
                <a:cubicBezTo>
                  <a:pt x="6316639" y="45492"/>
                  <a:pt x="6439469" y="25020"/>
                  <a:pt x="6482687" y="13647"/>
                </a:cubicBezTo>
                <a:cubicBezTo>
                  <a:pt x="6525905" y="2274"/>
                  <a:pt x="6517943" y="1137"/>
                  <a:pt x="6509982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object 7"/>
          <p:cNvSpPr txBox="1"/>
          <p:nvPr/>
        </p:nvSpPr>
        <p:spPr>
          <a:xfrm>
            <a:off x="3231108" y="3562066"/>
            <a:ext cx="3048000" cy="279564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6360" algn="ctr">
              <a:lnSpc>
                <a:spcPct val="100000"/>
              </a:lnSpc>
              <a:spcBef>
                <a:spcPts val="260"/>
              </a:spcBef>
            </a:pPr>
            <a:r>
              <a:rPr lang="pt-PT" sz="1600" b="1" dirty="0" smtClean="0">
                <a:latin typeface="Arial"/>
                <a:cs typeface="Arial"/>
              </a:rPr>
              <a:t>Troço de regresso de 600m</a:t>
            </a:r>
            <a:endParaRPr lang="pt-PT" sz="1600" dirty="0" smtClean="0">
              <a:latin typeface="Arial"/>
              <a:cs typeface="Arial"/>
            </a:endParaRPr>
          </a:p>
        </p:txBody>
      </p:sp>
      <p:sp>
        <p:nvSpPr>
          <p:cNvPr id="32" name="AutoShape 56"/>
          <p:cNvSpPr>
            <a:spLocks noChangeArrowheads="1"/>
          </p:cNvSpPr>
          <p:nvPr/>
        </p:nvSpPr>
        <p:spPr bwMode="auto">
          <a:xfrm rot="10800000">
            <a:off x="2807246" y="5147065"/>
            <a:ext cx="423862" cy="173037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33" name="AutoShape 56"/>
          <p:cNvSpPr>
            <a:spLocks noChangeArrowheads="1"/>
          </p:cNvSpPr>
          <p:nvPr/>
        </p:nvSpPr>
        <p:spPr bwMode="auto">
          <a:xfrm rot="20643440">
            <a:off x="4892413" y="4332323"/>
            <a:ext cx="423862" cy="173037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34" name="object 7"/>
          <p:cNvSpPr txBox="1"/>
          <p:nvPr/>
        </p:nvSpPr>
        <p:spPr>
          <a:xfrm>
            <a:off x="3429000" y="5299297"/>
            <a:ext cx="3048000" cy="279564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6360" algn="ctr">
              <a:lnSpc>
                <a:spcPct val="100000"/>
              </a:lnSpc>
              <a:spcBef>
                <a:spcPts val="260"/>
              </a:spcBef>
            </a:pPr>
            <a:r>
              <a:rPr lang="pt-PT" sz="1600" b="1" dirty="0" smtClean="0">
                <a:latin typeface="Arial"/>
                <a:cs typeface="Arial"/>
              </a:rPr>
              <a:t>Troço de ligação de 600m</a:t>
            </a:r>
            <a:endParaRPr lang="pt-PT" sz="1600" dirty="0" smtClean="0">
              <a:latin typeface="Arial"/>
              <a:cs typeface="Arial"/>
            </a:endParaRPr>
          </a:p>
        </p:txBody>
      </p:sp>
      <p:sp>
        <p:nvSpPr>
          <p:cNvPr id="35" name="Forma livre 34"/>
          <p:cNvSpPr/>
          <p:nvPr/>
        </p:nvSpPr>
        <p:spPr>
          <a:xfrm>
            <a:off x="2472519" y="3491721"/>
            <a:ext cx="6198278" cy="1461279"/>
          </a:xfrm>
          <a:custGeom>
            <a:avLst/>
            <a:gdLst>
              <a:gd name="connsiteX0" fmla="*/ 0 w 6516261"/>
              <a:gd name="connsiteY0" fmla="*/ 1337480 h 1584999"/>
              <a:gd name="connsiteX1" fmla="*/ 122830 w 6516261"/>
              <a:gd name="connsiteY1" fmla="*/ 1378424 h 1584999"/>
              <a:gd name="connsiteX2" fmla="*/ 232012 w 6516261"/>
              <a:gd name="connsiteY2" fmla="*/ 1528549 h 1584999"/>
              <a:gd name="connsiteX3" fmla="*/ 573206 w 6516261"/>
              <a:gd name="connsiteY3" fmla="*/ 1542197 h 1584999"/>
              <a:gd name="connsiteX4" fmla="*/ 1132765 w 6516261"/>
              <a:gd name="connsiteY4" fmla="*/ 1569492 h 1584999"/>
              <a:gd name="connsiteX5" fmla="*/ 1596788 w 6516261"/>
              <a:gd name="connsiteY5" fmla="*/ 1583140 h 1584999"/>
              <a:gd name="connsiteX6" fmla="*/ 1951630 w 6516261"/>
              <a:gd name="connsiteY6" fmla="*/ 1528549 h 1584999"/>
              <a:gd name="connsiteX7" fmla="*/ 2415654 w 6516261"/>
              <a:gd name="connsiteY7" fmla="*/ 1296537 h 1584999"/>
              <a:gd name="connsiteX8" fmla="*/ 2893326 w 6516261"/>
              <a:gd name="connsiteY8" fmla="*/ 1132764 h 1584999"/>
              <a:gd name="connsiteX9" fmla="*/ 3248168 w 6516261"/>
              <a:gd name="connsiteY9" fmla="*/ 1037230 h 1584999"/>
              <a:gd name="connsiteX10" fmla="*/ 3616657 w 6516261"/>
              <a:gd name="connsiteY10" fmla="*/ 873456 h 1584999"/>
              <a:gd name="connsiteX11" fmla="*/ 3998794 w 6516261"/>
              <a:gd name="connsiteY11" fmla="*/ 750627 h 1584999"/>
              <a:gd name="connsiteX12" fmla="*/ 4326341 w 6516261"/>
              <a:gd name="connsiteY12" fmla="*/ 614149 h 1584999"/>
              <a:gd name="connsiteX13" fmla="*/ 4776717 w 6516261"/>
              <a:gd name="connsiteY13" fmla="*/ 532262 h 1584999"/>
              <a:gd name="connsiteX14" fmla="*/ 5172502 w 6516261"/>
              <a:gd name="connsiteY14" fmla="*/ 491319 h 1584999"/>
              <a:gd name="connsiteX15" fmla="*/ 5513696 w 6516261"/>
              <a:gd name="connsiteY15" fmla="*/ 491319 h 1584999"/>
              <a:gd name="connsiteX16" fmla="*/ 5718412 w 6516261"/>
              <a:gd name="connsiteY16" fmla="*/ 518615 h 1584999"/>
              <a:gd name="connsiteX17" fmla="*/ 5895833 w 6516261"/>
              <a:gd name="connsiteY17" fmla="*/ 354841 h 1584999"/>
              <a:gd name="connsiteX18" fmla="*/ 5977720 w 6516261"/>
              <a:gd name="connsiteY18" fmla="*/ 286603 h 1584999"/>
              <a:gd name="connsiteX19" fmla="*/ 6086902 w 6516261"/>
              <a:gd name="connsiteY19" fmla="*/ 150125 h 1584999"/>
              <a:gd name="connsiteX20" fmla="*/ 6250675 w 6516261"/>
              <a:gd name="connsiteY20" fmla="*/ 68238 h 1584999"/>
              <a:gd name="connsiteX21" fmla="*/ 6482687 w 6516261"/>
              <a:gd name="connsiteY21" fmla="*/ 13647 h 1584999"/>
              <a:gd name="connsiteX22" fmla="*/ 6509982 w 6516261"/>
              <a:gd name="connsiteY22" fmla="*/ 0 h 1584999"/>
              <a:gd name="connsiteX0" fmla="*/ 0 w 6516261"/>
              <a:gd name="connsiteY0" fmla="*/ 1337480 h 1584999"/>
              <a:gd name="connsiteX1" fmla="*/ 122830 w 6516261"/>
              <a:gd name="connsiteY1" fmla="*/ 1378424 h 1584999"/>
              <a:gd name="connsiteX2" fmla="*/ 232012 w 6516261"/>
              <a:gd name="connsiteY2" fmla="*/ 1528549 h 1584999"/>
              <a:gd name="connsiteX3" fmla="*/ 573206 w 6516261"/>
              <a:gd name="connsiteY3" fmla="*/ 1542197 h 1584999"/>
              <a:gd name="connsiteX4" fmla="*/ 1132765 w 6516261"/>
              <a:gd name="connsiteY4" fmla="*/ 1569492 h 1584999"/>
              <a:gd name="connsiteX5" fmla="*/ 1596788 w 6516261"/>
              <a:gd name="connsiteY5" fmla="*/ 1583140 h 1584999"/>
              <a:gd name="connsiteX6" fmla="*/ 1951630 w 6516261"/>
              <a:gd name="connsiteY6" fmla="*/ 1528549 h 1584999"/>
              <a:gd name="connsiteX7" fmla="*/ 2415654 w 6516261"/>
              <a:gd name="connsiteY7" fmla="*/ 1296537 h 1584999"/>
              <a:gd name="connsiteX8" fmla="*/ 2893326 w 6516261"/>
              <a:gd name="connsiteY8" fmla="*/ 1132764 h 1584999"/>
              <a:gd name="connsiteX9" fmla="*/ 3248168 w 6516261"/>
              <a:gd name="connsiteY9" fmla="*/ 1037230 h 1584999"/>
              <a:gd name="connsiteX10" fmla="*/ 3616657 w 6516261"/>
              <a:gd name="connsiteY10" fmla="*/ 873456 h 1584999"/>
              <a:gd name="connsiteX11" fmla="*/ 3998794 w 6516261"/>
              <a:gd name="connsiteY11" fmla="*/ 750627 h 1584999"/>
              <a:gd name="connsiteX12" fmla="*/ 4326341 w 6516261"/>
              <a:gd name="connsiteY12" fmla="*/ 614149 h 1584999"/>
              <a:gd name="connsiteX13" fmla="*/ 4776717 w 6516261"/>
              <a:gd name="connsiteY13" fmla="*/ 532262 h 1584999"/>
              <a:gd name="connsiteX14" fmla="*/ 5172502 w 6516261"/>
              <a:gd name="connsiteY14" fmla="*/ 491319 h 1584999"/>
              <a:gd name="connsiteX15" fmla="*/ 5513696 w 6516261"/>
              <a:gd name="connsiteY15" fmla="*/ 491319 h 1584999"/>
              <a:gd name="connsiteX16" fmla="*/ 5718412 w 6516261"/>
              <a:gd name="connsiteY16" fmla="*/ 518615 h 1584999"/>
              <a:gd name="connsiteX17" fmla="*/ 5836403 w 6516261"/>
              <a:gd name="connsiteY17" fmla="*/ 284752 h 1584999"/>
              <a:gd name="connsiteX18" fmla="*/ 5977720 w 6516261"/>
              <a:gd name="connsiteY18" fmla="*/ 286603 h 1584999"/>
              <a:gd name="connsiteX19" fmla="*/ 6086902 w 6516261"/>
              <a:gd name="connsiteY19" fmla="*/ 150125 h 1584999"/>
              <a:gd name="connsiteX20" fmla="*/ 6250675 w 6516261"/>
              <a:gd name="connsiteY20" fmla="*/ 68238 h 1584999"/>
              <a:gd name="connsiteX21" fmla="*/ 6482687 w 6516261"/>
              <a:gd name="connsiteY21" fmla="*/ 13647 h 1584999"/>
              <a:gd name="connsiteX22" fmla="*/ 6509982 w 6516261"/>
              <a:gd name="connsiteY22" fmla="*/ 0 h 1584999"/>
              <a:gd name="connsiteX0" fmla="*/ 0 w 6516261"/>
              <a:gd name="connsiteY0" fmla="*/ 1337480 h 1584999"/>
              <a:gd name="connsiteX1" fmla="*/ 122830 w 6516261"/>
              <a:gd name="connsiteY1" fmla="*/ 1378424 h 1584999"/>
              <a:gd name="connsiteX2" fmla="*/ 232012 w 6516261"/>
              <a:gd name="connsiteY2" fmla="*/ 1528549 h 1584999"/>
              <a:gd name="connsiteX3" fmla="*/ 573206 w 6516261"/>
              <a:gd name="connsiteY3" fmla="*/ 1542197 h 1584999"/>
              <a:gd name="connsiteX4" fmla="*/ 1132765 w 6516261"/>
              <a:gd name="connsiteY4" fmla="*/ 1569492 h 1584999"/>
              <a:gd name="connsiteX5" fmla="*/ 1596788 w 6516261"/>
              <a:gd name="connsiteY5" fmla="*/ 1583140 h 1584999"/>
              <a:gd name="connsiteX6" fmla="*/ 1951630 w 6516261"/>
              <a:gd name="connsiteY6" fmla="*/ 1528549 h 1584999"/>
              <a:gd name="connsiteX7" fmla="*/ 2415654 w 6516261"/>
              <a:gd name="connsiteY7" fmla="*/ 1296537 h 1584999"/>
              <a:gd name="connsiteX8" fmla="*/ 2893326 w 6516261"/>
              <a:gd name="connsiteY8" fmla="*/ 1132764 h 1584999"/>
              <a:gd name="connsiteX9" fmla="*/ 3248168 w 6516261"/>
              <a:gd name="connsiteY9" fmla="*/ 1037230 h 1584999"/>
              <a:gd name="connsiteX10" fmla="*/ 3616657 w 6516261"/>
              <a:gd name="connsiteY10" fmla="*/ 873456 h 1584999"/>
              <a:gd name="connsiteX11" fmla="*/ 3998794 w 6516261"/>
              <a:gd name="connsiteY11" fmla="*/ 750627 h 1584999"/>
              <a:gd name="connsiteX12" fmla="*/ 4326341 w 6516261"/>
              <a:gd name="connsiteY12" fmla="*/ 614149 h 1584999"/>
              <a:gd name="connsiteX13" fmla="*/ 4776717 w 6516261"/>
              <a:gd name="connsiteY13" fmla="*/ 532262 h 1584999"/>
              <a:gd name="connsiteX14" fmla="*/ 5172502 w 6516261"/>
              <a:gd name="connsiteY14" fmla="*/ 491319 h 1584999"/>
              <a:gd name="connsiteX15" fmla="*/ 5513696 w 6516261"/>
              <a:gd name="connsiteY15" fmla="*/ 491319 h 1584999"/>
              <a:gd name="connsiteX16" fmla="*/ 5718412 w 6516261"/>
              <a:gd name="connsiteY16" fmla="*/ 518615 h 1584999"/>
              <a:gd name="connsiteX17" fmla="*/ 5836403 w 6516261"/>
              <a:gd name="connsiteY17" fmla="*/ 284752 h 1584999"/>
              <a:gd name="connsiteX18" fmla="*/ 5948005 w 6516261"/>
              <a:gd name="connsiteY18" fmla="*/ 216514 h 1584999"/>
              <a:gd name="connsiteX19" fmla="*/ 6086902 w 6516261"/>
              <a:gd name="connsiteY19" fmla="*/ 150125 h 1584999"/>
              <a:gd name="connsiteX20" fmla="*/ 6250675 w 6516261"/>
              <a:gd name="connsiteY20" fmla="*/ 68238 h 1584999"/>
              <a:gd name="connsiteX21" fmla="*/ 6482687 w 6516261"/>
              <a:gd name="connsiteY21" fmla="*/ 13647 h 1584999"/>
              <a:gd name="connsiteX22" fmla="*/ 6509982 w 6516261"/>
              <a:gd name="connsiteY22" fmla="*/ 0 h 1584999"/>
              <a:gd name="connsiteX0" fmla="*/ 0 w 6516261"/>
              <a:gd name="connsiteY0" fmla="*/ 1337480 h 1584999"/>
              <a:gd name="connsiteX1" fmla="*/ 122830 w 6516261"/>
              <a:gd name="connsiteY1" fmla="*/ 1378424 h 1584999"/>
              <a:gd name="connsiteX2" fmla="*/ 232012 w 6516261"/>
              <a:gd name="connsiteY2" fmla="*/ 1528549 h 1584999"/>
              <a:gd name="connsiteX3" fmla="*/ 573206 w 6516261"/>
              <a:gd name="connsiteY3" fmla="*/ 1542197 h 1584999"/>
              <a:gd name="connsiteX4" fmla="*/ 1132765 w 6516261"/>
              <a:gd name="connsiteY4" fmla="*/ 1569492 h 1584999"/>
              <a:gd name="connsiteX5" fmla="*/ 1596788 w 6516261"/>
              <a:gd name="connsiteY5" fmla="*/ 1583140 h 1584999"/>
              <a:gd name="connsiteX6" fmla="*/ 1951630 w 6516261"/>
              <a:gd name="connsiteY6" fmla="*/ 1528549 h 1584999"/>
              <a:gd name="connsiteX7" fmla="*/ 2415654 w 6516261"/>
              <a:gd name="connsiteY7" fmla="*/ 1296537 h 1584999"/>
              <a:gd name="connsiteX8" fmla="*/ 2893326 w 6516261"/>
              <a:gd name="connsiteY8" fmla="*/ 1132764 h 1584999"/>
              <a:gd name="connsiteX9" fmla="*/ 3248168 w 6516261"/>
              <a:gd name="connsiteY9" fmla="*/ 1037230 h 1584999"/>
              <a:gd name="connsiteX10" fmla="*/ 3616657 w 6516261"/>
              <a:gd name="connsiteY10" fmla="*/ 873456 h 1584999"/>
              <a:gd name="connsiteX11" fmla="*/ 3998794 w 6516261"/>
              <a:gd name="connsiteY11" fmla="*/ 750627 h 1584999"/>
              <a:gd name="connsiteX12" fmla="*/ 4326341 w 6516261"/>
              <a:gd name="connsiteY12" fmla="*/ 614149 h 1584999"/>
              <a:gd name="connsiteX13" fmla="*/ 4776717 w 6516261"/>
              <a:gd name="connsiteY13" fmla="*/ 532262 h 1584999"/>
              <a:gd name="connsiteX14" fmla="*/ 5172502 w 6516261"/>
              <a:gd name="connsiteY14" fmla="*/ 491319 h 1584999"/>
              <a:gd name="connsiteX15" fmla="*/ 5513696 w 6516261"/>
              <a:gd name="connsiteY15" fmla="*/ 491319 h 1584999"/>
              <a:gd name="connsiteX16" fmla="*/ 5718412 w 6516261"/>
              <a:gd name="connsiteY16" fmla="*/ 518615 h 1584999"/>
              <a:gd name="connsiteX17" fmla="*/ 5836403 w 6516261"/>
              <a:gd name="connsiteY17" fmla="*/ 284752 h 1584999"/>
              <a:gd name="connsiteX18" fmla="*/ 5948005 w 6516261"/>
              <a:gd name="connsiteY18" fmla="*/ 216514 h 1584999"/>
              <a:gd name="connsiteX19" fmla="*/ 6280050 w 6516261"/>
              <a:gd name="connsiteY19" fmla="*/ 346374 h 1584999"/>
              <a:gd name="connsiteX20" fmla="*/ 6250675 w 6516261"/>
              <a:gd name="connsiteY20" fmla="*/ 68238 h 1584999"/>
              <a:gd name="connsiteX21" fmla="*/ 6482687 w 6516261"/>
              <a:gd name="connsiteY21" fmla="*/ 13647 h 1584999"/>
              <a:gd name="connsiteX22" fmla="*/ 6509982 w 6516261"/>
              <a:gd name="connsiteY22" fmla="*/ 0 h 1584999"/>
              <a:gd name="connsiteX0" fmla="*/ 0 w 6516261"/>
              <a:gd name="connsiteY0" fmla="*/ 1337480 h 1584999"/>
              <a:gd name="connsiteX1" fmla="*/ 122830 w 6516261"/>
              <a:gd name="connsiteY1" fmla="*/ 1378424 h 1584999"/>
              <a:gd name="connsiteX2" fmla="*/ 232012 w 6516261"/>
              <a:gd name="connsiteY2" fmla="*/ 1528549 h 1584999"/>
              <a:gd name="connsiteX3" fmla="*/ 573206 w 6516261"/>
              <a:gd name="connsiteY3" fmla="*/ 1542197 h 1584999"/>
              <a:gd name="connsiteX4" fmla="*/ 1132765 w 6516261"/>
              <a:gd name="connsiteY4" fmla="*/ 1569492 h 1584999"/>
              <a:gd name="connsiteX5" fmla="*/ 1596788 w 6516261"/>
              <a:gd name="connsiteY5" fmla="*/ 1583140 h 1584999"/>
              <a:gd name="connsiteX6" fmla="*/ 1951630 w 6516261"/>
              <a:gd name="connsiteY6" fmla="*/ 1528549 h 1584999"/>
              <a:gd name="connsiteX7" fmla="*/ 2415654 w 6516261"/>
              <a:gd name="connsiteY7" fmla="*/ 1296537 h 1584999"/>
              <a:gd name="connsiteX8" fmla="*/ 2893326 w 6516261"/>
              <a:gd name="connsiteY8" fmla="*/ 1132764 h 1584999"/>
              <a:gd name="connsiteX9" fmla="*/ 3248168 w 6516261"/>
              <a:gd name="connsiteY9" fmla="*/ 1037230 h 1584999"/>
              <a:gd name="connsiteX10" fmla="*/ 3616657 w 6516261"/>
              <a:gd name="connsiteY10" fmla="*/ 873456 h 1584999"/>
              <a:gd name="connsiteX11" fmla="*/ 3998794 w 6516261"/>
              <a:gd name="connsiteY11" fmla="*/ 750627 h 1584999"/>
              <a:gd name="connsiteX12" fmla="*/ 4326341 w 6516261"/>
              <a:gd name="connsiteY12" fmla="*/ 614149 h 1584999"/>
              <a:gd name="connsiteX13" fmla="*/ 4776717 w 6516261"/>
              <a:gd name="connsiteY13" fmla="*/ 532262 h 1584999"/>
              <a:gd name="connsiteX14" fmla="*/ 5172502 w 6516261"/>
              <a:gd name="connsiteY14" fmla="*/ 491319 h 1584999"/>
              <a:gd name="connsiteX15" fmla="*/ 5513696 w 6516261"/>
              <a:gd name="connsiteY15" fmla="*/ 491319 h 1584999"/>
              <a:gd name="connsiteX16" fmla="*/ 5718412 w 6516261"/>
              <a:gd name="connsiteY16" fmla="*/ 518615 h 1584999"/>
              <a:gd name="connsiteX17" fmla="*/ 5836403 w 6516261"/>
              <a:gd name="connsiteY17" fmla="*/ 284752 h 1584999"/>
              <a:gd name="connsiteX18" fmla="*/ 5948005 w 6516261"/>
              <a:gd name="connsiteY18" fmla="*/ 216514 h 1584999"/>
              <a:gd name="connsiteX19" fmla="*/ 6280050 w 6516261"/>
              <a:gd name="connsiteY19" fmla="*/ 346374 h 1584999"/>
              <a:gd name="connsiteX20" fmla="*/ 6250675 w 6516261"/>
              <a:gd name="connsiteY20" fmla="*/ 68238 h 1584999"/>
              <a:gd name="connsiteX21" fmla="*/ 6482687 w 6516261"/>
              <a:gd name="connsiteY21" fmla="*/ 13647 h 1584999"/>
              <a:gd name="connsiteX22" fmla="*/ 6509982 w 6516261"/>
              <a:gd name="connsiteY22" fmla="*/ 0 h 1584999"/>
              <a:gd name="connsiteX0" fmla="*/ 0 w 6516261"/>
              <a:gd name="connsiteY0" fmla="*/ 1337480 h 1584999"/>
              <a:gd name="connsiteX1" fmla="*/ 122830 w 6516261"/>
              <a:gd name="connsiteY1" fmla="*/ 1378424 h 1584999"/>
              <a:gd name="connsiteX2" fmla="*/ 232012 w 6516261"/>
              <a:gd name="connsiteY2" fmla="*/ 1528549 h 1584999"/>
              <a:gd name="connsiteX3" fmla="*/ 573206 w 6516261"/>
              <a:gd name="connsiteY3" fmla="*/ 1542197 h 1584999"/>
              <a:gd name="connsiteX4" fmla="*/ 1132765 w 6516261"/>
              <a:gd name="connsiteY4" fmla="*/ 1569492 h 1584999"/>
              <a:gd name="connsiteX5" fmla="*/ 1596788 w 6516261"/>
              <a:gd name="connsiteY5" fmla="*/ 1583140 h 1584999"/>
              <a:gd name="connsiteX6" fmla="*/ 1951630 w 6516261"/>
              <a:gd name="connsiteY6" fmla="*/ 1528549 h 1584999"/>
              <a:gd name="connsiteX7" fmla="*/ 2415654 w 6516261"/>
              <a:gd name="connsiteY7" fmla="*/ 1296537 h 1584999"/>
              <a:gd name="connsiteX8" fmla="*/ 2893326 w 6516261"/>
              <a:gd name="connsiteY8" fmla="*/ 1132764 h 1584999"/>
              <a:gd name="connsiteX9" fmla="*/ 3248168 w 6516261"/>
              <a:gd name="connsiteY9" fmla="*/ 1037230 h 1584999"/>
              <a:gd name="connsiteX10" fmla="*/ 3616657 w 6516261"/>
              <a:gd name="connsiteY10" fmla="*/ 873456 h 1584999"/>
              <a:gd name="connsiteX11" fmla="*/ 3998794 w 6516261"/>
              <a:gd name="connsiteY11" fmla="*/ 750627 h 1584999"/>
              <a:gd name="connsiteX12" fmla="*/ 4326341 w 6516261"/>
              <a:gd name="connsiteY12" fmla="*/ 614149 h 1584999"/>
              <a:gd name="connsiteX13" fmla="*/ 4776717 w 6516261"/>
              <a:gd name="connsiteY13" fmla="*/ 532262 h 1584999"/>
              <a:gd name="connsiteX14" fmla="*/ 5172502 w 6516261"/>
              <a:gd name="connsiteY14" fmla="*/ 491319 h 1584999"/>
              <a:gd name="connsiteX15" fmla="*/ 5513696 w 6516261"/>
              <a:gd name="connsiteY15" fmla="*/ 491319 h 1584999"/>
              <a:gd name="connsiteX16" fmla="*/ 5718412 w 6516261"/>
              <a:gd name="connsiteY16" fmla="*/ 518615 h 1584999"/>
              <a:gd name="connsiteX17" fmla="*/ 5836403 w 6516261"/>
              <a:gd name="connsiteY17" fmla="*/ 284752 h 1584999"/>
              <a:gd name="connsiteX18" fmla="*/ 5948005 w 6516261"/>
              <a:gd name="connsiteY18" fmla="*/ 216514 h 1584999"/>
              <a:gd name="connsiteX19" fmla="*/ 6280050 w 6516261"/>
              <a:gd name="connsiteY19" fmla="*/ 346374 h 1584999"/>
              <a:gd name="connsiteX20" fmla="*/ 6482687 w 6516261"/>
              <a:gd name="connsiteY20" fmla="*/ 13647 h 1584999"/>
              <a:gd name="connsiteX21" fmla="*/ 6509982 w 6516261"/>
              <a:gd name="connsiteY21" fmla="*/ 0 h 1584999"/>
              <a:gd name="connsiteX0" fmla="*/ 0 w 6747939"/>
              <a:gd name="connsiteY0" fmla="*/ 1333731 h 1581250"/>
              <a:gd name="connsiteX1" fmla="*/ 122830 w 6747939"/>
              <a:gd name="connsiteY1" fmla="*/ 1374675 h 1581250"/>
              <a:gd name="connsiteX2" fmla="*/ 232012 w 6747939"/>
              <a:gd name="connsiteY2" fmla="*/ 1524800 h 1581250"/>
              <a:gd name="connsiteX3" fmla="*/ 573206 w 6747939"/>
              <a:gd name="connsiteY3" fmla="*/ 1538448 h 1581250"/>
              <a:gd name="connsiteX4" fmla="*/ 1132765 w 6747939"/>
              <a:gd name="connsiteY4" fmla="*/ 1565743 h 1581250"/>
              <a:gd name="connsiteX5" fmla="*/ 1596788 w 6747939"/>
              <a:gd name="connsiteY5" fmla="*/ 1579391 h 1581250"/>
              <a:gd name="connsiteX6" fmla="*/ 1951630 w 6747939"/>
              <a:gd name="connsiteY6" fmla="*/ 1524800 h 1581250"/>
              <a:gd name="connsiteX7" fmla="*/ 2415654 w 6747939"/>
              <a:gd name="connsiteY7" fmla="*/ 1292788 h 1581250"/>
              <a:gd name="connsiteX8" fmla="*/ 2893326 w 6747939"/>
              <a:gd name="connsiteY8" fmla="*/ 1129015 h 1581250"/>
              <a:gd name="connsiteX9" fmla="*/ 3248168 w 6747939"/>
              <a:gd name="connsiteY9" fmla="*/ 1033481 h 1581250"/>
              <a:gd name="connsiteX10" fmla="*/ 3616657 w 6747939"/>
              <a:gd name="connsiteY10" fmla="*/ 869707 h 1581250"/>
              <a:gd name="connsiteX11" fmla="*/ 3998794 w 6747939"/>
              <a:gd name="connsiteY11" fmla="*/ 746878 h 1581250"/>
              <a:gd name="connsiteX12" fmla="*/ 4326341 w 6747939"/>
              <a:gd name="connsiteY12" fmla="*/ 610400 h 1581250"/>
              <a:gd name="connsiteX13" fmla="*/ 4776717 w 6747939"/>
              <a:gd name="connsiteY13" fmla="*/ 528513 h 1581250"/>
              <a:gd name="connsiteX14" fmla="*/ 5172502 w 6747939"/>
              <a:gd name="connsiteY14" fmla="*/ 487570 h 1581250"/>
              <a:gd name="connsiteX15" fmla="*/ 5513696 w 6747939"/>
              <a:gd name="connsiteY15" fmla="*/ 487570 h 1581250"/>
              <a:gd name="connsiteX16" fmla="*/ 5718412 w 6747939"/>
              <a:gd name="connsiteY16" fmla="*/ 514866 h 1581250"/>
              <a:gd name="connsiteX17" fmla="*/ 5836403 w 6747939"/>
              <a:gd name="connsiteY17" fmla="*/ 281003 h 1581250"/>
              <a:gd name="connsiteX18" fmla="*/ 5948005 w 6747939"/>
              <a:gd name="connsiteY18" fmla="*/ 212765 h 1581250"/>
              <a:gd name="connsiteX19" fmla="*/ 6280050 w 6747939"/>
              <a:gd name="connsiteY19" fmla="*/ 342625 h 1581250"/>
              <a:gd name="connsiteX20" fmla="*/ 6482687 w 6747939"/>
              <a:gd name="connsiteY20" fmla="*/ 9898 h 1581250"/>
              <a:gd name="connsiteX21" fmla="*/ 6747703 w 6747939"/>
              <a:gd name="connsiteY21" fmla="*/ 80358 h 1581250"/>
              <a:gd name="connsiteX0" fmla="*/ 0 w 6747703"/>
              <a:gd name="connsiteY0" fmla="*/ 1253373 h 1500892"/>
              <a:gd name="connsiteX1" fmla="*/ 122830 w 6747703"/>
              <a:gd name="connsiteY1" fmla="*/ 1294317 h 1500892"/>
              <a:gd name="connsiteX2" fmla="*/ 232012 w 6747703"/>
              <a:gd name="connsiteY2" fmla="*/ 1444442 h 1500892"/>
              <a:gd name="connsiteX3" fmla="*/ 573206 w 6747703"/>
              <a:gd name="connsiteY3" fmla="*/ 1458090 h 1500892"/>
              <a:gd name="connsiteX4" fmla="*/ 1132765 w 6747703"/>
              <a:gd name="connsiteY4" fmla="*/ 1485385 h 1500892"/>
              <a:gd name="connsiteX5" fmla="*/ 1596788 w 6747703"/>
              <a:gd name="connsiteY5" fmla="*/ 1499033 h 1500892"/>
              <a:gd name="connsiteX6" fmla="*/ 1951630 w 6747703"/>
              <a:gd name="connsiteY6" fmla="*/ 1444442 h 1500892"/>
              <a:gd name="connsiteX7" fmla="*/ 2415654 w 6747703"/>
              <a:gd name="connsiteY7" fmla="*/ 1212430 h 1500892"/>
              <a:gd name="connsiteX8" fmla="*/ 2893326 w 6747703"/>
              <a:gd name="connsiteY8" fmla="*/ 1048657 h 1500892"/>
              <a:gd name="connsiteX9" fmla="*/ 3248168 w 6747703"/>
              <a:gd name="connsiteY9" fmla="*/ 953123 h 1500892"/>
              <a:gd name="connsiteX10" fmla="*/ 3616657 w 6747703"/>
              <a:gd name="connsiteY10" fmla="*/ 789349 h 1500892"/>
              <a:gd name="connsiteX11" fmla="*/ 3998794 w 6747703"/>
              <a:gd name="connsiteY11" fmla="*/ 666520 h 1500892"/>
              <a:gd name="connsiteX12" fmla="*/ 4326341 w 6747703"/>
              <a:gd name="connsiteY12" fmla="*/ 530042 h 1500892"/>
              <a:gd name="connsiteX13" fmla="*/ 4776717 w 6747703"/>
              <a:gd name="connsiteY13" fmla="*/ 448155 h 1500892"/>
              <a:gd name="connsiteX14" fmla="*/ 5172502 w 6747703"/>
              <a:gd name="connsiteY14" fmla="*/ 407212 h 1500892"/>
              <a:gd name="connsiteX15" fmla="*/ 5513696 w 6747703"/>
              <a:gd name="connsiteY15" fmla="*/ 407212 h 1500892"/>
              <a:gd name="connsiteX16" fmla="*/ 5718412 w 6747703"/>
              <a:gd name="connsiteY16" fmla="*/ 434508 h 1500892"/>
              <a:gd name="connsiteX17" fmla="*/ 5836403 w 6747703"/>
              <a:gd name="connsiteY17" fmla="*/ 200645 h 1500892"/>
              <a:gd name="connsiteX18" fmla="*/ 5948005 w 6747703"/>
              <a:gd name="connsiteY18" fmla="*/ 132407 h 1500892"/>
              <a:gd name="connsiteX19" fmla="*/ 6280050 w 6747703"/>
              <a:gd name="connsiteY19" fmla="*/ 262267 h 1500892"/>
              <a:gd name="connsiteX20" fmla="*/ 6747703 w 6747703"/>
              <a:gd name="connsiteY20" fmla="*/ 0 h 1500892"/>
              <a:gd name="connsiteX0" fmla="*/ 0 w 6747703"/>
              <a:gd name="connsiteY0" fmla="*/ 1253373 h 1500892"/>
              <a:gd name="connsiteX1" fmla="*/ 122830 w 6747703"/>
              <a:gd name="connsiteY1" fmla="*/ 1294317 h 1500892"/>
              <a:gd name="connsiteX2" fmla="*/ 232012 w 6747703"/>
              <a:gd name="connsiteY2" fmla="*/ 1444442 h 1500892"/>
              <a:gd name="connsiteX3" fmla="*/ 573206 w 6747703"/>
              <a:gd name="connsiteY3" fmla="*/ 1458090 h 1500892"/>
              <a:gd name="connsiteX4" fmla="*/ 1132765 w 6747703"/>
              <a:gd name="connsiteY4" fmla="*/ 1485385 h 1500892"/>
              <a:gd name="connsiteX5" fmla="*/ 1596788 w 6747703"/>
              <a:gd name="connsiteY5" fmla="*/ 1499033 h 1500892"/>
              <a:gd name="connsiteX6" fmla="*/ 1951630 w 6747703"/>
              <a:gd name="connsiteY6" fmla="*/ 1444442 h 1500892"/>
              <a:gd name="connsiteX7" fmla="*/ 2415654 w 6747703"/>
              <a:gd name="connsiteY7" fmla="*/ 1212430 h 1500892"/>
              <a:gd name="connsiteX8" fmla="*/ 2893326 w 6747703"/>
              <a:gd name="connsiteY8" fmla="*/ 1048657 h 1500892"/>
              <a:gd name="connsiteX9" fmla="*/ 3248168 w 6747703"/>
              <a:gd name="connsiteY9" fmla="*/ 953123 h 1500892"/>
              <a:gd name="connsiteX10" fmla="*/ 3616657 w 6747703"/>
              <a:gd name="connsiteY10" fmla="*/ 789349 h 1500892"/>
              <a:gd name="connsiteX11" fmla="*/ 3998794 w 6747703"/>
              <a:gd name="connsiteY11" fmla="*/ 666520 h 1500892"/>
              <a:gd name="connsiteX12" fmla="*/ 4326341 w 6747703"/>
              <a:gd name="connsiteY12" fmla="*/ 530042 h 1500892"/>
              <a:gd name="connsiteX13" fmla="*/ 4776717 w 6747703"/>
              <a:gd name="connsiteY13" fmla="*/ 448155 h 1500892"/>
              <a:gd name="connsiteX14" fmla="*/ 5172502 w 6747703"/>
              <a:gd name="connsiteY14" fmla="*/ 407212 h 1500892"/>
              <a:gd name="connsiteX15" fmla="*/ 5513696 w 6747703"/>
              <a:gd name="connsiteY15" fmla="*/ 407212 h 1500892"/>
              <a:gd name="connsiteX16" fmla="*/ 5718412 w 6747703"/>
              <a:gd name="connsiteY16" fmla="*/ 434508 h 1500892"/>
              <a:gd name="connsiteX17" fmla="*/ 5836403 w 6747703"/>
              <a:gd name="connsiteY17" fmla="*/ 200645 h 1500892"/>
              <a:gd name="connsiteX18" fmla="*/ 5948005 w 6747703"/>
              <a:gd name="connsiteY18" fmla="*/ 132407 h 1500892"/>
              <a:gd name="connsiteX19" fmla="*/ 6250335 w 6747703"/>
              <a:gd name="connsiteY19" fmla="*/ 178160 h 1500892"/>
              <a:gd name="connsiteX20" fmla="*/ 6747703 w 6747703"/>
              <a:gd name="connsiteY20" fmla="*/ 0 h 150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747703" h="1500892">
                <a:moveTo>
                  <a:pt x="0" y="1253373"/>
                </a:moveTo>
                <a:cubicBezTo>
                  <a:pt x="42080" y="1257922"/>
                  <a:pt x="84161" y="1262472"/>
                  <a:pt x="122830" y="1294317"/>
                </a:cubicBezTo>
                <a:cubicBezTo>
                  <a:pt x="161499" y="1326162"/>
                  <a:pt x="156949" y="1417147"/>
                  <a:pt x="232012" y="1444442"/>
                </a:cubicBezTo>
                <a:cubicBezTo>
                  <a:pt x="307075" y="1471738"/>
                  <a:pt x="573206" y="1458090"/>
                  <a:pt x="573206" y="1458090"/>
                </a:cubicBezTo>
                <a:lnTo>
                  <a:pt x="1132765" y="1485385"/>
                </a:lnTo>
                <a:cubicBezTo>
                  <a:pt x="1303362" y="1492209"/>
                  <a:pt x="1460311" y="1505857"/>
                  <a:pt x="1596788" y="1499033"/>
                </a:cubicBezTo>
                <a:cubicBezTo>
                  <a:pt x="1733265" y="1492209"/>
                  <a:pt x="1815152" y="1492209"/>
                  <a:pt x="1951630" y="1444442"/>
                </a:cubicBezTo>
                <a:cubicBezTo>
                  <a:pt x="2088108" y="1396675"/>
                  <a:pt x="2258705" y="1278394"/>
                  <a:pt x="2415654" y="1212430"/>
                </a:cubicBezTo>
                <a:cubicBezTo>
                  <a:pt x="2572603" y="1146466"/>
                  <a:pt x="2754574" y="1091875"/>
                  <a:pt x="2893326" y="1048657"/>
                </a:cubicBezTo>
                <a:cubicBezTo>
                  <a:pt x="3032078" y="1005439"/>
                  <a:pt x="3127613" y="996341"/>
                  <a:pt x="3248168" y="953123"/>
                </a:cubicBezTo>
                <a:cubicBezTo>
                  <a:pt x="3368723" y="909905"/>
                  <a:pt x="3491553" y="837116"/>
                  <a:pt x="3616657" y="789349"/>
                </a:cubicBezTo>
                <a:cubicBezTo>
                  <a:pt x="3741761" y="741582"/>
                  <a:pt x="3880513" y="709738"/>
                  <a:pt x="3998794" y="666520"/>
                </a:cubicBezTo>
                <a:cubicBezTo>
                  <a:pt x="4117075" y="623302"/>
                  <a:pt x="4196687" y="566436"/>
                  <a:pt x="4326341" y="530042"/>
                </a:cubicBezTo>
                <a:cubicBezTo>
                  <a:pt x="4455995" y="493648"/>
                  <a:pt x="4635690" y="468627"/>
                  <a:pt x="4776717" y="448155"/>
                </a:cubicBezTo>
                <a:cubicBezTo>
                  <a:pt x="4917744" y="427683"/>
                  <a:pt x="5049672" y="414036"/>
                  <a:pt x="5172502" y="407212"/>
                </a:cubicBezTo>
                <a:cubicBezTo>
                  <a:pt x="5295332" y="400388"/>
                  <a:pt x="5422711" y="402663"/>
                  <a:pt x="5513696" y="407212"/>
                </a:cubicBezTo>
                <a:cubicBezTo>
                  <a:pt x="5604681" y="411761"/>
                  <a:pt x="5664628" y="468936"/>
                  <a:pt x="5718412" y="434508"/>
                </a:cubicBezTo>
                <a:cubicBezTo>
                  <a:pt x="5772196" y="400080"/>
                  <a:pt x="5798138" y="250995"/>
                  <a:pt x="5836403" y="200645"/>
                </a:cubicBezTo>
                <a:cubicBezTo>
                  <a:pt x="5874668" y="150295"/>
                  <a:pt x="5879016" y="136155"/>
                  <a:pt x="5948005" y="132407"/>
                </a:cubicBezTo>
                <a:cubicBezTo>
                  <a:pt x="6016994" y="128659"/>
                  <a:pt x="6117052" y="200228"/>
                  <a:pt x="6250335" y="178160"/>
                </a:cubicBezTo>
                <a:cubicBezTo>
                  <a:pt x="6383618" y="156092"/>
                  <a:pt x="6650275" y="54639"/>
                  <a:pt x="6747703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object 7"/>
          <p:cNvSpPr txBox="1"/>
          <p:nvPr/>
        </p:nvSpPr>
        <p:spPr>
          <a:xfrm>
            <a:off x="457200" y="385452"/>
            <a:ext cx="4419599" cy="1956946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260"/>
              </a:spcBef>
            </a:pPr>
            <a:r>
              <a:rPr lang="pt-PT" sz="2400" b="1" spc="-20" dirty="0" smtClean="0">
                <a:latin typeface="Arial"/>
                <a:cs typeface="Arial"/>
              </a:rPr>
              <a:t>III </a:t>
            </a:r>
            <a:r>
              <a:rPr sz="2400" b="1" spc="-20" dirty="0" smtClean="0">
                <a:latin typeface="Arial"/>
                <a:cs typeface="Arial"/>
              </a:rPr>
              <a:t>Triatlo </a:t>
            </a:r>
            <a:r>
              <a:rPr sz="2400" b="1" spc="-5" dirty="0">
                <a:latin typeface="Arial"/>
                <a:cs typeface="Arial"/>
              </a:rPr>
              <a:t>de</a:t>
            </a:r>
            <a:r>
              <a:rPr sz="2400" b="1" spc="-15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Albufeira</a:t>
            </a:r>
            <a:endParaRPr sz="2400" dirty="0">
              <a:latin typeface="Arial"/>
              <a:cs typeface="Arial"/>
            </a:endParaRPr>
          </a:p>
          <a:p>
            <a:pPr algn="ctr">
              <a:defRPr/>
            </a:pPr>
            <a:r>
              <a:rPr lang="pt-PT" sz="1600" b="1" dirty="0" smtClean="0">
                <a:latin typeface="Arial" charset="0"/>
              </a:rPr>
              <a:t>14 </a:t>
            </a:r>
            <a:r>
              <a:rPr lang="pt-PT" sz="1600" b="1" dirty="0">
                <a:latin typeface="Arial" charset="0"/>
              </a:rPr>
              <a:t>de </a:t>
            </a:r>
            <a:r>
              <a:rPr lang="pt-PT" sz="1600" b="1" dirty="0" smtClean="0">
                <a:latin typeface="Arial" charset="0"/>
              </a:rPr>
              <a:t>Maio </a:t>
            </a:r>
            <a:r>
              <a:rPr lang="pt-PT" sz="1600" b="1" dirty="0">
                <a:latin typeface="Arial" charset="0"/>
              </a:rPr>
              <a:t>de </a:t>
            </a:r>
            <a:r>
              <a:rPr lang="pt-PT" sz="1600" b="1" dirty="0" smtClean="0">
                <a:latin typeface="Arial" charset="0"/>
              </a:rPr>
              <a:t>2017</a:t>
            </a:r>
            <a:endParaRPr lang="pt-PT" sz="1600" b="1" dirty="0" smtClean="0">
              <a:latin typeface="Arial" charset="0"/>
            </a:endParaRPr>
          </a:p>
          <a:p>
            <a:pPr algn="ctr">
              <a:defRPr/>
            </a:pPr>
            <a:r>
              <a:rPr lang="pt-PT" sz="1600" b="1" dirty="0" smtClean="0">
                <a:latin typeface="Arial" charset="0"/>
              </a:rPr>
              <a:t>Campeonato Regional </a:t>
            </a:r>
            <a:r>
              <a:rPr lang="pt-PT" sz="1600" b="1" dirty="0" smtClean="0">
                <a:latin typeface="Arial" charset="0"/>
              </a:rPr>
              <a:t>de Triatlo do Algarve</a:t>
            </a:r>
          </a:p>
          <a:p>
            <a:pPr marL="86360">
              <a:lnSpc>
                <a:spcPct val="100000"/>
              </a:lnSpc>
              <a:spcBef>
                <a:spcPts val="260"/>
              </a:spcBef>
            </a:pPr>
            <a:r>
              <a:rPr lang="pt-PT" sz="1600" b="1" dirty="0">
                <a:latin typeface="Arial"/>
                <a:cs typeface="Arial"/>
              </a:rPr>
              <a:t>Ciclismo 18600m:</a:t>
            </a:r>
          </a:p>
          <a:p>
            <a:pPr marL="86360">
              <a:lnSpc>
                <a:spcPct val="100000"/>
              </a:lnSpc>
              <a:spcBef>
                <a:spcPts val="260"/>
              </a:spcBef>
            </a:pPr>
            <a:r>
              <a:rPr lang="pt-PT" sz="1600" b="1" dirty="0">
                <a:latin typeface="Arial"/>
                <a:cs typeface="Arial"/>
              </a:rPr>
              <a:t>Troço de ligação de 600m</a:t>
            </a:r>
            <a:endParaRPr lang="pt-PT" sz="1600" dirty="0">
              <a:latin typeface="Arial"/>
              <a:cs typeface="Arial"/>
            </a:endParaRPr>
          </a:p>
          <a:p>
            <a:pPr marL="86360">
              <a:lnSpc>
                <a:spcPct val="100000"/>
              </a:lnSpc>
              <a:spcBef>
                <a:spcPts val="20"/>
              </a:spcBef>
            </a:pPr>
            <a:r>
              <a:rPr lang="pt-PT" sz="1600" b="1" spc="-5" dirty="0">
                <a:latin typeface="Arial"/>
                <a:cs typeface="Arial"/>
              </a:rPr>
              <a:t>3 </a:t>
            </a:r>
            <a:r>
              <a:rPr lang="pt-PT" sz="1600" b="1" spc="-10" dirty="0">
                <a:latin typeface="Arial"/>
                <a:cs typeface="Arial"/>
              </a:rPr>
              <a:t>voltas</a:t>
            </a:r>
            <a:r>
              <a:rPr lang="pt-PT" sz="1600" b="1" spc="-35" dirty="0">
                <a:latin typeface="Arial"/>
                <a:cs typeface="Arial"/>
              </a:rPr>
              <a:t> X </a:t>
            </a:r>
            <a:r>
              <a:rPr lang="pt-PT" sz="1600" b="1" spc="-5" dirty="0">
                <a:latin typeface="Arial"/>
                <a:cs typeface="Arial"/>
              </a:rPr>
              <a:t>5800m = 17400m</a:t>
            </a:r>
          </a:p>
          <a:p>
            <a:pPr marL="86360">
              <a:spcBef>
                <a:spcPts val="20"/>
              </a:spcBef>
            </a:pPr>
            <a:r>
              <a:rPr lang="pt-PT" sz="1600" b="1" dirty="0">
                <a:latin typeface="Arial"/>
                <a:cs typeface="Arial"/>
              </a:rPr>
              <a:t>Troço de regresso de </a:t>
            </a:r>
            <a:r>
              <a:rPr lang="pt-PT" sz="1600" b="1" dirty="0" smtClean="0">
                <a:latin typeface="Arial"/>
                <a:cs typeface="Arial"/>
              </a:rPr>
              <a:t>600m</a:t>
            </a:r>
            <a:endParaRPr lang="pt-PT" sz="1600" b="1" spc="-5" dirty="0">
              <a:latin typeface="Arial"/>
              <a:cs typeface="Arial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5982405" y="609150"/>
            <a:ext cx="2688392" cy="341119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algn="ctr">
              <a:defRPr/>
            </a:pPr>
            <a:r>
              <a:rPr lang="pt-PT" sz="2000" b="1" dirty="0" smtClean="0">
                <a:latin typeface="Arial" charset="0"/>
              </a:rPr>
              <a:t>INÍCIO DO CICLISMO</a:t>
            </a:r>
            <a:endParaRPr lang="pt-PT" sz="2000" b="1" dirty="0">
              <a:latin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1"/>
            <a:ext cx="9157648" cy="5383664"/>
          </a:xfrm>
          <a:prstGeom prst="rect">
            <a:avLst/>
          </a:prstGeom>
        </p:spPr>
      </p:pic>
      <p:sp>
        <p:nvSpPr>
          <p:cNvPr id="2" name="Forma livre 1"/>
          <p:cNvSpPr/>
          <p:nvPr/>
        </p:nvSpPr>
        <p:spPr>
          <a:xfrm>
            <a:off x="-1174" y="3581400"/>
            <a:ext cx="6165716" cy="1024592"/>
          </a:xfrm>
          <a:custGeom>
            <a:avLst/>
            <a:gdLst>
              <a:gd name="connsiteX0" fmla="*/ 137652 w 6165716"/>
              <a:gd name="connsiteY0" fmla="*/ 1024592 h 1024592"/>
              <a:gd name="connsiteX1" fmla="*/ 2471419 w 6165716"/>
              <a:gd name="connsiteY1" fmla="*/ 369499 h 1024592"/>
              <a:gd name="connsiteX2" fmla="*/ 4231980 w 6165716"/>
              <a:gd name="connsiteY2" fmla="*/ 233022 h 1024592"/>
              <a:gd name="connsiteX3" fmla="*/ 4764243 w 6165716"/>
              <a:gd name="connsiteY3" fmla="*/ 287613 h 1024592"/>
              <a:gd name="connsiteX4" fmla="*/ 5173675 w 6165716"/>
              <a:gd name="connsiteY4" fmla="*/ 273965 h 1024592"/>
              <a:gd name="connsiteX5" fmla="*/ 5637699 w 6165716"/>
              <a:gd name="connsiteY5" fmla="*/ 328556 h 1024592"/>
              <a:gd name="connsiteX6" fmla="*/ 5897007 w 6165716"/>
              <a:gd name="connsiteY6" fmla="*/ 355852 h 1024592"/>
              <a:gd name="connsiteX7" fmla="*/ 6088075 w 6165716"/>
              <a:gd name="connsiteY7" fmla="*/ 355852 h 1024592"/>
              <a:gd name="connsiteX8" fmla="*/ 6156314 w 6165716"/>
              <a:gd name="connsiteY8" fmla="*/ 328556 h 1024592"/>
              <a:gd name="connsiteX9" fmla="*/ 6156314 w 6165716"/>
              <a:gd name="connsiteY9" fmla="*/ 164783 h 1024592"/>
              <a:gd name="connsiteX10" fmla="*/ 6074428 w 6165716"/>
              <a:gd name="connsiteY10" fmla="*/ 41953 h 1024592"/>
              <a:gd name="connsiteX11" fmla="*/ 5910655 w 6165716"/>
              <a:gd name="connsiteY11" fmla="*/ 14657 h 1024592"/>
              <a:gd name="connsiteX12" fmla="*/ 5296505 w 6165716"/>
              <a:gd name="connsiteY12" fmla="*/ 14657 h 1024592"/>
              <a:gd name="connsiteX13" fmla="*/ 4941664 w 6165716"/>
              <a:gd name="connsiteY13" fmla="*/ 1010 h 1024592"/>
              <a:gd name="connsiteX14" fmla="*/ 4477640 w 6165716"/>
              <a:gd name="connsiteY14" fmla="*/ 1010 h 1024592"/>
              <a:gd name="connsiteX15" fmla="*/ 3767956 w 6165716"/>
              <a:gd name="connsiteY15" fmla="*/ 1010 h 1024592"/>
              <a:gd name="connsiteX16" fmla="*/ 3344875 w 6165716"/>
              <a:gd name="connsiteY16" fmla="*/ 1010 h 1024592"/>
              <a:gd name="connsiteX17" fmla="*/ 3017329 w 6165716"/>
              <a:gd name="connsiteY17" fmla="*/ 14657 h 1024592"/>
              <a:gd name="connsiteX18" fmla="*/ 2635192 w 6165716"/>
              <a:gd name="connsiteY18" fmla="*/ 96544 h 1024592"/>
              <a:gd name="connsiteX19" fmla="*/ 1980099 w 6165716"/>
              <a:gd name="connsiteY19" fmla="*/ 233022 h 1024592"/>
              <a:gd name="connsiteX20" fmla="*/ 1666201 w 6165716"/>
              <a:gd name="connsiteY20" fmla="*/ 342204 h 1024592"/>
              <a:gd name="connsiteX21" fmla="*/ 1284064 w 6165716"/>
              <a:gd name="connsiteY21" fmla="*/ 451386 h 1024592"/>
              <a:gd name="connsiteX22" fmla="*/ 792744 w 6165716"/>
              <a:gd name="connsiteY22" fmla="*/ 574216 h 1024592"/>
              <a:gd name="connsiteX23" fmla="*/ 519789 w 6165716"/>
              <a:gd name="connsiteY23" fmla="*/ 601511 h 1024592"/>
              <a:gd name="connsiteX24" fmla="*/ 342368 w 6165716"/>
              <a:gd name="connsiteY24" fmla="*/ 656102 h 1024592"/>
              <a:gd name="connsiteX25" fmla="*/ 192243 w 6165716"/>
              <a:gd name="connsiteY25" fmla="*/ 737989 h 1024592"/>
              <a:gd name="connsiteX26" fmla="*/ 28470 w 6165716"/>
              <a:gd name="connsiteY26" fmla="*/ 806228 h 1024592"/>
              <a:gd name="connsiteX27" fmla="*/ 1174 w 6165716"/>
              <a:gd name="connsiteY27" fmla="*/ 806228 h 1024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65716" h="1024592">
                <a:moveTo>
                  <a:pt x="137652" y="1024592"/>
                </a:moveTo>
                <a:cubicBezTo>
                  <a:pt x="963341" y="763009"/>
                  <a:pt x="1789031" y="501427"/>
                  <a:pt x="2471419" y="369499"/>
                </a:cubicBezTo>
                <a:cubicBezTo>
                  <a:pt x="3153807" y="237571"/>
                  <a:pt x="3849843" y="246670"/>
                  <a:pt x="4231980" y="233022"/>
                </a:cubicBezTo>
                <a:cubicBezTo>
                  <a:pt x="4614117" y="219374"/>
                  <a:pt x="4607294" y="280789"/>
                  <a:pt x="4764243" y="287613"/>
                </a:cubicBezTo>
                <a:cubicBezTo>
                  <a:pt x="4921192" y="294437"/>
                  <a:pt x="5028099" y="267141"/>
                  <a:pt x="5173675" y="273965"/>
                </a:cubicBezTo>
                <a:cubicBezTo>
                  <a:pt x="5319251" y="280789"/>
                  <a:pt x="5637699" y="328556"/>
                  <a:pt x="5637699" y="328556"/>
                </a:cubicBezTo>
                <a:cubicBezTo>
                  <a:pt x="5758254" y="342204"/>
                  <a:pt x="5821944" y="351303"/>
                  <a:pt x="5897007" y="355852"/>
                </a:cubicBezTo>
                <a:cubicBezTo>
                  <a:pt x="5972070" y="360401"/>
                  <a:pt x="6044857" y="360401"/>
                  <a:pt x="6088075" y="355852"/>
                </a:cubicBezTo>
                <a:cubicBezTo>
                  <a:pt x="6131293" y="351303"/>
                  <a:pt x="6144941" y="360401"/>
                  <a:pt x="6156314" y="328556"/>
                </a:cubicBezTo>
                <a:cubicBezTo>
                  <a:pt x="6167687" y="296711"/>
                  <a:pt x="6169962" y="212550"/>
                  <a:pt x="6156314" y="164783"/>
                </a:cubicBezTo>
                <a:cubicBezTo>
                  <a:pt x="6142666" y="117016"/>
                  <a:pt x="6115371" y="66974"/>
                  <a:pt x="6074428" y="41953"/>
                </a:cubicBezTo>
                <a:cubicBezTo>
                  <a:pt x="6033485" y="16932"/>
                  <a:pt x="6040309" y="19206"/>
                  <a:pt x="5910655" y="14657"/>
                </a:cubicBezTo>
                <a:cubicBezTo>
                  <a:pt x="5781001" y="10108"/>
                  <a:pt x="5458003" y="16931"/>
                  <a:pt x="5296505" y="14657"/>
                </a:cubicBezTo>
                <a:cubicBezTo>
                  <a:pt x="5135007" y="12383"/>
                  <a:pt x="5078141" y="3284"/>
                  <a:pt x="4941664" y="1010"/>
                </a:cubicBezTo>
                <a:cubicBezTo>
                  <a:pt x="4805187" y="-1264"/>
                  <a:pt x="4477640" y="1010"/>
                  <a:pt x="4477640" y="1010"/>
                </a:cubicBezTo>
                <a:lnTo>
                  <a:pt x="3767956" y="1010"/>
                </a:lnTo>
                <a:lnTo>
                  <a:pt x="3344875" y="1010"/>
                </a:lnTo>
                <a:cubicBezTo>
                  <a:pt x="3219771" y="3284"/>
                  <a:pt x="3135610" y="-1265"/>
                  <a:pt x="3017329" y="14657"/>
                </a:cubicBezTo>
                <a:cubicBezTo>
                  <a:pt x="2899049" y="30579"/>
                  <a:pt x="2635192" y="96544"/>
                  <a:pt x="2635192" y="96544"/>
                </a:cubicBezTo>
                <a:cubicBezTo>
                  <a:pt x="2462320" y="132938"/>
                  <a:pt x="2141598" y="192079"/>
                  <a:pt x="1980099" y="233022"/>
                </a:cubicBezTo>
                <a:cubicBezTo>
                  <a:pt x="1818601" y="273965"/>
                  <a:pt x="1782207" y="305810"/>
                  <a:pt x="1666201" y="342204"/>
                </a:cubicBezTo>
                <a:cubicBezTo>
                  <a:pt x="1550195" y="378598"/>
                  <a:pt x="1429640" y="412717"/>
                  <a:pt x="1284064" y="451386"/>
                </a:cubicBezTo>
                <a:cubicBezTo>
                  <a:pt x="1138488" y="490055"/>
                  <a:pt x="920123" y="549195"/>
                  <a:pt x="792744" y="574216"/>
                </a:cubicBezTo>
                <a:cubicBezTo>
                  <a:pt x="665365" y="599237"/>
                  <a:pt x="594852" y="587863"/>
                  <a:pt x="519789" y="601511"/>
                </a:cubicBezTo>
                <a:cubicBezTo>
                  <a:pt x="444726" y="615159"/>
                  <a:pt x="396959" y="633356"/>
                  <a:pt x="342368" y="656102"/>
                </a:cubicBezTo>
                <a:cubicBezTo>
                  <a:pt x="287777" y="678848"/>
                  <a:pt x="244559" y="712968"/>
                  <a:pt x="192243" y="737989"/>
                </a:cubicBezTo>
                <a:cubicBezTo>
                  <a:pt x="139927" y="763010"/>
                  <a:pt x="60315" y="794855"/>
                  <a:pt x="28470" y="806228"/>
                </a:cubicBezTo>
                <a:cubicBezTo>
                  <a:pt x="-3375" y="817601"/>
                  <a:pt x="-1101" y="811914"/>
                  <a:pt x="1174" y="806228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AutoShape 56"/>
          <p:cNvSpPr>
            <a:spLocks noChangeArrowheads="1"/>
          </p:cNvSpPr>
          <p:nvPr/>
        </p:nvSpPr>
        <p:spPr bwMode="auto">
          <a:xfrm rot="10800000">
            <a:off x="5257800" y="3957053"/>
            <a:ext cx="423862" cy="173037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9" name="AutoShape 56"/>
          <p:cNvSpPr>
            <a:spLocks noChangeArrowheads="1"/>
          </p:cNvSpPr>
          <p:nvPr/>
        </p:nvSpPr>
        <p:spPr bwMode="auto">
          <a:xfrm>
            <a:off x="5257800" y="3352800"/>
            <a:ext cx="423862" cy="173037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7" name="object 19"/>
          <p:cNvSpPr/>
          <p:nvPr/>
        </p:nvSpPr>
        <p:spPr>
          <a:xfrm>
            <a:off x="5867400" y="3657600"/>
            <a:ext cx="220980" cy="236714"/>
          </a:xfrm>
          <a:custGeom>
            <a:avLst/>
            <a:gdLst/>
            <a:ahLst/>
            <a:cxnLst/>
            <a:rect l="l" t="t" r="r" b="b"/>
            <a:pathLst>
              <a:path w="144779" h="142875">
                <a:moveTo>
                  <a:pt x="72135" y="0"/>
                </a:moveTo>
                <a:lnTo>
                  <a:pt x="44041" y="5613"/>
                </a:lnTo>
                <a:lnTo>
                  <a:pt x="21113" y="20921"/>
                </a:lnTo>
                <a:lnTo>
                  <a:pt x="5663" y="43628"/>
                </a:lnTo>
                <a:lnTo>
                  <a:pt x="0" y="71437"/>
                </a:lnTo>
                <a:lnTo>
                  <a:pt x="5663" y="99246"/>
                </a:lnTo>
                <a:lnTo>
                  <a:pt x="21113" y="121953"/>
                </a:lnTo>
                <a:lnTo>
                  <a:pt x="44041" y="137261"/>
                </a:lnTo>
                <a:lnTo>
                  <a:pt x="72135" y="142875"/>
                </a:lnTo>
                <a:lnTo>
                  <a:pt x="100250" y="137261"/>
                </a:lnTo>
                <a:lnTo>
                  <a:pt x="123221" y="121953"/>
                </a:lnTo>
                <a:lnTo>
                  <a:pt x="138715" y="99246"/>
                </a:lnTo>
                <a:lnTo>
                  <a:pt x="144399" y="71437"/>
                </a:lnTo>
                <a:lnTo>
                  <a:pt x="138715" y="43628"/>
                </a:lnTo>
                <a:lnTo>
                  <a:pt x="123221" y="20921"/>
                </a:lnTo>
                <a:lnTo>
                  <a:pt x="100250" y="5613"/>
                </a:lnTo>
                <a:lnTo>
                  <a:pt x="72135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 txBox="1"/>
          <p:nvPr/>
        </p:nvSpPr>
        <p:spPr>
          <a:xfrm>
            <a:off x="381000" y="212364"/>
            <a:ext cx="4419599" cy="895117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6360" algn="ctr">
              <a:lnSpc>
                <a:spcPct val="100000"/>
              </a:lnSpc>
              <a:spcBef>
                <a:spcPts val="260"/>
              </a:spcBef>
            </a:pPr>
            <a:r>
              <a:rPr lang="pt-PT" sz="2400" b="1" spc="-20" dirty="0" smtClean="0">
                <a:latin typeface="Arial"/>
                <a:cs typeface="Arial"/>
              </a:rPr>
              <a:t>III </a:t>
            </a:r>
            <a:r>
              <a:rPr sz="2400" b="1" spc="-20" dirty="0" smtClean="0">
                <a:latin typeface="Arial"/>
                <a:cs typeface="Arial"/>
              </a:rPr>
              <a:t>Triatlo </a:t>
            </a:r>
            <a:r>
              <a:rPr sz="2400" b="1" spc="-5" dirty="0">
                <a:latin typeface="Arial"/>
                <a:cs typeface="Arial"/>
              </a:rPr>
              <a:t>de</a:t>
            </a:r>
            <a:r>
              <a:rPr sz="2400" b="1" spc="-15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Albufeira</a:t>
            </a:r>
            <a:endParaRPr sz="2400" dirty="0">
              <a:latin typeface="Arial"/>
              <a:cs typeface="Arial"/>
            </a:endParaRPr>
          </a:p>
          <a:p>
            <a:pPr algn="ctr">
              <a:defRPr/>
            </a:pPr>
            <a:r>
              <a:rPr lang="pt-PT" sz="1600" b="1" dirty="0" smtClean="0">
                <a:latin typeface="Arial" charset="0"/>
              </a:rPr>
              <a:t>14 </a:t>
            </a:r>
            <a:r>
              <a:rPr lang="pt-PT" sz="1600" b="1" dirty="0">
                <a:latin typeface="Arial" charset="0"/>
              </a:rPr>
              <a:t>de </a:t>
            </a:r>
            <a:r>
              <a:rPr lang="pt-PT" sz="1600" b="1" dirty="0" smtClean="0">
                <a:latin typeface="Arial" charset="0"/>
              </a:rPr>
              <a:t>Maio </a:t>
            </a:r>
            <a:r>
              <a:rPr lang="pt-PT" sz="1600" b="1" dirty="0">
                <a:latin typeface="Arial" charset="0"/>
              </a:rPr>
              <a:t>de </a:t>
            </a:r>
            <a:r>
              <a:rPr lang="pt-PT" sz="1600" b="1" dirty="0" smtClean="0">
                <a:latin typeface="Arial" charset="0"/>
              </a:rPr>
              <a:t>2017</a:t>
            </a:r>
            <a:endParaRPr lang="pt-PT" sz="1600" b="1" dirty="0" smtClean="0">
              <a:latin typeface="Arial" charset="0"/>
            </a:endParaRPr>
          </a:p>
          <a:p>
            <a:pPr algn="ctr">
              <a:defRPr/>
            </a:pPr>
            <a:r>
              <a:rPr lang="pt-PT" sz="1600" b="1" dirty="0" smtClean="0">
                <a:latin typeface="Arial" charset="0"/>
              </a:rPr>
              <a:t>Campeonato Regional </a:t>
            </a:r>
            <a:r>
              <a:rPr lang="pt-PT" sz="1600" b="1" dirty="0" smtClean="0">
                <a:latin typeface="Arial" charset="0"/>
              </a:rPr>
              <a:t>de Triatlo do Algarve</a:t>
            </a:r>
          </a:p>
        </p:txBody>
      </p:sp>
      <p:sp>
        <p:nvSpPr>
          <p:cNvPr id="11" name="object 7"/>
          <p:cNvSpPr txBox="1"/>
          <p:nvPr/>
        </p:nvSpPr>
        <p:spPr>
          <a:xfrm>
            <a:off x="5853752" y="335475"/>
            <a:ext cx="2688392" cy="64889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algn="ctr">
              <a:defRPr/>
            </a:pPr>
            <a:r>
              <a:rPr lang="pt-PT" sz="2000" b="1" dirty="0" smtClean="0">
                <a:latin typeface="Arial" charset="0"/>
              </a:rPr>
              <a:t>RETORNO 1 CICLISMO</a:t>
            </a:r>
            <a:endParaRPr lang="pt-PT" sz="20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639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0" y="1447800"/>
            <a:ext cx="9131490" cy="5392161"/>
          </a:xfrm>
          <a:prstGeom prst="rect">
            <a:avLst/>
          </a:prstGeom>
        </p:spPr>
      </p:pic>
      <p:sp>
        <p:nvSpPr>
          <p:cNvPr id="27" name="object 7"/>
          <p:cNvSpPr txBox="1"/>
          <p:nvPr/>
        </p:nvSpPr>
        <p:spPr>
          <a:xfrm>
            <a:off x="5867400" y="782633"/>
            <a:ext cx="2625948" cy="279564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6360" algn="ctr">
              <a:lnSpc>
                <a:spcPct val="100000"/>
              </a:lnSpc>
              <a:spcBef>
                <a:spcPts val="260"/>
              </a:spcBef>
            </a:pPr>
            <a:r>
              <a:rPr lang="pt-PT" sz="1600" b="1" dirty="0" smtClean="0">
                <a:latin typeface="Arial"/>
                <a:cs typeface="Arial"/>
              </a:rPr>
              <a:t>Início </a:t>
            </a:r>
            <a:r>
              <a:rPr lang="pt-PT" sz="1600" b="1" dirty="0" smtClean="0">
                <a:latin typeface="Arial"/>
                <a:cs typeface="Arial"/>
              </a:rPr>
              <a:t>de cada volta</a:t>
            </a:r>
          </a:p>
        </p:txBody>
      </p:sp>
      <p:sp>
        <p:nvSpPr>
          <p:cNvPr id="32" name="AutoShape 56"/>
          <p:cNvSpPr>
            <a:spLocks noChangeArrowheads="1"/>
          </p:cNvSpPr>
          <p:nvPr/>
        </p:nvSpPr>
        <p:spPr bwMode="auto">
          <a:xfrm rot="9598630">
            <a:off x="2133600" y="5410200"/>
            <a:ext cx="423862" cy="173037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33" name="AutoShape 56"/>
          <p:cNvSpPr>
            <a:spLocks noChangeArrowheads="1"/>
          </p:cNvSpPr>
          <p:nvPr/>
        </p:nvSpPr>
        <p:spPr bwMode="auto">
          <a:xfrm rot="20643440">
            <a:off x="6264013" y="3331484"/>
            <a:ext cx="423862" cy="173037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5" name="Forma livre 4"/>
          <p:cNvSpPr/>
          <p:nvPr/>
        </p:nvSpPr>
        <p:spPr>
          <a:xfrm>
            <a:off x="619125" y="2905125"/>
            <a:ext cx="7305675" cy="2962275"/>
          </a:xfrm>
          <a:custGeom>
            <a:avLst/>
            <a:gdLst>
              <a:gd name="connsiteX0" fmla="*/ 0 w 7305675"/>
              <a:gd name="connsiteY0" fmla="*/ 2962275 h 2962275"/>
              <a:gd name="connsiteX1" fmla="*/ 9525 w 7305675"/>
              <a:gd name="connsiteY1" fmla="*/ 2876550 h 2962275"/>
              <a:gd name="connsiteX2" fmla="*/ 76200 w 7305675"/>
              <a:gd name="connsiteY2" fmla="*/ 2809875 h 2962275"/>
              <a:gd name="connsiteX3" fmla="*/ 104775 w 7305675"/>
              <a:gd name="connsiteY3" fmla="*/ 2790825 h 2962275"/>
              <a:gd name="connsiteX4" fmla="*/ 133350 w 7305675"/>
              <a:gd name="connsiteY4" fmla="*/ 2752725 h 2962275"/>
              <a:gd name="connsiteX5" fmla="*/ 266700 w 7305675"/>
              <a:gd name="connsiteY5" fmla="*/ 2724150 h 2962275"/>
              <a:gd name="connsiteX6" fmla="*/ 352425 w 7305675"/>
              <a:gd name="connsiteY6" fmla="*/ 2705100 h 2962275"/>
              <a:gd name="connsiteX7" fmla="*/ 438150 w 7305675"/>
              <a:gd name="connsiteY7" fmla="*/ 2647950 h 2962275"/>
              <a:gd name="connsiteX8" fmla="*/ 466725 w 7305675"/>
              <a:gd name="connsiteY8" fmla="*/ 2628900 h 2962275"/>
              <a:gd name="connsiteX9" fmla="*/ 647700 w 7305675"/>
              <a:gd name="connsiteY9" fmla="*/ 2638425 h 2962275"/>
              <a:gd name="connsiteX10" fmla="*/ 676275 w 7305675"/>
              <a:gd name="connsiteY10" fmla="*/ 2657475 h 2962275"/>
              <a:gd name="connsiteX11" fmla="*/ 800100 w 7305675"/>
              <a:gd name="connsiteY11" fmla="*/ 2667000 h 2962275"/>
              <a:gd name="connsiteX12" fmla="*/ 866775 w 7305675"/>
              <a:gd name="connsiteY12" fmla="*/ 2657475 h 2962275"/>
              <a:gd name="connsiteX13" fmla="*/ 923925 w 7305675"/>
              <a:gd name="connsiteY13" fmla="*/ 2638425 h 2962275"/>
              <a:gd name="connsiteX14" fmla="*/ 981075 w 7305675"/>
              <a:gd name="connsiteY14" fmla="*/ 2619375 h 2962275"/>
              <a:gd name="connsiteX15" fmla="*/ 1009650 w 7305675"/>
              <a:gd name="connsiteY15" fmla="*/ 2609850 h 2962275"/>
              <a:gd name="connsiteX16" fmla="*/ 1057275 w 7305675"/>
              <a:gd name="connsiteY16" fmla="*/ 2600325 h 2962275"/>
              <a:gd name="connsiteX17" fmla="*/ 1114425 w 7305675"/>
              <a:gd name="connsiteY17" fmla="*/ 2581275 h 2962275"/>
              <a:gd name="connsiteX18" fmla="*/ 1238250 w 7305675"/>
              <a:gd name="connsiteY18" fmla="*/ 2552700 h 2962275"/>
              <a:gd name="connsiteX19" fmla="*/ 1343025 w 7305675"/>
              <a:gd name="connsiteY19" fmla="*/ 2543175 h 2962275"/>
              <a:gd name="connsiteX20" fmla="*/ 1409700 w 7305675"/>
              <a:gd name="connsiteY20" fmla="*/ 2533650 h 2962275"/>
              <a:gd name="connsiteX21" fmla="*/ 1533525 w 7305675"/>
              <a:gd name="connsiteY21" fmla="*/ 2514600 h 2962275"/>
              <a:gd name="connsiteX22" fmla="*/ 1600200 w 7305675"/>
              <a:gd name="connsiteY22" fmla="*/ 2495550 h 2962275"/>
              <a:gd name="connsiteX23" fmla="*/ 1628775 w 7305675"/>
              <a:gd name="connsiteY23" fmla="*/ 2476500 h 2962275"/>
              <a:gd name="connsiteX24" fmla="*/ 1676400 w 7305675"/>
              <a:gd name="connsiteY24" fmla="*/ 2419350 h 2962275"/>
              <a:gd name="connsiteX25" fmla="*/ 1743075 w 7305675"/>
              <a:gd name="connsiteY25" fmla="*/ 2400300 h 2962275"/>
              <a:gd name="connsiteX26" fmla="*/ 1866900 w 7305675"/>
              <a:gd name="connsiteY26" fmla="*/ 2371725 h 2962275"/>
              <a:gd name="connsiteX27" fmla="*/ 1943100 w 7305675"/>
              <a:gd name="connsiteY27" fmla="*/ 2352675 h 2962275"/>
              <a:gd name="connsiteX28" fmla="*/ 1981200 w 7305675"/>
              <a:gd name="connsiteY28" fmla="*/ 2343150 h 2962275"/>
              <a:gd name="connsiteX29" fmla="*/ 2066925 w 7305675"/>
              <a:gd name="connsiteY29" fmla="*/ 2324100 h 2962275"/>
              <a:gd name="connsiteX30" fmla="*/ 2095500 w 7305675"/>
              <a:gd name="connsiteY30" fmla="*/ 2314575 h 2962275"/>
              <a:gd name="connsiteX31" fmla="*/ 2143125 w 7305675"/>
              <a:gd name="connsiteY31" fmla="*/ 2266950 h 2962275"/>
              <a:gd name="connsiteX32" fmla="*/ 2162175 w 7305675"/>
              <a:gd name="connsiteY32" fmla="*/ 2238375 h 2962275"/>
              <a:gd name="connsiteX33" fmla="*/ 2219325 w 7305675"/>
              <a:gd name="connsiteY33" fmla="*/ 2228850 h 2962275"/>
              <a:gd name="connsiteX34" fmla="*/ 2295525 w 7305675"/>
              <a:gd name="connsiteY34" fmla="*/ 2200275 h 2962275"/>
              <a:gd name="connsiteX35" fmla="*/ 2333625 w 7305675"/>
              <a:gd name="connsiteY35" fmla="*/ 2181225 h 2962275"/>
              <a:gd name="connsiteX36" fmla="*/ 2362200 w 7305675"/>
              <a:gd name="connsiteY36" fmla="*/ 2152650 h 2962275"/>
              <a:gd name="connsiteX37" fmla="*/ 2419350 w 7305675"/>
              <a:gd name="connsiteY37" fmla="*/ 2095500 h 2962275"/>
              <a:gd name="connsiteX38" fmla="*/ 2466975 w 7305675"/>
              <a:gd name="connsiteY38" fmla="*/ 2085975 h 2962275"/>
              <a:gd name="connsiteX39" fmla="*/ 2543175 w 7305675"/>
              <a:gd name="connsiteY39" fmla="*/ 2047875 h 2962275"/>
              <a:gd name="connsiteX40" fmla="*/ 2600325 w 7305675"/>
              <a:gd name="connsiteY40" fmla="*/ 2028825 h 2962275"/>
              <a:gd name="connsiteX41" fmla="*/ 2705100 w 7305675"/>
              <a:gd name="connsiteY41" fmla="*/ 2009775 h 2962275"/>
              <a:gd name="connsiteX42" fmla="*/ 3333750 w 7305675"/>
              <a:gd name="connsiteY42" fmla="*/ 2000250 h 2962275"/>
              <a:gd name="connsiteX43" fmla="*/ 3362325 w 7305675"/>
              <a:gd name="connsiteY43" fmla="*/ 1990725 h 2962275"/>
              <a:gd name="connsiteX44" fmla="*/ 3409950 w 7305675"/>
              <a:gd name="connsiteY44" fmla="*/ 1981200 h 2962275"/>
              <a:gd name="connsiteX45" fmla="*/ 3495675 w 7305675"/>
              <a:gd name="connsiteY45" fmla="*/ 1914525 h 2962275"/>
              <a:gd name="connsiteX46" fmla="*/ 3514725 w 7305675"/>
              <a:gd name="connsiteY46" fmla="*/ 1885950 h 2962275"/>
              <a:gd name="connsiteX47" fmla="*/ 3552825 w 7305675"/>
              <a:gd name="connsiteY47" fmla="*/ 1866900 h 2962275"/>
              <a:gd name="connsiteX48" fmla="*/ 3581400 w 7305675"/>
              <a:gd name="connsiteY48" fmla="*/ 1838325 h 2962275"/>
              <a:gd name="connsiteX49" fmla="*/ 3648075 w 7305675"/>
              <a:gd name="connsiteY49" fmla="*/ 1771650 h 2962275"/>
              <a:gd name="connsiteX50" fmla="*/ 3705225 w 7305675"/>
              <a:gd name="connsiteY50" fmla="*/ 1714500 h 2962275"/>
              <a:gd name="connsiteX51" fmla="*/ 3771900 w 7305675"/>
              <a:gd name="connsiteY51" fmla="*/ 1638300 h 2962275"/>
              <a:gd name="connsiteX52" fmla="*/ 3800475 w 7305675"/>
              <a:gd name="connsiteY52" fmla="*/ 1609725 h 2962275"/>
              <a:gd name="connsiteX53" fmla="*/ 3876675 w 7305675"/>
              <a:gd name="connsiteY53" fmla="*/ 1562100 h 2962275"/>
              <a:gd name="connsiteX54" fmla="*/ 3933825 w 7305675"/>
              <a:gd name="connsiteY54" fmla="*/ 1524000 h 2962275"/>
              <a:gd name="connsiteX55" fmla="*/ 4010025 w 7305675"/>
              <a:gd name="connsiteY55" fmla="*/ 1495425 h 2962275"/>
              <a:gd name="connsiteX56" fmla="*/ 4019550 w 7305675"/>
              <a:gd name="connsiteY56" fmla="*/ 1400175 h 2962275"/>
              <a:gd name="connsiteX57" fmla="*/ 4029075 w 7305675"/>
              <a:gd name="connsiteY57" fmla="*/ 1371600 h 2962275"/>
              <a:gd name="connsiteX58" fmla="*/ 4038600 w 7305675"/>
              <a:gd name="connsiteY58" fmla="*/ 1314450 h 2962275"/>
              <a:gd name="connsiteX59" fmla="*/ 4095750 w 7305675"/>
              <a:gd name="connsiteY59" fmla="*/ 1257300 h 2962275"/>
              <a:gd name="connsiteX60" fmla="*/ 4133850 w 7305675"/>
              <a:gd name="connsiteY60" fmla="*/ 1247775 h 2962275"/>
              <a:gd name="connsiteX61" fmla="*/ 4171950 w 7305675"/>
              <a:gd name="connsiteY61" fmla="*/ 1228725 h 2962275"/>
              <a:gd name="connsiteX62" fmla="*/ 4229100 w 7305675"/>
              <a:gd name="connsiteY62" fmla="*/ 1200150 h 2962275"/>
              <a:gd name="connsiteX63" fmla="*/ 4410075 w 7305675"/>
              <a:gd name="connsiteY63" fmla="*/ 1190625 h 2962275"/>
              <a:gd name="connsiteX64" fmla="*/ 4810125 w 7305675"/>
              <a:gd name="connsiteY64" fmla="*/ 1171575 h 2962275"/>
              <a:gd name="connsiteX65" fmla="*/ 4895850 w 7305675"/>
              <a:gd name="connsiteY65" fmla="*/ 1133475 h 2962275"/>
              <a:gd name="connsiteX66" fmla="*/ 4924425 w 7305675"/>
              <a:gd name="connsiteY66" fmla="*/ 1123950 h 2962275"/>
              <a:gd name="connsiteX67" fmla="*/ 4972050 w 7305675"/>
              <a:gd name="connsiteY67" fmla="*/ 1104900 h 2962275"/>
              <a:gd name="connsiteX68" fmla="*/ 5029200 w 7305675"/>
              <a:gd name="connsiteY68" fmla="*/ 1085850 h 2962275"/>
              <a:gd name="connsiteX69" fmla="*/ 5067300 w 7305675"/>
              <a:gd name="connsiteY69" fmla="*/ 1066800 h 2962275"/>
              <a:gd name="connsiteX70" fmla="*/ 5095875 w 7305675"/>
              <a:gd name="connsiteY70" fmla="*/ 1047750 h 2962275"/>
              <a:gd name="connsiteX71" fmla="*/ 5124450 w 7305675"/>
              <a:gd name="connsiteY71" fmla="*/ 1038225 h 2962275"/>
              <a:gd name="connsiteX72" fmla="*/ 5200650 w 7305675"/>
              <a:gd name="connsiteY72" fmla="*/ 1019175 h 2962275"/>
              <a:gd name="connsiteX73" fmla="*/ 5324475 w 7305675"/>
              <a:gd name="connsiteY73" fmla="*/ 1000125 h 2962275"/>
              <a:gd name="connsiteX74" fmla="*/ 5353050 w 7305675"/>
              <a:gd name="connsiteY74" fmla="*/ 981075 h 2962275"/>
              <a:gd name="connsiteX75" fmla="*/ 5381625 w 7305675"/>
              <a:gd name="connsiteY75" fmla="*/ 971550 h 2962275"/>
              <a:gd name="connsiteX76" fmla="*/ 5429250 w 7305675"/>
              <a:gd name="connsiteY76" fmla="*/ 914400 h 2962275"/>
              <a:gd name="connsiteX77" fmla="*/ 5457825 w 7305675"/>
              <a:gd name="connsiteY77" fmla="*/ 895350 h 2962275"/>
              <a:gd name="connsiteX78" fmla="*/ 5514975 w 7305675"/>
              <a:gd name="connsiteY78" fmla="*/ 876300 h 2962275"/>
              <a:gd name="connsiteX79" fmla="*/ 5543550 w 7305675"/>
              <a:gd name="connsiteY79" fmla="*/ 866775 h 2962275"/>
              <a:gd name="connsiteX80" fmla="*/ 5572125 w 7305675"/>
              <a:gd name="connsiteY80" fmla="*/ 847725 h 2962275"/>
              <a:gd name="connsiteX81" fmla="*/ 5619750 w 7305675"/>
              <a:gd name="connsiteY81" fmla="*/ 790575 h 2962275"/>
              <a:gd name="connsiteX82" fmla="*/ 5695950 w 7305675"/>
              <a:gd name="connsiteY82" fmla="*/ 752475 h 2962275"/>
              <a:gd name="connsiteX83" fmla="*/ 5753100 w 7305675"/>
              <a:gd name="connsiteY83" fmla="*/ 704850 h 2962275"/>
              <a:gd name="connsiteX84" fmla="*/ 5781675 w 7305675"/>
              <a:gd name="connsiteY84" fmla="*/ 695325 h 2962275"/>
              <a:gd name="connsiteX85" fmla="*/ 5810250 w 7305675"/>
              <a:gd name="connsiteY85" fmla="*/ 676275 h 2962275"/>
              <a:gd name="connsiteX86" fmla="*/ 5953125 w 7305675"/>
              <a:gd name="connsiteY86" fmla="*/ 638175 h 2962275"/>
              <a:gd name="connsiteX87" fmla="*/ 5981700 w 7305675"/>
              <a:gd name="connsiteY87" fmla="*/ 619125 h 2962275"/>
              <a:gd name="connsiteX88" fmla="*/ 6010275 w 7305675"/>
              <a:gd name="connsiteY88" fmla="*/ 609600 h 2962275"/>
              <a:gd name="connsiteX89" fmla="*/ 6105525 w 7305675"/>
              <a:gd name="connsiteY89" fmla="*/ 590550 h 2962275"/>
              <a:gd name="connsiteX90" fmla="*/ 6134100 w 7305675"/>
              <a:gd name="connsiteY90" fmla="*/ 581025 h 2962275"/>
              <a:gd name="connsiteX91" fmla="*/ 6172200 w 7305675"/>
              <a:gd name="connsiteY91" fmla="*/ 571500 h 2962275"/>
              <a:gd name="connsiteX92" fmla="*/ 6200775 w 7305675"/>
              <a:gd name="connsiteY92" fmla="*/ 542925 h 2962275"/>
              <a:gd name="connsiteX93" fmla="*/ 6229350 w 7305675"/>
              <a:gd name="connsiteY93" fmla="*/ 485775 h 2962275"/>
              <a:gd name="connsiteX94" fmla="*/ 6286500 w 7305675"/>
              <a:gd name="connsiteY94" fmla="*/ 476250 h 2962275"/>
              <a:gd name="connsiteX95" fmla="*/ 6324600 w 7305675"/>
              <a:gd name="connsiteY95" fmla="*/ 466725 h 2962275"/>
              <a:gd name="connsiteX96" fmla="*/ 6381750 w 7305675"/>
              <a:gd name="connsiteY96" fmla="*/ 457200 h 2962275"/>
              <a:gd name="connsiteX97" fmla="*/ 6438900 w 7305675"/>
              <a:gd name="connsiteY97" fmla="*/ 438150 h 2962275"/>
              <a:gd name="connsiteX98" fmla="*/ 6505575 w 7305675"/>
              <a:gd name="connsiteY98" fmla="*/ 419100 h 2962275"/>
              <a:gd name="connsiteX99" fmla="*/ 6543675 w 7305675"/>
              <a:gd name="connsiteY99" fmla="*/ 409575 h 2962275"/>
              <a:gd name="connsiteX100" fmla="*/ 6600825 w 7305675"/>
              <a:gd name="connsiteY100" fmla="*/ 390525 h 2962275"/>
              <a:gd name="connsiteX101" fmla="*/ 6629400 w 7305675"/>
              <a:gd name="connsiteY101" fmla="*/ 381000 h 2962275"/>
              <a:gd name="connsiteX102" fmla="*/ 6715125 w 7305675"/>
              <a:gd name="connsiteY102" fmla="*/ 361950 h 2962275"/>
              <a:gd name="connsiteX103" fmla="*/ 6743700 w 7305675"/>
              <a:gd name="connsiteY103" fmla="*/ 342900 h 2962275"/>
              <a:gd name="connsiteX104" fmla="*/ 6762750 w 7305675"/>
              <a:gd name="connsiteY104" fmla="*/ 304800 h 2962275"/>
              <a:gd name="connsiteX105" fmla="*/ 6791325 w 7305675"/>
              <a:gd name="connsiteY105" fmla="*/ 285750 h 2962275"/>
              <a:gd name="connsiteX106" fmla="*/ 6829425 w 7305675"/>
              <a:gd name="connsiteY106" fmla="*/ 257175 h 2962275"/>
              <a:gd name="connsiteX107" fmla="*/ 6886575 w 7305675"/>
              <a:gd name="connsiteY107" fmla="*/ 238125 h 2962275"/>
              <a:gd name="connsiteX108" fmla="*/ 6943725 w 7305675"/>
              <a:gd name="connsiteY108" fmla="*/ 209550 h 2962275"/>
              <a:gd name="connsiteX109" fmla="*/ 6972300 w 7305675"/>
              <a:gd name="connsiteY109" fmla="*/ 190500 h 2962275"/>
              <a:gd name="connsiteX110" fmla="*/ 7019925 w 7305675"/>
              <a:gd name="connsiteY110" fmla="*/ 180975 h 2962275"/>
              <a:gd name="connsiteX111" fmla="*/ 7058025 w 7305675"/>
              <a:gd name="connsiteY111" fmla="*/ 161925 h 2962275"/>
              <a:gd name="connsiteX112" fmla="*/ 7086600 w 7305675"/>
              <a:gd name="connsiteY112" fmla="*/ 152400 h 2962275"/>
              <a:gd name="connsiteX113" fmla="*/ 7143750 w 7305675"/>
              <a:gd name="connsiteY113" fmla="*/ 114300 h 2962275"/>
              <a:gd name="connsiteX114" fmla="*/ 7153275 w 7305675"/>
              <a:gd name="connsiteY114" fmla="*/ 85725 h 2962275"/>
              <a:gd name="connsiteX115" fmla="*/ 7191375 w 7305675"/>
              <a:gd name="connsiteY115" fmla="*/ 76200 h 2962275"/>
              <a:gd name="connsiteX116" fmla="*/ 7248525 w 7305675"/>
              <a:gd name="connsiteY116" fmla="*/ 57150 h 2962275"/>
              <a:gd name="connsiteX117" fmla="*/ 7277100 w 7305675"/>
              <a:gd name="connsiteY117" fmla="*/ 47625 h 2962275"/>
              <a:gd name="connsiteX118" fmla="*/ 7305675 w 7305675"/>
              <a:gd name="connsiteY118" fmla="*/ 0 h 296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7305675" h="2962275">
                <a:moveTo>
                  <a:pt x="0" y="2962275"/>
                </a:moveTo>
                <a:cubicBezTo>
                  <a:pt x="3175" y="2933700"/>
                  <a:pt x="1070" y="2904029"/>
                  <a:pt x="9525" y="2876550"/>
                </a:cubicBezTo>
                <a:cubicBezTo>
                  <a:pt x="18111" y="2848646"/>
                  <a:pt x="54914" y="2825079"/>
                  <a:pt x="76200" y="2809875"/>
                </a:cubicBezTo>
                <a:cubicBezTo>
                  <a:pt x="85515" y="2803221"/>
                  <a:pt x="96680" y="2798920"/>
                  <a:pt x="104775" y="2790825"/>
                </a:cubicBezTo>
                <a:cubicBezTo>
                  <a:pt x="116000" y="2779600"/>
                  <a:pt x="120141" y="2761531"/>
                  <a:pt x="133350" y="2752725"/>
                </a:cubicBezTo>
                <a:cubicBezTo>
                  <a:pt x="166094" y="2730896"/>
                  <a:pt x="232643" y="2729390"/>
                  <a:pt x="266700" y="2724150"/>
                </a:cubicBezTo>
                <a:cubicBezTo>
                  <a:pt x="298140" y="2719313"/>
                  <a:pt x="322086" y="2712685"/>
                  <a:pt x="352425" y="2705100"/>
                </a:cubicBezTo>
                <a:lnTo>
                  <a:pt x="438150" y="2647950"/>
                </a:lnTo>
                <a:lnTo>
                  <a:pt x="466725" y="2628900"/>
                </a:lnTo>
                <a:cubicBezTo>
                  <a:pt x="527050" y="2632075"/>
                  <a:pt x="587845" y="2630263"/>
                  <a:pt x="647700" y="2638425"/>
                </a:cubicBezTo>
                <a:cubicBezTo>
                  <a:pt x="659043" y="2639972"/>
                  <a:pt x="665023" y="2655365"/>
                  <a:pt x="676275" y="2657475"/>
                </a:cubicBezTo>
                <a:cubicBezTo>
                  <a:pt x="716963" y="2665104"/>
                  <a:pt x="758825" y="2663825"/>
                  <a:pt x="800100" y="2667000"/>
                </a:cubicBezTo>
                <a:cubicBezTo>
                  <a:pt x="822325" y="2663825"/>
                  <a:pt x="844899" y="2662523"/>
                  <a:pt x="866775" y="2657475"/>
                </a:cubicBezTo>
                <a:cubicBezTo>
                  <a:pt x="886341" y="2652960"/>
                  <a:pt x="904875" y="2644775"/>
                  <a:pt x="923925" y="2638425"/>
                </a:cubicBezTo>
                <a:lnTo>
                  <a:pt x="981075" y="2619375"/>
                </a:lnTo>
                <a:cubicBezTo>
                  <a:pt x="990600" y="2616200"/>
                  <a:pt x="999805" y="2611819"/>
                  <a:pt x="1009650" y="2609850"/>
                </a:cubicBezTo>
                <a:cubicBezTo>
                  <a:pt x="1025525" y="2606675"/>
                  <a:pt x="1041656" y="2604585"/>
                  <a:pt x="1057275" y="2600325"/>
                </a:cubicBezTo>
                <a:cubicBezTo>
                  <a:pt x="1076648" y="2595041"/>
                  <a:pt x="1094944" y="2586145"/>
                  <a:pt x="1114425" y="2581275"/>
                </a:cubicBezTo>
                <a:cubicBezTo>
                  <a:pt x="1135208" y="2576079"/>
                  <a:pt x="1208931" y="2556365"/>
                  <a:pt x="1238250" y="2552700"/>
                </a:cubicBezTo>
                <a:cubicBezTo>
                  <a:pt x="1273048" y="2548350"/>
                  <a:pt x="1308170" y="2547048"/>
                  <a:pt x="1343025" y="2543175"/>
                </a:cubicBezTo>
                <a:cubicBezTo>
                  <a:pt x="1365338" y="2540696"/>
                  <a:pt x="1387446" y="2536617"/>
                  <a:pt x="1409700" y="2533650"/>
                </a:cubicBezTo>
                <a:cubicBezTo>
                  <a:pt x="1481867" y="2524028"/>
                  <a:pt x="1473510" y="2527937"/>
                  <a:pt x="1533525" y="2514600"/>
                </a:cubicBezTo>
                <a:cubicBezTo>
                  <a:pt x="1544512" y="2512159"/>
                  <a:pt x="1587472" y="2501914"/>
                  <a:pt x="1600200" y="2495550"/>
                </a:cubicBezTo>
                <a:cubicBezTo>
                  <a:pt x="1610439" y="2490430"/>
                  <a:pt x="1619250" y="2482850"/>
                  <a:pt x="1628775" y="2476500"/>
                </a:cubicBezTo>
                <a:cubicBezTo>
                  <a:pt x="1642832" y="2455415"/>
                  <a:pt x="1654398" y="2434018"/>
                  <a:pt x="1676400" y="2419350"/>
                </a:cubicBezTo>
                <a:cubicBezTo>
                  <a:pt x="1685130" y="2413530"/>
                  <a:pt x="1737302" y="2402032"/>
                  <a:pt x="1743075" y="2400300"/>
                </a:cubicBezTo>
                <a:cubicBezTo>
                  <a:pt x="1891911" y="2355649"/>
                  <a:pt x="1701651" y="2404775"/>
                  <a:pt x="1866900" y="2371725"/>
                </a:cubicBezTo>
                <a:cubicBezTo>
                  <a:pt x="1892573" y="2366590"/>
                  <a:pt x="1917700" y="2359025"/>
                  <a:pt x="1943100" y="2352675"/>
                </a:cubicBezTo>
                <a:cubicBezTo>
                  <a:pt x="1955800" y="2349500"/>
                  <a:pt x="1968363" y="2345717"/>
                  <a:pt x="1981200" y="2343150"/>
                </a:cubicBezTo>
                <a:cubicBezTo>
                  <a:pt x="2013936" y="2336603"/>
                  <a:pt x="2035538" y="2333068"/>
                  <a:pt x="2066925" y="2324100"/>
                </a:cubicBezTo>
                <a:cubicBezTo>
                  <a:pt x="2076579" y="2321342"/>
                  <a:pt x="2085975" y="2317750"/>
                  <a:pt x="2095500" y="2314575"/>
                </a:cubicBezTo>
                <a:cubicBezTo>
                  <a:pt x="2146300" y="2238375"/>
                  <a:pt x="2079625" y="2330450"/>
                  <a:pt x="2143125" y="2266950"/>
                </a:cubicBezTo>
                <a:cubicBezTo>
                  <a:pt x="2151220" y="2258855"/>
                  <a:pt x="2151936" y="2243495"/>
                  <a:pt x="2162175" y="2238375"/>
                </a:cubicBezTo>
                <a:cubicBezTo>
                  <a:pt x="2179449" y="2229738"/>
                  <a:pt x="2200472" y="2233040"/>
                  <a:pt x="2219325" y="2228850"/>
                </a:cubicBezTo>
                <a:cubicBezTo>
                  <a:pt x="2235035" y="2225359"/>
                  <a:pt x="2288109" y="2203571"/>
                  <a:pt x="2295525" y="2200275"/>
                </a:cubicBezTo>
                <a:cubicBezTo>
                  <a:pt x="2308500" y="2194508"/>
                  <a:pt x="2322071" y="2189478"/>
                  <a:pt x="2333625" y="2181225"/>
                </a:cubicBezTo>
                <a:cubicBezTo>
                  <a:pt x="2344586" y="2173395"/>
                  <a:pt x="2353434" y="2162877"/>
                  <a:pt x="2362200" y="2152650"/>
                </a:cubicBezTo>
                <a:cubicBezTo>
                  <a:pt x="2383758" y="2127499"/>
                  <a:pt x="2387579" y="2107414"/>
                  <a:pt x="2419350" y="2095500"/>
                </a:cubicBezTo>
                <a:cubicBezTo>
                  <a:pt x="2434509" y="2089816"/>
                  <a:pt x="2451100" y="2089150"/>
                  <a:pt x="2466975" y="2085975"/>
                </a:cubicBezTo>
                <a:cubicBezTo>
                  <a:pt x="2492375" y="2073275"/>
                  <a:pt x="2516234" y="2056855"/>
                  <a:pt x="2543175" y="2047875"/>
                </a:cubicBezTo>
                <a:cubicBezTo>
                  <a:pt x="2562225" y="2041525"/>
                  <a:pt x="2580634" y="2032763"/>
                  <a:pt x="2600325" y="2028825"/>
                </a:cubicBezTo>
                <a:cubicBezTo>
                  <a:pt x="2617457" y="2025399"/>
                  <a:pt x="2690948" y="2010168"/>
                  <a:pt x="2705100" y="2009775"/>
                </a:cubicBezTo>
                <a:cubicBezTo>
                  <a:pt x="2914593" y="2003956"/>
                  <a:pt x="3124200" y="2003425"/>
                  <a:pt x="3333750" y="2000250"/>
                </a:cubicBezTo>
                <a:cubicBezTo>
                  <a:pt x="3343275" y="1997075"/>
                  <a:pt x="3352585" y="1993160"/>
                  <a:pt x="3362325" y="1990725"/>
                </a:cubicBezTo>
                <a:cubicBezTo>
                  <a:pt x="3378031" y="1986798"/>
                  <a:pt x="3395212" y="1987899"/>
                  <a:pt x="3409950" y="1981200"/>
                </a:cubicBezTo>
                <a:cubicBezTo>
                  <a:pt x="3438444" y="1968248"/>
                  <a:pt x="3474365" y="1940097"/>
                  <a:pt x="3495675" y="1914525"/>
                </a:cubicBezTo>
                <a:cubicBezTo>
                  <a:pt x="3503004" y="1905731"/>
                  <a:pt x="3505931" y="1893279"/>
                  <a:pt x="3514725" y="1885950"/>
                </a:cubicBezTo>
                <a:cubicBezTo>
                  <a:pt x="3525633" y="1876860"/>
                  <a:pt x="3541271" y="1875153"/>
                  <a:pt x="3552825" y="1866900"/>
                </a:cubicBezTo>
                <a:cubicBezTo>
                  <a:pt x="3563786" y="1859070"/>
                  <a:pt x="3571875" y="1847850"/>
                  <a:pt x="3581400" y="1838325"/>
                </a:cubicBezTo>
                <a:cubicBezTo>
                  <a:pt x="3609655" y="1753559"/>
                  <a:pt x="3556369" y="1893924"/>
                  <a:pt x="3648075" y="1771650"/>
                </a:cubicBezTo>
                <a:cubicBezTo>
                  <a:pt x="3702833" y="1698639"/>
                  <a:pt x="3649513" y="1760926"/>
                  <a:pt x="3705225" y="1714500"/>
                </a:cubicBezTo>
                <a:cubicBezTo>
                  <a:pt x="3735717" y="1689090"/>
                  <a:pt x="3744188" y="1669971"/>
                  <a:pt x="3771900" y="1638300"/>
                </a:cubicBezTo>
                <a:cubicBezTo>
                  <a:pt x="3780770" y="1628163"/>
                  <a:pt x="3790248" y="1618491"/>
                  <a:pt x="3800475" y="1609725"/>
                </a:cubicBezTo>
                <a:cubicBezTo>
                  <a:pt x="3852065" y="1565505"/>
                  <a:pt x="3822470" y="1594623"/>
                  <a:pt x="3876675" y="1562100"/>
                </a:cubicBezTo>
                <a:cubicBezTo>
                  <a:pt x="3896308" y="1550320"/>
                  <a:pt x="3912105" y="1531240"/>
                  <a:pt x="3933825" y="1524000"/>
                </a:cubicBezTo>
                <a:cubicBezTo>
                  <a:pt x="3978620" y="1509068"/>
                  <a:pt x="3953078" y="1518204"/>
                  <a:pt x="4010025" y="1495425"/>
                </a:cubicBezTo>
                <a:cubicBezTo>
                  <a:pt x="4013200" y="1463675"/>
                  <a:pt x="4014698" y="1431712"/>
                  <a:pt x="4019550" y="1400175"/>
                </a:cubicBezTo>
                <a:cubicBezTo>
                  <a:pt x="4021077" y="1390252"/>
                  <a:pt x="4026897" y="1381401"/>
                  <a:pt x="4029075" y="1371600"/>
                </a:cubicBezTo>
                <a:cubicBezTo>
                  <a:pt x="4033265" y="1352747"/>
                  <a:pt x="4031427" y="1332381"/>
                  <a:pt x="4038600" y="1314450"/>
                </a:cubicBezTo>
                <a:cubicBezTo>
                  <a:pt x="4047421" y="1292398"/>
                  <a:pt x="4073164" y="1266980"/>
                  <a:pt x="4095750" y="1257300"/>
                </a:cubicBezTo>
                <a:cubicBezTo>
                  <a:pt x="4107782" y="1252143"/>
                  <a:pt x="4121593" y="1252372"/>
                  <a:pt x="4133850" y="1247775"/>
                </a:cubicBezTo>
                <a:cubicBezTo>
                  <a:pt x="4147145" y="1242789"/>
                  <a:pt x="4159622" y="1235770"/>
                  <a:pt x="4171950" y="1228725"/>
                </a:cubicBezTo>
                <a:cubicBezTo>
                  <a:pt x="4193514" y="1216403"/>
                  <a:pt x="4203141" y="1202510"/>
                  <a:pt x="4229100" y="1200150"/>
                </a:cubicBezTo>
                <a:cubicBezTo>
                  <a:pt x="4289260" y="1194681"/>
                  <a:pt x="4349750" y="1193800"/>
                  <a:pt x="4410075" y="1190625"/>
                </a:cubicBezTo>
                <a:cubicBezTo>
                  <a:pt x="4589601" y="1154720"/>
                  <a:pt x="4320545" y="1205732"/>
                  <a:pt x="4810125" y="1171575"/>
                </a:cubicBezTo>
                <a:cubicBezTo>
                  <a:pt x="4867242" y="1167590"/>
                  <a:pt x="4856777" y="1153011"/>
                  <a:pt x="4895850" y="1133475"/>
                </a:cubicBezTo>
                <a:cubicBezTo>
                  <a:pt x="4904830" y="1128985"/>
                  <a:pt x="4915024" y="1127475"/>
                  <a:pt x="4924425" y="1123950"/>
                </a:cubicBezTo>
                <a:cubicBezTo>
                  <a:pt x="4940434" y="1117947"/>
                  <a:pt x="4955982" y="1110743"/>
                  <a:pt x="4972050" y="1104900"/>
                </a:cubicBezTo>
                <a:cubicBezTo>
                  <a:pt x="4990921" y="1098038"/>
                  <a:pt x="5011239" y="1094830"/>
                  <a:pt x="5029200" y="1085850"/>
                </a:cubicBezTo>
                <a:cubicBezTo>
                  <a:pt x="5041900" y="1079500"/>
                  <a:pt x="5054972" y="1073845"/>
                  <a:pt x="5067300" y="1066800"/>
                </a:cubicBezTo>
                <a:cubicBezTo>
                  <a:pt x="5077239" y="1061120"/>
                  <a:pt x="5085636" y="1052870"/>
                  <a:pt x="5095875" y="1047750"/>
                </a:cubicBezTo>
                <a:cubicBezTo>
                  <a:pt x="5104855" y="1043260"/>
                  <a:pt x="5114764" y="1040867"/>
                  <a:pt x="5124450" y="1038225"/>
                </a:cubicBezTo>
                <a:cubicBezTo>
                  <a:pt x="5149709" y="1031336"/>
                  <a:pt x="5174670" y="1022422"/>
                  <a:pt x="5200650" y="1019175"/>
                </a:cubicBezTo>
                <a:cubicBezTo>
                  <a:pt x="5292914" y="1007642"/>
                  <a:pt x="5251749" y="1014670"/>
                  <a:pt x="5324475" y="1000125"/>
                </a:cubicBezTo>
                <a:cubicBezTo>
                  <a:pt x="5334000" y="993775"/>
                  <a:pt x="5342811" y="986195"/>
                  <a:pt x="5353050" y="981075"/>
                </a:cubicBezTo>
                <a:cubicBezTo>
                  <a:pt x="5362030" y="976585"/>
                  <a:pt x="5373271" y="977119"/>
                  <a:pt x="5381625" y="971550"/>
                </a:cubicBezTo>
                <a:cubicBezTo>
                  <a:pt x="5428438" y="940342"/>
                  <a:pt x="5394108" y="949542"/>
                  <a:pt x="5429250" y="914400"/>
                </a:cubicBezTo>
                <a:cubicBezTo>
                  <a:pt x="5437345" y="906305"/>
                  <a:pt x="5447364" y="899999"/>
                  <a:pt x="5457825" y="895350"/>
                </a:cubicBezTo>
                <a:cubicBezTo>
                  <a:pt x="5476175" y="887195"/>
                  <a:pt x="5495925" y="882650"/>
                  <a:pt x="5514975" y="876300"/>
                </a:cubicBezTo>
                <a:cubicBezTo>
                  <a:pt x="5524500" y="873125"/>
                  <a:pt x="5535196" y="872344"/>
                  <a:pt x="5543550" y="866775"/>
                </a:cubicBezTo>
                <a:cubicBezTo>
                  <a:pt x="5553075" y="860425"/>
                  <a:pt x="5563331" y="855054"/>
                  <a:pt x="5572125" y="847725"/>
                </a:cubicBezTo>
                <a:cubicBezTo>
                  <a:pt x="5665750" y="769704"/>
                  <a:pt x="5544825" y="865500"/>
                  <a:pt x="5619750" y="790575"/>
                </a:cubicBezTo>
                <a:cubicBezTo>
                  <a:pt x="5641818" y="768507"/>
                  <a:pt x="5668663" y="766118"/>
                  <a:pt x="5695950" y="752475"/>
                </a:cubicBezTo>
                <a:cubicBezTo>
                  <a:pt x="5758276" y="721312"/>
                  <a:pt x="5689903" y="746981"/>
                  <a:pt x="5753100" y="704850"/>
                </a:cubicBezTo>
                <a:cubicBezTo>
                  <a:pt x="5761454" y="699281"/>
                  <a:pt x="5772695" y="699815"/>
                  <a:pt x="5781675" y="695325"/>
                </a:cubicBezTo>
                <a:cubicBezTo>
                  <a:pt x="5791914" y="690205"/>
                  <a:pt x="5799789" y="680924"/>
                  <a:pt x="5810250" y="676275"/>
                </a:cubicBezTo>
                <a:cubicBezTo>
                  <a:pt x="5852710" y="657404"/>
                  <a:pt x="5909693" y="647827"/>
                  <a:pt x="5953125" y="638175"/>
                </a:cubicBezTo>
                <a:cubicBezTo>
                  <a:pt x="5962650" y="631825"/>
                  <a:pt x="5971461" y="624245"/>
                  <a:pt x="5981700" y="619125"/>
                </a:cubicBezTo>
                <a:cubicBezTo>
                  <a:pt x="5990680" y="614635"/>
                  <a:pt x="6000621" y="612358"/>
                  <a:pt x="6010275" y="609600"/>
                </a:cubicBezTo>
                <a:cubicBezTo>
                  <a:pt x="6076695" y="590623"/>
                  <a:pt x="6021323" y="609262"/>
                  <a:pt x="6105525" y="590550"/>
                </a:cubicBezTo>
                <a:cubicBezTo>
                  <a:pt x="6115326" y="588372"/>
                  <a:pt x="6124446" y="583783"/>
                  <a:pt x="6134100" y="581025"/>
                </a:cubicBezTo>
                <a:cubicBezTo>
                  <a:pt x="6146687" y="577429"/>
                  <a:pt x="6159500" y="574675"/>
                  <a:pt x="6172200" y="571500"/>
                </a:cubicBezTo>
                <a:cubicBezTo>
                  <a:pt x="6181725" y="561975"/>
                  <a:pt x="6193303" y="554133"/>
                  <a:pt x="6200775" y="542925"/>
                </a:cubicBezTo>
                <a:cubicBezTo>
                  <a:pt x="6212045" y="526020"/>
                  <a:pt x="6206868" y="497016"/>
                  <a:pt x="6229350" y="485775"/>
                </a:cubicBezTo>
                <a:cubicBezTo>
                  <a:pt x="6246624" y="477138"/>
                  <a:pt x="6267562" y="480038"/>
                  <a:pt x="6286500" y="476250"/>
                </a:cubicBezTo>
                <a:cubicBezTo>
                  <a:pt x="6299337" y="473683"/>
                  <a:pt x="6311763" y="469292"/>
                  <a:pt x="6324600" y="466725"/>
                </a:cubicBezTo>
                <a:cubicBezTo>
                  <a:pt x="6343538" y="462937"/>
                  <a:pt x="6363014" y="461884"/>
                  <a:pt x="6381750" y="457200"/>
                </a:cubicBezTo>
                <a:cubicBezTo>
                  <a:pt x="6401231" y="452330"/>
                  <a:pt x="6419419" y="443020"/>
                  <a:pt x="6438900" y="438150"/>
                </a:cubicBezTo>
                <a:cubicBezTo>
                  <a:pt x="6558007" y="408373"/>
                  <a:pt x="6409922" y="446429"/>
                  <a:pt x="6505575" y="419100"/>
                </a:cubicBezTo>
                <a:cubicBezTo>
                  <a:pt x="6518162" y="415504"/>
                  <a:pt x="6531136" y="413337"/>
                  <a:pt x="6543675" y="409575"/>
                </a:cubicBezTo>
                <a:cubicBezTo>
                  <a:pt x="6562909" y="403805"/>
                  <a:pt x="6581775" y="396875"/>
                  <a:pt x="6600825" y="390525"/>
                </a:cubicBezTo>
                <a:cubicBezTo>
                  <a:pt x="6610350" y="387350"/>
                  <a:pt x="6619496" y="382651"/>
                  <a:pt x="6629400" y="381000"/>
                </a:cubicBezTo>
                <a:cubicBezTo>
                  <a:pt x="6651350" y="377342"/>
                  <a:pt x="6691677" y="373674"/>
                  <a:pt x="6715125" y="361950"/>
                </a:cubicBezTo>
                <a:cubicBezTo>
                  <a:pt x="6725364" y="356830"/>
                  <a:pt x="6734175" y="349250"/>
                  <a:pt x="6743700" y="342900"/>
                </a:cubicBezTo>
                <a:cubicBezTo>
                  <a:pt x="6750050" y="330200"/>
                  <a:pt x="6753660" y="315708"/>
                  <a:pt x="6762750" y="304800"/>
                </a:cubicBezTo>
                <a:cubicBezTo>
                  <a:pt x="6770079" y="296006"/>
                  <a:pt x="6782010" y="292404"/>
                  <a:pt x="6791325" y="285750"/>
                </a:cubicBezTo>
                <a:cubicBezTo>
                  <a:pt x="6804243" y="276523"/>
                  <a:pt x="6815226" y="264275"/>
                  <a:pt x="6829425" y="257175"/>
                </a:cubicBezTo>
                <a:cubicBezTo>
                  <a:pt x="6847386" y="248195"/>
                  <a:pt x="6869867" y="249264"/>
                  <a:pt x="6886575" y="238125"/>
                </a:cubicBezTo>
                <a:cubicBezTo>
                  <a:pt x="6968467" y="183530"/>
                  <a:pt x="6864855" y="248985"/>
                  <a:pt x="6943725" y="209550"/>
                </a:cubicBezTo>
                <a:cubicBezTo>
                  <a:pt x="6953964" y="204430"/>
                  <a:pt x="6961581" y="194520"/>
                  <a:pt x="6972300" y="190500"/>
                </a:cubicBezTo>
                <a:cubicBezTo>
                  <a:pt x="6987459" y="184816"/>
                  <a:pt x="7004050" y="184150"/>
                  <a:pt x="7019925" y="180975"/>
                </a:cubicBezTo>
                <a:cubicBezTo>
                  <a:pt x="7032625" y="174625"/>
                  <a:pt x="7044974" y="167518"/>
                  <a:pt x="7058025" y="161925"/>
                </a:cubicBezTo>
                <a:cubicBezTo>
                  <a:pt x="7067253" y="157970"/>
                  <a:pt x="7077823" y="157276"/>
                  <a:pt x="7086600" y="152400"/>
                </a:cubicBezTo>
                <a:cubicBezTo>
                  <a:pt x="7106614" y="141281"/>
                  <a:pt x="7143750" y="114300"/>
                  <a:pt x="7143750" y="114300"/>
                </a:cubicBezTo>
                <a:cubicBezTo>
                  <a:pt x="7146925" y="104775"/>
                  <a:pt x="7145435" y="91997"/>
                  <a:pt x="7153275" y="85725"/>
                </a:cubicBezTo>
                <a:cubicBezTo>
                  <a:pt x="7163497" y="77547"/>
                  <a:pt x="7178836" y="79962"/>
                  <a:pt x="7191375" y="76200"/>
                </a:cubicBezTo>
                <a:cubicBezTo>
                  <a:pt x="7210609" y="70430"/>
                  <a:pt x="7229475" y="63500"/>
                  <a:pt x="7248525" y="57150"/>
                </a:cubicBezTo>
                <a:lnTo>
                  <a:pt x="7277100" y="47625"/>
                </a:lnTo>
                <a:cubicBezTo>
                  <a:pt x="7288347" y="2637"/>
                  <a:pt x="7274916" y="15379"/>
                  <a:pt x="7305675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object 19"/>
          <p:cNvSpPr/>
          <p:nvPr/>
        </p:nvSpPr>
        <p:spPr>
          <a:xfrm>
            <a:off x="1524001" y="5416461"/>
            <a:ext cx="152400" cy="160514"/>
          </a:xfrm>
          <a:custGeom>
            <a:avLst/>
            <a:gdLst/>
            <a:ahLst/>
            <a:cxnLst/>
            <a:rect l="l" t="t" r="r" b="b"/>
            <a:pathLst>
              <a:path w="144779" h="142875">
                <a:moveTo>
                  <a:pt x="72135" y="0"/>
                </a:moveTo>
                <a:lnTo>
                  <a:pt x="44041" y="5613"/>
                </a:lnTo>
                <a:lnTo>
                  <a:pt x="21113" y="20921"/>
                </a:lnTo>
                <a:lnTo>
                  <a:pt x="5663" y="43628"/>
                </a:lnTo>
                <a:lnTo>
                  <a:pt x="0" y="71437"/>
                </a:lnTo>
                <a:lnTo>
                  <a:pt x="5663" y="99246"/>
                </a:lnTo>
                <a:lnTo>
                  <a:pt x="21113" y="121953"/>
                </a:lnTo>
                <a:lnTo>
                  <a:pt x="44041" y="137261"/>
                </a:lnTo>
                <a:lnTo>
                  <a:pt x="72135" y="142875"/>
                </a:lnTo>
                <a:lnTo>
                  <a:pt x="100250" y="137261"/>
                </a:lnTo>
                <a:lnTo>
                  <a:pt x="123221" y="121953"/>
                </a:lnTo>
                <a:lnTo>
                  <a:pt x="138715" y="99246"/>
                </a:lnTo>
                <a:lnTo>
                  <a:pt x="144399" y="71437"/>
                </a:lnTo>
                <a:lnTo>
                  <a:pt x="138715" y="43628"/>
                </a:lnTo>
                <a:lnTo>
                  <a:pt x="123221" y="20921"/>
                </a:lnTo>
                <a:lnTo>
                  <a:pt x="100250" y="5613"/>
                </a:lnTo>
                <a:lnTo>
                  <a:pt x="72135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9"/>
          <p:cNvSpPr/>
          <p:nvPr/>
        </p:nvSpPr>
        <p:spPr>
          <a:xfrm>
            <a:off x="8229600" y="850489"/>
            <a:ext cx="152400" cy="160514"/>
          </a:xfrm>
          <a:custGeom>
            <a:avLst/>
            <a:gdLst/>
            <a:ahLst/>
            <a:cxnLst/>
            <a:rect l="l" t="t" r="r" b="b"/>
            <a:pathLst>
              <a:path w="144779" h="142875">
                <a:moveTo>
                  <a:pt x="72135" y="0"/>
                </a:moveTo>
                <a:lnTo>
                  <a:pt x="44041" y="5613"/>
                </a:lnTo>
                <a:lnTo>
                  <a:pt x="21113" y="20921"/>
                </a:lnTo>
                <a:lnTo>
                  <a:pt x="5663" y="43628"/>
                </a:lnTo>
                <a:lnTo>
                  <a:pt x="0" y="71437"/>
                </a:lnTo>
                <a:lnTo>
                  <a:pt x="5663" y="99246"/>
                </a:lnTo>
                <a:lnTo>
                  <a:pt x="21113" y="121953"/>
                </a:lnTo>
                <a:lnTo>
                  <a:pt x="44041" y="137261"/>
                </a:lnTo>
                <a:lnTo>
                  <a:pt x="72135" y="142875"/>
                </a:lnTo>
                <a:lnTo>
                  <a:pt x="100250" y="137261"/>
                </a:lnTo>
                <a:lnTo>
                  <a:pt x="123221" y="121953"/>
                </a:lnTo>
                <a:lnTo>
                  <a:pt x="138715" y="99246"/>
                </a:lnTo>
                <a:lnTo>
                  <a:pt x="144399" y="71437"/>
                </a:lnTo>
                <a:lnTo>
                  <a:pt x="138715" y="43628"/>
                </a:lnTo>
                <a:lnTo>
                  <a:pt x="123221" y="20921"/>
                </a:lnTo>
                <a:lnTo>
                  <a:pt x="100250" y="5613"/>
                </a:lnTo>
                <a:lnTo>
                  <a:pt x="72135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/>
          <p:cNvSpPr txBox="1"/>
          <p:nvPr/>
        </p:nvSpPr>
        <p:spPr>
          <a:xfrm>
            <a:off x="381000" y="212364"/>
            <a:ext cx="4419599" cy="895117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6360" algn="ctr">
              <a:lnSpc>
                <a:spcPct val="100000"/>
              </a:lnSpc>
              <a:spcBef>
                <a:spcPts val="260"/>
              </a:spcBef>
            </a:pPr>
            <a:r>
              <a:rPr lang="pt-PT" sz="2400" b="1" spc="-20" dirty="0" smtClean="0">
                <a:latin typeface="Arial"/>
                <a:cs typeface="Arial"/>
              </a:rPr>
              <a:t>III </a:t>
            </a:r>
            <a:r>
              <a:rPr sz="2400" b="1" spc="-20" dirty="0" smtClean="0">
                <a:latin typeface="Arial"/>
                <a:cs typeface="Arial"/>
              </a:rPr>
              <a:t>Triatlo </a:t>
            </a:r>
            <a:r>
              <a:rPr sz="2400" b="1" spc="-5" dirty="0" smtClean="0">
                <a:latin typeface="Arial"/>
                <a:cs typeface="Arial"/>
              </a:rPr>
              <a:t>de</a:t>
            </a:r>
            <a:r>
              <a:rPr sz="2400" b="1" spc="-150" dirty="0" smtClean="0">
                <a:latin typeface="Arial"/>
                <a:cs typeface="Arial"/>
              </a:rPr>
              <a:t> </a:t>
            </a:r>
            <a:r>
              <a:rPr sz="2400" b="1" spc="-5" dirty="0" err="1" smtClean="0">
                <a:latin typeface="Arial"/>
                <a:cs typeface="Arial"/>
              </a:rPr>
              <a:t>Albufeira</a:t>
            </a:r>
            <a:endParaRPr sz="2400" dirty="0" smtClean="0">
              <a:latin typeface="Arial"/>
              <a:cs typeface="Arial"/>
            </a:endParaRPr>
          </a:p>
          <a:p>
            <a:pPr algn="ctr">
              <a:defRPr/>
            </a:pPr>
            <a:r>
              <a:rPr lang="pt-PT" sz="1600" b="1" dirty="0" smtClean="0">
                <a:latin typeface="Arial" charset="0"/>
              </a:rPr>
              <a:t>14 de Maio de 2017</a:t>
            </a:r>
          </a:p>
          <a:p>
            <a:pPr algn="ctr">
              <a:defRPr/>
            </a:pPr>
            <a:r>
              <a:rPr lang="pt-PT" sz="1600" b="1" dirty="0" smtClean="0">
                <a:latin typeface="Arial" charset="0"/>
              </a:rPr>
              <a:t>Campeonato Regional de Triatlo do Algarve</a:t>
            </a:r>
          </a:p>
        </p:txBody>
      </p:sp>
      <p:sp>
        <p:nvSpPr>
          <p:cNvPr id="12" name="object 7"/>
          <p:cNvSpPr txBox="1"/>
          <p:nvPr/>
        </p:nvSpPr>
        <p:spPr>
          <a:xfrm>
            <a:off x="5853752" y="335475"/>
            <a:ext cx="2688392" cy="341119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algn="ctr">
              <a:defRPr/>
            </a:pPr>
            <a:r>
              <a:rPr lang="pt-PT" sz="2000" b="1" dirty="0" smtClean="0">
                <a:latin typeface="Arial" charset="0"/>
              </a:rPr>
              <a:t>CICLISMO TOTAL</a:t>
            </a:r>
            <a:endParaRPr lang="pt-PT" sz="20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56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9" y="1295400"/>
            <a:ext cx="9101801" cy="5374630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7018818" y="5960277"/>
            <a:ext cx="144780" cy="142875"/>
          </a:xfrm>
          <a:custGeom>
            <a:avLst/>
            <a:gdLst/>
            <a:ahLst/>
            <a:cxnLst/>
            <a:rect l="l" t="t" r="r" b="b"/>
            <a:pathLst>
              <a:path w="144779" h="142875">
                <a:moveTo>
                  <a:pt x="72135" y="0"/>
                </a:moveTo>
                <a:lnTo>
                  <a:pt x="44041" y="5613"/>
                </a:lnTo>
                <a:lnTo>
                  <a:pt x="21113" y="20921"/>
                </a:lnTo>
                <a:lnTo>
                  <a:pt x="5663" y="43628"/>
                </a:lnTo>
                <a:lnTo>
                  <a:pt x="0" y="71437"/>
                </a:lnTo>
                <a:lnTo>
                  <a:pt x="5663" y="99246"/>
                </a:lnTo>
                <a:lnTo>
                  <a:pt x="21113" y="121953"/>
                </a:lnTo>
                <a:lnTo>
                  <a:pt x="44041" y="137261"/>
                </a:lnTo>
                <a:lnTo>
                  <a:pt x="72135" y="142875"/>
                </a:lnTo>
                <a:lnTo>
                  <a:pt x="100250" y="137261"/>
                </a:lnTo>
                <a:lnTo>
                  <a:pt x="123221" y="121953"/>
                </a:lnTo>
                <a:lnTo>
                  <a:pt x="138715" y="99246"/>
                </a:lnTo>
                <a:lnTo>
                  <a:pt x="144399" y="71437"/>
                </a:lnTo>
                <a:lnTo>
                  <a:pt x="138715" y="43628"/>
                </a:lnTo>
                <a:lnTo>
                  <a:pt x="123221" y="20921"/>
                </a:lnTo>
                <a:lnTo>
                  <a:pt x="100250" y="5613"/>
                </a:lnTo>
                <a:lnTo>
                  <a:pt x="72135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7"/>
          <p:cNvSpPr txBox="1"/>
          <p:nvPr/>
        </p:nvSpPr>
        <p:spPr>
          <a:xfrm>
            <a:off x="381000" y="132261"/>
            <a:ext cx="3429000" cy="2326278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260"/>
              </a:spcBef>
            </a:pPr>
            <a:r>
              <a:rPr lang="pt-PT" sz="2400" b="1" spc="-20" dirty="0" smtClean="0">
                <a:latin typeface="Arial"/>
                <a:cs typeface="Arial"/>
              </a:rPr>
              <a:t>III </a:t>
            </a:r>
            <a:r>
              <a:rPr sz="2400" b="1" spc="-20" dirty="0" smtClean="0">
                <a:latin typeface="Arial"/>
                <a:cs typeface="Arial"/>
              </a:rPr>
              <a:t>Triatlo </a:t>
            </a:r>
            <a:r>
              <a:rPr sz="2400" b="1" spc="-5" dirty="0" smtClean="0">
                <a:latin typeface="Arial"/>
                <a:cs typeface="Arial"/>
              </a:rPr>
              <a:t>de</a:t>
            </a:r>
            <a:r>
              <a:rPr sz="2400" b="1" spc="-150" dirty="0" smtClean="0">
                <a:latin typeface="Arial"/>
                <a:cs typeface="Arial"/>
              </a:rPr>
              <a:t> </a:t>
            </a:r>
            <a:r>
              <a:rPr sz="2400" b="1" spc="-5" dirty="0" err="1" smtClean="0">
                <a:latin typeface="Arial"/>
                <a:cs typeface="Arial"/>
              </a:rPr>
              <a:t>Albufeira</a:t>
            </a:r>
            <a:endParaRPr sz="2400" dirty="0" smtClean="0">
              <a:latin typeface="Arial"/>
              <a:cs typeface="Arial"/>
            </a:endParaRPr>
          </a:p>
          <a:p>
            <a:pPr algn="ctr">
              <a:defRPr/>
            </a:pPr>
            <a:r>
              <a:rPr lang="pt-PT" sz="1600" b="1" dirty="0" smtClean="0">
                <a:latin typeface="Arial" charset="0"/>
              </a:rPr>
              <a:t>14 de Maio de 2017</a:t>
            </a:r>
          </a:p>
          <a:p>
            <a:pPr algn="ctr">
              <a:defRPr/>
            </a:pPr>
            <a:r>
              <a:rPr lang="pt-PT" sz="1600" b="1" dirty="0" smtClean="0">
                <a:latin typeface="Arial" charset="0"/>
              </a:rPr>
              <a:t>Campeonato Regional de Triatlo Algarve</a:t>
            </a:r>
          </a:p>
          <a:p>
            <a:pPr marL="86360">
              <a:lnSpc>
                <a:spcPct val="100000"/>
              </a:lnSpc>
              <a:spcBef>
                <a:spcPts val="260"/>
              </a:spcBef>
            </a:pPr>
            <a:r>
              <a:rPr lang="pt-PT" sz="2400" b="1" dirty="0" smtClean="0">
                <a:latin typeface="Arial"/>
                <a:cs typeface="Arial"/>
              </a:rPr>
              <a:t>Corrida </a:t>
            </a:r>
            <a:r>
              <a:rPr lang="pt-PT" sz="2400" b="1" dirty="0" smtClean="0">
                <a:latin typeface="Arial"/>
                <a:cs typeface="Arial"/>
              </a:rPr>
              <a:t>4520m:</a:t>
            </a:r>
          </a:p>
          <a:p>
            <a:pPr marL="86360">
              <a:lnSpc>
                <a:spcPct val="100000"/>
              </a:lnSpc>
              <a:spcBef>
                <a:spcPts val="260"/>
              </a:spcBef>
            </a:pPr>
            <a:r>
              <a:rPr lang="pt-PT" sz="1600" b="1" dirty="0" smtClean="0">
                <a:latin typeface="Arial"/>
                <a:cs typeface="Arial"/>
              </a:rPr>
              <a:t>Troço de ligação de 130m</a:t>
            </a:r>
            <a:endParaRPr lang="pt-PT" sz="1600" dirty="0" smtClean="0">
              <a:latin typeface="Arial"/>
              <a:cs typeface="Arial"/>
            </a:endParaRPr>
          </a:p>
          <a:p>
            <a:pPr marL="86360">
              <a:lnSpc>
                <a:spcPct val="100000"/>
              </a:lnSpc>
              <a:spcBef>
                <a:spcPts val="20"/>
              </a:spcBef>
            </a:pPr>
            <a:r>
              <a:rPr lang="pt-PT" sz="1600" b="1" spc="-5" dirty="0">
                <a:latin typeface="Arial"/>
                <a:cs typeface="Arial"/>
              </a:rPr>
              <a:t>2</a:t>
            </a:r>
            <a:r>
              <a:rPr lang="pt-PT" sz="1600" b="1" spc="-5" dirty="0" smtClean="0">
                <a:latin typeface="Arial"/>
                <a:cs typeface="Arial"/>
              </a:rPr>
              <a:t> </a:t>
            </a:r>
            <a:r>
              <a:rPr lang="pt-PT" sz="1600" b="1" spc="-10" dirty="0" smtClean="0">
                <a:latin typeface="Arial"/>
                <a:cs typeface="Arial"/>
              </a:rPr>
              <a:t>voltas</a:t>
            </a:r>
            <a:r>
              <a:rPr lang="pt-PT" sz="1600" b="1" spc="-35" dirty="0" smtClean="0">
                <a:latin typeface="Arial"/>
                <a:cs typeface="Arial"/>
              </a:rPr>
              <a:t> X </a:t>
            </a:r>
            <a:r>
              <a:rPr lang="pt-PT" sz="1600" b="1" spc="-5" dirty="0" smtClean="0">
                <a:latin typeface="Arial"/>
                <a:cs typeface="Arial"/>
              </a:rPr>
              <a:t>2170m = 4340m</a:t>
            </a:r>
          </a:p>
          <a:p>
            <a:pPr marL="86360">
              <a:spcBef>
                <a:spcPts val="20"/>
              </a:spcBef>
            </a:pPr>
            <a:r>
              <a:rPr lang="pt-PT" sz="1600" b="1" dirty="0" smtClean="0">
                <a:latin typeface="Arial"/>
                <a:cs typeface="Arial"/>
              </a:rPr>
              <a:t>Troço até à Meta de 50m</a:t>
            </a:r>
            <a:endParaRPr lang="pt-PT" sz="1600" b="1" spc="-5" dirty="0" smtClean="0">
              <a:latin typeface="Arial"/>
              <a:cs typeface="Arial"/>
            </a:endParaRPr>
          </a:p>
        </p:txBody>
      </p:sp>
      <p:sp>
        <p:nvSpPr>
          <p:cNvPr id="5" name="AutoShape 56"/>
          <p:cNvSpPr>
            <a:spLocks noChangeArrowheads="1"/>
          </p:cNvSpPr>
          <p:nvPr/>
        </p:nvSpPr>
        <p:spPr bwMode="auto">
          <a:xfrm rot="20507803">
            <a:off x="7103022" y="5632487"/>
            <a:ext cx="423862" cy="173037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6" name="AutoShape 56"/>
          <p:cNvSpPr>
            <a:spLocks noChangeArrowheads="1"/>
          </p:cNvSpPr>
          <p:nvPr/>
        </p:nvSpPr>
        <p:spPr bwMode="auto">
          <a:xfrm rot="5705242">
            <a:off x="6065240" y="3942250"/>
            <a:ext cx="423862" cy="173037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8452"/>
            <a:ext cx="9144000" cy="5399548"/>
          </a:xfrm>
          <a:prstGeom prst="rect">
            <a:avLst/>
          </a:prstGeom>
        </p:spPr>
      </p:pic>
      <p:sp>
        <p:nvSpPr>
          <p:cNvPr id="26" name="object 7"/>
          <p:cNvSpPr txBox="1"/>
          <p:nvPr/>
        </p:nvSpPr>
        <p:spPr>
          <a:xfrm>
            <a:off x="304800" y="378559"/>
            <a:ext cx="5481851" cy="1302921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6360" algn="ctr">
              <a:lnSpc>
                <a:spcPct val="100000"/>
              </a:lnSpc>
              <a:spcBef>
                <a:spcPts val="260"/>
              </a:spcBef>
            </a:pPr>
            <a:r>
              <a:rPr lang="pt-PT" sz="2400" b="1" spc="-20" dirty="0" smtClean="0">
                <a:latin typeface="Arial"/>
                <a:cs typeface="Arial"/>
              </a:rPr>
              <a:t>III </a:t>
            </a:r>
            <a:r>
              <a:rPr sz="2400" b="1" spc="-20" dirty="0" smtClean="0">
                <a:latin typeface="Arial"/>
                <a:cs typeface="Arial"/>
              </a:rPr>
              <a:t>Triatlo </a:t>
            </a:r>
            <a:r>
              <a:rPr sz="2400" b="1" spc="-5" dirty="0">
                <a:latin typeface="Arial"/>
                <a:cs typeface="Arial"/>
              </a:rPr>
              <a:t>de</a:t>
            </a:r>
            <a:r>
              <a:rPr sz="2400" b="1" spc="-15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Albufeira</a:t>
            </a:r>
            <a:endParaRPr sz="2400" dirty="0">
              <a:latin typeface="Arial"/>
              <a:cs typeface="Arial"/>
            </a:endParaRPr>
          </a:p>
          <a:p>
            <a:pPr algn="ctr">
              <a:defRPr/>
            </a:pPr>
            <a:r>
              <a:rPr lang="pt-PT" sz="1600" b="1" dirty="0" smtClean="0">
                <a:latin typeface="Arial" charset="0"/>
              </a:rPr>
              <a:t>14 </a:t>
            </a:r>
            <a:r>
              <a:rPr lang="pt-PT" sz="1600" b="1" dirty="0">
                <a:latin typeface="Arial" charset="0"/>
              </a:rPr>
              <a:t>de </a:t>
            </a:r>
            <a:r>
              <a:rPr lang="pt-PT" sz="1600" b="1" dirty="0" smtClean="0">
                <a:latin typeface="Arial" charset="0"/>
              </a:rPr>
              <a:t>Maio </a:t>
            </a:r>
            <a:r>
              <a:rPr lang="pt-PT" sz="1600" b="1" dirty="0">
                <a:latin typeface="Arial" charset="0"/>
              </a:rPr>
              <a:t>de </a:t>
            </a:r>
            <a:r>
              <a:rPr lang="pt-PT" sz="1600" b="1" dirty="0" smtClean="0">
                <a:latin typeface="Arial" charset="0"/>
              </a:rPr>
              <a:t>2017</a:t>
            </a:r>
            <a:endParaRPr lang="pt-PT" sz="1600" b="1" dirty="0" smtClean="0">
              <a:latin typeface="Arial" charset="0"/>
            </a:endParaRPr>
          </a:p>
          <a:p>
            <a:pPr algn="ctr">
              <a:defRPr/>
            </a:pPr>
            <a:r>
              <a:rPr lang="pt-PT" sz="1600" b="1" dirty="0">
                <a:latin typeface="Arial" charset="0"/>
              </a:rPr>
              <a:t>Campeonato Regional de Triatlo do Algarve</a:t>
            </a:r>
          </a:p>
          <a:p>
            <a:pPr marL="86360" algn="ctr">
              <a:lnSpc>
                <a:spcPct val="100000"/>
              </a:lnSpc>
              <a:spcBef>
                <a:spcPts val="260"/>
              </a:spcBef>
            </a:pPr>
            <a:r>
              <a:rPr lang="pt-PT" sz="2400" b="1" dirty="0" smtClean="0">
                <a:latin typeface="Arial"/>
                <a:cs typeface="Arial"/>
              </a:rPr>
              <a:t>RETORNO </a:t>
            </a:r>
            <a:r>
              <a:rPr lang="pt-PT" sz="2400" b="1" dirty="0" smtClean="0">
                <a:latin typeface="Arial"/>
                <a:cs typeface="Arial"/>
              </a:rPr>
              <a:t>DA CORRIDA E META</a:t>
            </a:r>
            <a:endParaRPr lang="pt-PT" sz="2400" b="1" spc="-5" dirty="0" smtClean="0">
              <a:latin typeface="Arial"/>
              <a:cs typeface="Arial"/>
            </a:endParaRPr>
          </a:p>
        </p:txBody>
      </p:sp>
      <p:sp>
        <p:nvSpPr>
          <p:cNvPr id="6" name="object 19"/>
          <p:cNvSpPr/>
          <p:nvPr/>
        </p:nvSpPr>
        <p:spPr>
          <a:xfrm>
            <a:off x="1066800" y="5089478"/>
            <a:ext cx="220980" cy="236714"/>
          </a:xfrm>
          <a:custGeom>
            <a:avLst/>
            <a:gdLst/>
            <a:ahLst/>
            <a:cxnLst/>
            <a:rect l="l" t="t" r="r" b="b"/>
            <a:pathLst>
              <a:path w="144779" h="142875">
                <a:moveTo>
                  <a:pt x="72135" y="0"/>
                </a:moveTo>
                <a:lnTo>
                  <a:pt x="44041" y="5613"/>
                </a:lnTo>
                <a:lnTo>
                  <a:pt x="21113" y="20921"/>
                </a:lnTo>
                <a:lnTo>
                  <a:pt x="5663" y="43628"/>
                </a:lnTo>
                <a:lnTo>
                  <a:pt x="0" y="71437"/>
                </a:lnTo>
                <a:lnTo>
                  <a:pt x="5663" y="99246"/>
                </a:lnTo>
                <a:lnTo>
                  <a:pt x="21113" y="121953"/>
                </a:lnTo>
                <a:lnTo>
                  <a:pt x="44041" y="137261"/>
                </a:lnTo>
                <a:lnTo>
                  <a:pt x="72135" y="142875"/>
                </a:lnTo>
                <a:lnTo>
                  <a:pt x="100250" y="137261"/>
                </a:lnTo>
                <a:lnTo>
                  <a:pt x="123221" y="121953"/>
                </a:lnTo>
                <a:lnTo>
                  <a:pt x="138715" y="99246"/>
                </a:lnTo>
                <a:lnTo>
                  <a:pt x="144399" y="71437"/>
                </a:lnTo>
                <a:lnTo>
                  <a:pt x="138715" y="43628"/>
                </a:lnTo>
                <a:lnTo>
                  <a:pt x="123221" y="20921"/>
                </a:lnTo>
                <a:lnTo>
                  <a:pt x="100250" y="5613"/>
                </a:lnTo>
                <a:lnTo>
                  <a:pt x="72135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AutoShape 56"/>
          <p:cNvSpPr>
            <a:spLocks noChangeArrowheads="1"/>
          </p:cNvSpPr>
          <p:nvPr/>
        </p:nvSpPr>
        <p:spPr bwMode="auto">
          <a:xfrm rot="10800000">
            <a:off x="4142115" y="4398962"/>
            <a:ext cx="423862" cy="173037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8" name="AutoShape 56"/>
          <p:cNvSpPr>
            <a:spLocks noChangeArrowheads="1"/>
          </p:cNvSpPr>
          <p:nvPr/>
        </p:nvSpPr>
        <p:spPr bwMode="auto">
          <a:xfrm rot="8885650">
            <a:off x="1391231" y="5519223"/>
            <a:ext cx="423862" cy="173037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0" name="AutoShape 56"/>
          <p:cNvSpPr>
            <a:spLocks noChangeArrowheads="1"/>
          </p:cNvSpPr>
          <p:nvPr/>
        </p:nvSpPr>
        <p:spPr bwMode="auto">
          <a:xfrm rot="11218415">
            <a:off x="153393" y="5593072"/>
            <a:ext cx="423862" cy="173037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1" name="AutoShape 56"/>
          <p:cNvSpPr>
            <a:spLocks noChangeArrowheads="1"/>
          </p:cNvSpPr>
          <p:nvPr/>
        </p:nvSpPr>
        <p:spPr bwMode="auto">
          <a:xfrm rot="9043794">
            <a:off x="2365646" y="4611190"/>
            <a:ext cx="423862" cy="173037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 rot="5400000">
            <a:off x="5465762" y="4161790"/>
            <a:ext cx="714375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800" b="1" dirty="0">
                <a:latin typeface="Verdana" panose="020B0604030504040204" pitchFamily="34" charset="0"/>
              </a:rPr>
              <a:t>META</a:t>
            </a:r>
          </a:p>
        </p:txBody>
      </p:sp>
      <p:sp>
        <p:nvSpPr>
          <p:cNvPr id="14" name="Forma livre 13"/>
          <p:cNvSpPr/>
          <p:nvPr/>
        </p:nvSpPr>
        <p:spPr>
          <a:xfrm>
            <a:off x="13648" y="4550423"/>
            <a:ext cx="1433137" cy="1031759"/>
          </a:xfrm>
          <a:custGeom>
            <a:avLst/>
            <a:gdLst>
              <a:gd name="connsiteX0" fmla="*/ 40943 w 1433157"/>
              <a:gd name="connsiteY0" fmla="*/ 899250 h 995033"/>
              <a:gd name="connsiteX1" fmla="*/ 313898 w 1433157"/>
              <a:gd name="connsiteY1" fmla="*/ 967489 h 995033"/>
              <a:gd name="connsiteX2" fmla="*/ 627797 w 1433157"/>
              <a:gd name="connsiteY2" fmla="*/ 994784 h 995033"/>
              <a:gd name="connsiteX3" fmla="*/ 914400 w 1433157"/>
              <a:gd name="connsiteY3" fmla="*/ 953841 h 995033"/>
              <a:gd name="connsiteX4" fmla="*/ 1091821 w 1433157"/>
              <a:gd name="connsiteY4" fmla="*/ 953841 h 995033"/>
              <a:gd name="connsiteX5" fmla="*/ 1351128 w 1433157"/>
              <a:gd name="connsiteY5" fmla="*/ 817363 h 995033"/>
              <a:gd name="connsiteX6" fmla="*/ 1433015 w 1433157"/>
              <a:gd name="connsiteY6" fmla="*/ 598999 h 995033"/>
              <a:gd name="connsiteX7" fmla="*/ 1364776 w 1433157"/>
              <a:gd name="connsiteY7" fmla="*/ 366987 h 995033"/>
              <a:gd name="connsiteX8" fmla="*/ 1160059 w 1433157"/>
              <a:gd name="connsiteY8" fmla="*/ 271453 h 995033"/>
              <a:gd name="connsiteX9" fmla="*/ 1023582 w 1433157"/>
              <a:gd name="connsiteY9" fmla="*/ 175919 h 995033"/>
              <a:gd name="connsiteX10" fmla="*/ 805218 w 1433157"/>
              <a:gd name="connsiteY10" fmla="*/ 12146 h 995033"/>
              <a:gd name="connsiteX11" fmla="*/ 573206 w 1433157"/>
              <a:gd name="connsiteY11" fmla="*/ 25793 h 995033"/>
              <a:gd name="connsiteX12" fmla="*/ 409433 w 1433157"/>
              <a:gd name="connsiteY12" fmla="*/ 134975 h 995033"/>
              <a:gd name="connsiteX13" fmla="*/ 272955 w 1433157"/>
              <a:gd name="connsiteY13" fmla="*/ 257805 h 995033"/>
              <a:gd name="connsiteX14" fmla="*/ 191068 w 1433157"/>
              <a:gd name="connsiteY14" fmla="*/ 448874 h 995033"/>
              <a:gd name="connsiteX15" fmla="*/ 136477 w 1433157"/>
              <a:gd name="connsiteY15" fmla="*/ 544408 h 995033"/>
              <a:gd name="connsiteX16" fmla="*/ 81886 w 1433157"/>
              <a:gd name="connsiteY16" fmla="*/ 598999 h 995033"/>
              <a:gd name="connsiteX17" fmla="*/ 0 w 1433157"/>
              <a:gd name="connsiteY17" fmla="*/ 626295 h 995033"/>
              <a:gd name="connsiteX18" fmla="*/ 0 w 1433157"/>
              <a:gd name="connsiteY18" fmla="*/ 626295 h 995033"/>
              <a:gd name="connsiteX0" fmla="*/ 40943 w 1433157"/>
              <a:gd name="connsiteY0" fmla="*/ 976872 h 1072655"/>
              <a:gd name="connsiteX1" fmla="*/ 313898 w 1433157"/>
              <a:gd name="connsiteY1" fmla="*/ 1045111 h 1072655"/>
              <a:gd name="connsiteX2" fmla="*/ 627797 w 1433157"/>
              <a:gd name="connsiteY2" fmla="*/ 1072406 h 1072655"/>
              <a:gd name="connsiteX3" fmla="*/ 914400 w 1433157"/>
              <a:gd name="connsiteY3" fmla="*/ 1031463 h 1072655"/>
              <a:gd name="connsiteX4" fmla="*/ 1091821 w 1433157"/>
              <a:gd name="connsiteY4" fmla="*/ 1031463 h 1072655"/>
              <a:gd name="connsiteX5" fmla="*/ 1351128 w 1433157"/>
              <a:gd name="connsiteY5" fmla="*/ 894985 h 1072655"/>
              <a:gd name="connsiteX6" fmla="*/ 1433015 w 1433157"/>
              <a:gd name="connsiteY6" fmla="*/ 676621 h 1072655"/>
              <a:gd name="connsiteX7" fmla="*/ 1364776 w 1433157"/>
              <a:gd name="connsiteY7" fmla="*/ 444609 h 1072655"/>
              <a:gd name="connsiteX8" fmla="*/ 1160059 w 1433157"/>
              <a:gd name="connsiteY8" fmla="*/ 349075 h 1072655"/>
              <a:gd name="connsiteX9" fmla="*/ 1023582 w 1433157"/>
              <a:gd name="connsiteY9" fmla="*/ 253541 h 1072655"/>
              <a:gd name="connsiteX10" fmla="*/ 805218 w 1433157"/>
              <a:gd name="connsiteY10" fmla="*/ 89768 h 1072655"/>
              <a:gd name="connsiteX11" fmla="*/ 559558 w 1433157"/>
              <a:gd name="connsiteY11" fmla="*/ 3902 h 1072655"/>
              <a:gd name="connsiteX12" fmla="*/ 409433 w 1433157"/>
              <a:gd name="connsiteY12" fmla="*/ 212597 h 1072655"/>
              <a:gd name="connsiteX13" fmla="*/ 272955 w 1433157"/>
              <a:gd name="connsiteY13" fmla="*/ 335427 h 1072655"/>
              <a:gd name="connsiteX14" fmla="*/ 191068 w 1433157"/>
              <a:gd name="connsiteY14" fmla="*/ 526496 h 1072655"/>
              <a:gd name="connsiteX15" fmla="*/ 136477 w 1433157"/>
              <a:gd name="connsiteY15" fmla="*/ 622030 h 1072655"/>
              <a:gd name="connsiteX16" fmla="*/ 81886 w 1433157"/>
              <a:gd name="connsiteY16" fmla="*/ 676621 h 1072655"/>
              <a:gd name="connsiteX17" fmla="*/ 0 w 1433157"/>
              <a:gd name="connsiteY17" fmla="*/ 703917 h 1072655"/>
              <a:gd name="connsiteX18" fmla="*/ 0 w 1433157"/>
              <a:gd name="connsiteY18" fmla="*/ 703917 h 1072655"/>
              <a:gd name="connsiteX0" fmla="*/ 40943 w 1433157"/>
              <a:gd name="connsiteY0" fmla="*/ 988025 h 1083808"/>
              <a:gd name="connsiteX1" fmla="*/ 313898 w 1433157"/>
              <a:gd name="connsiteY1" fmla="*/ 1056264 h 1083808"/>
              <a:gd name="connsiteX2" fmla="*/ 627797 w 1433157"/>
              <a:gd name="connsiteY2" fmla="*/ 1083559 h 1083808"/>
              <a:gd name="connsiteX3" fmla="*/ 914400 w 1433157"/>
              <a:gd name="connsiteY3" fmla="*/ 1042616 h 1083808"/>
              <a:gd name="connsiteX4" fmla="*/ 1091821 w 1433157"/>
              <a:gd name="connsiteY4" fmla="*/ 1042616 h 1083808"/>
              <a:gd name="connsiteX5" fmla="*/ 1351128 w 1433157"/>
              <a:gd name="connsiteY5" fmla="*/ 906138 h 1083808"/>
              <a:gd name="connsiteX6" fmla="*/ 1433015 w 1433157"/>
              <a:gd name="connsiteY6" fmla="*/ 687774 h 1083808"/>
              <a:gd name="connsiteX7" fmla="*/ 1364776 w 1433157"/>
              <a:gd name="connsiteY7" fmla="*/ 455762 h 1083808"/>
              <a:gd name="connsiteX8" fmla="*/ 1160059 w 1433157"/>
              <a:gd name="connsiteY8" fmla="*/ 360228 h 1083808"/>
              <a:gd name="connsiteX9" fmla="*/ 1023582 w 1433157"/>
              <a:gd name="connsiteY9" fmla="*/ 264694 h 1083808"/>
              <a:gd name="connsiteX10" fmla="*/ 832513 w 1433157"/>
              <a:gd name="connsiteY10" fmla="*/ 44056 h 1083808"/>
              <a:gd name="connsiteX11" fmla="*/ 559558 w 1433157"/>
              <a:gd name="connsiteY11" fmla="*/ 15055 h 1083808"/>
              <a:gd name="connsiteX12" fmla="*/ 409433 w 1433157"/>
              <a:gd name="connsiteY12" fmla="*/ 223750 h 1083808"/>
              <a:gd name="connsiteX13" fmla="*/ 272955 w 1433157"/>
              <a:gd name="connsiteY13" fmla="*/ 346580 h 1083808"/>
              <a:gd name="connsiteX14" fmla="*/ 191068 w 1433157"/>
              <a:gd name="connsiteY14" fmla="*/ 537649 h 1083808"/>
              <a:gd name="connsiteX15" fmla="*/ 136477 w 1433157"/>
              <a:gd name="connsiteY15" fmla="*/ 633183 h 1083808"/>
              <a:gd name="connsiteX16" fmla="*/ 81886 w 1433157"/>
              <a:gd name="connsiteY16" fmla="*/ 687774 h 1083808"/>
              <a:gd name="connsiteX17" fmla="*/ 0 w 1433157"/>
              <a:gd name="connsiteY17" fmla="*/ 715070 h 1083808"/>
              <a:gd name="connsiteX18" fmla="*/ 0 w 1433157"/>
              <a:gd name="connsiteY18" fmla="*/ 715070 h 1083808"/>
              <a:gd name="connsiteX0" fmla="*/ 40943 w 1433157"/>
              <a:gd name="connsiteY0" fmla="*/ 985110 h 1080893"/>
              <a:gd name="connsiteX1" fmla="*/ 313898 w 1433157"/>
              <a:gd name="connsiteY1" fmla="*/ 1053349 h 1080893"/>
              <a:gd name="connsiteX2" fmla="*/ 627797 w 1433157"/>
              <a:gd name="connsiteY2" fmla="*/ 1080644 h 1080893"/>
              <a:gd name="connsiteX3" fmla="*/ 914400 w 1433157"/>
              <a:gd name="connsiteY3" fmla="*/ 1039701 h 1080893"/>
              <a:gd name="connsiteX4" fmla="*/ 1091821 w 1433157"/>
              <a:gd name="connsiteY4" fmla="*/ 1039701 h 1080893"/>
              <a:gd name="connsiteX5" fmla="*/ 1351128 w 1433157"/>
              <a:gd name="connsiteY5" fmla="*/ 903223 h 1080893"/>
              <a:gd name="connsiteX6" fmla="*/ 1433015 w 1433157"/>
              <a:gd name="connsiteY6" fmla="*/ 684859 h 1080893"/>
              <a:gd name="connsiteX7" fmla="*/ 1364776 w 1433157"/>
              <a:gd name="connsiteY7" fmla="*/ 452847 h 1080893"/>
              <a:gd name="connsiteX8" fmla="*/ 1160059 w 1433157"/>
              <a:gd name="connsiteY8" fmla="*/ 357313 h 1080893"/>
              <a:gd name="connsiteX9" fmla="*/ 1078173 w 1433157"/>
              <a:gd name="connsiteY9" fmla="*/ 176483 h 1080893"/>
              <a:gd name="connsiteX10" fmla="*/ 832513 w 1433157"/>
              <a:gd name="connsiteY10" fmla="*/ 41141 h 1080893"/>
              <a:gd name="connsiteX11" fmla="*/ 559558 w 1433157"/>
              <a:gd name="connsiteY11" fmla="*/ 12140 h 1080893"/>
              <a:gd name="connsiteX12" fmla="*/ 409433 w 1433157"/>
              <a:gd name="connsiteY12" fmla="*/ 220835 h 1080893"/>
              <a:gd name="connsiteX13" fmla="*/ 272955 w 1433157"/>
              <a:gd name="connsiteY13" fmla="*/ 343665 h 1080893"/>
              <a:gd name="connsiteX14" fmla="*/ 191068 w 1433157"/>
              <a:gd name="connsiteY14" fmla="*/ 534734 h 1080893"/>
              <a:gd name="connsiteX15" fmla="*/ 136477 w 1433157"/>
              <a:gd name="connsiteY15" fmla="*/ 630268 h 1080893"/>
              <a:gd name="connsiteX16" fmla="*/ 81886 w 1433157"/>
              <a:gd name="connsiteY16" fmla="*/ 684859 h 1080893"/>
              <a:gd name="connsiteX17" fmla="*/ 0 w 1433157"/>
              <a:gd name="connsiteY17" fmla="*/ 712155 h 1080893"/>
              <a:gd name="connsiteX18" fmla="*/ 0 w 1433157"/>
              <a:gd name="connsiteY18" fmla="*/ 712155 h 1080893"/>
              <a:gd name="connsiteX0" fmla="*/ 40943 w 1433137"/>
              <a:gd name="connsiteY0" fmla="*/ 985110 h 1080893"/>
              <a:gd name="connsiteX1" fmla="*/ 313898 w 1433137"/>
              <a:gd name="connsiteY1" fmla="*/ 1053349 h 1080893"/>
              <a:gd name="connsiteX2" fmla="*/ 627797 w 1433137"/>
              <a:gd name="connsiteY2" fmla="*/ 1080644 h 1080893"/>
              <a:gd name="connsiteX3" fmla="*/ 914400 w 1433137"/>
              <a:gd name="connsiteY3" fmla="*/ 1039701 h 1080893"/>
              <a:gd name="connsiteX4" fmla="*/ 1091821 w 1433137"/>
              <a:gd name="connsiteY4" fmla="*/ 1039701 h 1080893"/>
              <a:gd name="connsiteX5" fmla="*/ 1351128 w 1433137"/>
              <a:gd name="connsiteY5" fmla="*/ 903223 h 1080893"/>
              <a:gd name="connsiteX6" fmla="*/ 1433015 w 1433137"/>
              <a:gd name="connsiteY6" fmla="*/ 684859 h 1080893"/>
              <a:gd name="connsiteX7" fmla="*/ 1364776 w 1433137"/>
              <a:gd name="connsiteY7" fmla="*/ 452847 h 1080893"/>
              <a:gd name="connsiteX8" fmla="*/ 1187355 w 1433137"/>
              <a:gd name="connsiteY8" fmla="*/ 300448 h 1080893"/>
              <a:gd name="connsiteX9" fmla="*/ 1078173 w 1433137"/>
              <a:gd name="connsiteY9" fmla="*/ 176483 h 1080893"/>
              <a:gd name="connsiteX10" fmla="*/ 832513 w 1433137"/>
              <a:gd name="connsiteY10" fmla="*/ 41141 h 1080893"/>
              <a:gd name="connsiteX11" fmla="*/ 559558 w 1433137"/>
              <a:gd name="connsiteY11" fmla="*/ 12140 h 1080893"/>
              <a:gd name="connsiteX12" fmla="*/ 409433 w 1433137"/>
              <a:gd name="connsiteY12" fmla="*/ 220835 h 1080893"/>
              <a:gd name="connsiteX13" fmla="*/ 272955 w 1433137"/>
              <a:gd name="connsiteY13" fmla="*/ 343665 h 1080893"/>
              <a:gd name="connsiteX14" fmla="*/ 191068 w 1433137"/>
              <a:gd name="connsiteY14" fmla="*/ 534734 h 1080893"/>
              <a:gd name="connsiteX15" fmla="*/ 136477 w 1433137"/>
              <a:gd name="connsiteY15" fmla="*/ 630268 h 1080893"/>
              <a:gd name="connsiteX16" fmla="*/ 81886 w 1433137"/>
              <a:gd name="connsiteY16" fmla="*/ 684859 h 1080893"/>
              <a:gd name="connsiteX17" fmla="*/ 0 w 1433137"/>
              <a:gd name="connsiteY17" fmla="*/ 712155 h 1080893"/>
              <a:gd name="connsiteX18" fmla="*/ 0 w 1433137"/>
              <a:gd name="connsiteY18" fmla="*/ 712155 h 1080893"/>
              <a:gd name="connsiteX0" fmla="*/ 40943 w 1433137"/>
              <a:gd name="connsiteY0" fmla="*/ 978939 h 1074722"/>
              <a:gd name="connsiteX1" fmla="*/ 313898 w 1433137"/>
              <a:gd name="connsiteY1" fmla="*/ 1047178 h 1074722"/>
              <a:gd name="connsiteX2" fmla="*/ 627797 w 1433137"/>
              <a:gd name="connsiteY2" fmla="*/ 1074473 h 1074722"/>
              <a:gd name="connsiteX3" fmla="*/ 914400 w 1433137"/>
              <a:gd name="connsiteY3" fmla="*/ 1033530 h 1074722"/>
              <a:gd name="connsiteX4" fmla="*/ 1091821 w 1433137"/>
              <a:gd name="connsiteY4" fmla="*/ 1033530 h 1074722"/>
              <a:gd name="connsiteX5" fmla="*/ 1351128 w 1433137"/>
              <a:gd name="connsiteY5" fmla="*/ 897052 h 1074722"/>
              <a:gd name="connsiteX6" fmla="*/ 1433015 w 1433137"/>
              <a:gd name="connsiteY6" fmla="*/ 678688 h 1074722"/>
              <a:gd name="connsiteX7" fmla="*/ 1364776 w 1433137"/>
              <a:gd name="connsiteY7" fmla="*/ 446676 h 1074722"/>
              <a:gd name="connsiteX8" fmla="*/ 1187355 w 1433137"/>
              <a:gd name="connsiteY8" fmla="*/ 294277 h 1074722"/>
              <a:gd name="connsiteX9" fmla="*/ 1078173 w 1433137"/>
              <a:gd name="connsiteY9" fmla="*/ 170312 h 1074722"/>
              <a:gd name="connsiteX10" fmla="*/ 832513 w 1433137"/>
              <a:gd name="connsiteY10" fmla="*/ 34970 h 1074722"/>
              <a:gd name="connsiteX11" fmla="*/ 559558 w 1433137"/>
              <a:gd name="connsiteY11" fmla="*/ 5969 h 1074722"/>
              <a:gd name="connsiteX12" fmla="*/ 409433 w 1433137"/>
              <a:gd name="connsiteY12" fmla="*/ 129367 h 1074722"/>
              <a:gd name="connsiteX13" fmla="*/ 272955 w 1433137"/>
              <a:gd name="connsiteY13" fmla="*/ 337494 h 1074722"/>
              <a:gd name="connsiteX14" fmla="*/ 191068 w 1433137"/>
              <a:gd name="connsiteY14" fmla="*/ 528563 h 1074722"/>
              <a:gd name="connsiteX15" fmla="*/ 136477 w 1433137"/>
              <a:gd name="connsiteY15" fmla="*/ 624097 h 1074722"/>
              <a:gd name="connsiteX16" fmla="*/ 81886 w 1433137"/>
              <a:gd name="connsiteY16" fmla="*/ 678688 h 1074722"/>
              <a:gd name="connsiteX17" fmla="*/ 0 w 1433137"/>
              <a:gd name="connsiteY17" fmla="*/ 705984 h 1074722"/>
              <a:gd name="connsiteX18" fmla="*/ 0 w 1433137"/>
              <a:gd name="connsiteY18" fmla="*/ 705984 h 1074722"/>
              <a:gd name="connsiteX0" fmla="*/ 40943 w 1433137"/>
              <a:gd name="connsiteY0" fmla="*/ 978939 h 1074722"/>
              <a:gd name="connsiteX1" fmla="*/ 313898 w 1433137"/>
              <a:gd name="connsiteY1" fmla="*/ 1047178 h 1074722"/>
              <a:gd name="connsiteX2" fmla="*/ 627797 w 1433137"/>
              <a:gd name="connsiteY2" fmla="*/ 1074473 h 1074722"/>
              <a:gd name="connsiteX3" fmla="*/ 914400 w 1433137"/>
              <a:gd name="connsiteY3" fmla="*/ 1033530 h 1074722"/>
              <a:gd name="connsiteX4" fmla="*/ 1091821 w 1433137"/>
              <a:gd name="connsiteY4" fmla="*/ 1033530 h 1074722"/>
              <a:gd name="connsiteX5" fmla="*/ 1351128 w 1433137"/>
              <a:gd name="connsiteY5" fmla="*/ 897052 h 1074722"/>
              <a:gd name="connsiteX6" fmla="*/ 1433015 w 1433137"/>
              <a:gd name="connsiteY6" fmla="*/ 678688 h 1074722"/>
              <a:gd name="connsiteX7" fmla="*/ 1364776 w 1433137"/>
              <a:gd name="connsiteY7" fmla="*/ 446676 h 1074722"/>
              <a:gd name="connsiteX8" fmla="*/ 1187355 w 1433137"/>
              <a:gd name="connsiteY8" fmla="*/ 294277 h 1074722"/>
              <a:gd name="connsiteX9" fmla="*/ 1078173 w 1433137"/>
              <a:gd name="connsiteY9" fmla="*/ 170312 h 1074722"/>
              <a:gd name="connsiteX10" fmla="*/ 832513 w 1433137"/>
              <a:gd name="connsiteY10" fmla="*/ 34970 h 1074722"/>
              <a:gd name="connsiteX11" fmla="*/ 559558 w 1433137"/>
              <a:gd name="connsiteY11" fmla="*/ 5969 h 1074722"/>
              <a:gd name="connsiteX12" fmla="*/ 409433 w 1433137"/>
              <a:gd name="connsiteY12" fmla="*/ 129367 h 1074722"/>
              <a:gd name="connsiteX13" fmla="*/ 272955 w 1433137"/>
              <a:gd name="connsiteY13" fmla="*/ 337494 h 1074722"/>
              <a:gd name="connsiteX14" fmla="*/ 191068 w 1433137"/>
              <a:gd name="connsiteY14" fmla="*/ 528563 h 1074722"/>
              <a:gd name="connsiteX15" fmla="*/ 136477 w 1433137"/>
              <a:gd name="connsiteY15" fmla="*/ 624097 h 1074722"/>
              <a:gd name="connsiteX16" fmla="*/ 81886 w 1433137"/>
              <a:gd name="connsiteY16" fmla="*/ 678688 h 1074722"/>
              <a:gd name="connsiteX17" fmla="*/ 0 w 1433137"/>
              <a:gd name="connsiteY17" fmla="*/ 705984 h 1074722"/>
              <a:gd name="connsiteX18" fmla="*/ 0 w 1433137"/>
              <a:gd name="connsiteY18" fmla="*/ 705984 h 1074722"/>
              <a:gd name="connsiteX0" fmla="*/ 40943 w 1433137"/>
              <a:gd name="connsiteY0" fmla="*/ 978939 h 1074722"/>
              <a:gd name="connsiteX1" fmla="*/ 313898 w 1433137"/>
              <a:gd name="connsiteY1" fmla="*/ 1047178 h 1074722"/>
              <a:gd name="connsiteX2" fmla="*/ 627797 w 1433137"/>
              <a:gd name="connsiteY2" fmla="*/ 1074473 h 1074722"/>
              <a:gd name="connsiteX3" fmla="*/ 914400 w 1433137"/>
              <a:gd name="connsiteY3" fmla="*/ 1033530 h 1074722"/>
              <a:gd name="connsiteX4" fmla="*/ 1091821 w 1433137"/>
              <a:gd name="connsiteY4" fmla="*/ 1033530 h 1074722"/>
              <a:gd name="connsiteX5" fmla="*/ 1351128 w 1433137"/>
              <a:gd name="connsiteY5" fmla="*/ 897052 h 1074722"/>
              <a:gd name="connsiteX6" fmla="*/ 1433015 w 1433137"/>
              <a:gd name="connsiteY6" fmla="*/ 678688 h 1074722"/>
              <a:gd name="connsiteX7" fmla="*/ 1364776 w 1433137"/>
              <a:gd name="connsiteY7" fmla="*/ 446676 h 1074722"/>
              <a:gd name="connsiteX8" fmla="*/ 1187355 w 1433137"/>
              <a:gd name="connsiteY8" fmla="*/ 294277 h 1074722"/>
              <a:gd name="connsiteX9" fmla="*/ 1078173 w 1433137"/>
              <a:gd name="connsiteY9" fmla="*/ 170312 h 1074722"/>
              <a:gd name="connsiteX10" fmla="*/ 832513 w 1433137"/>
              <a:gd name="connsiteY10" fmla="*/ 34970 h 1074722"/>
              <a:gd name="connsiteX11" fmla="*/ 559558 w 1433137"/>
              <a:gd name="connsiteY11" fmla="*/ 5969 h 1074722"/>
              <a:gd name="connsiteX12" fmla="*/ 409433 w 1433137"/>
              <a:gd name="connsiteY12" fmla="*/ 129367 h 1074722"/>
              <a:gd name="connsiteX13" fmla="*/ 272955 w 1433137"/>
              <a:gd name="connsiteY13" fmla="*/ 337494 h 1074722"/>
              <a:gd name="connsiteX14" fmla="*/ 191068 w 1433137"/>
              <a:gd name="connsiteY14" fmla="*/ 528563 h 1074722"/>
              <a:gd name="connsiteX15" fmla="*/ 81886 w 1433137"/>
              <a:gd name="connsiteY15" fmla="*/ 678688 h 1074722"/>
              <a:gd name="connsiteX16" fmla="*/ 0 w 1433137"/>
              <a:gd name="connsiteY16" fmla="*/ 705984 h 1074722"/>
              <a:gd name="connsiteX17" fmla="*/ 0 w 1433137"/>
              <a:gd name="connsiteY17" fmla="*/ 705984 h 107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33137" h="1074722">
                <a:moveTo>
                  <a:pt x="40943" y="978939"/>
                </a:moveTo>
                <a:cubicBezTo>
                  <a:pt x="128516" y="1005097"/>
                  <a:pt x="216089" y="1031256"/>
                  <a:pt x="313898" y="1047178"/>
                </a:cubicBezTo>
                <a:cubicBezTo>
                  <a:pt x="411707" y="1063100"/>
                  <a:pt x="527713" y="1076748"/>
                  <a:pt x="627797" y="1074473"/>
                </a:cubicBezTo>
                <a:cubicBezTo>
                  <a:pt x="727881" y="1072198"/>
                  <a:pt x="837063" y="1040354"/>
                  <a:pt x="914400" y="1033530"/>
                </a:cubicBezTo>
                <a:cubicBezTo>
                  <a:pt x="991737" y="1026706"/>
                  <a:pt x="1019033" y="1056276"/>
                  <a:pt x="1091821" y="1033530"/>
                </a:cubicBezTo>
                <a:cubicBezTo>
                  <a:pt x="1164609" y="1010784"/>
                  <a:pt x="1294262" y="956192"/>
                  <a:pt x="1351128" y="897052"/>
                </a:cubicBezTo>
                <a:cubicBezTo>
                  <a:pt x="1407994" y="837912"/>
                  <a:pt x="1430740" y="753751"/>
                  <a:pt x="1433015" y="678688"/>
                </a:cubicBezTo>
                <a:cubicBezTo>
                  <a:pt x="1435290" y="603625"/>
                  <a:pt x="1405719" y="510744"/>
                  <a:pt x="1364776" y="446676"/>
                </a:cubicBezTo>
                <a:cubicBezTo>
                  <a:pt x="1323833" y="382608"/>
                  <a:pt x="1235122" y="340338"/>
                  <a:pt x="1187355" y="294277"/>
                </a:cubicBezTo>
                <a:cubicBezTo>
                  <a:pt x="1139588" y="248216"/>
                  <a:pt x="1137313" y="213530"/>
                  <a:pt x="1078173" y="170312"/>
                </a:cubicBezTo>
                <a:cubicBezTo>
                  <a:pt x="1019033" y="127094"/>
                  <a:pt x="918949" y="62360"/>
                  <a:pt x="832513" y="34970"/>
                </a:cubicBezTo>
                <a:cubicBezTo>
                  <a:pt x="746077" y="7580"/>
                  <a:pt x="630071" y="-9764"/>
                  <a:pt x="559558" y="5969"/>
                </a:cubicBezTo>
                <a:cubicBezTo>
                  <a:pt x="489045" y="21702"/>
                  <a:pt x="457200" y="74113"/>
                  <a:pt x="409433" y="129367"/>
                </a:cubicBezTo>
                <a:cubicBezTo>
                  <a:pt x="361666" y="184621"/>
                  <a:pt x="309349" y="270961"/>
                  <a:pt x="272955" y="337494"/>
                </a:cubicBezTo>
                <a:cubicBezTo>
                  <a:pt x="236561" y="404027"/>
                  <a:pt x="222913" y="471697"/>
                  <a:pt x="191068" y="528563"/>
                </a:cubicBezTo>
                <a:cubicBezTo>
                  <a:pt x="159223" y="585429"/>
                  <a:pt x="113731" y="649118"/>
                  <a:pt x="81886" y="678688"/>
                </a:cubicBezTo>
                <a:cubicBezTo>
                  <a:pt x="59140" y="692336"/>
                  <a:pt x="0" y="705984"/>
                  <a:pt x="0" y="705984"/>
                </a:cubicBezTo>
                <a:lnTo>
                  <a:pt x="0" y="705984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4" name="Seta em U 3"/>
          <p:cNvSpPr/>
          <p:nvPr/>
        </p:nvSpPr>
        <p:spPr>
          <a:xfrm rot="17024744" flipV="1">
            <a:off x="935577" y="4959524"/>
            <a:ext cx="712035" cy="419100"/>
          </a:xfrm>
          <a:prstGeom prst="uturnArrow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5" name="Forma livre 14"/>
          <p:cNvSpPr/>
          <p:nvPr/>
        </p:nvSpPr>
        <p:spPr>
          <a:xfrm>
            <a:off x="1287780" y="4312693"/>
            <a:ext cx="4498871" cy="1269489"/>
          </a:xfrm>
          <a:custGeom>
            <a:avLst/>
            <a:gdLst>
              <a:gd name="connsiteX0" fmla="*/ 0 w 4531057"/>
              <a:gd name="connsiteY0" fmla="*/ 1337480 h 1337480"/>
              <a:gd name="connsiteX1" fmla="*/ 286603 w 4531057"/>
              <a:gd name="connsiteY1" fmla="*/ 1241946 h 1337480"/>
              <a:gd name="connsiteX2" fmla="*/ 504967 w 4531057"/>
              <a:gd name="connsiteY2" fmla="*/ 900752 h 1337480"/>
              <a:gd name="connsiteX3" fmla="*/ 736979 w 4531057"/>
              <a:gd name="connsiteY3" fmla="*/ 532262 h 1337480"/>
              <a:gd name="connsiteX4" fmla="*/ 1214651 w 4531057"/>
              <a:gd name="connsiteY4" fmla="*/ 300250 h 1337480"/>
              <a:gd name="connsiteX5" fmla="*/ 1487606 w 4531057"/>
              <a:gd name="connsiteY5" fmla="*/ 177420 h 1337480"/>
              <a:gd name="connsiteX6" fmla="*/ 2101755 w 4531057"/>
              <a:gd name="connsiteY6" fmla="*/ 54591 h 1337480"/>
              <a:gd name="connsiteX7" fmla="*/ 2729552 w 4531057"/>
              <a:gd name="connsiteY7" fmla="*/ 40943 h 1337480"/>
              <a:gd name="connsiteX8" fmla="*/ 3452884 w 4531057"/>
              <a:gd name="connsiteY8" fmla="*/ 27295 h 1337480"/>
              <a:gd name="connsiteX9" fmla="*/ 4012442 w 4531057"/>
              <a:gd name="connsiteY9" fmla="*/ 27295 h 1337480"/>
              <a:gd name="connsiteX10" fmla="*/ 4531057 w 4531057"/>
              <a:gd name="connsiteY10" fmla="*/ 0 h 133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31057" h="1337480">
                <a:moveTo>
                  <a:pt x="0" y="1337480"/>
                </a:moveTo>
                <a:cubicBezTo>
                  <a:pt x="101221" y="1326107"/>
                  <a:pt x="202442" y="1314734"/>
                  <a:pt x="286603" y="1241946"/>
                </a:cubicBezTo>
                <a:cubicBezTo>
                  <a:pt x="370764" y="1169158"/>
                  <a:pt x="429904" y="1019033"/>
                  <a:pt x="504967" y="900752"/>
                </a:cubicBezTo>
                <a:cubicBezTo>
                  <a:pt x="580030" y="782471"/>
                  <a:pt x="618698" y="632346"/>
                  <a:pt x="736979" y="532262"/>
                </a:cubicBezTo>
                <a:cubicBezTo>
                  <a:pt x="855260" y="432178"/>
                  <a:pt x="1089547" y="359390"/>
                  <a:pt x="1214651" y="300250"/>
                </a:cubicBezTo>
                <a:cubicBezTo>
                  <a:pt x="1339755" y="241110"/>
                  <a:pt x="1339755" y="218363"/>
                  <a:pt x="1487606" y="177420"/>
                </a:cubicBezTo>
                <a:cubicBezTo>
                  <a:pt x="1635457" y="136477"/>
                  <a:pt x="1894764" y="77337"/>
                  <a:pt x="2101755" y="54591"/>
                </a:cubicBezTo>
                <a:cubicBezTo>
                  <a:pt x="2308746" y="31845"/>
                  <a:pt x="2729552" y="40943"/>
                  <a:pt x="2729552" y="40943"/>
                </a:cubicBezTo>
                <a:lnTo>
                  <a:pt x="3452884" y="27295"/>
                </a:lnTo>
                <a:cubicBezTo>
                  <a:pt x="3666699" y="25020"/>
                  <a:pt x="3832747" y="31844"/>
                  <a:pt x="4012442" y="27295"/>
                </a:cubicBezTo>
                <a:cubicBezTo>
                  <a:pt x="4192137" y="22746"/>
                  <a:pt x="4361597" y="11373"/>
                  <a:pt x="4531057" y="0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20178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</TotalTime>
  <Words>250</Words>
  <Application>Microsoft Office PowerPoint</Application>
  <PresentationFormat>Apresentação no Ecrã (4:3)</PresentationFormat>
  <Paragraphs>67</Paragraphs>
  <Slides>9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3" baseType="lpstr">
      <vt:lpstr>Arial</vt:lpstr>
      <vt:lpstr>Calibri</vt:lpstr>
      <vt:lpstr>Verdana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DD_RAI</dc:creator>
  <cp:lastModifiedBy>Artur Parreira</cp:lastModifiedBy>
  <cp:revision>33</cp:revision>
  <dcterms:created xsi:type="dcterms:W3CDTF">2016-03-16T17:45:33Z</dcterms:created>
  <dcterms:modified xsi:type="dcterms:W3CDTF">2017-03-30T11:52:27Z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2015-04-07T00:00:00Z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2016-03-16T00:00:00Z</vt:filetime>
  </property>
</Properties>
</file>