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9" r:id="rId5"/>
    <p:sldId id="267" r:id="rId6"/>
    <p:sldId id="261" r:id="rId7"/>
    <p:sldId id="273" r:id="rId8"/>
    <p:sldId id="263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8B46D-CED0-4F55-B847-DCC5567911B8}" type="datetimeFigureOut">
              <a:rPr lang="pt-PT" smtClean="0"/>
              <a:pPr/>
              <a:t>29/12/2016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FA5BF-69F3-42B3-ADB5-256CF6C8ACE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0132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smtClean="0"/>
          </a:p>
        </p:txBody>
      </p:sp>
      <p:sp>
        <p:nvSpPr>
          <p:cNvPr id="3379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64850C-0934-4400-A0FF-AC6FE35DDC8C}" type="slidenum">
              <a:rPr lang="pt-PT" smtClean="0"/>
              <a:pPr/>
              <a:t>2</a:t>
            </a:fld>
            <a:endParaRPr lang="pt-PT" smtClean="0"/>
          </a:p>
        </p:txBody>
      </p:sp>
    </p:spTree>
    <p:extLst>
      <p:ext uri="{BB962C8B-B14F-4D97-AF65-F5344CB8AC3E}">
        <p14:creationId xmlns:p14="http://schemas.microsoft.com/office/powerpoint/2010/main" val="1006740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smtClean="0"/>
          </a:p>
        </p:txBody>
      </p:sp>
      <p:sp>
        <p:nvSpPr>
          <p:cNvPr id="3482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BB8CE5-C60C-4D7E-BBB9-F81BD5CA3AA7}" type="slidenum">
              <a:rPr lang="pt-PT" smtClean="0"/>
              <a:pPr/>
              <a:t>3</a:t>
            </a:fld>
            <a:endParaRPr lang="pt-PT" smtClean="0"/>
          </a:p>
        </p:txBody>
      </p:sp>
    </p:spTree>
    <p:extLst>
      <p:ext uri="{BB962C8B-B14F-4D97-AF65-F5344CB8AC3E}">
        <p14:creationId xmlns:p14="http://schemas.microsoft.com/office/powerpoint/2010/main" val="659924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smtClean="0"/>
          </a:p>
        </p:txBody>
      </p:sp>
      <p:sp>
        <p:nvSpPr>
          <p:cNvPr id="5427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0B47C3-D940-4889-891A-65FFB2C8866F}" type="slidenum">
              <a:rPr lang="pt-PT" smtClean="0"/>
              <a:pPr/>
              <a:t>4</a:t>
            </a:fld>
            <a:endParaRPr lang="pt-PT" smtClean="0"/>
          </a:p>
        </p:txBody>
      </p:sp>
    </p:spTree>
    <p:extLst>
      <p:ext uri="{BB962C8B-B14F-4D97-AF65-F5344CB8AC3E}">
        <p14:creationId xmlns:p14="http://schemas.microsoft.com/office/powerpoint/2010/main" val="3392809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smtClean="0"/>
          </a:p>
        </p:txBody>
      </p:sp>
      <p:sp>
        <p:nvSpPr>
          <p:cNvPr id="1638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6BFF74-926C-4176-9485-9CE76920E5D8}" type="slidenum">
              <a:rPr lang="pt-PT" smtClean="0"/>
              <a:pPr/>
              <a:t>5</a:t>
            </a:fld>
            <a:endParaRPr lang="pt-PT" smtClean="0"/>
          </a:p>
        </p:txBody>
      </p:sp>
    </p:spTree>
    <p:extLst>
      <p:ext uri="{BB962C8B-B14F-4D97-AF65-F5344CB8AC3E}">
        <p14:creationId xmlns:p14="http://schemas.microsoft.com/office/powerpoint/2010/main" val="2583510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dirty="0" smtClean="0"/>
          </a:p>
        </p:txBody>
      </p:sp>
      <p:sp>
        <p:nvSpPr>
          <p:cNvPr id="368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2AC904-A98C-469F-8ED1-FEA76740EC0D}" type="slidenum">
              <a:rPr lang="pt-PT" smtClean="0"/>
              <a:pPr/>
              <a:t>6</a:t>
            </a:fld>
            <a:endParaRPr lang="pt-PT" smtClean="0"/>
          </a:p>
        </p:txBody>
      </p:sp>
    </p:spTree>
    <p:extLst>
      <p:ext uri="{BB962C8B-B14F-4D97-AF65-F5344CB8AC3E}">
        <p14:creationId xmlns:p14="http://schemas.microsoft.com/office/powerpoint/2010/main" val="3209993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smtClean="0"/>
          </a:p>
        </p:txBody>
      </p:sp>
      <p:sp>
        <p:nvSpPr>
          <p:cNvPr id="3891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3DA4F5-879A-4EA1-AF40-2182BD51C32A}" type="slidenum">
              <a:rPr lang="pt-PT" smtClean="0"/>
              <a:pPr/>
              <a:t>8</a:t>
            </a:fld>
            <a:endParaRPr lang="pt-PT" smtClean="0"/>
          </a:p>
        </p:txBody>
      </p:sp>
    </p:spTree>
    <p:extLst>
      <p:ext uri="{BB962C8B-B14F-4D97-AF65-F5344CB8AC3E}">
        <p14:creationId xmlns:p14="http://schemas.microsoft.com/office/powerpoint/2010/main" val="3572743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dirty="0" smtClean="0"/>
          </a:p>
        </p:txBody>
      </p:sp>
      <p:sp>
        <p:nvSpPr>
          <p:cNvPr id="3994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2BA98C-DFA9-41D4-8780-FAFAB1DD404D}" type="slidenum">
              <a:rPr lang="pt-PT" smtClean="0"/>
              <a:pPr/>
              <a:t>9</a:t>
            </a:fld>
            <a:endParaRPr lang="pt-PT" smtClean="0"/>
          </a:p>
        </p:txBody>
      </p:sp>
    </p:spTree>
    <p:extLst>
      <p:ext uri="{BB962C8B-B14F-4D97-AF65-F5344CB8AC3E}">
        <p14:creationId xmlns:p14="http://schemas.microsoft.com/office/powerpoint/2010/main" val="3286174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smtClean="0"/>
          </a:p>
        </p:txBody>
      </p:sp>
      <p:sp>
        <p:nvSpPr>
          <p:cNvPr id="4096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79AB27-DCB7-4712-847A-A60ABCC4BF72}" type="slidenum">
              <a:rPr lang="pt-PT" smtClean="0"/>
              <a:pPr/>
              <a:t>10</a:t>
            </a:fld>
            <a:endParaRPr lang="pt-PT" smtClean="0"/>
          </a:p>
        </p:txBody>
      </p:sp>
    </p:spTree>
    <p:extLst>
      <p:ext uri="{BB962C8B-B14F-4D97-AF65-F5344CB8AC3E}">
        <p14:creationId xmlns:p14="http://schemas.microsoft.com/office/powerpoint/2010/main" val="2364987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dirty="0" smtClean="0"/>
          </a:p>
        </p:txBody>
      </p:sp>
      <p:sp>
        <p:nvSpPr>
          <p:cNvPr id="4198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303F8C-DE1D-4E9E-B579-EDF9108F327D}" type="slidenum">
              <a:rPr lang="pt-PT" smtClean="0"/>
              <a:pPr/>
              <a:t>11</a:t>
            </a:fld>
            <a:endParaRPr lang="pt-PT" smtClean="0"/>
          </a:p>
        </p:txBody>
      </p:sp>
    </p:spTree>
    <p:extLst>
      <p:ext uri="{BB962C8B-B14F-4D97-AF65-F5344CB8AC3E}">
        <p14:creationId xmlns:p14="http://schemas.microsoft.com/office/powerpoint/2010/main" val="995364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513E-5E9E-4E31-9BFF-F5153FE83BE1}" type="datetimeFigureOut">
              <a:rPr lang="pt-PT" smtClean="0"/>
              <a:pPr/>
              <a:t>29/12/2016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C280D-09BB-4145-9C53-FE1338F50E7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513E-5E9E-4E31-9BFF-F5153FE83BE1}" type="datetimeFigureOut">
              <a:rPr lang="pt-PT" smtClean="0"/>
              <a:pPr/>
              <a:t>29/12/2016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C280D-09BB-4145-9C53-FE1338F50E7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513E-5E9E-4E31-9BFF-F5153FE83BE1}" type="datetimeFigureOut">
              <a:rPr lang="pt-PT" smtClean="0"/>
              <a:pPr/>
              <a:t>29/12/2016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C280D-09BB-4145-9C53-FE1338F50E7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513E-5E9E-4E31-9BFF-F5153FE83BE1}" type="datetimeFigureOut">
              <a:rPr lang="pt-PT" smtClean="0"/>
              <a:pPr/>
              <a:t>29/12/2016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C280D-09BB-4145-9C53-FE1338F50E7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513E-5E9E-4E31-9BFF-F5153FE83BE1}" type="datetimeFigureOut">
              <a:rPr lang="pt-PT" smtClean="0"/>
              <a:pPr/>
              <a:t>29/12/2016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C280D-09BB-4145-9C53-FE1338F50E7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513E-5E9E-4E31-9BFF-F5153FE83BE1}" type="datetimeFigureOut">
              <a:rPr lang="pt-PT" smtClean="0"/>
              <a:pPr/>
              <a:t>29/12/2016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C280D-09BB-4145-9C53-FE1338F50E7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513E-5E9E-4E31-9BFF-F5153FE83BE1}" type="datetimeFigureOut">
              <a:rPr lang="pt-PT" smtClean="0"/>
              <a:pPr/>
              <a:t>29/12/2016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C280D-09BB-4145-9C53-FE1338F50E7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513E-5E9E-4E31-9BFF-F5153FE83BE1}" type="datetimeFigureOut">
              <a:rPr lang="pt-PT" smtClean="0"/>
              <a:pPr/>
              <a:t>29/12/2016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C280D-09BB-4145-9C53-FE1338F50E7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513E-5E9E-4E31-9BFF-F5153FE83BE1}" type="datetimeFigureOut">
              <a:rPr lang="pt-PT" smtClean="0"/>
              <a:pPr/>
              <a:t>29/12/2016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C280D-09BB-4145-9C53-FE1338F50E7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513E-5E9E-4E31-9BFF-F5153FE83BE1}" type="datetimeFigureOut">
              <a:rPr lang="pt-PT" smtClean="0"/>
              <a:pPr/>
              <a:t>29/12/2016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C280D-09BB-4145-9C53-FE1338F50E7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513E-5E9E-4E31-9BFF-F5153FE83BE1}" type="datetimeFigureOut">
              <a:rPr lang="pt-PT" smtClean="0"/>
              <a:pPr/>
              <a:t>29/12/2016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C280D-09BB-4145-9C53-FE1338F50E7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B513E-5E9E-4E31-9BFF-F5153FE83BE1}" type="datetimeFigureOut">
              <a:rPr lang="pt-PT" smtClean="0"/>
              <a:pPr/>
              <a:t>29/12/2016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C280D-09BB-4145-9C53-FE1338F50E7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Imagem 3" descr="unnam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005513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ângulo 3"/>
          <p:cNvSpPr/>
          <p:nvPr/>
        </p:nvSpPr>
        <p:spPr>
          <a:xfrm>
            <a:off x="1187624" y="2780928"/>
            <a:ext cx="705678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b="1" dirty="0" smtClean="0"/>
          </a:p>
          <a:p>
            <a:pPr algn="ctr"/>
            <a:endParaRPr lang="pt-PT" b="1" dirty="0" smtClean="0"/>
          </a:p>
          <a:p>
            <a:pPr algn="ctr"/>
            <a:endParaRPr lang="pt-PT" b="1" dirty="0" smtClean="0"/>
          </a:p>
          <a:p>
            <a:pPr algn="ctr"/>
            <a:r>
              <a:rPr lang="pt-PT" sz="4000" b="1" dirty="0" smtClean="0"/>
              <a:t>II Triatlo Olímpico - Quinta do Lorde/Reserva Natural da Ponta de São Lourenço 2017</a:t>
            </a:r>
          </a:p>
          <a:p>
            <a:pPr algn="ctr"/>
            <a:endParaRPr lang="pt-PT" sz="2800" b="1" dirty="0" smtClean="0"/>
          </a:p>
          <a:p>
            <a:pPr algn="ctr"/>
            <a:r>
              <a:rPr lang="pt-PT" sz="2800" b="1" dirty="0" smtClean="0"/>
              <a:t>CAMPEONATO REGIONAL DE TRIATLO JUNIORES –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0243" name="CaixaDeTexto 44"/>
          <p:cNvSpPr txBox="1">
            <a:spLocks noChangeArrowheads="1"/>
          </p:cNvSpPr>
          <p:nvPr/>
        </p:nvSpPr>
        <p:spPr bwMode="auto">
          <a:xfrm>
            <a:off x="0" y="1"/>
            <a:ext cx="3203847" cy="98488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2400" b="1" dirty="0"/>
              <a:t>Corrida          </a:t>
            </a:r>
          </a:p>
          <a:p>
            <a:pPr algn="ctr"/>
            <a:r>
              <a:rPr lang="pt-PT" sz="1600" b="1" dirty="0" smtClean="0"/>
              <a:t>1900m + 2 </a:t>
            </a:r>
            <a:r>
              <a:rPr lang="pt-PT" sz="1600" b="1" dirty="0"/>
              <a:t>voltas </a:t>
            </a:r>
            <a:r>
              <a:rPr lang="pt-PT" sz="1600" b="1" dirty="0" smtClean="0"/>
              <a:t>(3.6kms) + 200m</a:t>
            </a:r>
          </a:p>
          <a:p>
            <a:pPr algn="ctr"/>
            <a:r>
              <a:rPr lang="pt-PT" b="1" dirty="0" smtClean="0"/>
              <a:t>9.3kms</a:t>
            </a:r>
            <a:r>
              <a:rPr lang="pt-PT" sz="1600" b="1" dirty="0" smtClean="0"/>
              <a:t> </a:t>
            </a:r>
            <a:endParaRPr lang="pt-PT" sz="24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796136" y="5537754"/>
            <a:ext cx="3203575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Parque de Transição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Meta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/>
              <a:t>Corrida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/>
              <a:t>Abastecimento </a:t>
            </a:r>
            <a:endParaRPr lang="pt-PT" b="1" dirty="0"/>
          </a:p>
        </p:txBody>
      </p:sp>
      <p:sp>
        <p:nvSpPr>
          <p:cNvPr id="14" name="Rectângulo 13"/>
          <p:cNvSpPr/>
          <p:nvPr/>
        </p:nvSpPr>
        <p:spPr>
          <a:xfrm rot="19305528">
            <a:off x="5973068" y="5656816"/>
            <a:ext cx="188912" cy="10636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7" name="Rectângulo 16"/>
          <p:cNvSpPr/>
          <p:nvPr/>
        </p:nvSpPr>
        <p:spPr>
          <a:xfrm rot="19305528">
            <a:off x="5990619" y="5973849"/>
            <a:ext cx="188912" cy="106363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cxnSp>
        <p:nvCxnSpPr>
          <p:cNvPr id="12" name="Conexão recta 11"/>
          <p:cNvCxnSpPr/>
          <p:nvPr/>
        </p:nvCxnSpPr>
        <p:spPr>
          <a:xfrm flipV="1">
            <a:off x="5968349" y="6199274"/>
            <a:ext cx="216024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xão recta 20"/>
          <p:cNvCxnSpPr/>
          <p:nvPr/>
        </p:nvCxnSpPr>
        <p:spPr>
          <a:xfrm>
            <a:off x="3894560" y="4498001"/>
            <a:ext cx="173384" cy="510588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recta 23"/>
          <p:cNvCxnSpPr/>
          <p:nvPr/>
        </p:nvCxnSpPr>
        <p:spPr>
          <a:xfrm>
            <a:off x="3934361" y="4498001"/>
            <a:ext cx="144016" cy="504056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uxograma: Processo 24"/>
          <p:cNvSpPr/>
          <p:nvPr/>
        </p:nvSpPr>
        <p:spPr>
          <a:xfrm>
            <a:off x="3905672" y="3715764"/>
            <a:ext cx="288032" cy="144016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7" name="Conexão recta unidireccional 26"/>
          <p:cNvCxnSpPr/>
          <p:nvPr/>
        </p:nvCxnSpPr>
        <p:spPr>
          <a:xfrm flipH="1" flipV="1">
            <a:off x="1691934" y="2137014"/>
            <a:ext cx="791834" cy="64391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cta unidireccional 29"/>
          <p:cNvCxnSpPr/>
          <p:nvPr/>
        </p:nvCxnSpPr>
        <p:spPr>
          <a:xfrm flipH="1" flipV="1">
            <a:off x="611052" y="1823807"/>
            <a:ext cx="432556" cy="25073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cta unidireccional 31"/>
          <p:cNvCxnSpPr/>
          <p:nvPr/>
        </p:nvCxnSpPr>
        <p:spPr>
          <a:xfrm>
            <a:off x="340927" y="2137014"/>
            <a:ext cx="540249" cy="25539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cta unidireccional 33"/>
          <p:cNvCxnSpPr/>
          <p:nvPr/>
        </p:nvCxnSpPr>
        <p:spPr>
          <a:xfrm>
            <a:off x="1614852" y="2486170"/>
            <a:ext cx="617396" cy="58279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cta unidireccional 35"/>
          <p:cNvCxnSpPr/>
          <p:nvPr/>
        </p:nvCxnSpPr>
        <p:spPr>
          <a:xfrm flipV="1">
            <a:off x="2915816" y="2564904"/>
            <a:ext cx="756592" cy="58550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cta unidireccional 37"/>
          <p:cNvCxnSpPr/>
          <p:nvPr/>
        </p:nvCxnSpPr>
        <p:spPr>
          <a:xfrm flipH="1">
            <a:off x="2843808" y="2232248"/>
            <a:ext cx="684076" cy="54531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xão recta unidireccional 50"/>
          <p:cNvCxnSpPr/>
          <p:nvPr/>
        </p:nvCxnSpPr>
        <p:spPr>
          <a:xfrm flipV="1">
            <a:off x="2409419" y="5157539"/>
            <a:ext cx="614545" cy="45222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xão recta unidireccional 52"/>
          <p:cNvCxnSpPr/>
          <p:nvPr/>
        </p:nvCxnSpPr>
        <p:spPr>
          <a:xfrm flipH="1" flipV="1">
            <a:off x="5653226" y="2758656"/>
            <a:ext cx="1138305" cy="80190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recta unidireccional 54"/>
          <p:cNvCxnSpPr/>
          <p:nvPr/>
        </p:nvCxnSpPr>
        <p:spPr>
          <a:xfrm flipH="1">
            <a:off x="7524328" y="1315419"/>
            <a:ext cx="126405" cy="42789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xão recta unidireccional 57"/>
          <p:cNvCxnSpPr/>
          <p:nvPr/>
        </p:nvCxnSpPr>
        <p:spPr>
          <a:xfrm flipV="1">
            <a:off x="7838289" y="1412776"/>
            <a:ext cx="118087" cy="53144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xão recta unidireccional 60"/>
          <p:cNvCxnSpPr/>
          <p:nvPr/>
        </p:nvCxnSpPr>
        <p:spPr>
          <a:xfrm>
            <a:off x="1923550" y="5029844"/>
            <a:ext cx="164301" cy="74117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xão recta unidireccional 64"/>
          <p:cNvCxnSpPr/>
          <p:nvPr/>
        </p:nvCxnSpPr>
        <p:spPr>
          <a:xfrm>
            <a:off x="3793184" y="4534952"/>
            <a:ext cx="29368" cy="255319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xão recta unidireccional 66"/>
          <p:cNvCxnSpPr/>
          <p:nvPr/>
        </p:nvCxnSpPr>
        <p:spPr>
          <a:xfrm flipH="1" flipV="1">
            <a:off x="2656511" y="4436487"/>
            <a:ext cx="636433" cy="6151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xão recta unidireccional 68"/>
          <p:cNvCxnSpPr/>
          <p:nvPr/>
        </p:nvCxnSpPr>
        <p:spPr>
          <a:xfrm flipV="1">
            <a:off x="4307763" y="3212976"/>
            <a:ext cx="317989" cy="425709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xão recta unidireccional 70"/>
          <p:cNvCxnSpPr/>
          <p:nvPr/>
        </p:nvCxnSpPr>
        <p:spPr>
          <a:xfrm flipH="1" flipV="1">
            <a:off x="7838290" y="2304336"/>
            <a:ext cx="190094" cy="90864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xão recta unidireccional 72"/>
          <p:cNvCxnSpPr/>
          <p:nvPr/>
        </p:nvCxnSpPr>
        <p:spPr>
          <a:xfrm>
            <a:off x="5497269" y="3159607"/>
            <a:ext cx="1037923" cy="696079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cta unidireccional 74"/>
          <p:cNvCxnSpPr/>
          <p:nvPr/>
        </p:nvCxnSpPr>
        <p:spPr>
          <a:xfrm flipH="1" flipV="1">
            <a:off x="1601923" y="5140685"/>
            <a:ext cx="46344" cy="59895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xão recta unidireccional 76"/>
          <p:cNvCxnSpPr/>
          <p:nvPr/>
        </p:nvCxnSpPr>
        <p:spPr>
          <a:xfrm flipH="1">
            <a:off x="2087851" y="4587192"/>
            <a:ext cx="321568" cy="377379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xão recta unidireccional 78"/>
          <p:cNvCxnSpPr/>
          <p:nvPr/>
        </p:nvCxnSpPr>
        <p:spPr>
          <a:xfrm flipH="1" flipV="1">
            <a:off x="3601071" y="4537605"/>
            <a:ext cx="71337" cy="26692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xão recta unidireccional 81"/>
          <p:cNvCxnSpPr/>
          <p:nvPr/>
        </p:nvCxnSpPr>
        <p:spPr>
          <a:xfrm flipV="1">
            <a:off x="1742895" y="4451624"/>
            <a:ext cx="307395" cy="44152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xão recta unidireccional 83"/>
          <p:cNvCxnSpPr/>
          <p:nvPr/>
        </p:nvCxnSpPr>
        <p:spPr>
          <a:xfrm>
            <a:off x="2646252" y="4084710"/>
            <a:ext cx="755424" cy="9807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xão recta unidireccional 88"/>
          <p:cNvCxnSpPr/>
          <p:nvPr/>
        </p:nvCxnSpPr>
        <p:spPr>
          <a:xfrm flipV="1">
            <a:off x="4035558" y="3998725"/>
            <a:ext cx="10433" cy="27004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xão recta unidireccional 85"/>
          <p:cNvCxnSpPr/>
          <p:nvPr/>
        </p:nvCxnSpPr>
        <p:spPr>
          <a:xfrm>
            <a:off x="7492726" y="2364163"/>
            <a:ext cx="189607" cy="95770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xão recta unidireccional 89"/>
          <p:cNvCxnSpPr/>
          <p:nvPr/>
        </p:nvCxnSpPr>
        <p:spPr>
          <a:xfrm flipH="1">
            <a:off x="2519772" y="5530381"/>
            <a:ext cx="648071" cy="43876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xão recta unidireccional 94"/>
          <p:cNvCxnSpPr/>
          <p:nvPr/>
        </p:nvCxnSpPr>
        <p:spPr>
          <a:xfrm flipH="1" flipV="1">
            <a:off x="3872873" y="2137014"/>
            <a:ext cx="915151" cy="33464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323528" y="1772816"/>
            <a:ext cx="144016" cy="1714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9" name="Oval 38"/>
          <p:cNvSpPr/>
          <p:nvPr/>
        </p:nvSpPr>
        <p:spPr>
          <a:xfrm>
            <a:off x="7884368" y="1124744"/>
            <a:ext cx="144016" cy="1714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40" name="Oval 39"/>
          <p:cNvSpPr/>
          <p:nvPr/>
        </p:nvSpPr>
        <p:spPr>
          <a:xfrm>
            <a:off x="6004353" y="6454986"/>
            <a:ext cx="144016" cy="1714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cxnSp>
        <p:nvCxnSpPr>
          <p:cNvPr id="78" name="Conexão recta unidireccional 54"/>
          <p:cNvCxnSpPr/>
          <p:nvPr/>
        </p:nvCxnSpPr>
        <p:spPr>
          <a:xfrm flipH="1">
            <a:off x="3901794" y="3133335"/>
            <a:ext cx="387571" cy="34197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xão recta unidireccional 54"/>
          <p:cNvCxnSpPr/>
          <p:nvPr/>
        </p:nvCxnSpPr>
        <p:spPr>
          <a:xfrm>
            <a:off x="3974245" y="3554033"/>
            <a:ext cx="104132" cy="16490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559" y="2633426"/>
            <a:ext cx="247595" cy="505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43"/>
            <a:ext cx="9144000" cy="6858000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5940425" y="5921427"/>
            <a:ext cx="3203575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Parque de Transição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Meta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Corrida</a:t>
            </a:r>
          </a:p>
        </p:txBody>
      </p:sp>
      <p:sp>
        <p:nvSpPr>
          <p:cNvPr id="11268" name="CaixaDeTexto 44"/>
          <p:cNvSpPr txBox="1">
            <a:spLocks noChangeArrowheads="1"/>
          </p:cNvSpPr>
          <p:nvPr/>
        </p:nvSpPr>
        <p:spPr bwMode="auto">
          <a:xfrm>
            <a:off x="0" y="0"/>
            <a:ext cx="3131840" cy="8302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2400" b="1" dirty="0"/>
              <a:t>Meta</a:t>
            </a:r>
          </a:p>
          <a:p>
            <a:pPr algn="ctr"/>
            <a:r>
              <a:rPr lang="pt-PT" sz="2400" b="1" dirty="0"/>
              <a:t>Prova </a:t>
            </a:r>
            <a:r>
              <a:rPr lang="pt-PT" sz="2400" b="1" dirty="0" smtClean="0"/>
              <a:t>Olímpica </a:t>
            </a:r>
            <a:endParaRPr lang="pt-PT" sz="2400" b="1" dirty="0"/>
          </a:p>
        </p:txBody>
      </p:sp>
      <p:sp>
        <p:nvSpPr>
          <p:cNvPr id="21" name="Rectângulo 20"/>
          <p:cNvSpPr/>
          <p:nvPr/>
        </p:nvSpPr>
        <p:spPr>
          <a:xfrm rot="19305528">
            <a:off x="6050838" y="6096732"/>
            <a:ext cx="188912" cy="10636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2" name="Rectângulo 21"/>
          <p:cNvSpPr/>
          <p:nvPr/>
        </p:nvSpPr>
        <p:spPr>
          <a:xfrm rot="19305528">
            <a:off x="4282840" y="5821719"/>
            <a:ext cx="405330" cy="79379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3" name="Rectângulo 22"/>
          <p:cNvSpPr/>
          <p:nvPr/>
        </p:nvSpPr>
        <p:spPr>
          <a:xfrm rot="19305528">
            <a:off x="6076258" y="6371668"/>
            <a:ext cx="188912" cy="106363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cxnSp>
        <p:nvCxnSpPr>
          <p:cNvPr id="25" name="Conexão recta 24"/>
          <p:cNvCxnSpPr/>
          <p:nvPr/>
        </p:nvCxnSpPr>
        <p:spPr>
          <a:xfrm flipV="1">
            <a:off x="6063507" y="6597849"/>
            <a:ext cx="214313" cy="1158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Fluxograma: Processo 10"/>
          <p:cNvSpPr/>
          <p:nvPr/>
        </p:nvSpPr>
        <p:spPr>
          <a:xfrm>
            <a:off x="4932040" y="3717032"/>
            <a:ext cx="576064" cy="288032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2" name="Conexão recta unidireccional 36"/>
          <p:cNvCxnSpPr/>
          <p:nvPr/>
        </p:nvCxnSpPr>
        <p:spPr>
          <a:xfrm flipH="1" flipV="1">
            <a:off x="7822361" y="1268760"/>
            <a:ext cx="1315261" cy="86409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unidireccional 36"/>
          <p:cNvCxnSpPr/>
          <p:nvPr/>
        </p:nvCxnSpPr>
        <p:spPr>
          <a:xfrm flipH="1">
            <a:off x="6804248" y="1345484"/>
            <a:ext cx="737965" cy="78737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cta unidireccional 36"/>
          <p:cNvCxnSpPr/>
          <p:nvPr/>
        </p:nvCxnSpPr>
        <p:spPr>
          <a:xfrm flipH="1">
            <a:off x="5940425" y="2555726"/>
            <a:ext cx="863823" cy="57606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cta unidireccional 36"/>
          <p:cNvCxnSpPr/>
          <p:nvPr/>
        </p:nvCxnSpPr>
        <p:spPr>
          <a:xfrm flipH="1">
            <a:off x="5220072" y="3212976"/>
            <a:ext cx="633585" cy="7200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recta unidireccional 36"/>
          <p:cNvCxnSpPr/>
          <p:nvPr/>
        </p:nvCxnSpPr>
        <p:spPr>
          <a:xfrm flipH="1">
            <a:off x="4972216" y="3379692"/>
            <a:ext cx="192735" cy="33321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9" y="0"/>
            <a:ext cx="9142991" cy="6858000"/>
          </a:xfrm>
          <a:prstGeom prst="rect">
            <a:avLst/>
          </a:prstGeom>
        </p:spPr>
      </p:pic>
      <p:sp>
        <p:nvSpPr>
          <p:cNvPr id="50" name="CaixaDeTexto 49"/>
          <p:cNvSpPr txBox="1"/>
          <p:nvPr/>
        </p:nvSpPr>
        <p:spPr>
          <a:xfrm>
            <a:off x="6084168" y="5517232"/>
            <a:ext cx="3059832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/>
              <a:t> Partida</a:t>
            </a:r>
            <a:endParaRPr lang="pt-PT" b="1" dirty="0"/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Briefing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Secretariado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Parque de Transição </a:t>
            </a:r>
          </a:p>
        </p:txBody>
      </p:sp>
      <p:sp>
        <p:nvSpPr>
          <p:cNvPr id="52" name="Rectângulo 51"/>
          <p:cNvSpPr/>
          <p:nvPr/>
        </p:nvSpPr>
        <p:spPr>
          <a:xfrm rot="19305528">
            <a:off x="6240833" y="5636294"/>
            <a:ext cx="188912" cy="1063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077" name="CaixaDeTexto 29"/>
          <p:cNvSpPr txBox="1">
            <a:spLocks noChangeArrowheads="1"/>
          </p:cNvSpPr>
          <p:nvPr/>
        </p:nvSpPr>
        <p:spPr bwMode="auto">
          <a:xfrm>
            <a:off x="0" y="0"/>
            <a:ext cx="4572000" cy="58477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1600" b="1" dirty="0" smtClean="0"/>
              <a:t>II Triatlo Olímpico - Quinta do Lorde/Reserva Natural da Ponta de São Lourenço 2017</a:t>
            </a:r>
            <a:endParaRPr lang="pt-PT" sz="1600" b="1" dirty="0"/>
          </a:p>
        </p:txBody>
      </p:sp>
      <p:sp>
        <p:nvSpPr>
          <p:cNvPr id="63" name="Rectângulo 62"/>
          <p:cNvSpPr/>
          <p:nvPr/>
        </p:nvSpPr>
        <p:spPr>
          <a:xfrm>
            <a:off x="5508104" y="692696"/>
            <a:ext cx="215900" cy="21748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64" name="Rectângulo 63"/>
          <p:cNvSpPr/>
          <p:nvPr/>
        </p:nvSpPr>
        <p:spPr>
          <a:xfrm rot="19305528">
            <a:off x="6313331" y="5852148"/>
            <a:ext cx="188912" cy="1079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0" name="Rectângulo 19"/>
          <p:cNvSpPr/>
          <p:nvPr/>
        </p:nvSpPr>
        <p:spPr>
          <a:xfrm rot="19305528">
            <a:off x="6312841" y="6428381"/>
            <a:ext cx="188913" cy="106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" name="Rectângulo 1"/>
          <p:cNvSpPr/>
          <p:nvPr/>
        </p:nvSpPr>
        <p:spPr>
          <a:xfrm>
            <a:off x="5652120" y="692696"/>
            <a:ext cx="215330" cy="28733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8" name="Rectângulo 17"/>
          <p:cNvSpPr/>
          <p:nvPr/>
        </p:nvSpPr>
        <p:spPr>
          <a:xfrm>
            <a:off x="6300192" y="6165304"/>
            <a:ext cx="215900" cy="14446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5" name="Rectângulo 14"/>
          <p:cNvSpPr/>
          <p:nvPr/>
        </p:nvSpPr>
        <p:spPr>
          <a:xfrm>
            <a:off x="6516216" y="1268760"/>
            <a:ext cx="432048" cy="144016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FF0000"/>
              </a:solidFill>
            </a:endParaRPr>
          </a:p>
        </p:txBody>
      </p:sp>
      <p:cxnSp>
        <p:nvCxnSpPr>
          <p:cNvPr id="21" name="Conexão recta 20"/>
          <p:cNvCxnSpPr/>
          <p:nvPr/>
        </p:nvCxnSpPr>
        <p:spPr>
          <a:xfrm>
            <a:off x="6372200" y="1484784"/>
            <a:ext cx="432048" cy="0"/>
          </a:xfrm>
          <a:prstGeom prst="line">
            <a:avLst/>
          </a:prstGeom>
          <a:ln w="952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cta 22"/>
          <p:cNvCxnSpPr/>
          <p:nvPr/>
        </p:nvCxnSpPr>
        <p:spPr>
          <a:xfrm>
            <a:off x="6372200" y="1628800"/>
            <a:ext cx="432048" cy="0"/>
          </a:xfrm>
          <a:prstGeom prst="line">
            <a:avLst/>
          </a:prstGeom>
          <a:ln w="952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M\Desktop\xx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CaixaDeTexto 44"/>
          <p:cNvSpPr txBox="1">
            <a:spLocks noChangeArrowheads="1"/>
          </p:cNvSpPr>
          <p:nvPr/>
        </p:nvSpPr>
        <p:spPr bwMode="auto">
          <a:xfrm>
            <a:off x="0" y="0"/>
            <a:ext cx="3203847" cy="10156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2400" b="1" dirty="0"/>
              <a:t>Natação          </a:t>
            </a:r>
          </a:p>
          <a:p>
            <a:pPr algn="ctr"/>
            <a:r>
              <a:rPr lang="pt-PT" sz="1600" b="1" dirty="0" smtClean="0"/>
              <a:t>2 Voltas (2x750m)</a:t>
            </a:r>
          </a:p>
          <a:p>
            <a:pPr algn="ctr"/>
            <a:r>
              <a:rPr lang="pt-PT" sz="2000" b="1" dirty="0" smtClean="0"/>
              <a:t>1500m</a:t>
            </a:r>
            <a:endParaRPr lang="pt-PT" sz="20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79388" y="6021388"/>
            <a:ext cx="1693862" cy="6477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/>
              <a:t>Partida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/>
              <a:t>Percurso</a:t>
            </a:r>
            <a:endParaRPr lang="pt-PT" b="1" dirty="0"/>
          </a:p>
        </p:txBody>
      </p:sp>
      <p:cxnSp>
        <p:nvCxnSpPr>
          <p:cNvPr id="22" name="Conexão recta 21"/>
          <p:cNvCxnSpPr/>
          <p:nvPr/>
        </p:nvCxnSpPr>
        <p:spPr>
          <a:xfrm flipV="1">
            <a:off x="355600" y="6438900"/>
            <a:ext cx="214313" cy="1143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ângulo 27"/>
          <p:cNvSpPr/>
          <p:nvPr/>
        </p:nvSpPr>
        <p:spPr>
          <a:xfrm rot="19305528">
            <a:off x="314325" y="6154738"/>
            <a:ext cx="188913" cy="1063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3" name="Rectângulo 12"/>
          <p:cNvSpPr/>
          <p:nvPr/>
        </p:nvSpPr>
        <p:spPr>
          <a:xfrm>
            <a:off x="1907704" y="1412776"/>
            <a:ext cx="144016" cy="360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0" name="Conexão recta unidireccional 19"/>
          <p:cNvCxnSpPr/>
          <p:nvPr/>
        </p:nvCxnSpPr>
        <p:spPr>
          <a:xfrm>
            <a:off x="6588224" y="2780928"/>
            <a:ext cx="144016" cy="100811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cta unidireccional 22"/>
          <p:cNvCxnSpPr/>
          <p:nvPr/>
        </p:nvCxnSpPr>
        <p:spPr>
          <a:xfrm flipH="1" flipV="1">
            <a:off x="3851920" y="4077072"/>
            <a:ext cx="1296144" cy="14401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cta unidireccional 24"/>
          <p:cNvCxnSpPr/>
          <p:nvPr/>
        </p:nvCxnSpPr>
        <p:spPr>
          <a:xfrm flipV="1">
            <a:off x="2411760" y="1988840"/>
            <a:ext cx="72008" cy="108012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cta unidireccional 30"/>
          <p:cNvCxnSpPr/>
          <p:nvPr/>
        </p:nvCxnSpPr>
        <p:spPr>
          <a:xfrm>
            <a:off x="3779912" y="1628800"/>
            <a:ext cx="1512168" cy="28803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2699792" y="1772816"/>
            <a:ext cx="177105" cy="177924"/>
          </a:xfrm>
          <a:prstGeom prst="can">
            <a:avLst>
              <a:gd name="adj" fmla="val 31539"/>
            </a:avLst>
          </a:prstGeom>
          <a:solidFill>
            <a:srgbClr val="FFFF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6084168" y="2276872"/>
            <a:ext cx="177105" cy="177924"/>
          </a:xfrm>
          <a:prstGeom prst="can">
            <a:avLst>
              <a:gd name="adj" fmla="val 31539"/>
            </a:avLst>
          </a:prstGeom>
          <a:solidFill>
            <a:srgbClr val="FFFF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2627784" y="3356992"/>
            <a:ext cx="177105" cy="177924"/>
          </a:xfrm>
          <a:prstGeom prst="can">
            <a:avLst>
              <a:gd name="adj" fmla="val 31539"/>
            </a:avLst>
          </a:prstGeom>
          <a:solidFill>
            <a:srgbClr val="FFFF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6372200" y="3933056"/>
            <a:ext cx="177105" cy="177924"/>
          </a:xfrm>
          <a:prstGeom prst="can">
            <a:avLst>
              <a:gd name="adj" fmla="val 31539"/>
            </a:avLst>
          </a:prstGeom>
          <a:solidFill>
            <a:srgbClr val="FFFF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cxnSp>
        <p:nvCxnSpPr>
          <p:cNvPr id="30" name="Conexão recta unidireccional 29"/>
          <p:cNvCxnSpPr/>
          <p:nvPr/>
        </p:nvCxnSpPr>
        <p:spPr>
          <a:xfrm flipH="1" flipV="1">
            <a:off x="1835696" y="1916832"/>
            <a:ext cx="288032" cy="129614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0" name="CaixaDeTexto 49"/>
          <p:cNvSpPr txBox="1"/>
          <p:nvPr/>
        </p:nvSpPr>
        <p:spPr>
          <a:xfrm>
            <a:off x="6012160" y="5733257"/>
            <a:ext cx="313184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 dirty="0"/>
              <a:t>Parque de Transição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 dirty="0"/>
              <a:t>Final Natação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 dirty="0"/>
              <a:t>Início </a:t>
            </a:r>
            <a:r>
              <a:rPr lang="pt-PT" sz="2000" b="1" dirty="0" smtClean="0"/>
              <a:t>Ciclismo</a:t>
            </a:r>
          </a:p>
        </p:txBody>
      </p:sp>
      <p:sp>
        <p:nvSpPr>
          <p:cNvPr id="52" name="Rectângulo 51"/>
          <p:cNvSpPr/>
          <p:nvPr/>
        </p:nvSpPr>
        <p:spPr>
          <a:xfrm rot="19305528">
            <a:off x="6240832" y="5852318"/>
            <a:ext cx="188912" cy="10636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cxnSp>
        <p:nvCxnSpPr>
          <p:cNvPr id="55" name="Conexão recta 54"/>
          <p:cNvCxnSpPr/>
          <p:nvPr/>
        </p:nvCxnSpPr>
        <p:spPr>
          <a:xfrm flipV="1">
            <a:off x="6228184" y="6453336"/>
            <a:ext cx="214313" cy="1158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xão recta 56"/>
          <p:cNvCxnSpPr/>
          <p:nvPr/>
        </p:nvCxnSpPr>
        <p:spPr>
          <a:xfrm flipV="1">
            <a:off x="6156176" y="6165304"/>
            <a:ext cx="214312" cy="1143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7" name="CaixaDeTexto 29"/>
          <p:cNvSpPr txBox="1">
            <a:spLocks noChangeArrowheads="1"/>
          </p:cNvSpPr>
          <p:nvPr/>
        </p:nvSpPr>
        <p:spPr bwMode="auto">
          <a:xfrm>
            <a:off x="0" y="0"/>
            <a:ext cx="3563888" cy="46166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2400" b="1" dirty="0"/>
              <a:t>1ª Transição</a:t>
            </a:r>
          </a:p>
        </p:txBody>
      </p:sp>
      <p:cxnSp>
        <p:nvCxnSpPr>
          <p:cNvPr id="16" name="Conexão recta 15"/>
          <p:cNvCxnSpPr/>
          <p:nvPr/>
        </p:nvCxnSpPr>
        <p:spPr>
          <a:xfrm flipH="1">
            <a:off x="1115616" y="3284984"/>
            <a:ext cx="288032" cy="43204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cta 17"/>
          <p:cNvCxnSpPr/>
          <p:nvPr/>
        </p:nvCxnSpPr>
        <p:spPr>
          <a:xfrm flipH="1">
            <a:off x="539552" y="3717032"/>
            <a:ext cx="576064" cy="28803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xão recta 27"/>
          <p:cNvCxnSpPr/>
          <p:nvPr/>
        </p:nvCxnSpPr>
        <p:spPr>
          <a:xfrm flipH="1">
            <a:off x="1547664" y="3284984"/>
            <a:ext cx="144016" cy="432048"/>
          </a:xfrm>
          <a:prstGeom prst="line">
            <a:avLst/>
          </a:prstGeom>
          <a:ln w="952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cta 29"/>
          <p:cNvCxnSpPr/>
          <p:nvPr/>
        </p:nvCxnSpPr>
        <p:spPr>
          <a:xfrm flipH="1">
            <a:off x="1331640" y="3284984"/>
            <a:ext cx="144016" cy="360040"/>
          </a:xfrm>
          <a:prstGeom prst="line">
            <a:avLst/>
          </a:prstGeom>
          <a:ln w="952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cta 22"/>
          <p:cNvCxnSpPr/>
          <p:nvPr/>
        </p:nvCxnSpPr>
        <p:spPr>
          <a:xfrm flipH="1" flipV="1">
            <a:off x="899592" y="3356992"/>
            <a:ext cx="360040" cy="7200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recta 23"/>
          <p:cNvCxnSpPr/>
          <p:nvPr/>
        </p:nvCxnSpPr>
        <p:spPr>
          <a:xfrm flipH="1">
            <a:off x="1115616" y="3429000"/>
            <a:ext cx="144016" cy="21602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cta 32"/>
          <p:cNvCxnSpPr/>
          <p:nvPr/>
        </p:nvCxnSpPr>
        <p:spPr>
          <a:xfrm flipH="1">
            <a:off x="467544" y="3645024"/>
            <a:ext cx="648072" cy="36004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cta 33"/>
          <p:cNvCxnSpPr/>
          <p:nvPr/>
        </p:nvCxnSpPr>
        <p:spPr>
          <a:xfrm flipH="1">
            <a:off x="179512" y="4005064"/>
            <a:ext cx="324544" cy="7200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cta 36"/>
          <p:cNvCxnSpPr/>
          <p:nvPr/>
        </p:nvCxnSpPr>
        <p:spPr>
          <a:xfrm flipH="1">
            <a:off x="179512" y="4005064"/>
            <a:ext cx="360040" cy="21602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cta 37"/>
          <p:cNvCxnSpPr/>
          <p:nvPr/>
        </p:nvCxnSpPr>
        <p:spPr>
          <a:xfrm>
            <a:off x="179512" y="4077072"/>
            <a:ext cx="0" cy="14401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886"/>
            <a:ext cx="9144000" cy="6150114"/>
          </a:xfrm>
          <a:prstGeom prst="rect">
            <a:avLst/>
          </a:prstGeom>
        </p:spPr>
      </p:pic>
      <p:sp>
        <p:nvSpPr>
          <p:cNvPr id="5123" name="CaixaDeTexto 44"/>
          <p:cNvSpPr txBox="1">
            <a:spLocks noChangeArrowheads="1"/>
          </p:cNvSpPr>
          <p:nvPr/>
        </p:nvSpPr>
        <p:spPr bwMode="auto">
          <a:xfrm>
            <a:off x="0" y="0"/>
            <a:ext cx="3131839" cy="707886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2400" b="1" dirty="0"/>
              <a:t>Ciclismo           </a:t>
            </a:r>
          </a:p>
          <a:p>
            <a:pPr algn="ctr"/>
            <a:r>
              <a:rPr lang="pt-PT" sz="1600" b="1" dirty="0"/>
              <a:t>Percurso de ligação </a:t>
            </a:r>
            <a:r>
              <a:rPr lang="pt-PT" sz="1600" b="1"/>
              <a:t>inicial </a:t>
            </a:r>
            <a:r>
              <a:rPr lang="pt-PT" sz="1600" b="1" smtClean="0"/>
              <a:t>(850m</a:t>
            </a:r>
            <a:r>
              <a:rPr lang="pt-PT" sz="1600" b="1" dirty="0" smtClean="0"/>
              <a:t>)</a:t>
            </a:r>
            <a:endParaRPr lang="pt-PT" sz="1600" b="1" dirty="0"/>
          </a:p>
        </p:txBody>
      </p:sp>
      <p:cxnSp>
        <p:nvCxnSpPr>
          <p:cNvPr id="10" name="Conexão recta 9"/>
          <p:cNvCxnSpPr/>
          <p:nvPr/>
        </p:nvCxnSpPr>
        <p:spPr>
          <a:xfrm>
            <a:off x="4067944" y="836712"/>
            <a:ext cx="0" cy="360040"/>
          </a:xfrm>
          <a:prstGeom prst="line">
            <a:avLst/>
          </a:prstGeom>
          <a:ln w="952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cta 11"/>
          <p:cNvCxnSpPr/>
          <p:nvPr/>
        </p:nvCxnSpPr>
        <p:spPr>
          <a:xfrm>
            <a:off x="3908851" y="836712"/>
            <a:ext cx="0" cy="360040"/>
          </a:xfrm>
          <a:prstGeom prst="line">
            <a:avLst/>
          </a:prstGeom>
          <a:ln w="952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unidireccional 14"/>
          <p:cNvCxnSpPr/>
          <p:nvPr/>
        </p:nvCxnSpPr>
        <p:spPr>
          <a:xfrm>
            <a:off x="3436772" y="2190743"/>
            <a:ext cx="123089" cy="77020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cta unidireccional 16"/>
          <p:cNvCxnSpPr/>
          <p:nvPr/>
        </p:nvCxnSpPr>
        <p:spPr>
          <a:xfrm flipH="1">
            <a:off x="3559861" y="1578508"/>
            <a:ext cx="508083" cy="41792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cta unidireccional 19"/>
          <p:cNvCxnSpPr/>
          <p:nvPr/>
        </p:nvCxnSpPr>
        <p:spPr>
          <a:xfrm>
            <a:off x="3815983" y="3284984"/>
            <a:ext cx="375117" cy="57606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xão recta unidireccional 21"/>
          <p:cNvCxnSpPr/>
          <p:nvPr/>
        </p:nvCxnSpPr>
        <p:spPr>
          <a:xfrm flipH="1">
            <a:off x="3658904" y="4386987"/>
            <a:ext cx="576064" cy="113024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xão recta unidireccional 26"/>
          <p:cNvCxnSpPr/>
          <p:nvPr/>
        </p:nvCxnSpPr>
        <p:spPr>
          <a:xfrm flipV="1">
            <a:off x="3815139" y="6043171"/>
            <a:ext cx="1033067" cy="7200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cta unidireccional 36"/>
          <p:cNvCxnSpPr/>
          <p:nvPr/>
        </p:nvCxnSpPr>
        <p:spPr>
          <a:xfrm>
            <a:off x="5508104" y="6309320"/>
            <a:ext cx="360040" cy="54868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5" descr="C:\Users\Adriano\Desktop\Triatlo\2017\Competições Regionais\VI Triatlo Longo Quinta do Lorde Ocean Lava Madeira\Percursos\Ciclismo\Percurso Final\Meia Volta\Mapa - Meia Volta Ciclismo Triatlo Lon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53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/>
          <p:cNvSpPr/>
          <p:nvPr/>
        </p:nvSpPr>
        <p:spPr>
          <a:xfrm>
            <a:off x="1738145" y="3680804"/>
            <a:ext cx="144462" cy="1444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6149" name="CaixaDeTexto 4"/>
          <p:cNvSpPr txBox="1">
            <a:spLocks noChangeArrowheads="1"/>
          </p:cNvSpPr>
          <p:nvPr/>
        </p:nvSpPr>
        <p:spPr bwMode="auto">
          <a:xfrm>
            <a:off x="4895404" y="35031"/>
            <a:ext cx="4248596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dirty="0"/>
              <a:t>    Retorno </a:t>
            </a:r>
            <a:r>
              <a:rPr lang="pt-PT" dirty="0" smtClean="0"/>
              <a:t>Zona Franca (Caniçal)</a:t>
            </a:r>
            <a:endParaRPr lang="pt-PT" dirty="0"/>
          </a:p>
          <a:p>
            <a:r>
              <a:rPr lang="pt-PT" dirty="0"/>
              <a:t>    Retorno </a:t>
            </a:r>
            <a:r>
              <a:rPr lang="pt-PT" dirty="0" smtClean="0"/>
              <a:t>Rotunda da Prainha </a:t>
            </a:r>
          </a:p>
          <a:p>
            <a:r>
              <a:rPr lang="pt-PT" dirty="0" smtClean="0"/>
              <a:t>     Abastecimento </a:t>
            </a:r>
            <a:endParaRPr lang="pt-PT" dirty="0"/>
          </a:p>
        </p:txBody>
      </p:sp>
      <p:sp>
        <p:nvSpPr>
          <p:cNvPr id="6" name="Oval 5"/>
          <p:cNvSpPr/>
          <p:nvPr/>
        </p:nvSpPr>
        <p:spPr>
          <a:xfrm>
            <a:off x="5004048" y="188640"/>
            <a:ext cx="142875" cy="1444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1" name="Oval 10"/>
          <p:cNvSpPr/>
          <p:nvPr/>
        </p:nvSpPr>
        <p:spPr>
          <a:xfrm flipH="1">
            <a:off x="6947694" y="2285656"/>
            <a:ext cx="251520" cy="144463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2" name="Oval 11"/>
          <p:cNvSpPr/>
          <p:nvPr/>
        </p:nvSpPr>
        <p:spPr>
          <a:xfrm>
            <a:off x="5002460" y="430796"/>
            <a:ext cx="144463" cy="144462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cxnSp>
        <p:nvCxnSpPr>
          <p:cNvPr id="17" name="Conexão recta unidireccional 16"/>
          <p:cNvCxnSpPr/>
          <p:nvPr/>
        </p:nvCxnSpPr>
        <p:spPr>
          <a:xfrm>
            <a:off x="1738145" y="3999614"/>
            <a:ext cx="637059" cy="43749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xão recta unidireccional 20"/>
          <p:cNvCxnSpPr/>
          <p:nvPr/>
        </p:nvCxnSpPr>
        <p:spPr>
          <a:xfrm flipH="1" flipV="1">
            <a:off x="2005291" y="3596956"/>
            <a:ext cx="483963" cy="24203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cta unidireccional 22"/>
          <p:cNvCxnSpPr/>
          <p:nvPr/>
        </p:nvCxnSpPr>
        <p:spPr>
          <a:xfrm flipH="1">
            <a:off x="6591751" y="2285656"/>
            <a:ext cx="119653" cy="84239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cta unidireccional 24"/>
          <p:cNvCxnSpPr/>
          <p:nvPr/>
        </p:nvCxnSpPr>
        <p:spPr>
          <a:xfrm flipH="1">
            <a:off x="4020396" y="3063362"/>
            <a:ext cx="738828" cy="6468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xão recta unidireccional 26"/>
          <p:cNvCxnSpPr/>
          <p:nvPr/>
        </p:nvCxnSpPr>
        <p:spPr>
          <a:xfrm flipH="1" flipV="1">
            <a:off x="3203850" y="3063363"/>
            <a:ext cx="556911" cy="17509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cta unidireccional 28"/>
          <p:cNvCxnSpPr/>
          <p:nvPr/>
        </p:nvCxnSpPr>
        <p:spPr>
          <a:xfrm flipV="1">
            <a:off x="2863304" y="3562121"/>
            <a:ext cx="340545" cy="71906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cta unidireccional 30"/>
          <p:cNvCxnSpPr/>
          <p:nvPr/>
        </p:nvCxnSpPr>
        <p:spPr>
          <a:xfrm flipV="1">
            <a:off x="4254813" y="3534272"/>
            <a:ext cx="819878" cy="62739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cta unidireccional 32"/>
          <p:cNvCxnSpPr/>
          <p:nvPr/>
        </p:nvCxnSpPr>
        <p:spPr>
          <a:xfrm flipV="1">
            <a:off x="6916461" y="2462753"/>
            <a:ext cx="43649" cy="70954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cta unidireccional 34"/>
          <p:cNvCxnSpPr/>
          <p:nvPr/>
        </p:nvCxnSpPr>
        <p:spPr>
          <a:xfrm>
            <a:off x="3369291" y="3492788"/>
            <a:ext cx="645956" cy="18801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cta unidireccional 36"/>
          <p:cNvCxnSpPr/>
          <p:nvPr/>
        </p:nvCxnSpPr>
        <p:spPr>
          <a:xfrm flipH="1">
            <a:off x="2540646" y="3194299"/>
            <a:ext cx="391407" cy="80531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5013677" y="672952"/>
            <a:ext cx="144016" cy="1714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9" name="Oval 38"/>
          <p:cNvSpPr/>
          <p:nvPr/>
        </p:nvSpPr>
        <p:spPr>
          <a:xfrm>
            <a:off x="6947694" y="2143150"/>
            <a:ext cx="144016" cy="1714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cxnSp>
        <p:nvCxnSpPr>
          <p:cNvPr id="34" name="Conexão recta unidireccional 36"/>
          <p:cNvCxnSpPr/>
          <p:nvPr/>
        </p:nvCxnSpPr>
        <p:spPr>
          <a:xfrm flipH="1">
            <a:off x="5364632" y="3063362"/>
            <a:ext cx="967484" cy="538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cta unidireccional 36"/>
          <p:cNvCxnSpPr/>
          <p:nvPr/>
        </p:nvCxnSpPr>
        <p:spPr>
          <a:xfrm>
            <a:off x="5538143" y="3450344"/>
            <a:ext cx="914974" cy="4903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44"/>
          <p:cNvSpPr txBox="1">
            <a:spLocks noChangeArrowheads="1"/>
          </p:cNvSpPr>
          <p:nvPr/>
        </p:nvSpPr>
        <p:spPr bwMode="auto">
          <a:xfrm>
            <a:off x="0" y="0"/>
            <a:ext cx="3203849" cy="138499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2400" b="1" dirty="0" smtClean="0"/>
              <a:t>Ciclismo </a:t>
            </a:r>
          </a:p>
          <a:p>
            <a:pPr algn="ctr"/>
            <a:r>
              <a:rPr lang="pt-PT" b="1" dirty="0" smtClean="0"/>
              <a:t>850m + ½ volta (5.3kms) + 2 voltas (16kms) + 850m</a:t>
            </a:r>
          </a:p>
          <a:p>
            <a:pPr algn="ctr"/>
            <a:r>
              <a:rPr lang="pt-PT" sz="2400" b="1" dirty="0" smtClean="0"/>
              <a:t>39kms</a:t>
            </a:r>
            <a:r>
              <a:rPr lang="pt-PT" b="1" dirty="0" smtClean="0"/>
              <a:t> </a:t>
            </a:r>
            <a:endParaRPr lang="pt-PT" b="1" dirty="0"/>
          </a:p>
        </p:txBody>
      </p:sp>
      <p:sp>
        <p:nvSpPr>
          <p:cNvPr id="30" name="CaixaDeTexto 4"/>
          <p:cNvSpPr txBox="1">
            <a:spLocks noChangeArrowheads="1"/>
          </p:cNvSpPr>
          <p:nvPr/>
        </p:nvSpPr>
        <p:spPr bwMode="auto">
          <a:xfrm>
            <a:off x="0" y="1484784"/>
            <a:ext cx="3203849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2800" b="1" dirty="0" smtClean="0"/>
              <a:t>Trajecto da  ½ Volta </a:t>
            </a:r>
            <a:endParaRPr lang="pt-PT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7" descr="C:\Users\Adriano\Desktop\Triatlo\2017\Competições Regionais\VI Triatlo Longo Quinta do Lorde Ocean Lava Madeira\Percursos\Ciclismo\Percurso Final\Percurso 1\Mapa - Ciclismo Triatlo Longo 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3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44"/>
          <p:cNvSpPr txBox="1">
            <a:spLocks noChangeArrowheads="1"/>
          </p:cNvSpPr>
          <p:nvPr/>
        </p:nvSpPr>
        <p:spPr bwMode="auto">
          <a:xfrm>
            <a:off x="0" y="0"/>
            <a:ext cx="3203849" cy="138499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2400" b="1" dirty="0" smtClean="0"/>
              <a:t>Ciclismo </a:t>
            </a:r>
          </a:p>
          <a:p>
            <a:pPr algn="ctr"/>
            <a:r>
              <a:rPr lang="pt-PT" b="1" dirty="0" smtClean="0"/>
              <a:t>850m + ½ volta (5.3kms) + 2 voltas (16kms) + 850m</a:t>
            </a:r>
          </a:p>
          <a:p>
            <a:pPr algn="ctr"/>
            <a:r>
              <a:rPr lang="pt-PT" sz="2400" b="1" dirty="0" smtClean="0"/>
              <a:t>39kms</a:t>
            </a:r>
            <a:r>
              <a:rPr lang="pt-PT" b="1" dirty="0" smtClean="0"/>
              <a:t> </a:t>
            </a:r>
            <a:endParaRPr lang="pt-PT" b="1" dirty="0"/>
          </a:p>
        </p:txBody>
      </p:sp>
      <p:sp>
        <p:nvSpPr>
          <p:cNvPr id="4" name="CaixaDeTexto 4"/>
          <p:cNvSpPr txBox="1">
            <a:spLocks noChangeArrowheads="1"/>
          </p:cNvSpPr>
          <p:nvPr/>
        </p:nvSpPr>
        <p:spPr bwMode="auto">
          <a:xfrm>
            <a:off x="4895404" y="35031"/>
            <a:ext cx="4248596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dirty="0"/>
              <a:t>    Retorno </a:t>
            </a:r>
            <a:r>
              <a:rPr lang="pt-PT" dirty="0" smtClean="0"/>
              <a:t>Via Rápida ( Machico )</a:t>
            </a:r>
            <a:endParaRPr lang="pt-PT" dirty="0"/>
          </a:p>
          <a:p>
            <a:r>
              <a:rPr lang="pt-PT" dirty="0"/>
              <a:t>    Retorno </a:t>
            </a:r>
            <a:r>
              <a:rPr lang="pt-PT" dirty="0" smtClean="0"/>
              <a:t>Rotunda da Prainha </a:t>
            </a:r>
          </a:p>
          <a:p>
            <a:r>
              <a:rPr lang="pt-PT" dirty="0" smtClean="0"/>
              <a:t>     Abastecimento </a:t>
            </a:r>
            <a:endParaRPr lang="pt-PT" dirty="0"/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0" y="1484784"/>
            <a:ext cx="4249093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2800" b="1" dirty="0" smtClean="0"/>
              <a:t>Trajecto da Volta Completa </a:t>
            </a:r>
            <a:endParaRPr lang="pt-PT" sz="2800" b="1" dirty="0"/>
          </a:p>
        </p:txBody>
      </p:sp>
      <p:sp>
        <p:nvSpPr>
          <p:cNvPr id="6" name="Oval 5"/>
          <p:cNvSpPr/>
          <p:nvPr/>
        </p:nvSpPr>
        <p:spPr>
          <a:xfrm>
            <a:off x="5004048" y="188640"/>
            <a:ext cx="142875" cy="1444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7" name="Oval 6"/>
          <p:cNvSpPr/>
          <p:nvPr/>
        </p:nvSpPr>
        <p:spPr>
          <a:xfrm>
            <a:off x="971600" y="4288538"/>
            <a:ext cx="142875" cy="1444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5002460" y="430796"/>
            <a:ext cx="144463" cy="144462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9" name="Oval 8"/>
          <p:cNvSpPr/>
          <p:nvPr/>
        </p:nvSpPr>
        <p:spPr>
          <a:xfrm>
            <a:off x="8172400" y="1863542"/>
            <a:ext cx="144463" cy="144462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0" name="Oval 9"/>
          <p:cNvSpPr/>
          <p:nvPr/>
        </p:nvSpPr>
        <p:spPr>
          <a:xfrm>
            <a:off x="5013677" y="672952"/>
            <a:ext cx="144016" cy="1714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1" name="Oval 10"/>
          <p:cNvSpPr/>
          <p:nvPr/>
        </p:nvSpPr>
        <p:spPr>
          <a:xfrm>
            <a:off x="8247463" y="1863542"/>
            <a:ext cx="144016" cy="1714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cxnSp>
        <p:nvCxnSpPr>
          <p:cNvPr id="12" name="Conexão recta unidireccional 34"/>
          <p:cNvCxnSpPr/>
          <p:nvPr/>
        </p:nvCxnSpPr>
        <p:spPr>
          <a:xfrm flipH="1">
            <a:off x="6804248" y="2144393"/>
            <a:ext cx="1008112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unidireccional 34"/>
          <p:cNvCxnSpPr/>
          <p:nvPr/>
        </p:nvCxnSpPr>
        <p:spPr>
          <a:xfrm flipH="1" flipV="1">
            <a:off x="5973101" y="1686464"/>
            <a:ext cx="361567" cy="67449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cta unidireccional 34"/>
          <p:cNvCxnSpPr/>
          <p:nvPr/>
        </p:nvCxnSpPr>
        <p:spPr>
          <a:xfrm flipH="1">
            <a:off x="5013677" y="1646989"/>
            <a:ext cx="580687" cy="49740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unidireccional 34"/>
          <p:cNvCxnSpPr/>
          <p:nvPr/>
        </p:nvCxnSpPr>
        <p:spPr>
          <a:xfrm flipH="1">
            <a:off x="4282941" y="2247777"/>
            <a:ext cx="602244" cy="64521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cta unidireccional 34"/>
          <p:cNvCxnSpPr/>
          <p:nvPr/>
        </p:nvCxnSpPr>
        <p:spPr>
          <a:xfrm flipH="1" flipV="1">
            <a:off x="3347864" y="2851230"/>
            <a:ext cx="613288" cy="4176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cta unidireccional 34"/>
          <p:cNvCxnSpPr/>
          <p:nvPr/>
        </p:nvCxnSpPr>
        <p:spPr>
          <a:xfrm flipH="1">
            <a:off x="1259632" y="3558578"/>
            <a:ext cx="684467" cy="37447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cta unidireccional 34"/>
          <p:cNvCxnSpPr/>
          <p:nvPr/>
        </p:nvCxnSpPr>
        <p:spPr>
          <a:xfrm flipH="1">
            <a:off x="2284943" y="2909567"/>
            <a:ext cx="918906" cy="51943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cta unidireccional 34"/>
          <p:cNvCxnSpPr/>
          <p:nvPr/>
        </p:nvCxnSpPr>
        <p:spPr>
          <a:xfrm flipV="1">
            <a:off x="1405220" y="3844117"/>
            <a:ext cx="840482" cy="38665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cta unidireccional 34"/>
          <p:cNvCxnSpPr/>
          <p:nvPr/>
        </p:nvCxnSpPr>
        <p:spPr>
          <a:xfrm flipV="1">
            <a:off x="2538699" y="3302100"/>
            <a:ext cx="801241" cy="42040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cta unidireccional 34"/>
          <p:cNvCxnSpPr/>
          <p:nvPr/>
        </p:nvCxnSpPr>
        <p:spPr>
          <a:xfrm>
            <a:off x="3499645" y="3124110"/>
            <a:ext cx="923014" cy="6223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cta unidireccional 34"/>
          <p:cNvCxnSpPr/>
          <p:nvPr/>
        </p:nvCxnSpPr>
        <p:spPr>
          <a:xfrm flipV="1">
            <a:off x="4700139" y="2368777"/>
            <a:ext cx="729003" cy="72335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xão recta unidireccional 34"/>
          <p:cNvCxnSpPr/>
          <p:nvPr/>
        </p:nvCxnSpPr>
        <p:spPr>
          <a:xfrm flipV="1">
            <a:off x="6945397" y="2492896"/>
            <a:ext cx="1082987" cy="2383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xão recta unidireccional 34"/>
          <p:cNvCxnSpPr/>
          <p:nvPr/>
        </p:nvCxnSpPr>
        <p:spPr>
          <a:xfrm flipV="1">
            <a:off x="8297587" y="2037814"/>
            <a:ext cx="7675" cy="21315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cta unidireccional 34"/>
          <p:cNvCxnSpPr/>
          <p:nvPr/>
        </p:nvCxnSpPr>
        <p:spPr>
          <a:xfrm>
            <a:off x="8028384" y="1863542"/>
            <a:ext cx="0" cy="34023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xão recta unidireccional 34"/>
          <p:cNvCxnSpPr/>
          <p:nvPr/>
        </p:nvCxnSpPr>
        <p:spPr>
          <a:xfrm>
            <a:off x="5451571" y="2165168"/>
            <a:ext cx="435313" cy="3860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xão recta unidireccional 34"/>
          <p:cNvCxnSpPr/>
          <p:nvPr/>
        </p:nvCxnSpPr>
        <p:spPr>
          <a:xfrm>
            <a:off x="5973101" y="2563688"/>
            <a:ext cx="494591" cy="23755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092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5" name="CaixaDeTexto 44"/>
          <p:cNvSpPr txBox="1">
            <a:spLocks noChangeArrowheads="1"/>
          </p:cNvSpPr>
          <p:nvPr/>
        </p:nvSpPr>
        <p:spPr bwMode="auto">
          <a:xfrm>
            <a:off x="4716463" y="188913"/>
            <a:ext cx="4103687" cy="83099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400" b="1" dirty="0" smtClean="0"/>
              <a:t>Abastecimento</a:t>
            </a:r>
          </a:p>
          <a:p>
            <a:pPr algn="ctr"/>
            <a:r>
              <a:rPr lang="pt-PT" sz="2400" b="1" dirty="0" smtClean="0"/>
              <a:t>Prova Olímpica </a:t>
            </a:r>
          </a:p>
        </p:txBody>
      </p:sp>
      <p:sp>
        <p:nvSpPr>
          <p:cNvPr id="13" name="CaixaDeTexto 4"/>
          <p:cNvSpPr txBox="1">
            <a:spLocks noChangeArrowheads="1"/>
          </p:cNvSpPr>
          <p:nvPr/>
        </p:nvSpPr>
        <p:spPr bwMode="auto">
          <a:xfrm>
            <a:off x="13399" y="6212566"/>
            <a:ext cx="266429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PT" dirty="0"/>
              <a:t>    </a:t>
            </a:r>
            <a:r>
              <a:rPr lang="pt-PT" dirty="0" smtClean="0"/>
              <a:t>    Abastecimento</a:t>
            </a:r>
            <a:endParaRPr lang="pt-PT" dirty="0"/>
          </a:p>
        </p:txBody>
      </p:sp>
      <p:sp>
        <p:nvSpPr>
          <p:cNvPr id="14" name="Rectângulo 13"/>
          <p:cNvSpPr/>
          <p:nvPr/>
        </p:nvSpPr>
        <p:spPr>
          <a:xfrm>
            <a:off x="251520" y="6325224"/>
            <a:ext cx="792088" cy="1440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6" name="Conexão recta 15"/>
          <p:cNvCxnSpPr/>
          <p:nvPr/>
        </p:nvCxnSpPr>
        <p:spPr>
          <a:xfrm flipH="1">
            <a:off x="4572000" y="3789040"/>
            <a:ext cx="360040" cy="36004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M\Desktop\d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4" y="0"/>
            <a:ext cx="9144000" cy="6858000"/>
          </a:xfrm>
          <a:prstGeom prst="rect">
            <a:avLst/>
          </a:prstGeom>
          <a:noFill/>
        </p:spPr>
      </p:pic>
      <p:sp>
        <p:nvSpPr>
          <p:cNvPr id="19" name="CaixaDeTexto 18"/>
          <p:cNvSpPr txBox="1"/>
          <p:nvPr/>
        </p:nvSpPr>
        <p:spPr>
          <a:xfrm>
            <a:off x="4572000" y="5565137"/>
            <a:ext cx="4572000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Parque de Transição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Meta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Final Corrida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Zona de Patrocinadores e </a:t>
            </a:r>
            <a:r>
              <a:rPr lang="pt-PT" b="1" dirty="0" smtClean="0"/>
              <a:t>Recuperação</a:t>
            </a:r>
            <a:endParaRPr lang="pt-PT" b="1" dirty="0"/>
          </a:p>
        </p:txBody>
      </p:sp>
      <p:sp>
        <p:nvSpPr>
          <p:cNvPr id="20" name="Rectângulo 19"/>
          <p:cNvSpPr/>
          <p:nvPr/>
        </p:nvSpPr>
        <p:spPr>
          <a:xfrm rot="19305528">
            <a:off x="4685718" y="5657527"/>
            <a:ext cx="231775" cy="18415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2" name="Rectângulo 21"/>
          <p:cNvSpPr/>
          <p:nvPr/>
        </p:nvSpPr>
        <p:spPr>
          <a:xfrm rot="19305528">
            <a:off x="4706356" y="5980462"/>
            <a:ext cx="190500" cy="161925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cxnSp>
        <p:nvCxnSpPr>
          <p:cNvPr id="26" name="Conexão recta 25"/>
          <p:cNvCxnSpPr/>
          <p:nvPr/>
        </p:nvCxnSpPr>
        <p:spPr>
          <a:xfrm flipV="1">
            <a:off x="4748946" y="6228428"/>
            <a:ext cx="214312" cy="11588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ângulo arredondado 37"/>
          <p:cNvSpPr/>
          <p:nvPr/>
        </p:nvSpPr>
        <p:spPr>
          <a:xfrm rot="20732702">
            <a:off x="4742512" y="6446943"/>
            <a:ext cx="244475" cy="153987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9230" name="CaixaDeTexto 44"/>
          <p:cNvSpPr txBox="1">
            <a:spLocks noChangeArrowheads="1"/>
          </p:cNvSpPr>
          <p:nvPr/>
        </p:nvSpPr>
        <p:spPr bwMode="auto">
          <a:xfrm>
            <a:off x="0" y="0"/>
            <a:ext cx="3059832" cy="47667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2400" b="1" dirty="0"/>
              <a:t>2ª Transição </a:t>
            </a:r>
          </a:p>
        </p:txBody>
      </p:sp>
      <p:sp>
        <p:nvSpPr>
          <p:cNvPr id="47" name="Rectângulo arredondado 46"/>
          <p:cNvSpPr/>
          <p:nvPr/>
        </p:nvSpPr>
        <p:spPr>
          <a:xfrm rot="20732702" flipH="1">
            <a:off x="4831537" y="3690189"/>
            <a:ext cx="263441" cy="323689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cxnSp>
        <p:nvCxnSpPr>
          <p:cNvPr id="24" name="Conexão recta 23"/>
          <p:cNvCxnSpPr/>
          <p:nvPr/>
        </p:nvCxnSpPr>
        <p:spPr>
          <a:xfrm>
            <a:off x="4283968" y="4941168"/>
            <a:ext cx="216024" cy="36004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xão recta 27"/>
          <p:cNvCxnSpPr/>
          <p:nvPr/>
        </p:nvCxnSpPr>
        <p:spPr>
          <a:xfrm>
            <a:off x="4391980" y="4871091"/>
            <a:ext cx="216024" cy="36004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cta 29"/>
          <p:cNvCxnSpPr/>
          <p:nvPr/>
        </p:nvCxnSpPr>
        <p:spPr>
          <a:xfrm flipH="1" flipV="1">
            <a:off x="4067944" y="4653136"/>
            <a:ext cx="144016" cy="288032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cta 32"/>
          <p:cNvCxnSpPr/>
          <p:nvPr/>
        </p:nvCxnSpPr>
        <p:spPr>
          <a:xfrm flipH="1">
            <a:off x="3851920" y="4653136"/>
            <a:ext cx="216024" cy="14401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cta 35"/>
          <p:cNvCxnSpPr/>
          <p:nvPr/>
        </p:nvCxnSpPr>
        <p:spPr>
          <a:xfrm>
            <a:off x="3853090" y="4819669"/>
            <a:ext cx="142846" cy="697595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ângulo 36"/>
          <p:cNvSpPr/>
          <p:nvPr/>
        </p:nvSpPr>
        <p:spPr>
          <a:xfrm>
            <a:off x="4572000" y="3569898"/>
            <a:ext cx="360040" cy="21602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9" name="Conexão recta 38"/>
          <p:cNvCxnSpPr/>
          <p:nvPr/>
        </p:nvCxnSpPr>
        <p:spPr>
          <a:xfrm flipV="1">
            <a:off x="2555776" y="5517265"/>
            <a:ext cx="1440160" cy="547902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cta unidireccional 36"/>
          <p:cNvCxnSpPr/>
          <p:nvPr/>
        </p:nvCxnSpPr>
        <p:spPr>
          <a:xfrm>
            <a:off x="1043608" y="1916832"/>
            <a:ext cx="1008112" cy="57606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xão recta unidireccional 36"/>
          <p:cNvCxnSpPr/>
          <p:nvPr/>
        </p:nvCxnSpPr>
        <p:spPr>
          <a:xfrm flipH="1">
            <a:off x="2699792" y="5749602"/>
            <a:ext cx="1296144" cy="415699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cta unidireccional 36"/>
          <p:cNvCxnSpPr/>
          <p:nvPr/>
        </p:nvCxnSpPr>
        <p:spPr>
          <a:xfrm flipH="1">
            <a:off x="3924513" y="4745117"/>
            <a:ext cx="179435" cy="7455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cta unidireccional 36"/>
          <p:cNvCxnSpPr/>
          <p:nvPr/>
        </p:nvCxnSpPr>
        <p:spPr>
          <a:xfrm>
            <a:off x="3939510" y="4895655"/>
            <a:ext cx="113438" cy="57609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cta unidireccional 36"/>
          <p:cNvCxnSpPr/>
          <p:nvPr/>
        </p:nvCxnSpPr>
        <p:spPr>
          <a:xfrm flipV="1">
            <a:off x="2281117" y="2462436"/>
            <a:ext cx="778207" cy="3046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xão recta unidireccional 36"/>
          <p:cNvCxnSpPr/>
          <p:nvPr/>
        </p:nvCxnSpPr>
        <p:spPr>
          <a:xfrm>
            <a:off x="3059324" y="3154162"/>
            <a:ext cx="751201" cy="34211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cta unidireccional 36"/>
          <p:cNvCxnSpPr/>
          <p:nvPr/>
        </p:nvCxnSpPr>
        <p:spPr>
          <a:xfrm>
            <a:off x="3914310" y="3532773"/>
            <a:ext cx="451284" cy="67784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cta unidireccional 36"/>
          <p:cNvCxnSpPr/>
          <p:nvPr/>
        </p:nvCxnSpPr>
        <p:spPr>
          <a:xfrm>
            <a:off x="3059324" y="2691762"/>
            <a:ext cx="0" cy="36379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cta unidireccional 36"/>
          <p:cNvCxnSpPr/>
          <p:nvPr/>
        </p:nvCxnSpPr>
        <p:spPr>
          <a:xfrm>
            <a:off x="4224815" y="4609669"/>
            <a:ext cx="154310" cy="26244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190</Words>
  <Application>Microsoft Office PowerPoint</Application>
  <PresentationFormat>Apresentação no Ecrã (4:3)</PresentationFormat>
  <Paragraphs>65</Paragraphs>
  <Slides>11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Vitor</dc:creator>
  <cp:lastModifiedBy>victorhrodrigues</cp:lastModifiedBy>
  <cp:revision>48</cp:revision>
  <dcterms:created xsi:type="dcterms:W3CDTF">2015-05-22T10:35:00Z</dcterms:created>
  <dcterms:modified xsi:type="dcterms:W3CDTF">2016-12-29T22:27:49Z</dcterms:modified>
</cp:coreProperties>
</file>