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275" r:id="rId5"/>
    <p:sldId id="271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CC35-0044-4417-AD0D-01C602FC3F1D}" type="datetimeFigureOut">
              <a:rPr lang="pt-PT" smtClean="0"/>
              <a:pPr/>
              <a:t>20/02/2017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22"/>
          <p:cNvSpPr/>
          <p:nvPr/>
        </p:nvSpPr>
        <p:spPr>
          <a:xfrm rot="6968816">
            <a:off x="7652" y="3708078"/>
            <a:ext cx="324220" cy="2190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2062682" y="3291184"/>
            <a:ext cx="144016" cy="526428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 rot="1306784">
            <a:off x="945442" y="4172661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>
            <a:off x="7164288" y="4355674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5145017" y="3816133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 16"/>
          <p:cNvSpPr/>
          <p:nvPr/>
        </p:nvSpPr>
        <p:spPr>
          <a:xfrm>
            <a:off x="2121243" y="3216591"/>
            <a:ext cx="770238" cy="717336"/>
          </a:xfrm>
          <a:custGeom>
            <a:avLst/>
            <a:gdLst>
              <a:gd name="connsiteX0" fmla="*/ 770238 w 770238"/>
              <a:gd name="connsiteY0" fmla="*/ 638717 h 717336"/>
              <a:gd name="connsiteX1" fmla="*/ 634314 w 770238"/>
              <a:gd name="connsiteY1" fmla="*/ 646955 h 717336"/>
              <a:gd name="connsiteX2" fmla="*/ 518984 w 770238"/>
              <a:gd name="connsiteY2" fmla="*/ 663431 h 717336"/>
              <a:gd name="connsiteX3" fmla="*/ 473676 w 770238"/>
              <a:gd name="connsiteY3" fmla="*/ 684025 h 717336"/>
              <a:gd name="connsiteX4" fmla="*/ 399535 w 770238"/>
              <a:gd name="connsiteY4" fmla="*/ 684025 h 717336"/>
              <a:gd name="connsiteX5" fmla="*/ 300681 w 770238"/>
              <a:gd name="connsiteY5" fmla="*/ 700501 h 717336"/>
              <a:gd name="connsiteX6" fmla="*/ 238898 w 770238"/>
              <a:gd name="connsiteY6" fmla="*/ 716977 h 717336"/>
              <a:gd name="connsiteX7" fmla="*/ 152400 w 770238"/>
              <a:gd name="connsiteY7" fmla="*/ 684025 h 717336"/>
              <a:gd name="connsiteX8" fmla="*/ 144162 w 770238"/>
              <a:gd name="connsiteY8" fmla="*/ 548101 h 717336"/>
              <a:gd name="connsiteX9" fmla="*/ 127687 w 770238"/>
              <a:gd name="connsiteY9" fmla="*/ 148566 h 717336"/>
              <a:gd name="connsiteX10" fmla="*/ 123568 w 770238"/>
              <a:gd name="connsiteY10" fmla="*/ 49712 h 717336"/>
              <a:gd name="connsiteX11" fmla="*/ 32952 w 770238"/>
              <a:gd name="connsiteY11" fmla="*/ 285 h 717336"/>
              <a:gd name="connsiteX12" fmla="*/ 0 w 770238"/>
              <a:gd name="connsiteY12" fmla="*/ 70306 h 71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238" h="717336">
                <a:moveTo>
                  <a:pt x="770238" y="638717"/>
                </a:moveTo>
                <a:cubicBezTo>
                  <a:pt x="723214" y="640776"/>
                  <a:pt x="676190" y="642836"/>
                  <a:pt x="634314" y="646955"/>
                </a:cubicBezTo>
                <a:cubicBezTo>
                  <a:pt x="592438" y="651074"/>
                  <a:pt x="545757" y="657253"/>
                  <a:pt x="518984" y="663431"/>
                </a:cubicBezTo>
                <a:cubicBezTo>
                  <a:pt x="492211" y="669609"/>
                  <a:pt x="493584" y="680593"/>
                  <a:pt x="473676" y="684025"/>
                </a:cubicBezTo>
                <a:cubicBezTo>
                  <a:pt x="453768" y="687457"/>
                  <a:pt x="428368" y="681279"/>
                  <a:pt x="399535" y="684025"/>
                </a:cubicBezTo>
                <a:cubicBezTo>
                  <a:pt x="370702" y="686771"/>
                  <a:pt x="327454" y="695009"/>
                  <a:pt x="300681" y="700501"/>
                </a:cubicBezTo>
                <a:cubicBezTo>
                  <a:pt x="273908" y="705993"/>
                  <a:pt x="263611" y="719723"/>
                  <a:pt x="238898" y="716977"/>
                </a:cubicBezTo>
                <a:cubicBezTo>
                  <a:pt x="214185" y="714231"/>
                  <a:pt x="168189" y="712171"/>
                  <a:pt x="152400" y="684025"/>
                </a:cubicBezTo>
                <a:cubicBezTo>
                  <a:pt x="136611" y="655879"/>
                  <a:pt x="148281" y="637344"/>
                  <a:pt x="144162" y="548101"/>
                </a:cubicBezTo>
                <a:cubicBezTo>
                  <a:pt x="140043" y="458858"/>
                  <a:pt x="131119" y="231631"/>
                  <a:pt x="127687" y="148566"/>
                </a:cubicBezTo>
                <a:cubicBezTo>
                  <a:pt x="124255" y="65501"/>
                  <a:pt x="139357" y="74425"/>
                  <a:pt x="123568" y="49712"/>
                </a:cubicBezTo>
                <a:cubicBezTo>
                  <a:pt x="107779" y="24999"/>
                  <a:pt x="53547" y="-3147"/>
                  <a:pt x="32952" y="285"/>
                </a:cubicBezTo>
                <a:cubicBezTo>
                  <a:pt x="12357" y="3717"/>
                  <a:pt x="6178" y="37011"/>
                  <a:pt x="0" y="70306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" y="1076304"/>
            <a:ext cx="9104439" cy="57299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2131914" y="371703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1676215" y="355812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18" name="Forma livre 2048"/>
          <p:cNvSpPr>
            <a:spLocks/>
          </p:cNvSpPr>
          <p:nvPr/>
        </p:nvSpPr>
        <p:spPr bwMode="auto">
          <a:xfrm flipH="1">
            <a:off x="2512142" y="2826990"/>
            <a:ext cx="106758" cy="451231"/>
          </a:xfrm>
          <a:custGeom>
            <a:avLst/>
            <a:gdLst>
              <a:gd name="T0" fmla="*/ 0 w 13647"/>
              <a:gd name="T1" fmla="*/ 0 h 1132764"/>
              <a:gd name="T2" fmla="*/ 2147483646 w 13647"/>
              <a:gd name="T3" fmla="*/ 180570 h 1132764"/>
              <a:gd name="T4" fmla="*/ 2147483646 w 13647"/>
              <a:gd name="T5" fmla="*/ 180570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9" name="Forma livre 2048"/>
          <p:cNvSpPr>
            <a:spLocks/>
          </p:cNvSpPr>
          <p:nvPr/>
        </p:nvSpPr>
        <p:spPr bwMode="auto">
          <a:xfrm>
            <a:off x="2732331" y="2888456"/>
            <a:ext cx="45719" cy="528382"/>
          </a:xfrm>
          <a:custGeom>
            <a:avLst/>
            <a:gdLst>
              <a:gd name="T0" fmla="*/ 0 w 13647"/>
              <a:gd name="T1" fmla="*/ 0 h 1132764"/>
              <a:gd name="T2" fmla="*/ 29214204 w 13647"/>
              <a:gd name="T3" fmla="*/ 156403 h 1132764"/>
              <a:gd name="T4" fmla="*/ 29214204 w 13647"/>
              <a:gd name="T5" fmla="*/ 156403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2267744" y="328510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1" name="Forma livre 2048"/>
          <p:cNvSpPr>
            <a:spLocks/>
          </p:cNvSpPr>
          <p:nvPr/>
        </p:nvSpPr>
        <p:spPr bwMode="auto">
          <a:xfrm flipH="1">
            <a:off x="2483767" y="3516660"/>
            <a:ext cx="46037" cy="212660"/>
          </a:xfrm>
          <a:custGeom>
            <a:avLst/>
            <a:gdLst>
              <a:gd name="T0" fmla="*/ 0 w 13647"/>
              <a:gd name="T1" fmla="*/ 0 h 1132764"/>
              <a:gd name="T2" fmla="*/ 1923640 w 13647"/>
              <a:gd name="T3" fmla="*/ 3549 h 1132764"/>
              <a:gd name="T4" fmla="*/ 1923640 w 13647"/>
              <a:gd name="T5" fmla="*/ 3549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2" name="Forma livre 2048"/>
          <p:cNvSpPr>
            <a:spLocks/>
          </p:cNvSpPr>
          <p:nvPr/>
        </p:nvSpPr>
        <p:spPr bwMode="auto">
          <a:xfrm>
            <a:off x="2737981" y="3516660"/>
            <a:ext cx="45719" cy="212660"/>
          </a:xfrm>
          <a:custGeom>
            <a:avLst/>
            <a:gdLst>
              <a:gd name="T0" fmla="*/ 0 w 13647"/>
              <a:gd name="T1" fmla="*/ 0 h 1132764"/>
              <a:gd name="T2" fmla="*/ 1923640 w 13647"/>
              <a:gd name="T3" fmla="*/ 3486 h 1132764"/>
              <a:gd name="T4" fmla="*/ 1923640 w 13647"/>
              <a:gd name="T5" fmla="*/ 3486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4056063" y="293688"/>
            <a:ext cx="374332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b="1" dirty="0" smtClean="0">
                <a:latin typeface="Verdana" panose="020B0604030504040204" pitchFamily="34" charset="0"/>
              </a:rPr>
              <a:t>ÁREA </a:t>
            </a:r>
            <a:r>
              <a:rPr lang="pt-PT" altLang="pt-PT" b="1" dirty="0">
                <a:latin typeface="Verdana" panose="020B0604030504040204" pitchFamily="34" charset="0"/>
              </a:rPr>
              <a:t>CENTRAL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1975727" y="2533526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1339069" y="4130763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779712" y="2885485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 rot="5572209">
            <a:off x="2416640" y="3618822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1" name="Rectangle 29" descr="Large checker board"/>
          <p:cNvSpPr>
            <a:spLocks noChangeArrowheads="1"/>
          </p:cNvSpPr>
          <p:nvPr/>
        </p:nvSpPr>
        <p:spPr bwMode="auto">
          <a:xfrm rot="5400000">
            <a:off x="2173115" y="4171702"/>
            <a:ext cx="305651" cy="116392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358094" y="5022668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86461" y="4703741"/>
            <a:ext cx="15668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montagem</a:t>
            </a:r>
          </a:p>
        </p:txBody>
      </p:sp>
      <p:cxnSp>
        <p:nvCxnSpPr>
          <p:cNvPr id="34" name="Conexão recta unidireccional 66"/>
          <p:cNvCxnSpPr/>
          <p:nvPr/>
        </p:nvCxnSpPr>
        <p:spPr>
          <a:xfrm flipH="1" flipV="1">
            <a:off x="2483767" y="4434368"/>
            <a:ext cx="407714" cy="5883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63"/>
          <p:cNvCxnSpPr/>
          <p:nvPr/>
        </p:nvCxnSpPr>
        <p:spPr>
          <a:xfrm flipH="1" flipV="1">
            <a:off x="1239571" y="4412831"/>
            <a:ext cx="12498" cy="4678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786461" y="4926126"/>
            <a:ext cx="8826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Inicio BTT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353323" y="5274103"/>
            <a:ext cx="121443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Final 1ª Corrida</a:t>
            </a:r>
          </a:p>
        </p:txBody>
      </p:sp>
      <p:sp>
        <p:nvSpPr>
          <p:cNvPr id="39" name="Rectangle 29" descr="Large checker board"/>
          <p:cNvSpPr>
            <a:spLocks noChangeArrowheads="1"/>
          </p:cNvSpPr>
          <p:nvPr/>
        </p:nvSpPr>
        <p:spPr bwMode="auto">
          <a:xfrm rot="5400000">
            <a:off x="1092995" y="4171702"/>
            <a:ext cx="305651" cy="116392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55576" y="5180594"/>
            <a:ext cx="1380063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da 2ª </a:t>
            </a:r>
            <a:r>
              <a:rPr lang="pt-PT" altLang="pt-PT" sz="1100" dirty="0"/>
              <a:t>Corrida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339752" y="5517232"/>
            <a:ext cx="8826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</a:t>
            </a:r>
            <a:r>
              <a:rPr lang="pt-PT" altLang="pt-PT" sz="1100" dirty="0"/>
              <a:t>BTT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6479151" y="4573099"/>
            <a:ext cx="1730313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ESTACIONAMENTO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260350" y="77723"/>
            <a:ext cx="3159522" cy="830997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16:15h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5"/>
            <a:ext cx="9145780" cy="5400600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3744124" y="186955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3361028" y="180883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3741624" y="160959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386234" y="387419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PROMOÇÃO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076714" y="2237908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258063">
            <a:off x="4090192" y="2264445"/>
            <a:ext cx="376990" cy="19409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008780" y="64239"/>
            <a:ext cx="2803579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1ª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Corrida – 2 voltas - 3970 m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7978385" y="10745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362849" y="367295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Início BTT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978385" y="45431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5073611" y="730793"/>
            <a:ext cx="2738748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2ª </a:t>
            </a:r>
            <a:r>
              <a:rPr lang="pt-PT" altLang="pt-PT" sz="1200" b="1" i="1" dirty="0">
                <a:latin typeface="Verdana" panose="020B0604030504040204" pitchFamily="34" charset="0"/>
              </a:rPr>
              <a:t>Corrida –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1 volta - 2300 </a:t>
            </a:r>
            <a:r>
              <a:rPr lang="pt-PT" altLang="pt-PT" sz="1200" b="1" i="1" dirty="0">
                <a:latin typeface="Verdana" panose="020B0604030504040204" pitchFamily="34" charset="0"/>
              </a:rPr>
              <a:t>m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7978385" y="78197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2855149" y="1769766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8419168">
            <a:off x="5595627" y="383995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18934359">
            <a:off x="5383716" y="4537463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9" name="Forma livre 8"/>
          <p:cNvSpPr/>
          <p:nvPr/>
        </p:nvSpPr>
        <p:spPr>
          <a:xfrm>
            <a:off x="3837904" y="1983346"/>
            <a:ext cx="2541968" cy="4584879"/>
          </a:xfrm>
          <a:custGeom>
            <a:avLst/>
            <a:gdLst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87133 w 2619459"/>
              <a:gd name="connsiteY9" fmla="*/ 2550017 h 4584879"/>
              <a:gd name="connsiteX10" fmla="*/ 2009104 w 2619459"/>
              <a:gd name="connsiteY10" fmla="*/ 2305319 h 4584879"/>
              <a:gd name="connsiteX11" fmla="*/ 2240924 w 2619459"/>
              <a:gd name="connsiteY11" fmla="*/ 2073499 h 4584879"/>
              <a:gd name="connsiteX12" fmla="*/ 2421228 w 2619459"/>
              <a:gd name="connsiteY12" fmla="*/ 1777285 h 4584879"/>
              <a:gd name="connsiteX13" fmla="*/ 2472744 w 2619459"/>
              <a:gd name="connsiteY13" fmla="*/ 1545465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87133 w 2619459"/>
              <a:gd name="connsiteY9" fmla="*/ 2550017 h 4584879"/>
              <a:gd name="connsiteX10" fmla="*/ 2009104 w 2619459"/>
              <a:gd name="connsiteY10" fmla="*/ 2305319 h 4584879"/>
              <a:gd name="connsiteX11" fmla="*/ 2112135 w 2619459"/>
              <a:gd name="connsiteY11" fmla="*/ 1970468 h 4584879"/>
              <a:gd name="connsiteX12" fmla="*/ 2421228 w 2619459"/>
              <a:gd name="connsiteY12" fmla="*/ 1777285 h 4584879"/>
              <a:gd name="connsiteX13" fmla="*/ 2472744 w 2619459"/>
              <a:gd name="connsiteY13" fmla="*/ 1545465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87133 w 2619459"/>
              <a:gd name="connsiteY9" fmla="*/ 2550017 h 4584879"/>
              <a:gd name="connsiteX10" fmla="*/ 1944709 w 2619459"/>
              <a:gd name="connsiteY10" fmla="*/ 2240925 h 4584879"/>
              <a:gd name="connsiteX11" fmla="*/ 2112135 w 2619459"/>
              <a:gd name="connsiteY11" fmla="*/ 1970468 h 4584879"/>
              <a:gd name="connsiteX12" fmla="*/ 2421228 w 2619459"/>
              <a:gd name="connsiteY12" fmla="*/ 1777285 h 4584879"/>
              <a:gd name="connsiteX13" fmla="*/ 2472744 w 2619459"/>
              <a:gd name="connsiteY13" fmla="*/ 1545465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48497 w 2619459"/>
              <a:gd name="connsiteY9" fmla="*/ 2511380 h 4584879"/>
              <a:gd name="connsiteX10" fmla="*/ 1944709 w 2619459"/>
              <a:gd name="connsiteY10" fmla="*/ 2240925 h 4584879"/>
              <a:gd name="connsiteX11" fmla="*/ 2112135 w 2619459"/>
              <a:gd name="connsiteY11" fmla="*/ 1970468 h 4584879"/>
              <a:gd name="connsiteX12" fmla="*/ 2421228 w 2619459"/>
              <a:gd name="connsiteY12" fmla="*/ 1777285 h 4584879"/>
              <a:gd name="connsiteX13" fmla="*/ 2472744 w 2619459"/>
              <a:gd name="connsiteY13" fmla="*/ 1545465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48497 w 2619459"/>
              <a:gd name="connsiteY9" fmla="*/ 2511380 h 4584879"/>
              <a:gd name="connsiteX10" fmla="*/ 1944709 w 2619459"/>
              <a:gd name="connsiteY10" fmla="*/ 2240925 h 4584879"/>
              <a:gd name="connsiteX11" fmla="*/ 2112135 w 2619459"/>
              <a:gd name="connsiteY11" fmla="*/ 1970468 h 4584879"/>
              <a:gd name="connsiteX12" fmla="*/ 2343955 w 2619459"/>
              <a:gd name="connsiteY12" fmla="*/ 1712891 h 4584879"/>
              <a:gd name="connsiteX13" fmla="*/ 2472744 w 2619459"/>
              <a:gd name="connsiteY13" fmla="*/ 1545465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48497 w 2619459"/>
              <a:gd name="connsiteY9" fmla="*/ 2511380 h 4584879"/>
              <a:gd name="connsiteX10" fmla="*/ 1944709 w 2619459"/>
              <a:gd name="connsiteY10" fmla="*/ 2240925 h 4584879"/>
              <a:gd name="connsiteX11" fmla="*/ 2112135 w 2619459"/>
              <a:gd name="connsiteY11" fmla="*/ 1970468 h 4584879"/>
              <a:gd name="connsiteX12" fmla="*/ 2343955 w 2619459"/>
              <a:gd name="connsiteY12" fmla="*/ 1712891 h 4584879"/>
              <a:gd name="connsiteX13" fmla="*/ 2382592 w 2619459"/>
              <a:gd name="connsiteY13" fmla="*/ 1493949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589307"/>
              <a:gd name="connsiteY0" fmla="*/ 4584879 h 4584879"/>
              <a:gd name="connsiteX1" fmla="*/ 1468192 w 2589307"/>
              <a:gd name="connsiteY1" fmla="*/ 4353060 h 4584879"/>
              <a:gd name="connsiteX2" fmla="*/ 914400 w 2589307"/>
              <a:gd name="connsiteY2" fmla="*/ 4185634 h 4584879"/>
              <a:gd name="connsiteX3" fmla="*/ 631065 w 2589307"/>
              <a:gd name="connsiteY3" fmla="*/ 3902299 h 4584879"/>
              <a:gd name="connsiteX4" fmla="*/ 618186 w 2589307"/>
              <a:gd name="connsiteY4" fmla="*/ 3709116 h 4584879"/>
              <a:gd name="connsiteX5" fmla="*/ 824248 w 2589307"/>
              <a:gd name="connsiteY5" fmla="*/ 3412902 h 4584879"/>
              <a:gd name="connsiteX6" fmla="*/ 1056068 w 2589307"/>
              <a:gd name="connsiteY6" fmla="*/ 3039415 h 4584879"/>
              <a:gd name="connsiteX7" fmla="*/ 1236372 w 2589307"/>
              <a:gd name="connsiteY7" fmla="*/ 2833353 h 4584879"/>
              <a:gd name="connsiteX8" fmla="*/ 1365161 w 2589307"/>
              <a:gd name="connsiteY8" fmla="*/ 2768958 h 4584879"/>
              <a:gd name="connsiteX9" fmla="*/ 1648497 w 2589307"/>
              <a:gd name="connsiteY9" fmla="*/ 2511380 h 4584879"/>
              <a:gd name="connsiteX10" fmla="*/ 1944709 w 2589307"/>
              <a:gd name="connsiteY10" fmla="*/ 2240925 h 4584879"/>
              <a:gd name="connsiteX11" fmla="*/ 2112135 w 2589307"/>
              <a:gd name="connsiteY11" fmla="*/ 1970468 h 4584879"/>
              <a:gd name="connsiteX12" fmla="*/ 2343955 w 2589307"/>
              <a:gd name="connsiteY12" fmla="*/ 1712891 h 4584879"/>
              <a:gd name="connsiteX13" fmla="*/ 2382592 w 2589307"/>
              <a:gd name="connsiteY13" fmla="*/ 1493949 h 4584879"/>
              <a:gd name="connsiteX14" fmla="*/ 2498502 w 2589307"/>
              <a:gd name="connsiteY14" fmla="*/ 1429555 h 4584879"/>
              <a:gd name="connsiteX15" fmla="*/ 2588654 w 2589307"/>
              <a:gd name="connsiteY15" fmla="*/ 1236372 h 4584879"/>
              <a:gd name="connsiteX16" fmla="*/ 2537138 w 2589307"/>
              <a:gd name="connsiteY16" fmla="*/ 1081825 h 4584879"/>
              <a:gd name="connsiteX17" fmla="*/ 2498502 w 2589307"/>
              <a:gd name="connsiteY17" fmla="*/ 991674 h 4584879"/>
              <a:gd name="connsiteX18" fmla="*/ 2395471 w 2589307"/>
              <a:gd name="connsiteY18" fmla="*/ 1004553 h 4584879"/>
              <a:gd name="connsiteX19" fmla="*/ 2305319 w 2589307"/>
              <a:gd name="connsiteY19" fmla="*/ 1056068 h 4584879"/>
              <a:gd name="connsiteX20" fmla="*/ 2073499 w 2589307"/>
              <a:gd name="connsiteY20" fmla="*/ 1094705 h 4584879"/>
              <a:gd name="connsiteX21" fmla="*/ 1918952 w 2589307"/>
              <a:gd name="connsiteY21" fmla="*/ 1159099 h 4584879"/>
              <a:gd name="connsiteX22" fmla="*/ 1725769 w 2589307"/>
              <a:gd name="connsiteY22" fmla="*/ 1094705 h 4584879"/>
              <a:gd name="connsiteX23" fmla="*/ 1519707 w 2589307"/>
              <a:gd name="connsiteY23" fmla="*/ 1004553 h 4584879"/>
              <a:gd name="connsiteX24" fmla="*/ 1403797 w 2589307"/>
              <a:gd name="connsiteY24" fmla="*/ 798491 h 4584879"/>
              <a:gd name="connsiteX25" fmla="*/ 1210614 w 2589307"/>
              <a:gd name="connsiteY25" fmla="*/ 734096 h 4584879"/>
              <a:gd name="connsiteX26" fmla="*/ 862885 w 2589307"/>
              <a:gd name="connsiteY26" fmla="*/ 631065 h 4584879"/>
              <a:gd name="connsiteX27" fmla="*/ 695459 w 2589307"/>
              <a:gd name="connsiteY27" fmla="*/ 566671 h 4584879"/>
              <a:gd name="connsiteX28" fmla="*/ 566671 w 2589307"/>
              <a:gd name="connsiteY28" fmla="*/ 283336 h 4584879"/>
              <a:gd name="connsiteX29" fmla="*/ 682581 w 2589307"/>
              <a:gd name="connsiteY29" fmla="*/ 25758 h 4584879"/>
              <a:gd name="connsiteX30" fmla="*/ 566671 w 2589307"/>
              <a:gd name="connsiteY30" fmla="*/ 12879 h 4584879"/>
              <a:gd name="connsiteX31" fmla="*/ 399245 w 2589307"/>
              <a:gd name="connsiteY31" fmla="*/ 12879 h 4584879"/>
              <a:gd name="connsiteX32" fmla="*/ 0 w 2589307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12135 w 2541968"/>
              <a:gd name="connsiteY11" fmla="*/ 1970468 h 4584879"/>
              <a:gd name="connsiteX12" fmla="*/ 2343955 w 2541968"/>
              <a:gd name="connsiteY12" fmla="*/ 1712891 h 4584879"/>
              <a:gd name="connsiteX13" fmla="*/ 2382592 w 2541968"/>
              <a:gd name="connsiteY13" fmla="*/ 1493949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210614 w 2541968"/>
              <a:gd name="connsiteY25" fmla="*/ 734096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566671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12135 w 2541968"/>
              <a:gd name="connsiteY11" fmla="*/ 1970468 h 4584879"/>
              <a:gd name="connsiteX12" fmla="*/ 2343955 w 2541968"/>
              <a:gd name="connsiteY12" fmla="*/ 1712891 h 4584879"/>
              <a:gd name="connsiteX13" fmla="*/ 2382592 w 2541968"/>
              <a:gd name="connsiteY13" fmla="*/ 1493949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566671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12135 w 2541968"/>
              <a:gd name="connsiteY11" fmla="*/ 1970468 h 4584879"/>
              <a:gd name="connsiteX12" fmla="*/ 2343955 w 2541968"/>
              <a:gd name="connsiteY12" fmla="*/ 1712891 h 4584879"/>
              <a:gd name="connsiteX13" fmla="*/ 2382592 w 2541968"/>
              <a:gd name="connsiteY13" fmla="*/ 1493949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12135 w 2541968"/>
              <a:gd name="connsiteY11" fmla="*/ 1970468 h 4584879"/>
              <a:gd name="connsiteX12" fmla="*/ 2343955 w 2541968"/>
              <a:gd name="connsiteY12" fmla="*/ 1712891 h 4584879"/>
              <a:gd name="connsiteX13" fmla="*/ 2434107 w 2541968"/>
              <a:gd name="connsiteY13" fmla="*/ 1596980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202287 w 2541968"/>
              <a:gd name="connsiteY11" fmla="*/ 1983347 h 4584879"/>
              <a:gd name="connsiteX12" fmla="*/ 2343955 w 2541968"/>
              <a:gd name="connsiteY12" fmla="*/ 1712891 h 4584879"/>
              <a:gd name="connsiteX13" fmla="*/ 2434107 w 2541968"/>
              <a:gd name="connsiteY13" fmla="*/ 1596980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63651 w 2541968"/>
              <a:gd name="connsiteY11" fmla="*/ 1983347 h 4584879"/>
              <a:gd name="connsiteX12" fmla="*/ 2343955 w 2541968"/>
              <a:gd name="connsiteY12" fmla="*/ 1712891 h 4584879"/>
              <a:gd name="connsiteX13" fmla="*/ 2434107 w 2541968"/>
              <a:gd name="connsiteY13" fmla="*/ 1596980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923505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63651 w 2541968"/>
              <a:gd name="connsiteY11" fmla="*/ 1983347 h 4584879"/>
              <a:gd name="connsiteX12" fmla="*/ 2343955 w 2541968"/>
              <a:gd name="connsiteY12" fmla="*/ 1712891 h 4584879"/>
              <a:gd name="connsiteX13" fmla="*/ 2434107 w 2541968"/>
              <a:gd name="connsiteY13" fmla="*/ 1596980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43189 w 2541968"/>
              <a:gd name="connsiteY6" fmla="*/ 3116688 h 4584879"/>
              <a:gd name="connsiteX7" fmla="*/ 1236372 w 2541968"/>
              <a:gd name="connsiteY7" fmla="*/ 2923505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63651 w 2541968"/>
              <a:gd name="connsiteY11" fmla="*/ 1983347 h 4584879"/>
              <a:gd name="connsiteX12" fmla="*/ 2343955 w 2541968"/>
              <a:gd name="connsiteY12" fmla="*/ 1712891 h 4584879"/>
              <a:gd name="connsiteX13" fmla="*/ 2434107 w 2541968"/>
              <a:gd name="connsiteY13" fmla="*/ 1596980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41968" h="4584879">
                <a:moveTo>
                  <a:pt x="2086378" y="4584879"/>
                </a:moveTo>
                <a:cubicBezTo>
                  <a:pt x="1874950" y="4502240"/>
                  <a:pt x="1663522" y="4419601"/>
                  <a:pt x="1468192" y="4353060"/>
                </a:cubicBezTo>
                <a:cubicBezTo>
                  <a:pt x="1272862" y="4286519"/>
                  <a:pt x="1053921" y="4260761"/>
                  <a:pt x="914400" y="4185634"/>
                </a:cubicBezTo>
                <a:cubicBezTo>
                  <a:pt x="774879" y="4110507"/>
                  <a:pt x="680434" y="3981719"/>
                  <a:pt x="631065" y="3902299"/>
                </a:cubicBezTo>
                <a:cubicBezTo>
                  <a:pt x="581696" y="3822879"/>
                  <a:pt x="585989" y="3790682"/>
                  <a:pt x="618186" y="3709116"/>
                </a:cubicBezTo>
                <a:cubicBezTo>
                  <a:pt x="650383" y="3627550"/>
                  <a:pt x="753414" y="3511640"/>
                  <a:pt x="824248" y="3412902"/>
                </a:cubicBezTo>
                <a:cubicBezTo>
                  <a:pt x="895082" y="3314164"/>
                  <a:pt x="974502" y="3198254"/>
                  <a:pt x="1043189" y="3116688"/>
                </a:cubicBezTo>
                <a:cubicBezTo>
                  <a:pt x="1111876" y="3035122"/>
                  <a:pt x="1182710" y="2981460"/>
                  <a:pt x="1236372" y="2923505"/>
                </a:cubicBezTo>
                <a:cubicBezTo>
                  <a:pt x="1290034" y="2865550"/>
                  <a:pt x="1296474" y="2837645"/>
                  <a:pt x="1365161" y="2768958"/>
                </a:cubicBezTo>
                <a:cubicBezTo>
                  <a:pt x="1433848" y="2700271"/>
                  <a:pt x="1551906" y="2599385"/>
                  <a:pt x="1648497" y="2511380"/>
                </a:cubicBezTo>
                <a:cubicBezTo>
                  <a:pt x="1745088" y="2423375"/>
                  <a:pt x="1858850" y="2328931"/>
                  <a:pt x="1944709" y="2240925"/>
                </a:cubicBezTo>
                <a:cubicBezTo>
                  <a:pt x="2030568" y="2152920"/>
                  <a:pt x="2097110" y="2071353"/>
                  <a:pt x="2163651" y="1983347"/>
                </a:cubicBezTo>
                <a:cubicBezTo>
                  <a:pt x="2230192" y="1895341"/>
                  <a:pt x="2298879" y="1777286"/>
                  <a:pt x="2343955" y="1712891"/>
                </a:cubicBezTo>
                <a:cubicBezTo>
                  <a:pt x="2389031" y="1648497"/>
                  <a:pt x="2408349" y="1644203"/>
                  <a:pt x="2434107" y="1596980"/>
                </a:cubicBezTo>
                <a:cubicBezTo>
                  <a:pt x="2459865" y="1549757"/>
                  <a:pt x="2481330" y="1485363"/>
                  <a:pt x="2498502" y="1429555"/>
                </a:cubicBezTo>
                <a:cubicBezTo>
                  <a:pt x="2515674" y="1373747"/>
                  <a:pt x="2530700" y="1320085"/>
                  <a:pt x="2537139" y="1262130"/>
                </a:cubicBezTo>
                <a:cubicBezTo>
                  <a:pt x="2543578" y="1204175"/>
                  <a:pt x="2543578" y="1126901"/>
                  <a:pt x="2537138" y="1081825"/>
                </a:cubicBezTo>
                <a:cubicBezTo>
                  <a:pt x="2530698" y="1036749"/>
                  <a:pt x="2522113" y="1004553"/>
                  <a:pt x="2498502" y="991674"/>
                </a:cubicBezTo>
                <a:cubicBezTo>
                  <a:pt x="2474891" y="978795"/>
                  <a:pt x="2427668" y="993821"/>
                  <a:pt x="2395471" y="1004553"/>
                </a:cubicBezTo>
                <a:cubicBezTo>
                  <a:pt x="2363274" y="1015285"/>
                  <a:pt x="2358981" y="1041043"/>
                  <a:pt x="2305319" y="1056068"/>
                </a:cubicBezTo>
                <a:cubicBezTo>
                  <a:pt x="2251657" y="1071093"/>
                  <a:pt x="2137894" y="1077533"/>
                  <a:pt x="2073499" y="1094705"/>
                </a:cubicBezTo>
                <a:cubicBezTo>
                  <a:pt x="2009104" y="1111877"/>
                  <a:pt x="1976907" y="1159099"/>
                  <a:pt x="1918952" y="1159099"/>
                </a:cubicBezTo>
                <a:cubicBezTo>
                  <a:pt x="1860997" y="1159099"/>
                  <a:pt x="1792310" y="1120463"/>
                  <a:pt x="1725769" y="1094705"/>
                </a:cubicBezTo>
                <a:cubicBezTo>
                  <a:pt x="1659228" y="1068947"/>
                  <a:pt x="1573369" y="1053922"/>
                  <a:pt x="1519707" y="1004553"/>
                </a:cubicBezTo>
                <a:cubicBezTo>
                  <a:pt x="1466045" y="955184"/>
                  <a:pt x="1457459" y="856446"/>
                  <a:pt x="1403797" y="798491"/>
                </a:cubicBezTo>
                <a:cubicBezTo>
                  <a:pt x="1350135" y="740536"/>
                  <a:pt x="1287887" y="684726"/>
                  <a:pt x="1197735" y="656822"/>
                </a:cubicBezTo>
                <a:cubicBezTo>
                  <a:pt x="1107583" y="628918"/>
                  <a:pt x="946598" y="646090"/>
                  <a:pt x="862885" y="631065"/>
                </a:cubicBezTo>
                <a:cubicBezTo>
                  <a:pt x="779172" y="616040"/>
                  <a:pt x="731949" y="624626"/>
                  <a:pt x="695459" y="566671"/>
                </a:cubicBezTo>
                <a:cubicBezTo>
                  <a:pt x="658969" y="508716"/>
                  <a:pt x="646090" y="373488"/>
                  <a:pt x="643944" y="283336"/>
                </a:cubicBezTo>
                <a:cubicBezTo>
                  <a:pt x="641798" y="193184"/>
                  <a:pt x="695460" y="70834"/>
                  <a:pt x="682581" y="25758"/>
                </a:cubicBezTo>
                <a:cubicBezTo>
                  <a:pt x="669702" y="-19318"/>
                  <a:pt x="613894" y="15025"/>
                  <a:pt x="566671" y="12879"/>
                </a:cubicBezTo>
                <a:cubicBezTo>
                  <a:pt x="519448" y="10733"/>
                  <a:pt x="399245" y="12879"/>
                  <a:pt x="399245" y="12879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riângulo isósceles 10"/>
          <p:cNvSpPr/>
          <p:nvPr/>
        </p:nvSpPr>
        <p:spPr>
          <a:xfrm>
            <a:off x="4455999" y="1840674"/>
            <a:ext cx="212640" cy="21927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riângulo isósceles 29"/>
          <p:cNvSpPr/>
          <p:nvPr/>
        </p:nvSpPr>
        <p:spPr>
          <a:xfrm>
            <a:off x="6804248" y="1124744"/>
            <a:ext cx="216024" cy="231181"/>
          </a:xfrm>
          <a:prstGeom prst="triangl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Triângulo isósceles 30"/>
          <p:cNvSpPr/>
          <p:nvPr/>
        </p:nvSpPr>
        <p:spPr>
          <a:xfrm>
            <a:off x="6442985" y="1136651"/>
            <a:ext cx="212640" cy="219274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3491880" y="1101061"/>
            <a:ext cx="2842281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Pontos de retorno Corrida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33" name="Triângulo isósceles 32"/>
          <p:cNvSpPr/>
          <p:nvPr/>
        </p:nvSpPr>
        <p:spPr>
          <a:xfrm>
            <a:off x="5868144" y="6237312"/>
            <a:ext cx="216024" cy="231181"/>
          </a:xfrm>
          <a:prstGeom prst="triangl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AutoShape 56"/>
          <p:cNvSpPr>
            <a:spLocks noChangeArrowheads="1"/>
          </p:cNvSpPr>
          <p:nvPr/>
        </p:nvSpPr>
        <p:spPr bwMode="auto">
          <a:xfrm rot="7792046">
            <a:off x="4276462" y="5284597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5" name="AutoShape 56"/>
          <p:cNvSpPr>
            <a:spLocks noChangeArrowheads="1"/>
          </p:cNvSpPr>
          <p:nvPr/>
        </p:nvSpPr>
        <p:spPr bwMode="auto">
          <a:xfrm rot="1330514">
            <a:off x="4994953" y="613316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3" name="Forma livre 12"/>
          <p:cNvSpPr/>
          <p:nvPr/>
        </p:nvSpPr>
        <p:spPr>
          <a:xfrm>
            <a:off x="2752679" y="1996225"/>
            <a:ext cx="879163" cy="334851"/>
          </a:xfrm>
          <a:custGeom>
            <a:avLst/>
            <a:gdLst>
              <a:gd name="connsiteX0" fmla="*/ 299614 w 879163"/>
              <a:gd name="connsiteY0" fmla="*/ 334851 h 334851"/>
              <a:gd name="connsiteX1" fmla="*/ 157946 w 879163"/>
              <a:gd name="connsiteY1" fmla="*/ 283336 h 334851"/>
              <a:gd name="connsiteX2" fmla="*/ 16279 w 879163"/>
              <a:gd name="connsiteY2" fmla="*/ 218941 h 334851"/>
              <a:gd name="connsiteX3" fmla="*/ 3400 w 879163"/>
              <a:gd name="connsiteY3" fmla="*/ 115910 h 334851"/>
              <a:gd name="connsiteX4" fmla="*/ 3400 w 879163"/>
              <a:gd name="connsiteY4" fmla="*/ 51516 h 334851"/>
              <a:gd name="connsiteX5" fmla="*/ 42036 w 879163"/>
              <a:gd name="connsiteY5" fmla="*/ 12879 h 334851"/>
              <a:gd name="connsiteX6" fmla="*/ 157946 w 879163"/>
              <a:gd name="connsiteY6" fmla="*/ 12879 h 334851"/>
              <a:gd name="connsiteX7" fmla="*/ 454160 w 879163"/>
              <a:gd name="connsiteY7" fmla="*/ 51516 h 334851"/>
              <a:gd name="connsiteX8" fmla="*/ 557191 w 879163"/>
              <a:gd name="connsiteY8" fmla="*/ 12879 h 334851"/>
              <a:gd name="connsiteX9" fmla="*/ 673101 w 879163"/>
              <a:gd name="connsiteY9" fmla="*/ 12879 h 334851"/>
              <a:gd name="connsiteX10" fmla="*/ 840527 w 879163"/>
              <a:gd name="connsiteY10" fmla="*/ 12879 h 334851"/>
              <a:gd name="connsiteX11" fmla="*/ 879163 w 879163"/>
              <a:gd name="connsiteY11" fmla="*/ 0 h 334851"/>
              <a:gd name="connsiteX0" fmla="*/ 299614 w 879163"/>
              <a:gd name="connsiteY0" fmla="*/ 334851 h 334851"/>
              <a:gd name="connsiteX1" fmla="*/ 157946 w 879163"/>
              <a:gd name="connsiteY1" fmla="*/ 283336 h 334851"/>
              <a:gd name="connsiteX2" fmla="*/ 16279 w 879163"/>
              <a:gd name="connsiteY2" fmla="*/ 218941 h 334851"/>
              <a:gd name="connsiteX3" fmla="*/ 3400 w 879163"/>
              <a:gd name="connsiteY3" fmla="*/ 115910 h 334851"/>
              <a:gd name="connsiteX4" fmla="*/ 3400 w 879163"/>
              <a:gd name="connsiteY4" fmla="*/ 51516 h 334851"/>
              <a:gd name="connsiteX5" fmla="*/ 42036 w 879163"/>
              <a:gd name="connsiteY5" fmla="*/ 12879 h 334851"/>
              <a:gd name="connsiteX6" fmla="*/ 157946 w 879163"/>
              <a:gd name="connsiteY6" fmla="*/ 12879 h 334851"/>
              <a:gd name="connsiteX7" fmla="*/ 351129 w 879163"/>
              <a:gd name="connsiteY7" fmla="*/ 0 h 334851"/>
              <a:gd name="connsiteX8" fmla="*/ 557191 w 879163"/>
              <a:gd name="connsiteY8" fmla="*/ 12879 h 334851"/>
              <a:gd name="connsiteX9" fmla="*/ 673101 w 879163"/>
              <a:gd name="connsiteY9" fmla="*/ 12879 h 334851"/>
              <a:gd name="connsiteX10" fmla="*/ 840527 w 879163"/>
              <a:gd name="connsiteY10" fmla="*/ 12879 h 334851"/>
              <a:gd name="connsiteX11" fmla="*/ 879163 w 879163"/>
              <a:gd name="connsiteY11" fmla="*/ 0 h 33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163" h="334851">
                <a:moveTo>
                  <a:pt x="299614" y="334851"/>
                </a:moveTo>
                <a:cubicBezTo>
                  <a:pt x="252391" y="318752"/>
                  <a:pt x="205168" y="302654"/>
                  <a:pt x="157946" y="283336"/>
                </a:cubicBezTo>
                <a:cubicBezTo>
                  <a:pt x="110723" y="264018"/>
                  <a:pt x="42037" y="246845"/>
                  <a:pt x="16279" y="218941"/>
                </a:cubicBezTo>
                <a:cubicBezTo>
                  <a:pt x="-9479" y="191037"/>
                  <a:pt x="5546" y="143814"/>
                  <a:pt x="3400" y="115910"/>
                </a:cubicBezTo>
                <a:cubicBezTo>
                  <a:pt x="1254" y="88006"/>
                  <a:pt x="-3039" y="68688"/>
                  <a:pt x="3400" y="51516"/>
                </a:cubicBezTo>
                <a:cubicBezTo>
                  <a:pt x="9839" y="34344"/>
                  <a:pt x="16278" y="19318"/>
                  <a:pt x="42036" y="12879"/>
                </a:cubicBezTo>
                <a:cubicBezTo>
                  <a:pt x="67794" y="6440"/>
                  <a:pt x="106431" y="15025"/>
                  <a:pt x="157946" y="12879"/>
                </a:cubicBezTo>
                <a:cubicBezTo>
                  <a:pt x="209461" y="10733"/>
                  <a:pt x="284588" y="0"/>
                  <a:pt x="351129" y="0"/>
                </a:cubicBezTo>
                <a:cubicBezTo>
                  <a:pt x="417670" y="0"/>
                  <a:pt x="503529" y="10733"/>
                  <a:pt x="557191" y="12879"/>
                </a:cubicBezTo>
                <a:cubicBezTo>
                  <a:pt x="610853" y="15025"/>
                  <a:pt x="673101" y="12879"/>
                  <a:pt x="673101" y="12879"/>
                </a:cubicBezTo>
                <a:cubicBezTo>
                  <a:pt x="720324" y="12879"/>
                  <a:pt x="806183" y="15025"/>
                  <a:pt x="840527" y="12879"/>
                </a:cubicBezTo>
                <a:cubicBezTo>
                  <a:pt x="874871" y="10733"/>
                  <a:pt x="877017" y="5366"/>
                  <a:pt x="879163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Forma livre 14"/>
          <p:cNvSpPr/>
          <p:nvPr/>
        </p:nvSpPr>
        <p:spPr>
          <a:xfrm>
            <a:off x="3979572" y="2343955"/>
            <a:ext cx="540913" cy="218941"/>
          </a:xfrm>
          <a:custGeom>
            <a:avLst/>
            <a:gdLst>
              <a:gd name="connsiteX0" fmla="*/ 540913 w 540913"/>
              <a:gd name="connsiteY0" fmla="*/ 218941 h 218941"/>
              <a:gd name="connsiteX1" fmla="*/ 115910 w 540913"/>
              <a:gd name="connsiteY1" fmla="*/ 64394 h 218941"/>
              <a:gd name="connsiteX2" fmla="*/ 0 w 540913"/>
              <a:gd name="connsiteY2" fmla="*/ 0 h 2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913" h="218941">
                <a:moveTo>
                  <a:pt x="540913" y="218941"/>
                </a:moveTo>
                <a:cubicBezTo>
                  <a:pt x="373487" y="159912"/>
                  <a:pt x="206062" y="100884"/>
                  <a:pt x="115910" y="64394"/>
                </a:cubicBezTo>
                <a:cubicBezTo>
                  <a:pt x="25758" y="27904"/>
                  <a:pt x="12879" y="13952"/>
                  <a:pt x="0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218947" y="2555415"/>
            <a:ext cx="1214437" cy="26193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Final 1ª Corrida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463347" y="1673189"/>
            <a:ext cx="1380063" cy="2616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da 2ª </a:t>
            </a:r>
            <a:r>
              <a:rPr lang="pt-PT" altLang="pt-PT" sz="1100" dirty="0"/>
              <a:t>Corrida</a:t>
            </a: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249345" y="126536"/>
            <a:ext cx="3159522" cy="1077218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16:15h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PERCURSOS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4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835"/>
            <a:ext cx="9144000" cy="5399549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66029" y="503581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PROMOÇÃO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2228406" y="5792628"/>
            <a:ext cx="1983554" cy="2797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Retorno 1ª Corrida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3" name="Seta circular 2"/>
          <p:cNvSpPr/>
          <p:nvPr/>
        </p:nvSpPr>
        <p:spPr>
          <a:xfrm rot="16200000" flipV="1">
            <a:off x="4442093" y="4681186"/>
            <a:ext cx="432048" cy="7920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57254"/>
              <a:gd name="adj5" fmla="val 12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5220072" y="5795408"/>
            <a:ext cx="201622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Retorno 2ª Corrida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26" name="Seta circular 25"/>
          <p:cNvSpPr/>
          <p:nvPr/>
        </p:nvSpPr>
        <p:spPr>
          <a:xfrm rot="16200000" flipV="1">
            <a:off x="7096894" y="5536473"/>
            <a:ext cx="432048" cy="7920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57254"/>
              <a:gd name="adj5" fmla="val 12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0" name="Seta circular 29"/>
          <p:cNvSpPr/>
          <p:nvPr/>
        </p:nvSpPr>
        <p:spPr>
          <a:xfrm rot="5400000">
            <a:off x="4046049" y="4673232"/>
            <a:ext cx="432048" cy="7920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57254"/>
              <a:gd name="adj5" fmla="val 12500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1" name="Seta circular 30"/>
          <p:cNvSpPr/>
          <p:nvPr/>
        </p:nvSpPr>
        <p:spPr>
          <a:xfrm rot="5400000">
            <a:off x="4103948" y="5553236"/>
            <a:ext cx="432048" cy="7920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57254"/>
              <a:gd name="adj5" fmla="val 12500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249345" y="126536"/>
            <a:ext cx="3159522" cy="1077218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16:15h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PERCURSOS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3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3"/>
            <a:ext cx="9144000" cy="5399548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728682" y="194119"/>
            <a:ext cx="3291590" cy="830997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 PROMOÇÃO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3 voltas x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566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6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 = 17 km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073903" y="54868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623506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2383733 w 3084572"/>
              <a:gd name="connsiteY87" fmla="*/ 3787748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130687"/>
              <a:gd name="connsiteY0" fmla="*/ 2641528 h 5236077"/>
              <a:gd name="connsiteX1" fmla="*/ 1585242 w 3130687"/>
              <a:gd name="connsiteY1" fmla="*/ 2641528 h 5236077"/>
              <a:gd name="connsiteX2" fmla="*/ 1495090 w 3130687"/>
              <a:gd name="connsiteY2" fmla="*/ 2770317 h 5236077"/>
              <a:gd name="connsiteX3" fmla="*/ 1469333 w 3130687"/>
              <a:gd name="connsiteY3" fmla="*/ 2924863 h 5236077"/>
              <a:gd name="connsiteX4" fmla="*/ 1533727 w 3130687"/>
              <a:gd name="connsiteY4" fmla="*/ 3040773 h 5236077"/>
              <a:gd name="connsiteX5" fmla="*/ 1623879 w 3130687"/>
              <a:gd name="connsiteY5" fmla="*/ 3195319 h 5236077"/>
              <a:gd name="connsiteX6" fmla="*/ 1507969 w 3130687"/>
              <a:gd name="connsiteY6" fmla="*/ 3259714 h 5236077"/>
              <a:gd name="connsiteX7" fmla="*/ 1379180 w 3130687"/>
              <a:gd name="connsiteY7" fmla="*/ 3375624 h 5236077"/>
              <a:gd name="connsiteX8" fmla="*/ 1198876 w 3130687"/>
              <a:gd name="connsiteY8" fmla="*/ 3388503 h 5236077"/>
              <a:gd name="connsiteX9" fmla="*/ 1185997 w 3130687"/>
              <a:gd name="connsiteY9" fmla="*/ 3105167 h 5236077"/>
              <a:gd name="connsiteX10" fmla="*/ 1237513 w 3130687"/>
              <a:gd name="connsiteY10" fmla="*/ 2770317 h 5236077"/>
              <a:gd name="connsiteX11" fmla="*/ 1237513 w 3130687"/>
              <a:gd name="connsiteY11" fmla="*/ 2525618 h 5236077"/>
              <a:gd name="connsiteX12" fmla="*/ 1237513 w 3130687"/>
              <a:gd name="connsiteY12" fmla="*/ 2319556 h 5236077"/>
              <a:gd name="connsiteX13" fmla="*/ 1263270 w 3130687"/>
              <a:gd name="connsiteY13" fmla="*/ 2074858 h 5236077"/>
              <a:gd name="connsiteX14" fmla="*/ 1327665 w 3130687"/>
              <a:gd name="connsiteY14" fmla="*/ 1714249 h 5236077"/>
              <a:gd name="connsiteX15" fmla="*/ 1404939 w 3130687"/>
              <a:gd name="connsiteY15" fmla="*/ 1611217 h 5236077"/>
              <a:gd name="connsiteX16" fmla="*/ 1495090 w 3130687"/>
              <a:gd name="connsiteY16" fmla="*/ 1392277 h 5236077"/>
              <a:gd name="connsiteX17" fmla="*/ 1675395 w 3130687"/>
              <a:gd name="connsiteY17" fmla="*/ 1276367 h 5236077"/>
              <a:gd name="connsiteX18" fmla="*/ 1842820 w 3130687"/>
              <a:gd name="connsiteY18" fmla="*/ 1147579 h 5236077"/>
              <a:gd name="connsiteX19" fmla="*/ 1984488 w 3130687"/>
              <a:gd name="connsiteY19" fmla="*/ 1070305 h 5236077"/>
              <a:gd name="connsiteX20" fmla="*/ 2126155 w 3130687"/>
              <a:gd name="connsiteY20" fmla="*/ 1018790 h 5236077"/>
              <a:gd name="connsiteX21" fmla="*/ 2216307 w 3130687"/>
              <a:gd name="connsiteY21" fmla="*/ 941517 h 5236077"/>
              <a:gd name="connsiteX22" fmla="*/ 2267823 w 3130687"/>
              <a:gd name="connsiteY22" fmla="*/ 890001 h 5236077"/>
              <a:gd name="connsiteX23" fmla="*/ 2229186 w 3130687"/>
              <a:gd name="connsiteY23" fmla="*/ 774091 h 5236077"/>
              <a:gd name="connsiteX24" fmla="*/ 2087518 w 3130687"/>
              <a:gd name="connsiteY24" fmla="*/ 722576 h 5236077"/>
              <a:gd name="connsiteX25" fmla="*/ 1868578 w 3130687"/>
              <a:gd name="connsiteY25" fmla="*/ 568029 h 5236077"/>
              <a:gd name="connsiteX26" fmla="*/ 1726910 w 3130687"/>
              <a:gd name="connsiteY26" fmla="*/ 477877 h 5236077"/>
              <a:gd name="connsiteX27" fmla="*/ 1546606 w 3130687"/>
              <a:gd name="connsiteY27" fmla="*/ 387725 h 5236077"/>
              <a:gd name="connsiteX28" fmla="*/ 1379181 w 3130687"/>
              <a:gd name="connsiteY28" fmla="*/ 297573 h 5236077"/>
              <a:gd name="connsiteX29" fmla="*/ 1211755 w 3130687"/>
              <a:gd name="connsiteY29" fmla="*/ 143027 h 5236077"/>
              <a:gd name="connsiteX30" fmla="*/ 1082966 w 3130687"/>
              <a:gd name="connsiteY30" fmla="*/ 117269 h 5236077"/>
              <a:gd name="connsiteX31" fmla="*/ 915541 w 3130687"/>
              <a:gd name="connsiteY31" fmla="*/ 65753 h 5236077"/>
              <a:gd name="connsiteX32" fmla="*/ 593569 w 3130687"/>
              <a:gd name="connsiteY32" fmla="*/ 1358 h 5236077"/>
              <a:gd name="connsiteX33" fmla="*/ 451902 w 3130687"/>
              <a:gd name="connsiteY33" fmla="*/ 130148 h 5236077"/>
              <a:gd name="connsiteX34" fmla="*/ 400386 w 3130687"/>
              <a:gd name="connsiteY34" fmla="*/ 284694 h 5236077"/>
              <a:gd name="connsiteX35" fmla="*/ 400386 w 3130687"/>
              <a:gd name="connsiteY35" fmla="*/ 464998 h 5236077"/>
              <a:gd name="connsiteX36" fmla="*/ 400386 w 3130687"/>
              <a:gd name="connsiteY36" fmla="*/ 683939 h 5236077"/>
              <a:gd name="connsiteX37" fmla="*/ 348870 w 3130687"/>
              <a:gd name="connsiteY37" fmla="*/ 1044548 h 5236077"/>
              <a:gd name="connsiteX38" fmla="*/ 297355 w 3130687"/>
              <a:gd name="connsiteY38" fmla="*/ 1276367 h 5236077"/>
              <a:gd name="connsiteX39" fmla="*/ 245840 w 3130687"/>
              <a:gd name="connsiteY39" fmla="*/ 1469550 h 5236077"/>
              <a:gd name="connsiteX40" fmla="*/ 194324 w 3130687"/>
              <a:gd name="connsiteY40" fmla="*/ 1585460 h 5236077"/>
              <a:gd name="connsiteX41" fmla="*/ 142809 w 3130687"/>
              <a:gd name="connsiteY41" fmla="*/ 1727128 h 5236077"/>
              <a:gd name="connsiteX42" fmla="*/ 65535 w 3130687"/>
              <a:gd name="connsiteY42" fmla="*/ 1881674 h 5236077"/>
              <a:gd name="connsiteX43" fmla="*/ 39778 w 3130687"/>
              <a:gd name="connsiteY43" fmla="*/ 1984705 h 5236077"/>
              <a:gd name="connsiteX44" fmla="*/ 1141 w 3130687"/>
              <a:gd name="connsiteY44" fmla="*/ 2203646 h 5236077"/>
              <a:gd name="connsiteX45" fmla="*/ 14020 w 3130687"/>
              <a:gd name="connsiteY45" fmla="*/ 2358193 h 5236077"/>
              <a:gd name="connsiteX46" fmla="*/ 52657 w 3130687"/>
              <a:gd name="connsiteY46" fmla="*/ 2628649 h 5236077"/>
              <a:gd name="connsiteX47" fmla="*/ 91293 w 3130687"/>
              <a:gd name="connsiteY47" fmla="*/ 2731680 h 5236077"/>
              <a:gd name="connsiteX48" fmla="*/ 155688 w 3130687"/>
              <a:gd name="connsiteY48" fmla="*/ 3040773 h 5236077"/>
              <a:gd name="connsiteX49" fmla="*/ 168566 w 3130687"/>
              <a:gd name="connsiteY49" fmla="*/ 3092288 h 5236077"/>
              <a:gd name="connsiteX50" fmla="*/ 258718 w 3130687"/>
              <a:gd name="connsiteY50" fmla="*/ 3324108 h 5236077"/>
              <a:gd name="connsiteX51" fmla="*/ 361749 w 3130687"/>
              <a:gd name="connsiteY51" fmla="*/ 3517291 h 5236077"/>
              <a:gd name="connsiteX52" fmla="*/ 516296 w 3130687"/>
              <a:gd name="connsiteY52" fmla="*/ 3749111 h 5236077"/>
              <a:gd name="connsiteX53" fmla="*/ 722358 w 3130687"/>
              <a:gd name="connsiteY53" fmla="*/ 3929415 h 5236077"/>
              <a:gd name="connsiteX54" fmla="*/ 786752 w 3130687"/>
              <a:gd name="connsiteY54" fmla="*/ 4058204 h 5236077"/>
              <a:gd name="connsiteX55" fmla="*/ 876904 w 3130687"/>
              <a:gd name="connsiteY55" fmla="*/ 4290024 h 5236077"/>
              <a:gd name="connsiteX56" fmla="*/ 1070088 w 3130687"/>
              <a:gd name="connsiteY56" fmla="*/ 4547601 h 5236077"/>
              <a:gd name="connsiteX57" fmla="*/ 1185997 w 3130687"/>
              <a:gd name="connsiteY57" fmla="*/ 4663511 h 5236077"/>
              <a:gd name="connsiteX58" fmla="*/ 1327666 w 3130687"/>
              <a:gd name="connsiteY58" fmla="*/ 4779421 h 5236077"/>
              <a:gd name="connsiteX59" fmla="*/ 1546606 w 3130687"/>
              <a:gd name="connsiteY59" fmla="*/ 4882451 h 5236077"/>
              <a:gd name="connsiteX60" fmla="*/ 1855699 w 3130687"/>
              <a:gd name="connsiteY60" fmla="*/ 5062756 h 5236077"/>
              <a:gd name="connsiteX61" fmla="*/ 2126155 w 3130687"/>
              <a:gd name="connsiteY61" fmla="*/ 5165787 h 5236077"/>
              <a:gd name="connsiteX62" fmla="*/ 2254944 w 3130687"/>
              <a:gd name="connsiteY62" fmla="*/ 5217303 h 5236077"/>
              <a:gd name="connsiteX63" fmla="*/ 2409490 w 3130687"/>
              <a:gd name="connsiteY63" fmla="*/ 5230181 h 5236077"/>
              <a:gd name="connsiteX64" fmla="*/ 2473885 w 3130687"/>
              <a:gd name="connsiteY64" fmla="*/ 5127150 h 5236077"/>
              <a:gd name="connsiteX65" fmla="*/ 2564037 w 3130687"/>
              <a:gd name="connsiteY65" fmla="*/ 4985483 h 5236077"/>
              <a:gd name="connsiteX66" fmla="*/ 2705704 w 3130687"/>
              <a:gd name="connsiteY66" fmla="*/ 4818057 h 5236077"/>
              <a:gd name="connsiteX67" fmla="*/ 2821614 w 3130687"/>
              <a:gd name="connsiteY67" fmla="*/ 4715027 h 5236077"/>
              <a:gd name="connsiteX68" fmla="*/ 2976161 w 3130687"/>
              <a:gd name="connsiteY68" fmla="*/ 4547601 h 5236077"/>
              <a:gd name="connsiteX69" fmla="*/ 3066313 w 3130687"/>
              <a:gd name="connsiteY69" fmla="*/ 4521843 h 5236077"/>
              <a:gd name="connsiteX70" fmla="*/ 3066313 w 3130687"/>
              <a:gd name="connsiteY70" fmla="*/ 4431691 h 5236077"/>
              <a:gd name="connsiteX71" fmla="*/ 2873130 w 3130687"/>
              <a:gd name="connsiteY71" fmla="*/ 4264266 h 5236077"/>
              <a:gd name="connsiteX72" fmla="*/ 2744341 w 3130687"/>
              <a:gd name="connsiteY72" fmla="*/ 4186993 h 5236077"/>
              <a:gd name="connsiteX73" fmla="*/ 2615552 w 3130687"/>
              <a:gd name="connsiteY73" fmla="*/ 4045325 h 5236077"/>
              <a:gd name="connsiteX74" fmla="*/ 2422369 w 3130687"/>
              <a:gd name="connsiteY74" fmla="*/ 4096841 h 5236077"/>
              <a:gd name="connsiteX75" fmla="*/ 2203428 w 3130687"/>
              <a:gd name="connsiteY75" fmla="*/ 4174114 h 5236077"/>
              <a:gd name="connsiteX76" fmla="*/ 2100397 w 3130687"/>
              <a:gd name="connsiteY76" fmla="*/ 4186993 h 5236077"/>
              <a:gd name="connsiteX77" fmla="*/ 2010245 w 3130687"/>
              <a:gd name="connsiteY77" fmla="*/ 4251387 h 5236077"/>
              <a:gd name="connsiteX78" fmla="*/ 1868578 w 3130687"/>
              <a:gd name="connsiteY78" fmla="*/ 4315781 h 5236077"/>
              <a:gd name="connsiteX79" fmla="*/ 1688274 w 3130687"/>
              <a:gd name="connsiteY79" fmla="*/ 4367296 h 5236077"/>
              <a:gd name="connsiteX80" fmla="*/ 1611000 w 3130687"/>
              <a:gd name="connsiteY80" fmla="*/ 4354418 h 5236077"/>
              <a:gd name="connsiteX81" fmla="*/ 1623879 w 3130687"/>
              <a:gd name="connsiteY81" fmla="*/ 4135477 h 5236077"/>
              <a:gd name="connsiteX82" fmla="*/ 1662516 w 3130687"/>
              <a:gd name="connsiteY82" fmla="*/ 4032446 h 5236077"/>
              <a:gd name="connsiteX83" fmla="*/ 1585242 w 3130687"/>
              <a:gd name="connsiteY83" fmla="*/ 3942294 h 5236077"/>
              <a:gd name="connsiteX84" fmla="*/ 1469333 w 3130687"/>
              <a:gd name="connsiteY84" fmla="*/ 3916536 h 5236077"/>
              <a:gd name="connsiteX85" fmla="*/ 1366302 w 3130687"/>
              <a:gd name="connsiteY85" fmla="*/ 3865021 h 5236077"/>
              <a:gd name="connsiteX86" fmla="*/ 1739789 w 3130687"/>
              <a:gd name="connsiteY86" fmla="*/ 3736232 h 5236077"/>
              <a:gd name="connsiteX87" fmla="*/ 2383733 w 3130687"/>
              <a:gd name="connsiteY87" fmla="*/ 3787748 h 5236077"/>
              <a:gd name="connsiteX88" fmla="*/ 3104950 w 3130687"/>
              <a:gd name="connsiteY88" fmla="*/ 3761991 h 5236077"/>
              <a:gd name="connsiteX89" fmla="*/ 1404938 w 3130687"/>
              <a:gd name="connsiteY89" fmla="*/ 3427139 h 5236077"/>
              <a:gd name="connsiteX90" fmla="*/ 1623879 w 3130687"/>
              <a:gd name="connsiteY90" fmla="*/ 3285472 h 5236077"/>
              <a:gd name="connsiteX91" fmla="*/ 1778426 w 3130687"/>
              <a:gd name="connsiteY91" fmla="*/ 3246835 h 5236077"/>
              <a:gd name="connsiteX92" fmla="*/ 2151913 w 3130687"/>
              <a:gd name="connsiteY92" fmla="*/ 3208198 h 5236077"/>
              <a:gd name="connsiteX93" fmla="*/ 2151913 w 3130687"/>
              <a:gd name="connsiteY93" fmla="*/ 3208198 h 5236077"/>
              <a:gd name="connsiteX94" fmla="*/ 2293580 w 3130687"/>
              <a:gd name="connsiteY94" fmla="*/ 3208198 h 5236077"/>
              <a:gd name="connsiteX95" fmla="*/ 2396611 w 3130687"/>
              <a:gd name="connsiteY95" fmla="*/ 3118046 h 5236077"/>
              <a:gd name="connsiteX96" fmla="*/ 2435248 w 3130687"/>
              <a:gd name="connsiteY96" fmla="*/ 2963500 h 5236077"/>
              <a:gd name="connsiteX97" fmla="*/ 2409490 w 3130687"/>
              <a:gd name="connsiteY97" fmla="*/ 2860469 h 5236077"/>
              <a:gd name="connsiteX98" fmla="*/ 2332217 w 3130687"/>
              <a:gd name="connsiteY98" fmla="*/ 2744559 h 5236077"/>
              <a:gd name="connsiteX99" fmla="*/ 2267823 w 3130687"/>
              <a:gd name="connsiteY99" fmla="*/ 2667286 h 5236077"/>
              <a:gd name="connsiteX100" fmla="*/ 2126155 w 3130687"/>
              <a:gd name="connsiteY100" fmla="*/ 2667286 h 5236077"/>
              <a:gd name="connsiteX0" fmla="*/ 1765547 w 3646279"/>
              <a:gd name="connsiteY0" fmla="*/ 2641528 h 5236077"/>
              <a:gd name="connsiteX1" fmla="*/ 1585242 w 3646279"/>
              <a:gd name="connsiteY1" fmla="*/ 2641528 h 5236077"/>
              <a:gd name="connsiteX2" fmla="*/ 1495090 w 3646279"/>
              <a:gd name="connsiteY2" fmla="*/ 2770317 h 5236077"/>
              <a:gd name="connsiteX3" fmla="*/ 1469333 w 3646279"/>
              <a:gd name="connsiteY3" fmla="*/ 2924863 h 5236077"/>
              <a:gd name="connsiteX4" fmla="*/ 1533727 w 3646279"/>
              <a:gd name="connsiteY4" fmla="*/ 3040773 h 5236077"/>
              <a:gd name="connsiteX5" fmla="*/ 1623879 w 3646279"/>
              <a:gd name="connsiteY5" fmla="*/ 3195319 h 5236077"/>
              <a:gd name="connsiteX6" fmla="*/ 1507969 w 3646279"/>
              <a:gd name="connsiteY6" fmla="*/ 3259714 h 5236077"/>
              <a:gd name="connsiteX7" fmla="*/ 1379180 w 3646279"/>
              <a:gd name="connsiteY7" fmla="*/ 3375624 h 5236077"/>
              <a:gd name="connsiteX8" fmla="*/ 1198876 w 3646279"/>
              <a:gd name="connsiteY8" fmla="*/ 3388503 h 5236077"/>
              <a:gd name="connsiteX9" fmla="*/ 1185997 w 3646279"/>
              <a:gd name="connsiteY9" fmla="*/ 3105167 h 5236077"/>
              <a:gd name="connsiteX10" fmla="*/ 1237513 w 3646279"/>
              <a:gd name="connsiteY10" fmla="*/ 2770317 h 5236077"/>
              <a:gd name="connsiteX11" fmla="*/ 1237513 w 3646279"/>
              <a:gd name="connsiteY11" fmla="*/ 2525618 h 5236077"/>
              <a:gd name="connsiteX12" fmla="*/ 1237513 w 3646279"/>
              <a:gd name="connsiteY12" fmla="*/ 2319556 h 5236077"/>
              <a:gd name="connsiteX13" fmla="*/ 1263270 w 3646279"/>
              <a:gd name="connsiteY13" fmla="*/ 2074858 h 5236077"/>
              <a:gd name="connsiteX14" fmla="*/ 1327665 w 3646279"/>
              <a:gd name="connsiteY14" fmla="*/ 1714249 h 5236077"/>
              <a:gd name="connsiteX15" fmla="*/ 1404939 w 3646279"/>
              <a:gd name="connsiteY15" fmla="*/ 1611217 h 5236077"/>
              <a:gd name="connsiteX16" fmla="*/ 1495090 w 3646279"/>
              <a:gd name="connsiteY16" fmla="*/ 1392277 h 5236077"/>
              <a:gd name="connsiteX17" fmla="*/ 1675395 w 3646279"/>
              <a:gd name="connsiteY17" fmla="*/ 1276367 h 5236077"/>
              <a:gd name="connsiteX18" fmla="*/ 1842820 w 3646279"/>
              <a:gd name="connsiteY18" fmla="*/ 1147579 h 5236077"/>
              <a:gd name="connsiteX19" fmla="*/ 1984488 w 3646279"/>
              <a:gd name="connsiteY19" fmla="*/ 1070305 h 5236077"/>
              <a:gd name="connsiteX20" fmla="*/ 2126155 w 3646279"/>
              <a:gd name="connsiteY20" fmla="*/ 1018790 h 5236077"/>
              <a:gd name="connsiteX21" fmla="*/ 2216307 w 3646279"/>
              <a:gd name="connsiteY21" fmla="*/ 941517 h 5236077"/>
              <a:gd name="connsiteX22" fmla="*/ 2267823 w 3646279"/>
              <a:gd name="connsiteY22" fmla="*/ 890001 h 5236077"/>
              <a:gd name="connsiteX23" fmla="*/ 2229186 w 3646279"/>
              <a:gd name="connsiteY23" fmla="*/ 774091 h 5236077"/>
              <a:gd name="connsiteX24" fmla="*/ 2087518 w 3646279"/>
              <a:gd name="connsiteY24" fmla="*/ 722576 h 5236077"/>
              <a:gd name="connsiteX25" fmla="*/ 1868578 w 3646279"/>
              <a:gd name="connsiteY25" fmla="*/ 568029 h 5236077"/>
              <a:gd name="connsiteX26" fmla="*/ 1726910 w 3646279"/>
              <a:gd name="connsiteY26" fmla="*/ 477877 h 5236077"/>
              <a:gd name="connsiteX27" fmla="*/ 1546606 w 3646279"/>
              <a:gd name="connsiteY27" fmla="*/ 387725 h 5236077"/>
              <a:gd name="connsiteX28" fmla="*/ 1379181 w 3646279"/>
              <a:gd name="connsiteY28" fmla="*/ 297573 h 5236077"/>
              <a:gd name="connsiteX29" fmla="*/ 1211755 w 3646279"/>
              <a:gd name="connsiteY29" fmla="*/ 143027 h 5236077"/>
              <a:gd name="connsiteX30" fmla="*/ 1082966 w 3646279"/>
              <a:gd name="connsiteY30" fmla="*/ 117269 h 5236077"/>
              <a:gd name="connsiteX31" fmla="*/ 915541 w 3646279"/>
              <a:gd name="connsiteY31" fmla="*/ 65753 h 5236077"/>
              <a:gd name="connsiteX32" fmla="*/ 593569 w 3646279"/>
              <a:gd name="connsiteY32" fmla="*/ 1358 h 5236077"/>
              <a:gd name="connsiteX33" fmla="*/ 451902 w 3646279"/>
              <a:gd name="connsiteY33" fmla="*/ 130148 h 5236077"/>
              <a:gd name="connsiteX34" fmla="*/ 400386 w 3646279"/>
              <a:gd name="connsiteY34" fmla="*/ 284694 h 5236077"/>
              <a:gd name="connsiteX35" fmla="*/ 400386 w 3646279"/>
              <a:gd name="connsiteY35" fmla="*/ 464998 h 5236077"/>
              <a:gd name="connsiteX36" fmla="*/ 400386 w 3646279"/>
              <a:gd name="connsiteY36" fmla="*/ 683939 h 5236077"/>
              <a:gd name="connsiteX37" fmla="*/ 348870 w 3646279"/>
              <a:gd name="connsiteY37" fmla="*/ 1044548 h 5236077"/>
              <a:gd name="connsiteX38" fmla="*/ 297355 w 3646279"/>
              <a:gd name="connsiteY38" fmla="*/ 1276367 h 5236077"/>
              <a:gd name="connsiteX39" fmla="*/ 245840 w 3646279"/>
              <a:gd name="connsiteY39" fmla="*/ 1469550 h 5236077"/>
              <a:gd name="connsiteX40" fmla="*/ 194324 w 3646279"/>
              <a:gd name="connsiteY40" fmla="*/ 1585460 h 5236077"/>
              <a:gd name="connsiteX41" fmla="*/ 142809 w 3646279"/>
              <a:gd name="connsiteY41" fmla="*/ 1727128 h 5236077"/>
              <a:gd name="connsiteX42" fmla="*/ 65535 w 3646279"/>
              <a:gd name="connsiteY42" fmla="*/ 1881674 h 5236077"/>
              <a:gd name="connsiteX43" fmla="*/ 39778 w 3646279"/>
              <a:gd name="connsiteY43" fmla="*/ 1984705 h 5236077"/>
              <a:gd name="connsiteX44" fmla="*/ 1141 w 3646279"/>
              <a:gd name="connsiteY44" fmla="*/ 2203646 h 5236077"/>
              <a:gd name="connsiteX45" fmla="*/ 14020 w 3646279"/>
              <a:gd name="connsiteY45" fmla="*/ 2358193 h 5236077"/>
              <a:gd name="connsiteX46" fmla="*/ 52657 w 3646279"/>
              <a:gd name="connsiteY46" fmla="*/ 2628649 h 5236077"/>
              <a:gd name="connsiteX47" fmla="*/ 91293 w 3646279"/>
              <a:gd name="connsiteY47" fmla="*/ 2731680 h 5236077"/>
              <a:gd name="connsiteX48" fmla="*/ 155688 w 3646279"/>
              <a:gd name="connsiteY48" fmla="*/ 3040773 h 5236077"/>
              <a:gd name="connsiteX49" fmla="*/ 168566 w 3646279"/>
              <a:gd name="connsiteY49" fmla="*/ 3092288 h 5236077"/>
              <a:gd name="connsiteX50" fmla="*/ 258718 w 3646279"/>
              <a:gd name="connsiteY50" fmla="*/ 3324108 h 5236077"/>
              <a:gd name="connsiteX51" fmla="*/ 361749 w 3646279"/>
              <a:gd name="connsiteY51" fmla="*/ 3517291 h 5236077"/>
              <a:gd name="connsiteX52" fmla="*/ 516296 w 3646279"/>
              <a:gd name="connsiteY52" fmla="*/ 3749111 h 5236077"/>
              <a:gd name="connsiteX53" fmla="*/ 722358 w 3646279"/>
              <a:gd name="connsiteY53" fmla="*/ 3929415 h 5236077"/>
              <a:gd name="connsiteX54" fmla="*/ 786752 w 3646279"/>
              <a:gd name="connsiteY54" fmla="*/ 4058204 h 5236077"/>
              <a:gd name="connsiteX55" fmla="*/ 876904 w 3646279"/>
              <a:gd name="connsiteY55" fmla="*/ 4290024 h 5236077"/>
              <a:gd name="connsiteX56" fmla="*/ 1070088 w 3646279"/>
              <a:gd name="connsiteY56" fmla="*/ 4547601 h 5236077"/>
              <a:gd name="connsiteX57" fmla="*/ 1185997 w 3646279"/>
              <a:gd name="connsiteY57" fmla="*/ 4663511 h 5236077"/>
              <a:gd name="connsiteX58" fmla="*/ 1327666 w 3646279"/>
              <a:gd name="connsiteY58" fmla="*/ 4779421 h 5236077"/>
              <a:gd name="connsiteX59" fmla="*/ 1546606 w 3646279"/>
              <a:gd name="connsiteY59" fmla="*/ 4882451 h 5236077"/>
              <a:gd name="connsiteX60" fmla="*/ 1855699 w 3646279"/>
              <a:gd name="connsiteY60" fmla="*/ 5062756 h 5236077"/>
              <a:gd name="connsiteX61" fmla="*/ 2126155 w 3646279"/>
              <a:gd name="connsiteY61" fmla="*/ 5165787 h 5236077"/>
              <a:gd name="connsiteX62" fmla="*/ 2254944 w 3646279"/>
              <a:gd name="connsiteY62" fmla="*/ 5217303 h 5236077"/>
              <a:gd name="connsiteX63" fmla="*/ 2409490 w 3646279"/>
              <a:gd name="connsiteY63" fmla="*/ 5230181 h 5236077"/>
              <a:gd name="connsiteX64" fmla="*/ 2473885 w 3646279"/>
              <a:gd name="connsiteY64" fmla="*/ 5127150 h 5236077"/>
              <a:gd name="connsiteX65" fmla="*/ 2564037 w 3646279"/>
              <a:gd name="connsiteY65" fmla="*/ 4985483 h 5236077"/>
              <a:gd name="connsiteX66" fmla="*/ 2705704 w 3646279"/>
              <a:gd name="connsiteY66" fmla="*/ 4818057 h 5236077"/>
              <a:gd name="connsiteX67" fmla="*/ 2821614 w 3646279"/>
              <a:gd name="connsiteY67" fmla="*/ 4715027 h 5236077"/>
              <a:gd name="connsiteX68" fmla="*/ 2976161 w 3646279"/>
              <a:gd name="connsiteY68" fmla="*/ 4547601 h 5236077"/>
              <a:gd name="connsiteX69" fmla="*/ 3066313 w 3646279"/>
              <a:gd name="connsiteY69" fmla="*/ 4521843 h 5236077"/>
              <a:gd name="connsiteX70" fmla="*/ 3066313 w 3646279"/>
              <a:gd name="connsiteY70" fmla="*/ 4431691 h 5236077"/>
              <a:gd name="connsiteX71" fmla="*/ 2873130 w 3646279"/>
              <a:gd name="connsiteY71" fmla="*/ 4264266 h 5236077"/>
              <a:gd name="connsiteX72" fmla="*/ 2744341 w 3646279"/>
              <a:gd name="connsiteY72" fmla="*/ 4186993 h 5236077"/>
              <a:gd name="connsiteX73" fmla="*/ 2615552 w 3646279"/>
              <a:gd name="connsiteY73" fmla="*/ 4045325 h 5236077"/>
              <a:gd name="connsiteX74" fmla="*/ 2422369 w 3646279"/>
              <a:gd name="connsiteY74" fmla="*/ 4096841 h 5236077"/>
              <a:gd name="connsiteX75" fmla="*/ 2203428 w 3646279"/>
              <a:gd name="connsiteY75" fmla="*/ 4174114 h 5236077"/>
              <a:gd name="connsiteX76" fmla="*/ 2100397 w 3646279"/>
              <a:gd name="connsiteY76" fmla="*/ 4186993 h 5236077"/>
              <a:gd name="connsiteX77" fmla="*/ 2010245 w 3646279"/>
              <a:gd name="connsiteY77" fmla="*/ 4251387 h 5236077"/>
              <a:gd name="connsiteX78" fmla="*/ 1868578 w 3646279"/>
              <a:gd name="connsiteY78" fmla="*/ 4315781 h 5236077"/>
              <a:gd name="connsiteX79" fmla="*/ 1688274 w 3646279"/>
              <a:gd name="connsiteY79" fmla="*/ 4367296 h 5236077"/>
              <a:gd name="connsiteX80" fmla="*/ 1611000 w 3646279"/>
              <a:gd name="connsiteY80" fmla="*/ 4354418 h 5236077"/>
              <a:gd name="connsiteX81" fmla="*/ 1623879 w 3646279"/>
              <a:gd name="connsiteY81" fmla="*/ 4135477 h 5236077"/>
              <a:gd name="connsiteX82" fmla="*/ 1662516 w 3646279"/>
              <a:gd name="connsiteY82" fmla="*/ 4032446 h 5236077"/>
              <a:gd name="connsiteX83" fmla="*/ 1585242 w 3646279"/>
              <a:gd name="connsiteY83" fmla="*/ 3942294 h 5236077"/>
              <a:gd name="connsiteX84" fmla="*/ 1469333 w 3646279"/>
              <a:gd name="connsiteY84" fmla="*/ 3916536 h 5236077"/>
              <a:gd name="connsiteX85" fmla="*/ 1366302 w 3646279"/>
              <a:gd name="connsiteY85" fmla="*/ 3865021 h 5236077"/>
              <a:gd name="connsiteX86" fmla="*/ 1739789 w 3646279"/>
              <a:gd name="connsiteY86" fmla="*/ 3736232 h 5236077"/>
              <a:gd name="connsiteX87" fmla="*/ 2383733 w 3646279"/>
              <a:gd name="connsiteY87" fmla="*/ 3787748 h 5236077"/>
              <a:gd name="connsiteX88" fmla="*/ 3104950 w 3646279"/>
              <a:gd name="connsiteY88" fmla="*/ 3761991 h 5236077"/>
              <a:gd name="connsiteX89" fmla="*/ 3581468 w 3646279"/>
              <a:gd name="connsiteY89" fmla="*/ 3697595 h 5236077"/>
              <a:gd name="connsiteX90" fmla="*/ 1623879 w 3646279"/>
              <a:gd name="connsiteY90" fmla="*/ 3285472 h 5236077"/>
              <a:gd name="connsiteX91" fmla="*/ 1778426 w 3646279"/>
              <a:gd name="connsiteY91" fmla="*/ 3246835 h 5236077"/>
              <a:gd name="connsiteX92" fmla="*/ 2151913 w 3646279"/>
              <a:gd name="connsiteY92" fmla="*/ 3208198 h 5236077"/>
              <a:gd name="connsiteX93" fmla="*/ 2151913 w 3646279"/>
              <a:gd name="connsiteY93" fmla="*/ 3208198 h 5236077"/>
              <a:gd name="connsiteX94" fmla="*/ 2293580 w 3646279"/>
              <a:gd name="connsiteY94" fmla="*/ 3208198 h 5236077"/>
              <a:gd name="connsiteX95" fmla="*/ 2396611 w 3646279"/>
              <a:gd name="connsiteY95" fmla="*/ 3118046 h 5236077"/>
              <a:gd name="connsiteX96" fmla="*/ 2435248 w 3646279"/>
              <a:gd name="connsiteY96" fmla="*/ 2963500 h 5236077"/>
              <a:gd name="connsiteX97" fmla="*/ 2409490 w 3646279"/>
              <a:gd name="connsiteY97" fmla="*/ 2860469 h 5236077"/>
              <a:gd name="connsiteX98" fmla="*/ 2332217 w 3646279"/>
              <a:gd name="connsiteY98" fmla="*/ 2744559 h 5236077"/>
              <a:gd name="connsiteX99" fmla="*/ 2267823 w 3646279"/>
              <a:gd name="connsiteY99" fmla="*/ 2667286 h 5236077"/>
              <a:gd name="connsiteX100" fmla="*/ 2126155 w 3646279"/>
              <a:gd name="connsiteY100" fmla="*/ 2667286 h 5236077"/>
              <a:gd name="connsiteX0" fmla="*/ 1765547 w 3745787"/>
              <a:gd name="connsiteY0" fmla="*/ 2641528 h 5236077"/>
              <a:gd name="connsiteX1" fmla="*/ 1585242 w 3745787"/>
              <a:gd name="connsiteY1" fmla="*/ 2641528 h 5236077"/>
              <a:gd name="connsiteX2" fmla="*/ 1495090 w 3745787"/>
              <a:gd name="connsiteY2" fmla="*/ 2770317 h 5236077"/>
              <a:gd name="connsiteX3" fmla="*/ 1469333 w 3745787"/>
              <a:gd name="connsiteY3" fmla="*/ 2924863 h 5236077"/>
              <a:gd name="connsiteX4" fmla="*/ 1533727 w 3745787"/>
              <a:gd name="connsiteY4" fmla="*/ 3040773 h 5236077"/>
              <a:gd name="connsiteX5" fmla="*/ 1623879 w 3745787"/>
              <a:gd name="connsiteY5" fmla="*/ 3195319 h 5236077"/>
              <a:gd name="connsiteX6" fmla="*/ 1507969 w 3745787"/>
              <a:gd name="connsiteY6" fmla="*/ 3259714 h 5236077"/>
              <a:gd name="connsiteX7" fmla="*/ 1379180 w 3745787"/>
              <a:gd name="connsiteY7" fmla="*/ 3375624 h 5236077"/>
              <a:gd name="connsiteX8" fmla="*/ 1198876 w 3745787"/>
              <a:gd name="connsiteY8" fmla="*/ 3388503 h 5236077"/>
              <a:gd name="connsiteX9" fmla="*/ 1185997 w 3745787"/>
              <a:gd name="connsiteY9" fmla="*/ 3105167 h 5236077"/>
              <a:gd name="connsiteX10" fmla="*/ 1237513 w 3745787"/>
              <a:gd name="connsiteY10" fmla="*/ 2770317 h 5236077"/>
              <a:gd name="connsiteX11" fmla="*/ 1237513 w 3745787"/>
              <a:gd name="connsiteY11" fmla="*/ 2525618 h 5236077"/>
              <a:gd name="connsiteX12" fmla="*/ 1237513 w 3745787"/>
              <a:gd name="connsiteY12" fmla="*/ 2319556 h 5236077"/>
              <a:gd name="connsiteX13" fmla="*/ 1263270 w 3745787"/>
              <a:gd name="connsiteY13" fmla="*/ 2074858 h 5236077"/>
              <a:gd name="connsiteX14" fmla="*/ 1327665 w 3745787"/>
              <a:gd name="connsiteY14" fmla="*/ 1714249 h 5236077"/>
              <a:gd name="connsiteX15" fmla="*/ 1404939 w 3745787"/>
              <a:gd name="connsiteY15" fmla="*/ 1611217 h 5236077"/>
              <a:gd name="connsiteX16" fmla="*/ 1495090 w 3745787"/>
              <a:gd name="connsiteY16" fmla="*/ 1392277 h 5236077"/>
              <a:gd name="connsiteX17" fmla="*/ 1675395 w 3745787"/>
              <a:gd name="connsiteY17" fmla="*/ 1276367 h 5236077"/>
              <a:gd name="connsiteX18" fmla="*/ 1842820 w 3745787"/>
              <a:gd name="connsiteY18" fmla="*/ 1147579 h 5236077"/>
              <a:gd name="connsiteX19" fmla="*/ 1984488 w 3745787"/>
              <a:gd name="connsiteY19" fmla="*/ 1070305 h 5236077"/>
              <a:gd name="connsiteX20" fmla="*/ 2126155 w 3745787"/>
              <a:gd name="connsiteY20" fmla="*/ 1018790 h 5236077"/>
              <a:gd name="connsiteX21" fmla="*/ 2216307 w 3745787"/>
              <a:gd name="connsiteY21" fmla="*/ 941517 h 5236077"/>
              <a:gd name="connsiteX22" fmla="*/ 2267823 w 3745787"/>
              <a:gd name="connsiteY22" fmla="*/ 890001 h 5236077"/>
              <a:gd name="connsiteX23" fmla="*/ 2229186 w 3745787"/>
              <a:gd name="connsiteY23" fmla="*/ 774091 h 5236077"/>
              <a:gd name="connsiteX24" fmla="*/ 2087518 w 3745787"/>
              <a:gd name="connsiteY24" fmla="*/ 722576 h 5236077"/>
              <a:gd name="connsiteX25" fmla="*/ 1868578 w 3745787"/>
              <a:gd name="connsiteY25" fmla="*/ 568029 h 5236077"/>
              <a:gd name="connsiteX26" fmla="*/ 1726910 w 3745787"/>
              <a:gd name="connsiteY26" fmla="*/ 477877 h 5236077"/>
              <a:gd name="connsiteX27" fmla="*/ 1546606 w 3745787"/>
              <a:gd name="connsiteY27" fmla="*/ 387725 h 5236077"/>
              <a:gd name="connsiteX28" fmla="*/ 1379181 w 3745787"/>
              <a:gd name="connsiteY28" fmla="*/ 297573 h 5236077"/>
              <a:gd name="connsiteX29" fmla="*/ 1211755 w 3745787"/>
              <a:gd name="connsiteY29" fmla="*/ 143027 h 5236077"/>
              <a:gd name="connsiteX30" fmla="*/ 1082966 w 3745787"/>
              <a:gd name="connsiteY30" fmla="*/ 117269 h 5236077"/>
              <a:gd name="connsiteX31" fmla="*/ 915541 w 3745787"/>
              <a:gd name="connsiteY31" fmla="*/ 65753 h 5236077"/>
              <a:gd name="connsiteX32" fmla="*/ 593569 w 3745787"/>
              <a:gd name="connsiteY32" fmla="*/ 1358 h 5236077"/>
              <a:gd name="connsiteX33" fmla="*/ 451902 w 3745787"/>
              <a:gd name="connsiteY33" fmla="*/ 130148 h 5236077"/>
              <a:gd name="connsiteX34" fmla="*/ 400386 w 3745787"/>
              <a:gd name="connsiteY34" fmla="*/ 284694 h 5236077"/>
              <a:gd name="connsiteX35" fmla="*/ 400386 w 3745787"/>
              <a:gd name="connsiteY35" fmla="*/ 464998 h 5236077"/>
              <a:gd name="connsiteX36" fmla="*/ 400386 w 3745787"/>
              <a:gd name="connsiteY36" fmla="*/ 683939 h 5236077"/>
              <a:gd name="connsiteX37" fmla="*/ 348870 w 3745787"/>
              <a:gd name="connsiteY37" fmla="*/ 1044548 h 5236077"/>
              <a:gd name="connsiteX38" fmla="*/ 297355 w 3745787"/>
              <a:gd name="connsiteY38" fmla="*/ 1276367 h 5236077"/>
              <a:gd name="connsiteX39" fmla="*/ 245840 w 3745787"/>
              <a:gd name="connsiteY39" fmla="*/ 1469550 h 5236077"/>
              <a:gd name="connsiteX40" fmla="*/ 194324 w 3745787"/>
              <a:gd name="connsiteY40" fmla="*/ 1585460 h 5236077"/>
              <a:gd name="connsiteX41" fmla="*/ 142809 w 3745787"/>
              <a:gd name="connsiteY41" fmla="*/ 1727128 h 5236077"/>
              <a:gd name="connsiteX42" fmla="*/ 65535 w 3745787"/>
              <a:gd name="connsiteY42" fmla="*/ 1881674 h 5236077"/>
              <a:gd name="connsiteX43" fmla="*/ 39778 w 3745787"/>
              <a:gd name="connsiteY43" fmla="*/ 1984705 h 5236077"/>
              <a:gd name="connsiteX44" fmla="*/ 1141 w 3745787"/>
              <a:gd name="connsiteY44" fmla="*/ 2203646 h 5236077"/>
              <a:gd name="connsiteX45" fmla="*/ 14020 w 3745787"/>
              <a:gd name="connsiteY45" fmla="*/ 2358193 h 5236077"/>
              <a:gd name="connsiteX46" fmla="*/ 52657 w 3745787"/>
              <a:gd name="connsiteY46" fmla="*/ 2628649 h 5236077"/>
              <a:gd name="connsiteX47" fmla="*/ 91293 w 3745787"/>
              <a:gd name="connsiteY47" fmla="*/ 2731680 h 5236077"/>
              <a:gd name="connsiteX48" fmla="*/ 155688 w 3745787"/>
              <a:gd name="connsiteY48" fmla="*/ 3040773 h 5236077"/>
              <a:gd name="connsiteX49" fmla="*/ 168566 w 3745787"/>
              <a:gd name="connsiteY49" fmla="*/ 3092288 h 5236077"/>
              <a:gd name="connsiteX50" fmla="*/ 258718 w 3745787"/>
              <a:gd name="connsiteY50" fmla="*/ 3324108 h 5236077"/>
              <a:gd name="connsiteX51" fmla="*/ 361749 w 3745787"/>
              <a:gd name="connsiteY51" fmla="*/ 3517291 h 5236077"/>
              <a:gd name="connsiteX52" fmla="*/ 516296 w 3745787"/>
              <a:gd name="connsiteY52" fmla="*/ 3749111 h 5236077"/>
              <a:gd name="connsiteX53" fmla="*/ 722358 w 3745787"/>
              <a:gd name="connsiteY53" fmla="*/ 3929415 h 5236077"/>
              <a:gd name="connsiteX54" fmla="*/ 786752 w 3745787"/>
              <a:gd name="connsiteY54" fmla="*/ 4058204 h 5236077"/>
              <a:gd name="connsiteX55" fmla="*/ 876904 w 3745787"/>
              <a:gd name="connsiteY55" fmla="*/ 4290024 h 5236077"/>
              <a:gd name="connsiteX56" fmla="*/ 1070088 w 3745787"/>
              <a:gd name="connsiteY56" fmla="*/ 4547601 h 5236077"/>
              <a:gd name="connsiteX57" fmla="*/ 1185997 w 3745787"/>
              <a:gd name="connsiteY57" fmla="*/ 4663511 h 5236077"/>
              <a:gd name="connsiteX58" fmla="*/ 1327666 w 3745787"/>
              <a:gd name="connsiteY58" fmla="*/ 4779421 h 5236077"/>
              <a:gd name="connsiteX59" fmla="*/ 1546606 w 3745787"/>
              <a:gd name="connsiteY59" fmla="*/ 4882451 h 5236077"/>
              <a:gd name="connsiteX60" fmla="*/ 1855699 w 3745787"/>
              <a:gd name="connsiteY60" fmla="*/ 5062756 h 5236077"/>
              <a:gd name="connsiteX61" fmla="*/ 2126155 w 3745787"/>
              <a:gd name="connsiteY61" fmla="*/ 5165787 h 5236077"/>
              <a:gd name="connsiteX62" fmla="*/ 2254944 w 3745787"/>
              <a:gd name="connsiteY62" fmla="*/ 5217303 h 5236077"/>
              <a:gd name="connsiteX63" fmla="*/ 2409490 w 3745787"/>
              <a:gd name="connsiteY63" fmla="*/ 5230181 h 5236077"/>
              <a:gd name="connsiteX64" fmla="*/ 2473885 w 3745787"/>
              <a:gd name="connsiteY64" fmla="*/ 5127150 h 5236077"/>
              <a:gd name="connsiteX65" fmla="*/ 2564037 w 3745787"/>
              <a:gd name="connsiteY65" fmla="*/ 4985483 h 5236077"/>
              <a:gd name="connsiteX66" fmla="*/ 2705704 w 3745787"/>
              <a:gd name="connsiteY66" fmla="*/ 4818057 h 5236077"/>
              <a:gd name="connsiteX67" fmla="*/ 2821614 w 3745787"/>
              <a:gd name="connsiteY67" fmla="*/ 4715027 h 5236077"/>
              <a:gd name="connsiteX68" fmla="*/ 2976161 w 3745787"/>
              <a:gd name="connsiteY68" fmla="*/ 4547601 h 5236077"/>
              <a:gd name="connsiteX69" fmla="*/ 3066313 w 3745787"/>
              <a:gd name="connsiteY69" fmla="*/ 4521843 h 5236077"/>
              <a:gd name="connsiteX70" fmla="*/ 3066313 w 3745787"/>
              <a:gd name="connsiteY70" fmla="*/ 4431691 h 5236077"/>
              <a:gd name="connsiteX71" fmla="*/ 2873130 w 3745787"/>
              <a:gd name="connsiteY71" fmla="*/ 4264266 h 5236077"/>
              <a:gd name="connsiteX72" fmla="*/ 2744341 w 3745787"/>
              <a:gd name="connsiteY72" fmla="*/ 4186993 h 5236077"/>
              <a:gd name="connsiteX73" fmla="*/ 2615552 w 3745787"/>
              <a:gd name="connsiteY73" fmla="*/ 4045325 h 5236077"/>
              <a:gd name="connsiteX74" fmla="*/ 2422369 w 3745787"/>
              <a:gd name="connsiteY74" fmla="*/ 4096841 h 5236077"/>
              <a:gd name="connsiteX75" fmla="*/ 2203428 w 3745787"/>
              <a:gd name="connsiteY75" fmla="*/ 4174114 h 5236077"/>
              <a:gd name="connsiteX76" fmla="*/ 2100397 w 3745787"/>
              <a:gd name="connsiteY76" fmla="*/ 4186993 h 5236077"/>
              <a:gd name="connsiteX77" fmla="*/ 2010245 w 3745787"/>
              <a:gd name="connsiteY77" fmla="*/ 4251387 h 5236077"/>
              <a:gd name="connsiteX78" fmla="*/ 1868578 w 3745787"/>
              <a:gd name="connsiteY78" fmla="*/ 4315781 h 5236077"/>
              <a:gd name="connsiteX79" fmla="*/ 1688274 w 3745787"/>
              <a:gd name="connsiteY79" fmla="*/ 4367296 h 5236077"/>
              <a:gd name="connsiteX80" fmla="*/ 1611000 w 3745787"/>
              <a:gd name="connsiteY80" fmla="*/ 4354418 h 5236077"/>
              <a:gd name="connsiteX81" fmla="*/ 1623879 w 3745787"/>
              <a:gd name="connsiteY81" fmla="*/ 4135477 h 5236077"/>
              <a:gd name="connsiteX82" fmla="*/ 1662516 w 3745787"/>
              <a:gd name="connsiteY82" fmla="*/ 4032446 h 5236077"/>
              <a:gd name="connsiteX83" fmla="*/ 1585242 w 3745787"/>
              <a:gd name="connsiteY83" fmla="*/ 3942294 h 5236077"/>
              <a:gd name="connsiteX84" fmla="*/ 1469333 w 3745787"/>
              <a:gd name="connsiteY84" fmla="*/ 3916536 h 5236077"/>
              <a:gd name="connsiteX85" fmla="*/ 1366302 w 3745787"/>
              <a:gd name="connsiteY85" fmla="*/ 3865021 h 5236077"/>
              <a:gd name="connsiteX86" fmla="*/ 1739789 w 3745787"/>
              <a:gd name="connsiteY86" fmla="*/ 3736232 h 5236077"/>
              <a:gd name="connsiteX87" fmla="*/ 2383733 w 3745787"/>
              <a:gd name="connsiteY87" fmla="*/ 3787748 h 5236077"/>
              <a:gd name="connsiteX88" fmla="*/ 3104950 w 3745787"/>
              <a:gd name="connsiteY88" fmla="*/ 3761991 h 5236077"/>
              <a:gd name="connsiteX89" fmla="*/ 3581468 w 3745787"/>
              <a:gd name="connsiteY89" fmla="*/ 3697595 h 5236077"/>
              <a:gd name="connsiteX90" fmla="*/ 3581468 w 3745787"/>
              <a:gd name="connsiteY90" fmla="*/ 3697597 h 5236077"/>
              <a:gd name="connsiteX91" fmla="*/ 1623879 w 3745787"/>
              <a:gd name="connsiteY91" fmla="*/ 3285472 h 5236077"/>
              <a:gd name="connsiteX92" fmla="*/ 1778426 w 3745787"/>
              <a:gd name="connsiteY92" fmla="*/ 3246835 h 5236077"/>
              <a:gd name="connsiteX93" fmla="*/ 2151913 w 3745787"/>
              <a:gd name="connsiteY93" fmla="*/ 3208198 h 5236077"/>
              <a:gd name="connsiteX94" fmla="*/ 2151913 w 3745787"/>
              <a:gd name="connsiteY94" fmla="*/ 3208198 h 5236077"/>
              <a:gd name="connsiteX95" fmla="*/ 2293580 w 3745787"/>
              <a:gd name="connsiteY95" fmla="*/ 3208198 h 5236077"/>
              <a:gd name="connsiteX96" fmla="*/ 2396611 w 3745787"/>
              <a:gd name="connsiteY96" fmla="*/ 3118046 h 5236077"/>
              <a:gd name="connsiteX97" fmla="*/ 2435248 w 3745787"/>
              <a:gd name="connsiteY97" fmla="*/ 2963500 h 5236077"/>
              <a:gd name="connsiteX98" fmla="*/ 2409490 w 3745787"/>
              <a:gd name="connsiteY98" fmla="*/ 2860469 h 5236077"/>
              <a:gd name="connsiteX99" fmla="*/ 2332217 w 3745787"/>
              <a:gd name="connsiteY99" fmla="*/ 2744559 h 5236077"/>
              <a:gd name="connsiteX100" fmla="*/ 2267823 w 3745787"/>
              <a:gd name="connsiteY100" fmla="*/ 2667286 h 5236077"/>
              <a:gd name="connsiteX101" fmla="*/ 2126155 w 374578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714031 w 3718417"/>
              <a:gd name="connsiteY91" fmla="*/ 3440018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2898888 w 3718417"/>
              <a:gd name="connsiteY93" fmla="*/ 3465777 h 5236077"/>
              <a:gd name="connsiteX94" fmla="*/ 1778426 w 3718417"/>
              <a:gd name="connsiteY94" fmla="*/ 3246835 h 5236077"/>
              <a:gd name="connsiteX95" fmla="*/ 2151913 w 3718417"/>
              <a:gd name="connsiteY95" fmla="*/ 3208198 h 5236077"/>
              <a:gd name="connsiteX96" fmla="*/ 2151913 w 3718417"/>
              <a:gd name="connsiteY96" fmla="*/ 3208198 h 5236077"/>
              <a:gd name="connsiteX97" fmla="*/ 2293580 w 3718417"/>
              <a:gd name="connsiteY97" fmla="*/ 3208198 h 5236077"/>
              <a:gd name="connsiteX98" fmla="*/ 2396611 w 3718417"/>
              <a:gd name="connsiteY98" fmla="*/ 3118046 h 5236077"/>
              <a:gd name="connsiteX99" fmla="*/ 2435248 w 3718417"/>
              <a:gd name="connsiteY99" fmla="*/ 2963500 h 5236077"/>
              <a:gd name="connsiteX100" fmla="*/ 2409490 w 3718417"/>
              <a:gd name="connsiteY100" fmla="*/ 2860469 h 5236077"/>
              <a:gd name="connsiteX101" fmla="*/ 2332217 w 3718417"/>
              <a:gd name="connsiteY101" fmla="*/ 2744559 h 5236077"/>
              <a:gd name="connsiteX102" fmla="*/ 2267823 w 3718417"/>
              <a:gd name="connsiteY102" fmla="*/ 2667286 h 5236077"/>
              <a:gd name="connsiteX103" fmla="*/ 2126155 w 3718417"/>
              <a:gd name="connsiteY103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69333 w 3718417"/>
              <a:gd name="connsiteY93" fmla="*/ 364608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95090 w 3718417"/>
              <a:gd name="connsiteY93" fmla="*/ 353017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620323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246617 w 3623506"/>
              <a:gd name="connsiteY96" fmla="*/ 350441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91305 w 3623506"/>
              <a:gd name="connsiteY97" fmla="*/ 3401381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654189 w 3623506"/>
              <a:gd name="connsiteY100" fmla="*/ 3272594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169344 w 3623506"/>
              <a:gd name="connsiteY101" fmla="*/ 3208199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79191 w 3623506"/>
              <a:gd name="connsiteY100" fmla="*/ 3130926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2435248 w 3623506"/>
              <a:gd name="connsiteY104" fmla="*/ 2963500 h 5236077"/>
              <a:gd name="connsiteX105" fmla="*/ 1572363 w 3623506"/>
              <a:gd name="connsiteY105" fmla="*/ 2757438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106" fmla="*/ 1379180 w 3623506"/>
              <a:gd name="connsiteY106" fmla="*/ 2422587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106" fmla="*/ 1379180 w 3623506"/>
              <a:gd name="connsiteY106" fmla="*/ 2422587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106" fmla="*/ 1379180 w 3623506"/>
              <a:gd name="connsiteY106" fmla="*/ 2422587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106" fmla="*/ 1379180 w 3623506"/>
              <a:gd name="connsiteY106" fmla="*/ 2422587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572363 w 3623506"/>
              <a:gd name="connsiteY104" fmla="*/ 2757438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868578 w 3623506"/>
              <a:gd name="connsiteY103" fmla="*/ 300213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198876 w 3623506"/>
              <a:gd name="connsiteY103" fmla="*/ 3491533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46835 h 5236077"/>
              <a:gd name="connsiteX103" fmla="*/ 1198876 w 3623506"/>
              <a:gd name="connsiteY103" fmla="*/ 3491533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46835 h 5236077"/>
              <a:gd name="connsiteX103" fmla="*/ 1173118 w 3623506"/>
              <a:gd name="connsiteY103" fmla="*/ 3568807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46835 h 5236077"/>
              <a:gd name="connsiteX103" fmla="*/ 1173118 w 3623506"/>
              <a:gd name="connsiteY103" fmla="*/ 3568807 h 5236077"/>
              <a:gd name="connsiteX104" fmla="*/ 1185997 w 3623506"/>
              <a:gd name="connsiteY104" fmla="*/ 3607444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46835 h 5236077"/>
              <a:gd name="connsiteX103" fmla="*/ 1173118 w 3623506"/>
              <a:gd name="connsiteY103" fmla="*/ 3568807 h 5236077"/>
              <a:gd name="connsiteX104" fmla="*/ 1070087 w 3623506"/>
              <a:gd name="connsiteY104" fmla="*/ 3311229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46835 h 5236077"/>
              <a:gd name="connsiteX103" fmla="*/ 1224634 w 3623506"/>
              <a:gd name="connsiteY103" fmla="*/ 3568807 h 5236077"/>
              <a:gd name="connsiteX104" fmla="*/ 1070087 w 3623506"/>
              <a:gd name="connsiteY104" fmla="*/ 3311229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85472 h 5236077"/>
              <a:gd name="connsiteX103" fmla="*/ 1224634 w 3623506"/>
              <a:gd name="connsiteY103" fmla="*/ 3568807 h 5236077"/>
              <a:gd name="connsiteX104" fmla="*/ 1070087 w 3623506"/>
              <a:gd name="connsiteY104" fmla="*/ 3311229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623506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21226" y="3895072"/>
                  <a:pt x="1366302" y="3865021"/>
                </a:cubicBezTo>
                <a:cubicBezTo>
                  <a:pt x="1411378" y="3834970"/>
                  <a:pt x="1570217" y="3749111"/>
                  <a:pt x="1739789" y="3736232"/>
                </a:cubicBezTo>
                <a:cubicBezTo>
                  <a:pt x="1909361" y="3723353"/>
                  <a:pt x="2156206" y="3783455"/>
                  <a:pt x="2383733" y="3787748"/>
                </a:cubicBezTo>
                <a:cubicBezTo>
                  <a:pt x="2611260" y="3792041"/>
                  <a:pt x="2905328" y="3777016"/>
                  <a:pt x="3104950" y="3761991"/>
                </a:cubicBezTo>
                <a:cubicBezTo>
                  <a:pt x="3304572" y="3746966"/>
                  <a:pt x="3508488" y="3729792"/>
                  <a:pt x="3581468" y="3697595"/>
                </a:cubicBezTo>
                <a:cubicBezTo>
                  <a:pt x="3654448" y="3665398"/>
                  <a:pt x="3626544" y="3598859"/>
                  <a:pt x="3542831" y="3568808"/>
                </a:cubicBezTo>
                <a:cubicBezTo>
                  <a:pt x="3459118" y="3538758"/>
                  <a:pt x="3315304" y="3654667"/>
                  <a:pt x="3027676" y="3658960"/>
                </a:cubicBezTo>
                <a:cubicBezTo>
                  <a:pt x="2740048" y="3663253"/>
                  <a:pt x="2115423" y="3635347"/>
                  <a:pt x="1855699" y="3646079"/>
                </a:cubicBezTo>
                <a:cubicBezTo>
                  <a:pt x="1595975" y="3656811"/>
                  <a:pt x="1527288" y="3714768"/>
                  <a:pt x="1469333" y="3723354"/>
                </a:cubicBezTo>
                <a:cubicBezTo>
                  <a:pt x="1411378" y="3731940"/>
                  <a:pt x="1256831" y="3555929"/>
                  <a:pt x="1495090" y="3530171"/>
                </a:cubicBezTo>
                <a:cubicBezTo>
                  <a:pt x="1733349" y="3504413"/>
                  <a:pt x="2928939" y="3521585"/>
                  <a:pt x="3220860" y="3517292"/>
                </a:cubicBezTo>
                <a:cubicBezTo>
                  <a:pt x="3512781" y="3512999"/>
                  <a:pt x="3424774" y="3418553"/>
                  <a:pt x="3182222" y="3375623"/>
                </a:cubicBezTo>
                <a:cubicBezTo>
                  <a:pt x="2939670" y="3332693"/>
                  <a:pt x="1804184" y="3440017"/>
                  <a:pt x="1623880" y="3427138"/>
                </a:cubicBezTo>
                <a:cubicBezTo>
                  <a:pt x="1443576" y="3414259"/>
                  <a:pt x="1947997" y="3317668"/>
                  <a:pt x="2100397" y="3298350"/>
                </a:cubicBezTo>
                <a:cubicBezTo>
                  <a:pt x="2252797" y="3279032"/>
                  <a:pt x="2392318" y="3306936"/>
                  <a:pt x="2538279" y="3311229"/>
                </a:cubicBezTo>
                <a:cubicBezTo>
                  <a:pt x="2686386" y="3311229"/>
                  <a:pt x="2898887" y="3311231"/>
                  <a:pt x="2989039" y="3298352"/>
                </a:cubicBezTo>
                <a:cubicBezTo>
                  <a:pt x="3079191" y="3285473"/>
                  <a:pt x="3229445" y="3210345"/>
                  <a:pt x="3027676" y="3208198"/>
                </a:cubicBezTo>
                <a:cubicBezTo>
                  <a:pt x="2825907" y="3206051"/>
                  <a:pt x="2078933" y="3225371"/>
                  <a:pt x="1778426" y="3285472"/>
                </a:cubicBezTo>
                <a:cubicBezTo>
                  <a:pt x="1477919" y="3345573"/>
                  <a:pt x="1342690" y="3564514"/>
                  <a:pt x="1224634" y="3568807"/>
                </a:cubicBezTo>
                <a:cubicBezTo>
                  <a:pt x="1106578" y="3573100"/>
                  <a:pt x="1067404" y="3303180"/>
                  <a:pt x="1070087" y="331122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1" name="Forma livre 10"/>
          <p:cNvSpPr/>
          <p:nvPr/>
        </p:nvSpPr>
        <p:spPr>
          <a:xfrm rot="20505729">
            <a:off x="5096730" y="4211035"/>
            <a:ext cx="540913" cy="218941"/>
          </a:xfrm>
          <a:custGeom>
            <a:avLst/>
            <a:gdLst>
              <a:gd name="connsiteX0" fmla="*/ 540913 w 540913"/>
              <a:gd name="connsiteY0" fmla="*/ 218941 h 218941"/>
              <a:gd name="connsiteX1" fmla="*/ 115910 w 540913"/>
              <a:gd name="connsiteY1" fmla="*/ 64394 h 218941"/>
              <a:gd name="connsiteX2" fmla="*/ 0 w 540913"/>
              <a:gd name="connsiteY2" fmla="*/ 0 h 2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913" h="218941">
                <a:moveTo>
                  <a:pt x="540913" y="218941"/>
                </a:moveTo>
                <a:cubicBezTo>
                  <a:pt x="373487" y="159912"/>
                  <a:pt x="206062" y="100884"/>
                  <a:pt x="115910" y="64394"/>
                </a:cubicBezTo>
                <a:cubicBezTo>
                  <a:pt x="25758" y="27904"/>
                  <a:pt x="12879" y="13952"/>
                  <a:pt x="0" y="0"/>
                </a:cubicBezTo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20333" y="4653136"/>
            <a:ext cx="1607651" cy="26161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Início da 2ª e 3ª </a:t>
            </a:r>
            <a:r>
              <a:rPr lang="pt-PT" altLang="pt-PT" sz="1100" dirty="0" smtClean="0">
                <a:solidFill>
                  <a:schemeClr val="bg1"/>
                </a:solidFill>
              </a:rPr>
              <a:t>voltas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249345" y="126536"/>
            <a:ext cx="3159522" cy="1077218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16:15h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PERCURSOS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0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8" y="194119"/>
            <a:ext cx="4155686" cy="830997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Pormenor na pista de cross na volta de juvenis e prova de promoção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690526" y="52230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-22766" y="5490714"/>
            <a:ext cx="4138613" cy="1341906"/>
          </a:xfrm>
          <a:prstGeom prst="rect">
            <a:avLst/>
          </a:prstGeom>
          <a:solidFill>
            <a:srgbClr val="CCFFCC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pt-PT" sz="1400" b="1" dirty="0">
                <a:solidFill>
                  <a:schemeClr val="tx2"/>
                </a:solidFill>
                <a:latin typeface="+mj-lt"/>
              </a:rPr>
              <a:t>BENJ</a:t>
            </a:r>
            <a:r>
              <a:rPr lang="pt-PT" sz="1400" dirty="0">
                <a:latin typeface="+mj-lt"/>
              </a:rPr>
              <a:t> (</a:t>
            </a:r>
            <a:r>
              <a:rPr lang="pt-PT" sz="1400" dirty="0" err="1">
                <a:latin typeface="+mj-lt"/>
              </a:rPr>
              <a:t>Nasc</a:t>
            </a:r>
            <a:r>
              <a:rPr lang="pt-PT" sz="1400" dirty="0">
                <a:latin typeface="+mj-lt"/>
              </a:rPr>
              <a:t>. 2008 e 2010) - 250/900/ 250</a:t>
            </a:r>
          </a:p>
          <a:p>
            <a:pPr>
              <a:buFontTx/>
              <a:buNone/>
              <a:defRPr/>
            </a:pPr>
            <a:r>
              <a:rPr lang="pt-PT" sz="1400" b="1" dirty="0">
                <a:solidFill>
                  <a:schemeClr val="tx2"/>
                </a:solidFill>
                <a:latin typeface="+mj-lt"/>
              </a:rPr>
              <a:t>INF</a:t>
            </a:r>
            <a:r>
              <a:rPr lang="pt-PT" sz="1400" dirty="0">
                <a:latin typeface="+mj-lt"/>
              </a:rPr>
              <a:t> (Nascidos em 2006 e 2007) - 400/ 1950/ 400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INIC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2004 e 2005) - 400/ 3100/ 670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JUV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2002 e 2003) - 790/ 5660/ 990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Tudo 1 volta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084572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84572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94206" y="3890779"/>
                  <a:pt x="1366302" y="3865021"/>
                </a:cubicBezTo>
                <a:cubicBezTo>
                  <a:pt x="1338398" y="3839263"/>
                  <a:pt x="1319079" y="3802773"/>
                  <a:pt x="1301907" y="3761990"/>
                </a:cubicBezTo>
                <a:cubicBezTo>
                  <a:pt x="1284735" y="3721207"/>
                  <a:pt x="1269710" y="3665398"/>
                  <a:pt x="1263271" y="3620322"/>
                </a:cubicBezTo>
                <a:cubicBezTo>
                  <a:pt x="1256832" y="3575246"/>
                  <a:pt x="1239660" y="3523731"/>
                  <a:pt x="1263271" y="3491534"/>
                </a:cubicBezTo>
                <a:cubicBezTo>
                  <a:pt x="1286882" y="3459337"/>
                  <a:pt x="1344837" y="3461483"/>
                  <a:pt x="1404938" y="3427139"/>
                </a:cubicBezTo>
                <a:cubicBezTo>
                  <a:pt x="1465039" y="3392795"/>
                  <a:pt x="1561631" y="3315523"/>
                  <a:pt x="1623879" y="3285472"/>
                </a:cubicBezTo>
                <a:cubicBezTo>
                  <a:pt x="1686127" y="3255421"/>
                  <a:pt x="1690420" y="3259714"/>
                  <a:pt x="1778426" y="3246835"/>
                </a:cubicBezTo>
                <a:cubicBezTo>
                  <a:pt x="1866432" y="3233956"/>
                  <a:pt x="2151913" y="3208198"/>
                  <a:pt x="2151913" y="3208198"/>
                </a:cubicBezTo>
                <a:lnTo>
                  <a:pt x="2151913" y="3208198"/>
                </a:lnTo>
                <a:cubicBezTo>
                  <a:pt x="2175524" y="3208198"/>
                  <a:pt x="2252797" y="3223223"/>
                  <a:pt x="2293580" y="3208198"/>
                </a:cubicBezTo>
                <a:cubicBezTo>
                  <a:pt x="2334363" y="3193173"/>
                  <a:pt x="2373000" y="3158829"/>
                  <a:pt x="2396611" y="3118046"/>
                </a:cubicBezTo>
                <a:cubicBezTo>
                  <a:pt x="2420222" y="3077263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66" y="1412776"/>
            <a:ext cx="9175997" cy="5418442"/>
          </a:xfrm>
          <a:prstGeom prst="rect">
            <a:avLst/>
          </a:prstGeom>
        </p:spPr>
      </p:pic>
      <p:sp>
        <p:nvSpPr>
          <p:cNvPr id="12" name="AutoShape 56"/>
          <p:cNvSpPr>
            <a:spLocks noChangeArrowheads="1"/>
          </p:cNvSpPr>
          <p:nvPr/>
        </p:nvSpPr>
        <p:spPr bwMode="auto">
          <a:xfrm rot="9721871">
            <a:off x="1486852" y="5506347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auto">
          <a:xfrm>
            <a:off x="4353300" y="414908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300688" y="206947"/>
            <a:ext cx="3159522" cy="830997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PERCURSOS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2879" y="2693580"/>
            <a:ext cx="1475215" cy="2616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Para a 2ª e 3ª </a:t>
            </a:r>
            <a:r>
              <a:rPr lang="pt-PT" altLang="pt-PT" sz="1100" dirty="0" smtClean="0">
                <a:solidFill>
                  <a:schemeClr val="bg1"/>
                </a:solidFill>
              </a:rPr>
              <a:t>voltas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257205" y="3129566"/>
            <a:ext cx="464012" cy="1339403"/>
          </a:xfrm>
          <a:custGeom>
            <a:avLst/>
            <a:gdLst>
              <a:gd name="connsiteX0" fmla="*/ 464012 w 464012"/>
              <a:gd name="connsiteY0" fmla="*/ 1339403 h 1339403"/>
              <a:gd name="connsiteX1" fmla="*/ 335223 w 464012"/>
              <a:gd name="connsiteY1" fmla="*/ 1236372 h 1339403"/>
              <a:gd name="connsiteX2" fmla="*/ 193556 w 464012"/>
              <a:gd name="connsiteY2" fmla="*/ 1017431 h 1339403"/>
              <a:gd name="connsiteX3" fmla="*/ 90525 w 464012"/>
              <a:gd name="connsiteY3" fmla="*/ 837127 h 1339403"/>
              <a:gd name="connsiteX4" fmla="*/ 26130 w 464012"/>
              <a:gd name="connsiteY4" fmla="*/ 579549 h 1339403"/>
              <a:gd name="connsiteX5" fmla="*/ 372 w 464012"/>
              <a:gd name="connsiteY5" fmla="*/ 270457 h 1339403"/>
              <a:gd name="connsiteX6" fmla="*/ 13251 w 464012"/>
              <a:gd name="connsiteY6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012" h="1339403">
                <a:moveTo>
                  <a:pt x="464012" y="1339403"/>
                </a:moveTo>
                <a:cubicBezTo>
                  <a:pt x="422155" y="1314718"/>
                  <a:pt x="380299" y="1290034"/>
                  <a:pt x="335223" y="1236372"/>
                </a:cubicBezTo>
                <a:cubicBezTo>
                  <a:pt x="290147" y="1182710"/>
                  <a:pt x="234339" y="1083972"/>
                  <a:pt x="193556" y="1017431"/>
                </a:cubicBezTo>
                <a:cubicBezTo>
                  <a:pt x="152773" y="950890"/>
                  <a:pt x="118429" y="910107"/>
                  <a:pt x="90525" y="837127"/>
                </a:cubicBezTo>
                <a:cubicBezTo>
                  <a:pt x="62621" y="764147"/>
                  <a:pt x="41155" y="673994"/>
                  <a:pt x="26130" y="579549"/>
                </a:cubicBezTo>
                <a:cubicBezTo>
                  <a:pt x="11105" y="485104"/>
                  <a:pt x="2518" y="367048"/>
                  <a:pt x="372" y="270457"/>
                </a:cubicBezTo>
                <a:cubicBezTo>
                  <a:pt x="-1774" y="173866"/>
                  <a:pt x="5738" y="86933"/>
                  <a:pt x="1325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 rot="4640270">
            <a:off x="45274" y="399626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Forma livre 16"/>
          <p:cNvSpPr/>
          <p:nvPr/>
        </p:nvSpPr>
        <p:spPr>
          <a:xfrm rot="4793665">
            <a:off x="1098322" y="3267174"/>
            <a:ext cx="464012" cy="1339403"/>
          </a:xfrm>
          <a:custGeom>
            <a:avLst/>
            <a:gdLst>
              <a:gd name="connsiteX0" fmla="*/ 464012 w 464012"/>
              <a:gd name="connsiteY0" fmla="*/ 1339403 h 1339403"/>
              <a:gd name="connsiteX1" fmla="*/ 335223 w 464012"/>
              <a:gd name="connsiteY1" fmla="*/ 1236372 h 1339403"/>
              <a:gd name="connsiteX2" fmla="*/ 193556 w 464012"/>
              <a:gd name="connsiteY2" fmla="*/ 1017431 h 1339403"/>
              <a:gd name="connsiteX3" fmla="*/ 90525 w 464012"/>
              <a:gd name="connsiteY3" fmla="*/ 837127 h 1339403"/>
              <a:gd name="connsiteX4" fmla="*/ 26130 w 464012"/>
              <a:gd name="connsiteY4" fmla="*/ 579549 h 1339403"/>
              <a:gd name="connsiteX5" fmla="*/ 372 w 464012"/>
              <a:gd name="connsiteY5" fmla="*/ 270457 h 1339403"/>
              <a:gd name="connsiteX6" fmla="*/ 13251 w 464012"/>
              <a:gd name="connsiteY6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012" h="1339403">
                <a:moveTo>
                  <a:pt x="464012" y="1339403"/>
                </a:moveTo>
                <a:cubicBezTo>
                  <a:pt x="422155" y="1314718"/>
                  <a:pt x="380299" y="1290034"/>
                  <a:pt x="335223" y="1236372"/>
                </a:cubicBezTo>
                <a:cubicBezTo>
                  <a:pt x="290147" y="1182710"/>
                  <a:pt x="234339" y="1083972"/>
                  <a:pt x="193556" y="1017431"/>
                </a:cubicBezTo>
                <a:cubicBezTo>
                  <a:pt x="152773" y="950890"/>
                  <a:pt x="118429" y="910107"/>
                  <a:pt x="90525" y="837127"/>
                </a:cubicBezTo>
                <a:cubicBezTo>
                  <a:pt x="62621" y="764147"/>
                  <a:pt x="41155" y="673994"/>
                  <a:pt x="26130" y="579549"/>
                </a:cubicBezTo>
                <a:cubicBezTo>
                  <a:pt x="11105" y="485104"/>
                  <a:pt x="2518" y="367048"/>
                  <a:pt x="372" y="270457"/>
                </a:cubicBezTo>
                <a:cubicBezTo>
                  <a:pt x="-1774" y="173866"/>
                  <a:pt x="5738" y="86933"/>
                  <a:pt x="1325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613547" y="3726858"/>
            <a:ext cx="1302270" cy="2616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Para final do BTT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 rot="9721871">
            <a:off x="1163851" y="379328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3261378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226</Words>
  <Application>Microsoft Office PowerPoint</Application>
  <PresentationFormat>Apresentação no Ecrã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VascoRodrigues</dc:creator>
  <cp:lastModifiedBy>Artur Parreira</cp:lastModifiedBy>
  <cp:revision>115</cp:revision>
  <dcterms:created xsi:type="dcterms:W3CDTF">2016-01-14T10:24:53Z</dcterms:created>
  <dcterms:modified xsi:type="dcterms:W3CDTF">2017-02-20T12:18:31Z</dcterms:modified>
</cp:coreProperties>
</file>