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FFC"/>
    <a:srgbClr val="00A84C"/>
    <a:srgbClr val="456B2B"/>
    <a:srgbClr val="380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86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86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48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6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365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924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63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42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322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2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709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CEF9-18E5-4177-AACC-ED1EF20AF809}" type="datetimeFigureOut">
              <a:rPr lang="pt-PT" smtClean="0"/>
              <a:t>04/07/2016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2E2D-ADBD-440D-A0A7-6FE9332882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186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6" b="23532"/>
          <a:stretch/>
        </p:blipFill>
        <p:spPr>
          <a:xfrm>
            <a:off x="1" y="279138"/>
            <a:ext cx="12191999" cy="6299725"/>
          </a:xfrm>
          <a:prstGeom prst="rect">
            <a:avLst/>
          </a:prstGeom>
        </p:spPr>
      </p:pic>
      <p:sp>
        <p:nvSpPr>
          <p:cNvPr id="5" name="Retângulo arredondado 4"/>
          <p:cNvSpPr/>
          <p:nvPr/>
        </p:nvSpPr>
        <p:spPr>
          <a:xfrm>
            <a:off x="4434840" y="4972090"/>
            <a:ext cx="146304" cy="14630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arredondado 5"/>
          <p:cNvSpPr/>
          <p:nvPr/>
        </p:nvSpPr>
        <p:spPr>
          <a:xfrm>
            <a:off x="4263275" y="5045242"/>
            <a:ext cx="92157" cy="25266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arredondado 6"/>
          <p:cNvSpPr/>
          <p:nvPr/>
        </p:nvSpPr>
        <p:spPr>
          <a:xfrm>
            <a:off x="4434840" y="5231783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68277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Prova de promoção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588166" y="4501104"/>
            <a:ext cx="147266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/>
              <a:t>Secretariado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596997" y="5560814"/>
            <a:ext cx="2502991" cy="369332"/>
          </a:xfrm>
          <a:prstGeom prst="rect">
            <a:avLst/>
          </a:prstGeom>
          <a:solidFill>
            <a:srgbClr val="3ECF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PARTIDA/CHEDADA</a:t>
            </a:r>
            <a:endParaRPr lang="pt-PT" dirty="0"/>
          </a:p>
        </p:txBody>
      </p:sp>
      <p:cxnSp>
        <p:nvCxnSpPr>
          <p:cNvPr id="12" name="Conexão reta unidirecional 11"/>
          <p:cNvCxnSpPr/>
          <p:nvPr/>
        </p:nvCxnSpPr>
        <p:spPr>
          <a:xfrm flipV="1">
            <a:off x="3406510" y="5240295"/>
            <a:ext cx="803151" cy="381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unidirecional 12"/>
          <p:cNvCxnSpPr/>
          <p:nvPr/>
        </p:nvCxnSpPr>
        <p:spPr>
          <a:xfrm>
            <a:off x="4283982" y="4750430"/>
            <a:ext cx="195737" cy="3006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060832" y="5539983"/>
            <a:ext cx="2502991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bg1"/>
                </a:solidFill>
              </a:rPr>
              <a:t>ÁREA DE TRANSIÇÃO</a:t>
            </a:r>
            <a:endParaRPr lang="pt-PT" dirty="0">
              <a:solidFill>
                <a:schemeClr val="bg1"/>
              </a:solidFill>
            </a:endParaRPr>
          </a:p>
        </p:txBody>
      </p:sp>
      <p:cxnSp>
        <p:nvCxnSpPr>
          <p:cNvPr id="16" name="Conexão reta unidirecional 15"/>
          <p:cNvCxnSpPr/>
          <p:nvPr/>
        </p:nvCxnSpPr>
        <p:spPr>
          <a:xfrm flipH="1" flipV="1">
            <a:off x="4951159" y="5354058"/>
            <a:ext cx="235362" cy="3405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1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1" b="12566"/>
          <a:stretch/>
        </p:blipFill>
        <p:spPr>
          <a:xfrm>
            <a:off x="253169" y="0"/>
            <a:ext cx="11685663" cy="6869630"/>
          </a:xfrm>
          <a:prstGeom prst="rect">
            <a:avLst/>
          </a:prstGeom>
        </p:spPr>
      </p:pic>
      <p:sp>
        <p:nvSpPr>
          <p:cNvPr id="5" name="Retângulo arredondado 4"/>
          <p:cNvSpPr/>
          <p:nvPr/>
        </p:nvSpPr>
        <p:spPr>
          <a:xfrm>
            <a:off x="4535424" y="4884311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262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1ª Corrida - 2 Voltas (Total 5000m)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ângulo arredondado 6"/>
          <p:cNvSpPr/>
          <p:nvPr/>
        </p:nvSpPr>
        <p:spPr>
          <a:xfrm>
            <a:off x="4443267" y="4692785"/>
            <a:ext cx="92157" cy="25266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a esquerda 8"/>
          <p:cNvSpPr/>
          <p:nvPr/>
        </p:nvSpPr>
        <p:spPr>
          <a:xfrm>
            <a:off x="4004226" y="4611762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arredondado 9"/>
          <p:cNvSpPr/>
          <p:nvPr/>
        </p:nvSpPr>
        <p:spPr>
          <a:xfrm>
            <a:off x="4682985" y="4572693"/>
            <a:ext cx="146304" cy="14630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1313645" y="803163"/>
            <a:ext cx="1944709" cy="369332"/>
          </a:xfrm>
          <a:prstGeom prst="rect">
            <a:avLst/>
          </a:prstGeom>
          <a:solidFill>
            <a:srgbClr val="3ECF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Corrida</a:t>
            </a:r>
            <a:endParaRPr lang="pt-PT" dirty="0"/>
          </a:p>
        </p:txBody>
      </p:sp>
      <p:sp>
        <p:nvSpPr>
          <p:cNvPr id="12" name="Seta para a esquerda 11"/>
          <p:cNvSpPr/>
          <p:nvPr/>
        </p:nvSpPr>
        <p:spPr>
          <a:xfrm>
            <a:off x="1435464" y="906806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esquerda 12"/>
          <p:cNvSpPr/>
          <p:nvPr/>
        </p:nvSpPr>
        <p:spPr>
          <a:xfrm rot="9702923">
            <a:off x="3390906" y="3696755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esquerda 13"/>
          <p:cNvSpPr/>
          <p:nvPr/>
        </p:nvSpPr>
        <p:spPr>
          <a:xfrm>
            <a:off x="8332186" y="4844540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88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9" b="12419"/>
          <a:stretch/>
        </p:blipFill>
        <p:spPr>
          <a:xfrm>
            <a:off x="253168" y="0"/>
            <a:ext cx="11685663" cy="6867588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10419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1ª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Transição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exão reta 7"/>
          <p:cNvCxnSpPr/>
          <p:nvPr/>
        </p:nvCxnSpPr>
        <p:spPr>
          <a:xfrm flipH="1">
            <a:off x="1325880" y="4937760"/>
            <a:ext cx="3282696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arredondado 10"/>
          <p:cNvSpPr/>
          <p:nvPr/>
        </p:nvSpPr>
        <p:spPr>
          <a:xfrm>
            <a:off x="4535424" y="4884311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a esquerda 8"/>
          <p:cNvSpPr/>
          <p:nvPr/>
        </p:nvSpPr>
        <p:spPr>
          <a:xfrm>
            <a:off x="3355686" y="4452794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526887" y="778334"/>
            <a:ext cx="18287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Início do Ciclismo</a:t>
            </a:r>
            <a:endParaRPr lang="pt-PT" dirty="0"/>
          </a:p>
        </p:txBody>
      </p:sp>
      <p:sp>
        <p:nvSpPr>
          <p:cNvPr id="12" name="Seta para a esquerda 11"/>
          <p:cNvSpPr/>
          <p:nvPr/>
        </p:nvSpPr>
        <p:spPr>
          <a:xfrm>
            <a:off x="992508" y="881977"/>
            <a:ext cx="371745" cy="16204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481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1" b="12784"/>
          <a:stretch/>
        </p:blipFill>
        <p:spPr>
          <a:xfrm>
            <a:off x="248531" y="0"/>
            <a:ext cx="11694938" cy="6857999"/>
          </a:xfrm>
          <a:prstGeom prst="rect">
            <a:avLst/>
          </a:prstGeom>
        </p:spPr>
      </p:pic>
      <p:sp>
        <p:nvSpPr>
          <p:cNvPr id="5" name="Retângulo arredondado 4"/>
          <p:cNvSpPr/>
          <p:nvPr/>
        </p:nvSpPr>
        <p:spPr>
          <a:xfrm>
            <a:off x="4573029" y="4823173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45378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Ciclismo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- 5 Voltas (20km)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eta para a esquerda 7"/>
          <p:cNvSpPr/>
          <p:nvPr/>
        </p:nvSpPr>
        <p:spPr>
          <a:xfrm>
            <a:off x="3952754" y="4783402"/>
            <a:ext cx="371745" cy="162046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a esquerda 8"/>
          <p:cNvSpPr/>
          <p:nvPr/>
        </p:nvSpPr>
        <p:spPr>
          <a:xfrm>
            <a:off x="2988734" y="4803287"/>
            <a:ext cx="371745" cy="16204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280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0" b="12801"/>
          <a:stretch/>
        </p:blipFill>
        <p:spPr>
          <a:xfrm>
            <a:off x="253147" y="1"/>
            <a:ext cx="11685706" cy="6857999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76534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2ª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Transição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ângulo arredondado 6"/>
          <p:cNvSpPr/>
          <p:nvPr/>
        </p:nvSpPr>
        <p:spPr>
          <a:xfrm>
            <a:off x="4535424" y="4884311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a esquerda 7"/>
          <p:cNvSpPr/>
          <p:nvPr/>
        </p:nvSpPr>
        <p:spPr>
          <a:xfrm>
            <a:off x="6528024" y="4754015"/>
            <a:ext cx="371745" cy="16204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83510" y="816970"/>
            <a:ext cx="27574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Ciclismo (Final da 5ª volta)</a:t>
            </a:r>
            <a:endParaRPr lang="pt-PT" dirty="0"/>
          </a:p>
        </p:txBody>
      </p:sp>
      <p:sp>
        <p:nvSpPr>
          <p:cNvPr id="11" name="Forma livre 10"/>
          <p:cNvSpPr/>
          <p:nvPr/>
        </p:nvSpPr>
        <p:spPr>
          <a:xfrm>
            <a:off x="6053070" y="4915391"/>
            <a:ext cx="2253803" cy="69269"/>
          </a:xfrm>
          <a:custGeom>
            <a:avLst/>
            <a:gdLst>
              <a:gd name="connsiteX0" fmla="*/ 0 w 2253803"/>
              <a:gd name="connsiteY0" fmla="*/ 17217 h 69269"/>
              <a:gd name="connsiteX1" fmla="*/ 1004553 w 2253803"/>
              <a:gd name="connsiteY1" fmla="*/ 17217 h 69269"/>
              <a:gd name="connsiteX2" fmla="*/ 1120462 w 2253803"/>
              <a:gd name="connsiteY2" fmla="*/ 4339 h 69269"/>
              <a:gd name="connsiteX3" fmla="*/ 1275009 w 2253803"/>
              <a:gd name="connsiteY3" fmla="*/ 4339 h 69269"/>
              <a:gd name="connsiteX4" fmla="*/ 1365161 w 2253803"/>
              <a:gd name="connsiteY4" fmla="*/ 55854 h 69269"/>
              <a:gd name="connsiteX5" fmla="*/ 1571223 w 2253803"/>
              <a:gd name="connsiteY5" fmla="*/ 68733 h 69269"/>
              <a:gd name="connsiteX6" fmla="*/ 1803043 w 2253803"/>
              <a:gd name="connsiteY6" fmla="*/ 42975 h 69269"/>
              <a:gd name="connsiteX7" fmla="*/ 2112136 w 2253803"/>
              <a:gd name="connsiteY7" fmla="*/ 30096 h 69269"/>
              <a:gd name="connsiteX8" fmla="*/ 2253803 w 2253803"/>
              <a:gd name="connsiteY8" fmla="*/ 55854 h 6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3803" h="69269">
                <a:moveTo>
                  <a:pt x="0" y="17217"/>
                </a:moveTo>
                <a:lnTo>
                  <a:pt x="1004553" y="17217"/>
                </a:lnTo>
                <a:cubicBezTo>
                  <a:pt x="1191297" y="15071"/>
                  <a:pt x="1075386" y="6485"/>
                  <a:pt x="1120462" y="4339"/>
                </a:cubicBezTo>
                <a:cubicBezTo>
                  <a:pt x="1165538" y="2193"/>
                  <a:pt x="1234226" y="-4247"/>
                  <a:pt x="1275009" y="4339"/>
                </a:cubicBezTo>
                <a:cubicBezTo>
                  <a:pt x="1315792" y="12925"/>
                  <a:pt x="1315792" y="45122"/>
                  <a:pt x="1365161" y="55854"/>
                </a:cubicBezTo>
                <a:cubicBezTo>
                  <a:pt x="1414530" y="66586"/>
                  <a:pt x="1498243" y="70879"/>
                  <a:pt x="1571223" y="68733"/>
                </a:cubicBezTo>
                <a:cubicBezTo>
                  <a:pt x="1644203" y="66587"/>
                  <a:pt x="1712891" y="49415"/>
                  <a:pt x="1803043" y="42975"/>
                </a:cubicBezTo>
                <a:cubicBezTo>
                  <a:pt x="1893195" y="36536"/>
                  <a:pt x="2037009" y="27950"/>
                  <a:pt x="2112136" y="30096"/>
                </a:cubicBezTo>
                <a:cubicBezTo>
                  <a:pt x="2187263" y="32243"/>
                  <a:pt x="2220533" y="44048"/>
                  <a:pt x="2253803" y="5585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01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25" b="13011"/>
          <a:stretch/>
        </p:blipFill>
        <p:spPr>
          <a:xfrm>
            <a:off x="237344" y="0"/>
            <a:ext cx="11717311" cy="6858000"/>
          </a:xfrm>
          <a:prstGeom prst="rect">
            <a:avLst/>
          </a:prstGeom>
        </p:spPr>
      </p:pic>
      <p:sp>
        <p:nvSpPr>
          <p:cNvPr id="5" name="Retângulo arredondado 4"/>
          <p:cNvSpPr/>
          <p:nvPr/>
        </p:nvSpPr>
        <p:spPr>
          <a:xfrm>
            <a:off x="4623334" y="4884311"/>
            <a:ext cx="1472665" cy="12227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7" name="Conexão reta 6"/>
          <p:cNvCxnSpPr/>
          <p:nvPr/>
        </p:nvCxnSpPr>
        <p:spPr>
          <a:xfrm flipH="1">
            <a:off x="4375150" y="4920820"/>
            <a:ext cx="248184" cy="1201"/>
          </a:xfrm>
          <a:prstGeom prst="line">
            <a:avLst/>
          </a:prstGeom>
          <a:ln w="34925">
            <a:solidFill>
              <a:srgbClr val="00A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arredondado 7"/>
          <p:cNvSpPr/>
          <p:nvPr/>
        </p:nvSpPr>
        <p:spPr>
          <a:xfrm>
            <a:off x="4531177" y="4668157"/>
            <a:ext cx="92157" cy="25266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834599"/>
              </p:ext>
            </p:extLst>
          </p:nvPr>
        </p:nvGraphicFramePr>
        <p:xfrm>
          <a:off x="1" y="0"/>
          <a:ext cx="43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II DUATLO JUMBO 2016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2ª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Corrida - 1 Volta (2500m)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313645" y="803163"/>
            <a:ext cx="1944709" cy="369332"/>
          </a:xfrm>
          <a:prstGeom prst="rect">
            <a:avLst/>
          </a:prstGeom>
          <a:solidFill>
            <a:srgbClr val="3ECF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Corrida</a:t>
            </a:r>
            <a:endParaRPr lang="pt-PT" dirty="0"/>
          </a:p>
        </p:txBody>
      </p:sp>
      <p:sp>
        <p:nvSpPr>
          <p:cNvPr id="14" name="Seta para a esquerda 13"/>
          <p:cNvSpPr/>
          <p:nvPr/>
        </p:nvSpPr>
        <p:spPr>
          <a:xfrm>
            <a:off x="1435464" y="906806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esquerda 14"/>
          <p:cNvSpPr/>
          <p:nvPr/>
        </p:nvSpPr>
        <p:spPr>
          <a:xfrm>
            <a:off x="3841668" y="4584906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esquerda 15"/>
          <p:cNvSpPr/>
          <p:nvPr/>
        </p:nvSpPr>
        <p:spPr>
          <a:xfrm>
            <a:off x="7812817" y="4675882"/>
            <a:ext cx="371745" cy="162046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3155324" y="5204830"/>
            <a:ext cx="1243003" cy="369332"/>
          </a:xfrm>
          <a:prstGeom prst="rect">
            <a:avLst/>
          </a:prstGeom>
          <a:solidFill>
            <a:srgbClr val="3ECF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CHEDADA</a:t>
            </a:r>
            <a:endParaRPr lang="pt-PT" dirty="0"/>
          </a:p>
        </p:txBody>
      </p:sp>
      <p:cxnSp>
        <p:nvCxnSpPr>
          <p:cNvPr id="22" name="Conexão reta unidirecional 21"/>
          <p:cNvCxnSpPr/>
          <p:nvPr/>
        </p:nvCxnSpPr>
        <p:spPr>
          <a:xfrm flipV="1">
            <a:off x="3704849" y="4884311"/>
            <a:ext cx="803151" cy="381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75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73</Words>
  <Application>Microsoft Office PowerPoint</Application>
  <PresentationFormat>Ecrã Panorâmico</PresentationFormat>
  <Paragraphs>20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eduardojcbranco</dc:creator>
  <cp:lastModifiedBy>Artur Parreira</cp:lastModifiedBy>
  <cp:revision>31</cp:revision>
  <dcterms:created xsi:type="dcterms:W3CDTF">2015-08-12T14:18:22Z</dcterms:created>
  <dcterms:modified xsi:type="dcterms:W3CDTF">2016-07-04T13:21:16Z</dcterms:modified>
</cp:coreProperties>
</file>