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>
      <p:cViewPr varScale="1">
        <p:scale>
          <a:sx n="71" d="100"/>
          <a:sy n="71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CC35-0044-4417-AD0D-01C602FC3F1D}" type="datetimeFigureOut">
              <a:rPr lang="pt-PT" smtClean="0"/>
              <a:pPr/>
              <a:t>10/03/2016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8059-7FB9-4FE6-A2A6-AEAB46AA01A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CC35-0044-4417-AD0D-01C602FC3F1D}" type="datetimeFigureOut">
              <a:rPr lang="pt-PT" smtClean="0"/>
              <a:pPr/>
              <a:t>10/03/2016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8059-7FB9-4FE6-A2A6-AEAB46AA01A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CC35-0044-4417-AD0D-01C602FC3F1D}" type="datetimeFigureOut">
              <a:rPr lang="pt-PT" smtClean="0"/>
              <a:pPr/>
              <a:t>10/03/2016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8059-7FB9-4FE6-A2A6-AEAB46AA01A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CC35-0044-4417-AD0D-01C602FC3F1D}" type="datetimeFigureOut">
              <a:rPr lang="pt-PT" smtClean="0"/>
              <a:pPr/>
              <a:t>10/03/2016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8059-7FB9-4FE6-A2A6-AEAB46AA01A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CC35-0044-4417-AD0D-01C602FC3F1D}" type="datetimeFigureOut">
              <a:rPr lang="pt-PT" smtClean="0"/>
              <a:pPr/>
              <a:t>10/03/2016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8059-7FB9-4FE6-A2A6-AEAB46AA01A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CC35-0044-4417-AD0D-01C602FC3F1D}" type="datetimeFigureOut">
              <a:rPr lang="pt-PT" smtClean="0"/>
              <a:pPr/>
              <a:t>10/03/2016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8059-7FB9-4FE6-A2A6-AEAB46AA01A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CC35-0044-4417-AD0D-01C602FC3F1D}" type="datetimeFigureOut">
              <a:rPr lang="pt-PT" smtClean="0"/>
              <a:pPr/>
              <a:t>10/03/2016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8059-7FB9-4FE6-A2A6-AEAB46AA01A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CC35-0044-4417-AD0D-01C602FC3F1D}" type="datetimeFigureOut">
              <a:rPr lang="pt-PT" smtClean="0"/>
              <a:pPr/>
              <a:t>10/03/2016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8059-7FB9-4FE6-A2A6-AEAB46AA01A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CC35-0044-4417-AD0D-01C602FC3F1D}" type="datetimeFigureOut">
              <a:rPr lang="pt-PT" smtClean="0"/>
              <a:pPr/>
              <a:t>10/03/2016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8059-7FB9-4FE6-A2A6-AEAB46AA01A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CC35-0044-4417-AD0D-01C602FC3F1D}" type="datetimeFigureOut">
              <a:rPr lang="pt-PT" smtClean="0"/>
              <a:pPr/>
              <a:t>10/03/2016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8059-7FB9-4FE6-A2A6-AEAB46AA01A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2CC35-0044-4417-AD0D-01C602FC3F1D}" type="datetimeFigureOut">
              <a:rPr lang="pt-PT" smtClean="0"/>
              <a:pPr/>
              <a:t>10/03/2016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8059-7FB9-4FE6-A2A6-AEAB46AA01A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2CC35-0044-4417-AD0D-01C602FC3F1D}" type="datetimeFigureOut">
              <a:rPr lang="pt-PT" smtClean="0"/>
              <a:pPr/>
              <a:t>10/03/2016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28059-7FB9-4FE6-A2A6-AEAB46AA01A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72" r="14511" b="13128"/>
          <a:stretch/>
        </p:blipFill>
        <p:spPr>
          <a:xfrm>
            <a:off x="0" y="1124744"/>
            <a:ext cx="9180513" cy="5733256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93187201"/>
              </p:ext>
            </p:extLst>
          </p:nvPr>
        </p:nvGraphicFramePr>
        <p:xfrm>
          <a:off x="0" y="0"/>
          <a:ext cx="9136800" cy="108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2040"/>
                <a:gridCol w="1728192"/>
                <a:gridCol w="360040"/>
                <a:gridCol w="1734928"/>
                <a:gridCol w="381600"/>
              </a:tblGrid>
              <a:tr h="360000">
                <a:tc rowSpan="3">
                  <a:txBody>
                    <a:bodyPr/>
                    <a:lstStyle/>
                    <a:p>
                      <a:pPr algn="l"/>
                      <a:r>
                        <a:rPr lang="pt-PT" sz="3200" b="1" dirty="0" smtClean="0">
                          <a:solidFill>
                            <a:schemeClr val="tx1"/>
                          </a:solidFill>
                        </a:rPr>
                        <a:t>DUATLO DA AMADORA</a:t>
                      </a:r>
                      <a:endParaRPr lang="pt-PT" sz="3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pt-PT" sz="2000" b="0" baseline="0" dirty="0" smtClean="0">
                          <a:solidFill>
                            <a:schemeClr val="tx1"/>
                          </a:solidFill>
                        </a:rPr>
                        <a:t>Prova Aberta</a:t>
                      </a:r>
                      <a:endParaRPr lang="pt-PT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dirty="0" smtClean="0"/>
                        <a:t>Secretariado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baseline="0" dirty="0" smtClean="0"/>
                        <a:t>Meta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dirty="0" smtClean="0"/>
                        <a:t>Parque Transição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baseline="0" dirty="0" smtClean="0"/>
                        <a:t> Recuperação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Rectângulo 22"/>
          <p:cNvSpPr/>
          <p:nvPr/>
        </p:nvSpPr>
        <p:spPr>
          <a:xfrm>
            <a:off x="6499326" y="2794982"/>
            <a:ext cx="432048" cy="43204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0" name="Rectângulo 22"/>
          <p:cNvSpPr/>
          <p:nvPr/>
        </p:nvSpPr>
        <p:spPr>
          <a:xfrm>
            <a:off x="6240141" y="2972317"/>
            <a:ext cx="259185" cy="25471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1" name="Rectângulo 22"/>
          <p:cNvSpPr/>
          <p:nvPr/>
        </p:nvSpPr>
        <p:spPr>
          <a:xfrm rot="5400000">
            <a:off x="5714620" y="3039236"/>
            <a:ext cx="180812" cy="3119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4" name="Rectângulo 13"/>
          <p:cNvSpPr/>
          <p:nvPr/>
        </p:nvSpPr>
        <p:spPr>
          <a:xfrm rot="697125">
            <a:off x="2344542" y="2470038"/>
            <a:ext cx="437293" cy="1511877"/>
          </a:xfrm>
          <a:custGeom>
            <a:avLst/>
            <a:gdLst>
              <a:gd name="connsiteX0" fmla="*/ 0 w 422932"/>
              <a:gd name="connsiteY0" fmla="*/ 0 h 1506461"/>
              <a:gd name="connsiteX1" fmla="*/ 422932 w 422932"/>
              <a:gd name="connsiteY1" fmla="*/ 0 h 1506461"/>
              <a:gd name="connsiteX2" fmla="*/ 422932 w 422932"/>
              <a:gd name="connsiteY2" fmla="*/ 1506461 h 1506461"/>
              <a:gd name="connsiteX3" fmla="*/ 0 w 422932"/>
              <a:gd name="connsiteY3" fmla="*/ 1506461 h 1506461"/>
              <a:gd name="connsiteX4" fmla="*/ 0 w 422932"/>
              <a:gd name="connsiteY4" fmla="*/ 0 h 1506461"/>
              <a:gd name="connsiteX0" fmla="*/ 0 w 422932"/>
              <a:gd name="connsiteY0" fmla="*/ 2339 h 1508800"/>
              <a:gd name="connsiteX1" fmla="*/ 367539 w 422932"/>
              <a:gd name="connsiteY1" fmla="*/ 0 h 1508800"/>
              <a:gd name="connsiteX2" fmla="*/ 422932 w 422932"/>
              <a:gd name="connsiteY2" fmla="*/ 1508800 h 1508800"/>
              <a:gd name="connsiteX3" fmla="*/ 0 w 422932"/>
              <a:gd name="connsiteY3" fmla="*/ 1508800 h 1508800"/>
              <a:gd name="connsiteX4" fmla="*/ 0 w 422932"/>
              <a:gd name="connsiteY4" fmla="*/ 2339 h 1508800"/>
              <a:gd name="connsiteX0" fmla="*/ 44561 w 422932"/>
              <a:gd name="connsiteY0" fmla="*/ 0 h 1556808"/>
              <a:gd name="connsiteX1" fmla="*/ 367539 w 422932"/>
              <a:gd name="connsiteY1" fmla="*/ 48008 h 1556808"/>
              <a:gd name="connsiteX2" fmla="*/ 422932 w 422932"/>
              <a:gd name="connsiteY2" fmla="*/ 1556808 h 1556808"/>
              <a:gd name="connsiteX3" fmla="*/ 0 w 422932"/>
              <a:gd name="connsiteY3" fmla="*/ 1556808 h 1556808"/>
              <a:gd name="connsiteX4" fmla="*/ 44561 w 422932"/>
              <a:gd name="connsiteY4" fmla="*/ 0 h 1556808"/>
              <a:gd name="connsiteX0" fmla="*/ 48105 w 422932"/>
              <a:gd name="connsiteY0" fmla="*/ 10135 h 1508800"/>
              <a:gd name="connsiteX1" fmla="*/ 367539 w 422932"/>
              <a:gd name="connsiteY1" fmla="*/ 0 h 1508800"/>
              <a:gd name="connsiteX2" fmla="*/ 422932 w 422932"/>
              <a:gd name="connsiteY2" fmla="*/ 1508800 h 1508800"/>
              <a:gd name="connsiteX3" fmla="*/ 0 w 422932"/>
              <a:gd name="connsiteY3" fmla="*/ 1508800 h 1508800"/>
              <a:gd name="connsiteX4" fmla="*/ 48105 w 422932"/>
              <a:gd name="connsiteY4" fmla="*/ 10135 h 1508800"/>
              <a:gd name="connsiteX0" fmla="*/ 48105 w 371162"/>
              <a:gd name="connsiteY0" fmla="*/ 10135 h 1511877"/>
              <a:gd name="connsiteX1" fmla="*/ 367539 w 371162"/>
              <a:gd name="connsiteY1" fmla="*/ 0 h 1511877"/>
              <a:gd name="connsiteX2" fmla="*/ 371162 w 371162"/>
              <a:gd name="connsiteY2" fmla="*/ 1511877 h 1511877"/>
              <a:gd name="connsiteX3" fmla="*/ 0 w 371162"/>
              <a:gd name="connsiteY3" fmla="*/ 1508800 h 1511877"/>
              <a:gd name="connsiteX4" fmla="*/ 48105 w 371162"/>
              <a:gd name="connsiteY4" fmla="*/ 10135 h 1511877"/>
              <a:gd name="connsiteX0" fmla="*/ 33135 w 356192"/>
              <a:gd name="connsiteY0" fmla="*/ 10135 h 1511877"/>
              <a:gd name="connsiteX1" fmla="*/ 352569 w 356192"/>
              <a:gd name="connsiteY1" fmla="*/ 0 h 1511877"/>
              <a:gd name="connsiteX2" fmla="*/ 356192 w 356192"/>
              <a:gd name="connsiteY2" fmla="*/ 1511877 h 1511877"/>
              <a:gd name="connsiteX3" fmla="*/ 0 w 356192"/>
              <a:gd name="connsiteY3" fmla="*/ 1490212 h 1511877"/>
              <a:gd name="connsiteX4" fmla="*/ 33135 w 356192"/>
              <a:gd name="connsiteY4" fmla="*/ 10135 h 1511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192" h="1511877">
                <a:moveTo>
                  <a:pt x="33135" y="10135"/>
                </a:moveTo>
                <a:lnTo>
                  <a:pt x="352569" y="0"/>
                </a:lnTo>
                <a:cubicBezTo>
                  <a:pt x="353777" y="503959"/>
                  <a:pt x="354984" y="1007918"/>
                  <a:pt x="356192" y="1511877"/>
                </a:cubicBezTo>
                <a:lnTo>
                  <a:pt x="0" y="1490212"/>
                </a:lnTo>
                <a:lnTo>
                  <a:pt x="33135" y="10135"/>
                </a:lnTo>
                <a:close/>
              </a:path>
            </a:pathLst>
          </a:cu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42" r="12988" b="13128"/>
          <a:stretch/>
        </p:blipFill>
        <p:spPr>
          <a:xfrm>
            <a:off x="-36512" y="1080000"/>
            <a:ext cx="9199969" cy="5778000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241473"/>
              </p:ext>
            </p:extLst>
          </p:nvPr>
        </p:nvGraphicFramePr>
        <p:xfrm>
          <a:off x="0" y="0"/>
          <a:ext cx="9136800" cy="108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2040"/>
                <a:gridCol w="1728192"/>
                <a:gridCol w="360040"/>
                <a:gridCol w="1734928"/>
                <a:gridCol w="381600"/>
              </a:tblGrid>
              <a:tr h="360000">
                <a:tc rowSpan="3">
                  <a:txBody>
                    <a:bodyPr/>
                    <a:lstStyle/>
                    <a:p>
                      <a:pPr algn="l"/>
                      <a:r>
                        <a:rPr lang="pt-PT" sz="3200" b="1" dirty="0" smtClean="0">
                          <a:solidFill>
                            <a:schemeClr val="tx1"/>
                          </a:solidFill>
                        </a:rPr>
                        <a:t>DUATLO DA AMADORA</a:t>
                      </a:r>
                      <a:endParaRPr lang="pt-PT" sz="3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pt-PT" sz="2000" b="0" baseline="0" dirty="0" smtClean="0">
                          <a:solidFill>
                            <a:schemeClr val="tx1"/>
                          </a:solidFill>
                        </a:rPr>
                        <a:t>Prova Aberta</a:t>
                      </a:r>
                      <a:endParaRPr lang="pt-PT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dirty="0" smtClean="0"/>
                        <a:t>Partida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baseline="0" dirty="0" smtClean="0"/>
                        <a:t>Parque de Transição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dirty="0" smtClean="0"/>
                        <a:t>Corrida (2000m)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Rectângulo 22"/>
          <p:cNvSpPr/>
          <p:nvPr/>
        </p:nvSpPr>
        <p:spPr>
          <a:xfrm rot="6968816">
            <a:off x="7652" y="3708078"/>
            <a:ext cx="324220" cy="21906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4" name="Retângulo 3"/>
          <p:cNvSpPr/>
          <p:nvPr/>
        </p:nvSpPr>
        <p:spPr>
          <a:xfrm>
            <a:off x="2062682" y="3291184"/>
            <a:ext cx="144016" cy="526428"/>
          </a:xfrm>
          <a:prstGeom prst="rect">
            <a:avLst/>
          </a:pr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Seta para a direita 12"/>
          <p:cNvSpPr/>
          <p:nvPr/>
        </p:nvSpPr>
        <p:spPr>
          <a:xfrm rot="1306784">
            <a:off x="945442" y="4172661"/>
            <a:ext cx="360040" cy="250304"/>
          </a:xfrm>
          <a:prstGeom prst="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Seta para a direita 13"/>
          <p:cNvSpPr/>
          <p:nvPr/>
        </p:nvSpPr>
        <p:spPr>
          <a:xfrm>
            <a:off x="7164288" y="4355674"/>
            <a:ext cx="360040" cy="250304"/>
          </a:xfrm>
          <a:prstGeom prst="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Seta para a direita 14"/>
          <p:cNvSpPr/>
          <p:nvPr/>
        </p:nvSpPr>
        <p:spPr>
          <a:xfrm rot="10800000">
            <a:off x="5145017" y="3816133"/>
            <a:ext cx="360040" cy="250304"/>
          </a:xfrm>
          <a:prstGeom prst="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7" name="Forma livre 16"/>
          <p:cNvSpPr/>
          <p:nvPr/>
        </p:nvSpPr>
        <p:spPr>
          <a:xfrm>
            <a:off x="2121243" y="3216591"/>
            <a:ext cx="770238" cy="717336"/>
          </a:xfrm>
          <a:custGeom>
            <a:avLst/>
            <a:gdLst>
              <a:gd name="connsiteX0" fmla="*/ 770238 w 770238"/>
              <a:gd name="connsiteY0" fmla="*/ 638717 h 717336"/>
              <a:gd name="connsiteX1" fmla="*/ 634314 w 770238"/>
              <a:gd name="connsiteY1" fmla="*/ 646955 h 717336"/>
              <a:gd name="connsiteX2" fmla="*/ 518984 w 770238"/>
              <a:gd name="connsiteY2" fmla="*/ 663431 h 717336"/>
              <a:gd name="connsiteX3" fmla="*/ 473676 w 770238"/>
              <a:gd name="connsiteY3" fmla="*/ 684025 h 717336"/>
              <a:gd name="connsiteX4" fmla="*/ 399535 w 770238"/>
              <a:gd name="connsiteY4" fmla="*/ 684025 h 717336"/>
              <a:gd name="connsiteX5" fmla="*/ 300681 w 770238"/>
              <a:gd name="connsiteY5" fmla="*/ 700501 h 717336"/>
              <a:gd name="connsiteX6" fmla="*/ 238898 w 770238"/>
              <a:gd name="connsiteY6" fmla="*/ 716977 h 717336"/>
              <a:gd name="connsiteX7" fmla="*/ 152400 w 770238"/>
              <a:gd name="connsiteY7" fmla="*/ 684025 h 717336"/>
              <a:gd name="connsiteX8" fmla="*/ 144162 w 770238"/>
              <a:gd name="connsiteY8" fmla="*/ 548101 h 717336"/>
              <a:gd name="connsiteX9" fmla="*/ 127687 w 770238"/>
              <a:gd name="connsiteY9" fmla="*/ 148566 h 717336"/>
              <a:gd name="connsiteX10" fmla="*/ 123568 w 770238"/>
              <a:gd name="connsiteY10" fmla="*/ 49712 h 717336"/>
              <a:gd name="connsiteX11" fmla="*/ 32952 w 770238"/>
              <a:gd name="connsiteY11" fmla="*/ 285 h 717336"/>
              <a:gd name="connsiteX12" fmla="*/ 0 w 770238"/>
              <a:gd name="connsiteY12" fmla="*/ 70306 h 717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0238" h="717336">
                <a:moveTo>
                  <a:pt x="770238" y="638717"/>
                </a:moveTo>
                <a:cubicBezTo>
                  <a:pt x="723214" y="640776"/>
                  <a:pt x="676190" y="642836"/>
                  <a:pt x="634314" y="646955"/>
                </a:cubicBezTo>
                <a:cubicBezTo>
                  <a:pt x="592438" y="651074"/>
                  <a:pt x="545757" y="657253"/>
                  <a:pt x="518984" y="663431"/>
                </a:cubicBezTo>
                <a:cubicBezTo>
                  <a:pt x="492211" y="669609"/>
                  <a:pt x="493584" y="680593"/>
                  <a:pt x="473676" y="684025"/>
                </a:cubicBezTo>
                <a:cubicBezTo>
                  <a:pt x="453768" y="687457"/>
                  <a:pt x="428368" y="681279"/>
                  <a:pt x="399535" y="684025"/>
                </a:cubicBezTo>
                <a:cubicBezTo>
                  <a:pt x="370702" y="686771"/>
                  <a:pt x="327454" y="695009"/>
                  <a:pt x="300681" y="700501"/>
                </a:cubicBezTo>
                <a:cubicBezTo>
                  <a:pt x="273908" y="705993"/>
                  <a:pt x="263611" y="719723"/>
                  <a:pt x="238898" y="716977"/>
                </a:cubicBezTo>
                <a:cubicBezTo>
                  <a:pt x="214185" y="714231"/>
                  <a:pt x="168189" y="712171"/>
                  <a:pt x="152400" y="684025"/>
                </a:cubicBezTo>
                <a:cubicBezTo>
                  <a:pt x="136611" y="655879"/>
                  <a:pt x="148281" y="637344"/>
                  <a:pt x="144162" y="548101"/>
                </a:cubicBezTo>
                <a:cubicBezTo>
                  <a:pt x="140043" y="458858"/>
                  <a:pt x="131119" y="231631"/>
                  <a:pt x="127687" y="148566"/>
                </a:cubicBezTo>
                <a:cubicBezTo>
                  <a:pt x="124255" y="65501"/>
                  <a:pt x="139357" y="74425"/>
                  <a:pt x="123568" y="49712"/>
                </a:cubicBezTo>
                <a:cubicBezTo>
                  <a:pt x="107779" y="24999"/>
                  <a:pt x="53547" y="-3147"/>
                  <a:pt x="32952" y="285"/>
                </a:cubicBezTo>
                <a:cubicBezTo>
                  <a:pt x="12357" y="3717"/>
                  <a:pt x="6178" y="37011"/>
                  <a:pt x="0" y="70306"/>
                </a:cubicBezTo>
              </a:path>
            </a:pathLst>
          </a:cu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24353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72" r="14511" b="13128"/>
          <a:stretch/>
        </p:blipFill>
        <p:spPr>
          <a:xfrm>
            <a:off x="0" y="1124744"/>
            <a:ext cx="9180513" cy="5733256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82355705"/>
              </p:ext>
            </p:extLst>
          </p:nvPr>
        </p:nvGraphicFramePr>
        <p:xfrm>
          <a:off x="0" y="0"/>
          <a:ext cx="9136800" cy="108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2040"/>
                <a:gridCol w="1728192"/>
                <a:gridCol w="360040"/>
                <a:gridCol w="1734928"/>
                <a:gridCol w="381600"/>
              </a:tblGrid>
              <a:tr h="360000">
                <a:tc rowSpan="3">
                  <a:txBody>
                    <a:bodyPr/>
                    <a:lstStyle/>
                    <a:p>
                      <a:pPr algn="l"/>
                      <a:r>
                        <a:rPr lang="pt-PT" sz="3200" b="1" dirty="0" smtClean="0">
                          <a:solidFill>
                            <a:schemeClr val="tx1"/>
                          </a:solidFill>
                        </a:rPr>
                        <a:t>DUATLO DA AMADORA</a:t>
                      </a:r>
                      <a:endParaRPr lang="pt-PT" sz="3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pt-PT" sz="2000" b="0" baseline="0" dirty="0" smtClean="0">
                          <a:solidFill>
                            <a:schemeClr val="tx1"/>
                          </a:solidFill>
                        </a:rPr>
                        <a:t>Prova Aberta</a:t>
                      </a:r>
                      <a:endParaRPr lang="pt-PT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dirty="0" smtClean="0"/>
                        <a:t>Final da Corrida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baseline="0" dirty="0" smtClean="0"/>
                        <a:t>Parque de Transição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baseline="0" dirty="0" smtClean="0"/>
                        <a:t> Início do Ciclismo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ângulo 13"/>
          <p:cNvSpPr/>
          <p:nvPr/>
        </p:nvSpPr>
        <p:spPr>
          <a:xfrm rot="697125">
            <a:off x="2344542" y="2470038"/>
            <a:ext cx="437293" cy="1511877"/>
          </a:xfrm>
          <a:custGeom>
            <a:avLst/>
            <a:gdLst>
              <a:gd name="connsiteX0" fmla="*/ 0 w 422932"/>
              <a:gd name="connsiteY0" fmla="*/ 0 h 1506461"/>
              <a:gd name="connsiteX1" fmla="*/ 422932 w 422932"/>
              <a:gd name="connsiteY1" fmla="*/ 0 h 1506461"/>
              <a:gd name="connsiteX2" fmla="*/ 422932 w 422932"/>
              <a:gd name="connsiteY2" fmla="*/ 1506461 h 1506461"/>
              <a:gd name="connsiteX3" fmla="*/ 0 w 422932"/>
              <a:gd name="connsiteY3" fmla="*/ 1506461 h 1506461"/>
              <a:gd name="connsiteX4" fmla="*/ 0 w 422932"/>
              <a:gd name="connsiteY4" fmla="*/ 0 h 1506461"/>
              <a:gd name="connsiteX0" fmla="*/ 0 w 422932"/>
              <a:gd name="connsiteY0" fmla="*/ 2339 h 1508800"/>
              <a:gd name="connsiteX1" fmla="*/ 367539 w 422932"/>
              <a:gd name="connsiteY1" fmla="*/ 0 h 1508800"/>
              <a:gd name="connsiteX2" fmla="*/ 422932 w 422932"/>
              <a:gd name="connsiteY2" fmla="*/ 1508800 h 1508800"/>
              <a:gd name="connsiteX3" fmla="*/ 0 w 422932"/>
              <a:gd name="connsiteY3" fmla="*/ 1508800 h 1508800"/>
              <a:gd name="connsiteX4" fmla="*/ 0 w 422932"/>
              <a:gd name="connsiteY4" fmla="*/ 2339 h 1508800"/>
              <a:gd name="connsiteX0" fmla="*/ 44561 w 422932"/>
              <a:gd name="connsiteY0" fmla="*/ 0 h 1556808"/>
              <a:gd name="connsiteX1" fmla="*/ 367539 w 422932"/>
              <a:gd name="connsiteY1" fmla="*/ 48008 h 1556808"/>
              <a:gd name="connsiteX2" fmla="*/ 422932 w 422932"/>
              <a:gd name="connsiteY2" fmla="*/ 1556808 h 1556808"/>
              <a:gd name="connsiteX3" fmla="*/ 0 w 422932"/>
              <a:gd name="connsiteY3" fmla="*/ 1556808 h 1556808"/>
              <a:gd name="connsiteX4" fmla="*/ 44561 w 422932"/>
              <a:gd name="connsiteY4" fmla="*/ 0 h 1556808"/>
              <a:gd name="connsiteX0" fmla="*/ 48105 w 422932"/>
              <a:gd name="connsiteY0" fmla="*/ 10135 h 1508800"/>
              <a:gd name="connsiteX1" fmla="*/ 367539 w 422932"/>
              <a:gd name="connsiteY1" fmla="*/ 0 h 1508800"/>
              <a:gd name="connsiteX2" fmla="*/ 422932 w 422932"/>
              <a:gd name="connsiteY2" fmla="*/ 1508800 h 1508800"/>
              <a:gd name="connsiteX3" fmla="*/ 0 w 422932"/>
              <a:gd name="connsiteY3" fmla="*/ 1508800 h 1508800"/>
              <a:gd name="connsiteX4" fmla="*/ 48105 w 422932"/>
              <a:gd name="connsiteY4" fmla="*/ 10135 h 1508800"/>
              <a:gd name="connsiteX0" fmla="*/ 48105 w 371162"/>
              <a:gd name="connsiteY0" fmla="*/ 10135 h 1511877"/>
              <a:gd name="connsiteX1" fmla="*/ 367539 w 371162"/>
              <a:gd name="connsiteY1" fmla="*/ 0 h 1511877"/>
              <a:gd name="connsiteX2" fmla="*/ 371162 w 371162"/>
              <a:gd name="connsiteY2" fmla="*/ 1511877 h 1511877"/>
              <a:gd name="connsiteX3" fmla="*/ 0 w 371162"/>
              <a:gd name="connsiteY3" fmla="*/ 1508800 h 1511877"/>
              <a:gd name="connsiteX4" fmla="*/ 48105 w 371162"/>
              <a:gd name="connsiteY4" fmla="*/ 10135 h 1511877"/>
              <a:gd name="connsiteX0" fmla="*/ 33135 w 356192"/>
              <a:gd name="connsiteY0" fmla="*/ 10135 h 1511877"/>
              <a:gd name="connsiteX1" fmla="*/ 352569 w 356192"/>
              <a:gd name="connsiteY1" fmla="*/ 0 h 1511877"/>
              <a:gd name="connsiteX2" fmla="*/ 356192 w 356192"/>
              <a:gd name="connsiteY2" fmla="*/ 1511877 h 1511877"/>
              <a:gd name="connsiteX3" fmla="*/ 0 w 356192"/>
              <a:gd name="connsiteY3" fmla="*/ 1490212 h 1511877"/>
              <a:gd name="connsiteX4" fmla="*/ 33135 w 356192"/>
              <a:gd name="connsiteY4" fmla="*/ 10135 h 1511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192" h="1511877">
                <a:moveTo>
                  <a:pt x="33135" y="10135"/>
                </a:moveTo>
                <a:lnTo>
                  <a:pt x="352569" y="0"/>
                </a:lnTo>
                <a:cubicBezTo>
                  <a:pt x="353777" y="503959"/>
                  <a:pt x="354984" y="1007918"/>
                  <a:pt x="356192" y="1511877"/>
                </a:cubicBezTo>
                <a:lnTo>
                  <a:pt x="0" y="1490212"/>
                </a:lnTo>
                <a:lnTo>
                  <a:pt x="33135" y="10135"/>
                </a:lnTo>
                <a:close/>
              </a:path>
            </a:pathLst>
          </a:cu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4" name="Forma livre 3"/>
          <p:cNvSpPr/>
          <p:nvPr/>
        </p:nvSpPr>
        <p:spPr>
          <a:xfrm>
            <a:off x="2689413" y="2257115"/>
            <a:ext cx="6481482" cy="3256180"/>
          </a:xfrm>
          <a:custGeom>
            <a:avLst/>
            <a:gdLst>
              <a:gd name="connsiteX0" fmla="*/ 1842247 w 1842247"/>
              <a:gd name="connsiteY0" fmla="*/ 2180415 h 2409015"/>
              <a:gd name="connsiteX1" fmla="*/ 1559859 w 1842247"/>
              <a:gd name="connsiteY1" fmla="*/ 2153521 h 2409015"/>
              <a:gd name="connsiteX2" fmla="*/ 1452282 w 1842247"/>
              <a:gd name="connsiteY2" fmla="*/ 2153521 h 2409015"/>
              <a:gd name="connsiteX3" fmla="*/ 1116106 w 1842247"/>
              <a:gd name="connsiteY3" fmla="*/ 2234204 h 2409015"/>
              <a:gd name="connsiteX4" fmla="*/ 887506 w 1842247"/>
              <a:gd name="connsiteY4" fmla="*/ 2287992 h 2409015"/>
              <a:gd name="connsiteX5" fmla="*/ 699247 w 1842247"/>
              <a:gd name="connsiteY5" fmla="*/ 2314886 h 2409015"/>
              <a:gd name="connsiteX6" fmla="*/ 363070 w 1842247"/>
              <a:gd name="connsiteY6" fmla="*/ 2409015 h 2409015"/>
              <a:gd name="connsiteX7" fmla="*/ 134470 w 1842247"/>
              <a:gd name="connsiteY7" fmla="*/ 2314886 h 2409015"/>
              <a:gd name="connsiteX8" fmla="*/ 94129 w 1842247"/>
              <a:gd name="connsiteY8" fmla="*/ 2045945 h 2409015"/>
              <a:gd name="connsiteX9" fmla="*/ 228600 w 1842247"/>
              <a:gd name="connsiteY9" fmla="*/ 1400486 h 2409015"/>
              <a:gd name="connsiteX10" fmla="*/ 349623 w 1842247"/>
              <a:gd name="connsiteY10" fmla="*/ 660898 h 2409015"/>
              <a:gd name="connsiteX11" fmla="*/ 403412 w 1842247"/>
              <a:gd name="connsiteY11" fmla="*/ 257486 h 2409015"/>
              <a:gd name="connsiteX12" fmla="*/ 416859 w 1842247"/>
              <a:gd name="connsiteY12" fmla="*/ 176804 h 2409015"/>
              <a:gd name="connsiteX13" fmla="*/ 403412 w 1842247"/>
              <a:gd name="connsiteY13" fmla="*/ 42333 h 2409015"/>
              <a:gd name="connsiteX14" fmla="*/ 255494 w 1842247"/>
              <a:gd name="connsiteY14" fmla="*/ 1992 h 2409015"/>
              <a:gd name="connsiteX15" fmla="*/ 94129 w 1842247"/>
              <a:gd name="connsiteY15" fmla="*/ 28886 h 2409015"/>
              <a:gd name="connsiteX16" fmla="*/ 0 w 1842247"/>
              <a:gd name="connsiteY16" fmla="*/ 217145 h 2409015"/>
              <a:gd name="connsiteX0" fmla="*/ 6481482 w 6481482"/>
              <a:gd name="connsiteY0" fmla="*/ 3256180 h 3256180"/>
              <a:gd name="connsiteX1" fmla="*/ 1559859 w 6481482"/>
              <a:gd name="connsiteY1" fmla="*/ 2153521 h 3256180"/>
              <a:gd name="connsiteX2" fmla="*/ 1452282 w 6481482"/>
              <a:gd name="connsiteY2" fmla="*/ 2153521 h 3256180"/>
              <a:gd name="connsiteX3" fmla="*/ 1116106 w 6481482"/>
              <a:gd name="connsiteY3" fmla="*/ 2234204 h 3256180"/>
              <a:gd name="connsiteX4" fmla="*/ 887506 w 6481482"/>
              <a:gd name="connsiteY4" fmla="*/ 2287992 h 3256180"/>
              <a:gd name="connsiteX5" fmla="*/ 699247 w 6481482"/>
              <a:gd name="connsiteY5" fmla="*/ 2314886 h 3256180"/>
              <a:gd name="connsiteX6" fmla="*/ 363070 w 6481482"/>
              <a:gd name="connsiteY6" fmla="*/ 2409015 h 3256180"/>
              <a:gd name="connsiteX7" fmla="*/ 134470 w 6481482"/>
              <a:gd name="connsiteY7" fmla="*/ 2314886 h 3256180"/>
              <a:gd name="connsiteX8" fmla="*/ 94129 w 6481482"/>
              <a:gd name="connsiteY8" fmla="*/ 2045945 h 3256180"/>
              <a:gd name="connsiteX9" fmla="*/ 228600 w 6481482"/>
              <a:gd name="connsiteY9" fmla="*/ 1400486 h 3256180"/>
              <a:gd name="connsiteX10" fmla="*/ 349623 w 6481482"/>
              <a:gd name="connsiteY10" fmla="*/ 660898 h 3256180"/>
              <a:gd name="connsiteX11" fmla="*/ 403412 w 6481482"/>
              <a:gd name="connsiteY11" fmla="*/ 257486 h 3256180"/>
              <a:gd name="connsiteX12" fmla="*/ 416859 w 6481482"/>
              <a:gd name="connsiteY12" fmla="*/ 176804 h 3256180"/>
              <a:gd name="connsiteX13" fmla="*/ 403412 w 6481482"/>
              <a:gd name="connsiteY13" fmla="*/ 42333 h 3256180"/>
              <a:gd name="connsiteX14" fmla="*/ 255494 w 6481482"/>
              <a:gd name="connsiteY14" fmla="*/ 1992 h 3256180"/>
              <a:gd name="connsiteX15" fmla="*/ 94129 w 6481482"/>
              <a:gd name="connsiteY15" fmla="*/ 28886 h 3256180"/>
              <a:gd name="connsiteX16" fmla="*/ 0 w 6481482"/>
              <a:gd name="connsiteY16" fmla="*/ 217145 h 3256180"/>
              <a:gd name="connsiteX0" fmla="*/ 6481482 w 6481482"/>
              <a:gd name="connsiteY0" fmla="*/ 3256180 h 3256180"/>
              <a:gd name="connsiteX1" fmla="*/ 6037728 w 6481482"/>
              <a:gd name="connsiteY1" fmla="*/ 3108261 h 3256180"/>
              <a:gd name="connsiteX2" fmla="*/ 1559859 w 6481482"/>
              <a:gd name="connsiteY2" fmla="*/ 2153521 h 3256180"/>
              <a:gd name="connsiteX3" fmla="*/ 1452282 w 6481482"/>
              <a:gd name="connsiteY3" fmla="*/ 2153521 h 3256180"/>
              <a:gd name="connsiteX4" fmla="*/ 1116106 w 6481482"/>
              <a:gd name="connsiteY4" fmla="*/ 2234204 h 3256180"/>
              <a:gd name="connsiteX5" fmla="*/ 887506 w 6481482"/>
              <a:gd name="connsiteY5" fmla="*/ 2287992 h 3256180"/>
              <a:gd name="connsiteX6" fmla="*/ 699247 w 6481482"/>
              <a:gd name="connsiteY6" fmla="*/ 2314886 h 3256180"/>
              <a:gd name="connsiteX7" fmla="*/ 363070 w 6481482"/>
              <a:gd name="connsiteY7" fmla="*/ 2409015 h 3256180"/>
              <a:gd name="connsiteX8" fmla="*/ 134470 w 6481482"/>
              <a:gd name="connsiteY8" fmla="*/ 2314886 h 3256180"/>
              <a:gd name="connsiteX9" fmla="*/ 94129 w 6481482"/>
              <a:gd name="connsiteY9" fmla="*/ 2045945 h 3256180"/>
              <a:gd name="connsiteX10" fmla="*/ 228600 w 6481482"/>
              <a:gd name="connsiteY10" fmla="*/ 1400486 h 3256180"/>
              <a:gd name="connsiteX11" fmla="*/ 349623 w 6481482"/>
              <a:gd name="connsiteY11" fmla="*/ 660898 h 3256180"/>
              <a:gd name="connsiteX12" fmla="*/ 403412 w 6481482"/>
              <a:gd name="connsiteY12" fmla="*/ 257486 h 3256180"/>
              <a:gd name="connsiteX13" fmla="*/ 416859 w 6481482"/>
              <a:gd name="connsiteY13" fmla="*/ 176804 h 3256180"/>
              <a:gd name="connsiteX14" fmla="*/ 403412 w 6481482"/>
              <a:gd name="connsiteY14" fmla="*/ 42333 h 3256180"/>
              <a:gd name="connsiteX15" fmla="*/ 255494 w 6481482"/>
              <a:gd name="connsiteY15" fmla="*/ 1992 h 3256180"/>
              <a:gd name="connsiteX16" fmla="*/ 94129 w 6481482"/>
              <a:gd name="connsiteY16" fmla="*/ 28886 h 3256180"/>
              <a:gd name="connsiteX17" fmla="*/ 0 w 6481482"/>
              <a:gd name="connsiteY17" fmla="*/ 217145 h 3256180"/>
              <a:gd name="connsiteX0" fmla="*/ 6481482 w 6481482"/>
              <a:gd name="connsiteY0" fmla="*/ 3256180 h 3256180"/>
              <a:gd name="connsiteX1" fmla="*/ 6037728 w 6481482"/>
              <a:gd name="connsiteY1" fmla="*/ 3108261 h 3256180"/>
              <a:gd name="connsiteX2" fmla="*/ 5634316 w 6481482"/>
              <a:gd name="connsiteY2" fmla="*/ 2866214 h 3256180"/>
              <a:gd name="connsiteX3" fmla="*/ 1559859 w 6481482"/>
              <a:gd name="connsiteY3" fmla="*/ 2153521 h 3256180"/>
              <a:gd name="connsiteX4" fmla="*/ 1452282 w 6481482"/>
              <a:gd name="connsiteY4" fmla="*/ 2153521 h 3256180"/>
              <a:gd name="connsiteX5" fmla="*/ 1116106 w 6481482"/>
              <a:gd name="connsiteY5" fmla="*/ 2234204 h 3256180"/>
              <a:gd name="connsiteX6" fmla="*/ 887506 w 6481482"/>
              <a:gd name="connsiteY6" fmla="*/ 2287992 h 3256180"/>
              <a:gd name="connsiteX7" fmla="*/ 699247 w 6481482"/>
              <a:gd name="connsiteY7" fmla="*/ 2314886 h 3256180"/>
              <a:gd name="connsiteX8" fmla="*/ 363070 w 6481482"/>
              <a:gd name="connsiteY8" fmla="*/ 2409015 h 3256180"/>
              <a:gd name="connsiteX9" fmla="*/ 134470 w 6481482"/>
              <a:gd name="connsiteY9" fmla="*/ 2314886 h 3256180"/>
              <a:gd name="connsiteX10" fmla="*/ 94129 w 6481482"/>
              <a:gd name="connsiteY10" fmla="*/ 2045945 h 3256180"/>
              <a:gd name="connsiteX11" fmla="*/ 228600 w 6481482"/>
              <a:gd name="connsiteY11" fmla="*/ 1400486 h 3256180"/>
              <a:gd name="connsiteX12" fmla="*/ 349623 w 6481482"/>
              <a:gd name="connsiteY12" fmla="*/ 660898 h 3256180"/>
              <a:gd name="connsiteX13" fmla="*/ 403412 w 6481482"/>
              <a:gd name="connsiteY13" fmla="*/ 257486 h 3256180"/>
              <a:gd name="connsiteX14" fmla="*/ 416859 w 6481482"/>
              <a:gd name="connsiteY14" fmla="*/ 176804 h 3256180"/>
              <a:gd name="connsiteX15" fmla="*/ 403412 w 6481482"/>
              <a:gd name="connsiteY15" fmla="*/ 42333 h 3256180"/>
              <a:gd name="connsiteX16" fmla="*/ 255494 w 6481482"/>
              <a:gd name="connsiteY16" fmla="*/ 1992 h 3256180"/>
              <a:gd name="connsiteX17" fmla="*/ 94129 w 6481482"/>
              <a:gd name="connsiteY17" fmla="*/ 28886 h 3256180"/>
              <a:gd name="connsiteX18" fmla="*/ 0 w 6481482"/>
              <a:gd name="connsiteY18" fmla="*/ 217145 h 3256180"/>
              <a:gd name="connsiteX0" fmla="*/ 6481482 w 6481482"/>
              <a:gd name="connsiteY0" fmla="*/ 3256180 h 3256180"/>
              <a:gd name="connsiteX1" fmla="*/ 6037728 w 6481482"/>
              <a:gd name="connsiteY1" fmla="*/ 3108261 h 3256180"/>
              <a:gd name="connsiteX2" fmla="*/ 5634316 w 6481482"/>
              <a:gd name="connsiteY2" fmla="*/ 2866214 h 3256180"/>
              <a:gd name="connsiteX3" fmla="*/ 5230905 w 6481482"/>
              <a:gd name="connsiteY3" fmla="*/ 2825873 h 3256180"/>
              <a:gd name="connsiteX4" fmla="*/ 1559859 w 6481482"/>
              <a:gd name="connsiteY4" fmla="*/ 2153521 h 3256180"/>
              <a:gd name="connsiteX5" fmla="*/ 1452282 w 6481482"/>
              <a:gd name="connsiteY5" fmla="*/ 2153521 h 3256180"/>
              <a:gd name="connsiteX6" fmla="*/ 1116106 w 6481482"/>
              <a:gd name="connsiteY6" fmla="*/ 2234204 h 3256180"/>
              <a:gd name="connsiteX7" fmla="*/ 887506 w 6481482"/>
              <a:gd name="connsiteY7" fmla="*/ 2287992 h 3256180"/>
              <a:gd name="connsiteX8" fmla="*/ 699247 w 6481482"/>
              <a:gd name="connsiteY8" fmla="*/ 2314886 h 3256180"/>
              <a:gd name="connsiteX9" fmla="*/ 363070 w 6481482"/>
              <a:gd name="connsiteY9" fmla="*/ 2409015 h 3256180"/>
              <a:gd name="connsiteX10" fmla="*/ 134470 w 6481482"/>
              <a:gd name="connsiteY10" fmla="*/ 2314886 h 3256180"/>
              <a:gd name="connsiteX11" fmla="*/ 94129 w 6481482"/>
              <a:gd name="connsiteY11" fmla="*/ 2045945 h 3256180"/>
              <a:gd name="connsiteX12" fmla="*/ 228600 w 6481482"/>
              <a:gd name="connsiteY12" fmla="*/ 1400486 h 3256180"/>
              <a:gd name="connsiteX13" fmla="*/ 349623 w 6481482"/>
              <a:gd name="connsiteY13" fmla="*/ 660898 h 3256180"/>
              <a:gd name="connsiteX14" fmla="*/ 403412 w 6481482"/>
              <a:gd name="connsiteY14" fmla="*/ 257486 h 3256180"/>
              <a:gd name="connsiteX15" fmla="*/ 416859 w 6481482"/>
              <a:gd name="connsiteY15" fmla="*/ 176804 h 3256180"/>
              <a:gd name="connsiteX16" fmla="*/ 403412 w 6481482"/>
              <a:gd name="connsiteY16" fmla="*/ 42333 h 3256180"/>
              <a:gd name="connsiteX17" fmla="*/ 255494 w 6481482"/>
              <a:gd name="connsiteY17" fmla="*/ 1992 h 3256180"/>
              <a:gd name="connsiteX18" fmla="*/ 94129 w 6481482"/>
              <a:gd name="connsiteY18" fmla="*/ 28886 h 3256180"/>
              <a:gd name="connsiteX19" fmla="*/ 0 w 6481482"/>
              <a:gd name="connsiteY19" fmla="*/ 217145 h 3256180"/>
              <a:gd name="connsiteX0" fmla="*/ 6481482 w 6481482"/>
              <a:gd name="connsiteY0" fmla="*/ 3256180 h 3256180"/>
              <a:gd name="connsiteX1" fmla="*/ 6037728 w 6481482"/>
              <a:gd name="connsiteY1" fmla="*/ 3108261 h 3256180"/>
              <a:gd name="connsiteX2" fmla="*/ 5634316 w 6481482"/>
              <a:gd name="connsiteY2" fmla="*/ 2866214 h 3256180"/>
              <a:gd name="connsiteX3" fmla="*/ 5230905 w 6481482"/>
              <a:gd name="connsiteY3" fmla="*/ 2825873 h 3256180"/>
              <a:gd name="connsiteX4" fmla="*/ 4814046 w 6481482"/>
              <a:gd name="connsiteY4" fmla="*/ 2664509 h 3256180"/>
              <a:gd name="connsiteX5" fmla="*/ 1559859 w 6481482"/>
              <a:gd name="connsiteY5" fmla="*/ 2153521 h 3256180"/>
              <a:gd name="connsiteX6" fmla="*/ 1452282 w 6481482"/>
              <a:gd name="connsiteY6" fmla="*/ 2153521 h 3256180"/>
              <a:gd name="connsiteX7" fmla="*/ 1116106 w 6481482"/>
              <a:gd name="connsiteY7" fmla="*/ 2234204 h 3256180"/>
              <a:gd name="connsiteX8" fmla="*/ 887506 w 6481482"/>
              <a:gd name="connsiteY8" fmla="*/ 2287992 h 3256180"/>
              <a:gd name="connsiteX9" fmla="*/ 699247 w 6481482"/>
              <a:gd name="connsiteY9" fmla="*/ 2314886 h 3256180"/>
              <a:gd name="connsiteX10" fmla="*/ 363070 w 6481482"/>
              <a:gd name="connsiteY10" fmla="*/ 2409015 h 3256180"/>
              <a:gd name="connsiteX11" fmla="*/ 134470 w 6481482"/>
              <a:gd name="connsiteY11" fmla="*/ 2314886 h 3256180"/>
              <a:gd name="connsiteX12" fmla="*/ 94129 w 6481482"/>
              <a:gd name="connsiteY12" fmla="*/ 2045945 h 3256180"/>
              <a:gd name="connsiteX13" fmla="*/ 228600 w 6481482"/>
              <a:gd name="connsiteY13" fmla="*/ 1400486 h 3256180"/>
              <a:gd name="connsiteX14" fmla="*/ 349623 w 6481482"/>
              <a:gd name="connsiteY14" fmla="*/ 660898 h 3256180"/>
              <a:gd name="connsiteX15" fmla="*/ 403412 w 6481482"/>
              <a:gd name="connsiteY15" fmla="*/ 257486 h 3256180"/>
              <a:gd name="connsiteX16" fmla="*/ 416859 w 6481482"/>
              <a:gd name="connsiteY16" fmla="*/ 176804 h 3256180"/>
              <a:gd name="connsiteX17" fmla="*/ 403412 w 6481482"/>
              <a:gd name="connsiteY17" fmla="*/ 42333 h 3256180"/>
              <a:gd name="connsiteX18" fmla="*/ 255494 w 6481482"/>
              <a:gd name="connsiteY18" fmla="*/ 1992 h 3256180"/>
              <a:gd name="connsiteX19" fmla="*/ 94129 w 6481482"/>
              <a:gd name="connsiteY19" fmla="*/ 28886 h 3256180"/>
              <a:gd name="connsiteX20" fmla="*/ 0 w 6481482"/>
              <a:gd name="connsiteY20" fmla="*/ 217145 h 3256180"/>
              <a:gd name="connsiteX0" fmla="*/ 6481482 w 6481482"/>
              <a:gd name="connsiteY0" fmla="*/ 3256180 h 3256180"/>
              <a:gd name="connsiteX1" fmla="*/ 6037728 w 6481482"/>
              <a:gd name="connsiteY1" fmla="*/ 3108261 h 3256180"/>
              <a:gd name="connsiteX2" fmla="*/ 5634316 w 6481482"/>
              <a:gd name="connsiteY2" fmla="*/ 2866214 h 3256180"/>
              <a:gd name="connsiteX3" fmla="*/ 5230905 w 6481482"/>
              <a:gd name="connsiteY3" fmla="*/ 2825873 h 3256180"/>
              <a:gd name="connsiteX4" fmla="*/ 4814046 w 6481482"/>
              <a:gd name="connsiteY4" fmla="*/ 2664509 h 3256180"/>
              <a:gd name="connsiteX5" fmla="*/ 4424081 w 6481482"/>
              <a:gd name="connsiteY5" fmla="*/ 2570379 h 3256180"/>
              <a:gd name="connsiteX6" fmla="*/ 1559859 w 6481482"/>
              <a:gd name="connsiteY6" fmla="*/ 2153521 h 3256180"/>
              <a:gd name="connsiteX7" fmla="*/ 1452282 w 6481482"/>
              <a:gd name="connsiteY7" fmla="*/ 2153521 h 3256180"/>
              <a:gd name="connsiteX8" fmla="*/ 1116106 w 6481482"/>
              <a:gd name="connsiteY8" fmla="*/ 2234204 h 3256180"/>
              <a:gd name="connsiteX9" fmla="*/ 887506 w 6481482"/>
              <a:gd name="connsiteY9" fmla="*/ 2287992 h 3256180"/>
              <a:gd name="connsiteX10" fmla="*/ 699247 w 6481482"/>
              <a:gd name="connsiteY10" fmla="*/ 2314886 h 3256180"/>
              <a:gd name="connsiteX11" fmla="*/ 363070 w 6481482"/>
              <a:gd name="connsiteY11" fmla="*/ 2409015 h 3256180"/>
              <a:gd name="connsiteX12" fmla="*/ 134470 w 6481482"/>
              <a:gd name="connsiteY12" fmla="*/ 2314886 h 3256180"/>
              <a:gd name="connsiteX13" fmla="*/ 94129 w 6481482"/>
              <a:gd name="connsiteY13" fmla="*/ 2045945 h 3256180"/>
              <a:gd name="connsiteX14" fmla="*/ 228600 w 6481482"/>
              <a:gd name="connsiteY14" fmla="*/ 1400486 h 3256180"/>
              <a:gd name="connsiteX15" fmla="*/ 349623 w 6481482"/>
              <a:gd name="connsiteY15" fmla="*/ 660898 h 3256180"/>
              <a:gd name="connsiteX16" fmla="*/ 403412 w 6481482"/>
              <a:gd name="connsiteY16" fmla="*/ 257486 h 3256180"/>
              <a:gd name="connsiteX17" fmla="*/ 416859 w 6481482"/>
              <a:gd name="connsiteY17" fmla="*/ 176804 h 3256180"/>
              <a:gd name="connsiteX18" fmla="*/ 403412 w 6481482"/>
              <a:gd name="connsiteY18" fmla="*/ 42333 h 3256180"/>
              <a:gd name="connsiteX19" fmla="*/ 255494 w 6481482"/>
              <a:gd name="connsiteY19" fmla="*/ 1992 h 3256180"/>
              <a:gd name="connsiteX20" fmla="*/ 94129 w 6481482"/>
              <a:gd name="connsiteY20" fmla="*/ 28886 h 3256180"/>
              <a:gd name="connsiteX21" fmla="*/ 0 w 6481482"/>
              <a:gd name="connsiteY21" fmla="*/ 217145 h 3256180"/>
              <a:gd name="connsiteX0" fmla="*/ 6481482 w 6481482"/>
              <a:gd name="connsiteY0" fmla="*/ 3256180 h 3256180"/>
              <a:gd name="connsiteX1" fmla="*/ 6037728 w 6481482"/>
              <a:gd name="connsiteY1" fmla="*/ 3108261 h 3256180"/>
              <a:gd name="connsiteX2" fmla="*/ 5634316 w 6481482"/>
              <a:gd name="connsiteY2" fmla="*/ 2866214 h 3256180"/>
              <a:gd name="connsiteX3" fmla="*/ 5230905 w 6481482"/>
              <a:gd name="connsiteY3" fmla="*/ 2825873 h 3256180"/>
              <a:gd name="connsiteX4" fmla="*/ 4814046 w 6481482"/>
              <a:gd name="connsiteY4" fmla="*/ 2664509 h 3256180"/>
              <a:gd name="connsiteX5" fmla="*/ 4424081 w 6481482"/>
              <a:gd name="connsiteY5" fmla="*/ 2570379 h 3256180"/>
              <a:gd name="connsiteX6" fmla="*/ 4168587 w 6481482"/>
              <a:gd name="connsiteY6" fmla="*/ 2422461 h 3256180"/>
              <a:gd name="connsiteX7" fmla="*/ 1559859 w 6481482"/>
              <a:gd name="connsiteY7" fmla="*/ 2153521 h 3256180"/>
              <a:gd name="connsiteX8" fmla="*/ 1452282 w 6481482"/>
              <a:gd name="connsiteY8" fmla="*/ 2153521 h 3256180"/>
              <a:gd name="connsiteX9" fmla="*/ 1116106 w 6481482"/>
              <a:gd name="connsiteY9" fmla="*/ 2234204 h 3256180"/>
              <a:gd name="connsiteX10" fmla="*/ 887506 w 6481482"/>
              <a:gd name="connsiteY10" fmla="*/ 2287992 h 3256180"/>
              <a:gd name="connsiteX11" fmla="*/ 699247 w 6481482"/>
              <a:gd name="connsiteY11" fmla="*/ 2314886 h 3256180"/>
              <a:gd name="connsiteX12" fmla="*/ 363070 w 6481482"/>
              <a:gd name="connsiteY12" fmla="*/ 2409015 h 3256180"/>
              <a:gd name="connsiteX13" fmla="*/ 134470 w 6481482"/>
              <a:gd name="connsiteY13" fmla="*/ 2314886 h 3256180"/>
              <a:gd name="connsiteX14" fmla="*/ 94129 w 6481482"/>
              <a:gd name="connsiteY14" fmla="*/ 2045945 h 3256180"/>
              <a:gd name="connsiteX15" fmla="*/ 228600 w 6481482"/>
              <a:gd name="connsiteY15" fmla="*/ 1400486 h 3256180"/>
              <a:gd name="connsiteX16" fmla="*/ 349623 w 6481482"/>
              <a:gd name="connsiteY16" fmla="*/ 660898 h 3256180"/>
              <a:gd name="connsiteX17" fmla="*/ 403412 w 6481482"/>
              <a:gd name="connsiteY17" fmla="*/ 257486 h 3256180"/>
              <a:gd name="connsiteX18" fmla="*/ 416859 w 6481482"/>
              <a:gd name="connsiteY18" fmla="*/ 176804 h 3256180"/>
              <a:gd name="connsiteX19" fmla="*/ 403412 w 6481482"/>
              <a:gd name="connsiteY19" fmla="*/ 42333 h 3256180"/>
              <a:gd name="connsiteX20" fmla="*/ 255494 w 6481482"/>
              <a:gd name="connsiteY20" fmla="*/ 1992 h 3256180"/>
              <a:gd name="connsiteX21" fmla="*/ 94129 w 6481482"/>
              <a:gd name="connsiteY21" fmla="*/ 28886 h 3256180"/>
              <a:gd name="connsiteX22" fmla="*/ 0 w 6481482"/>
              <a:gd name="connsiteY22" fmla="*/ 217145 h 3256180"/>
              <a:gd name="connsiteX0" fmla="*/ 6481482 w 6481482"/>
              <a:gd name="connsiteY0" fmla="*/ 3256180 h 3256180"/>
              <a:gd name="connsiteX1" fmla="*/ 6037728 w 6481482"/>
              <a:gd name="connsiteY1" fmla="*/ 3108261 h 3256180"/>
              <a:gd name="connsiteX2" fmla="*/ 5634316 w 6481482"/>
              <a:gd name="connsiteY2" fmla="*/ 2866214 h 3256180"/>
              <a:gd name="connsiteX3" fmla="*/ 5230905 w 6481482"/>
              <a:gd name="connsiteY3" fmla="*/ 2825873 h 3256180"/>
              <a:gd name="connsiteX4" fmla="*/ 4814046 w 6481482"/>
              <a:gd name="connsiteY4" fmla="*/ 2664509 h 3256180"/>
              <a:gd name="connsiteX5" fmla="*/ 4424081 w 6481482"/>
              <a:gd name="connsiteY5" fmla="*/ 2570379 h 3256180"/>
              <a:gd name="connsiteX6" fmla="*/ 4168587 w 6481482"/>
              <a:gd name="connsiteY6" fmla="*/ 2422461 h 3256180"/>
              <a:gd name="connsiteX7" fmla="*/ 3953434 w 6481482"/>
              <a:gd name="connsiteY7" fmla="*/ 2126626 h 3256180"/>
              <a:gd name="connsiteX8" fmla="*/ 1559859 w 6481482"/>
              <a:gd name="connsiteY8" fmla="*/ 2153521 h 3256180"/>
              <a:gd name="connsiteX9" fmla="*/ 1452282 w 6481482"/>
              <a:gd name="connsiteY9" fmla="*/ 2153521 h 3256180"/>
              <a:gd name="connsiteX10" fmla="*/ 1116106 w 6481482"/>
              <a:gd name="connsiteY10" fmla="*/ 2234204 h 3256180"/>
              <a:gd name="connsiteX11" fmla="*/ 887506 w 6481482"/>
              <a:gd name="connsiteY11" fmla="*/ 2287992 h 3256180"/>
              <a:gd name="connsiteX12" fmla="*/ 699247 w 6481482"/>
              <a:gd name="connsiteY12" fmla="*/ 2314886 h 3256180"/>
              <a:gd name="connsiteX13" fmla="*/ 363070 w 6481482"/>
              <a:gd name="connsiteY13" fmla="*/ 2409015 h 3256180"/>
              <a:gd name="connsiteX14" fmla="*/ 134470 w 6481482"/>
              <a:gd name="connsiteY14" fmla="*/ 2314886 h 3256180"/>
              <a:gd name="connsiteX15" fmla="*/ 94129 w 6481482"/>
              <a:gd name="connsiteY15" fmla="*/ 2045945 h 3256180"/>
              <a:gd name="connsiteX16" fmla="*/ 228600 w 6481482"/>
              <a:gd name="connsiteY16" fmla="*/ 1400486 h 3256180"/>
              <a:gd name="connsiteX17" fmla="*/ 349623 w 6481482"/>
              <a:gd name="connsiteY17" fmla="*/ 660898 h 3256180"/>
              <a:gd name="connsiteX18" fmla="*/ 403412 w 6481482"/>
              <a:gd name="connsiteY18" fmla="*/ 257486 h 3256180"/>
              <a:gd name="connsiteX19" fmla="*/ 416859 w 6481482"/>
              <a:gd name="connsiteY19" fmla="*/ 176804 h 3256180"/>
              <a:gd name="connsiteX20" fmla="*/ 403412 w 6481482"/>
              <a:gd name="connsiteY20" fmla="*/ 42333 h 3256180"/>
              <a:gd name="connsiteX21" fmla="*/ 255494 w 6481482"/>
              <a:gd name="connsiteY21" fmla="*/ 1992 h 3256180"/>
              <a:gd name="connsiteX22" fmla="*/ 94129 w 6481482"/>
              <a:gd name="connsiteY22" fmla="*/ 28886 h 3256180"/>
              <a:gd name="connsiteX23" fmla="*/ 0 w 6481482"/>
              <a:gd name="connsiteY23" fmla="*/ 217145 h 3256180"/>
              <a:gd name="connsiteX0" fmla="*/ 6481482 w 6481482"/>
              <a:gd name="connsiteY0" fmla="*/ 3256180 h 3256180"/>
              <a:gd name="connsiteX1" fmla="*/ 6037728 w 6481482"/>
              <a:gd name="connsiteY1" fmla="*/ 3108261 h 3256180"/>
              <a:gd name="connsiteX2" fmla="*/ 5634316 w 6481482"/>
              <a:gd name="connsiteY2" fmla="*/ 2866214 h 3256180"/>
              <a:gd name="connsiteX3" fmla="*/ 5230905 w 6481482"/>
              <a:gd name="connsiteY3" fmla="*/ 2825873 h 3256180"/>
              <a:gd name="connsiteX4" fmla="*/ 4814046 w 6481482"/>
              <a:gd name="connsiteY4" fmla="*/ 2664509 h 3256180"/>
              <a:gd name="connsiteX5" fmla="*/ 4424081 w 6481482"/>
              <a:gd name="connsiteY5" fmla="*/ 2570379 h 3256180"/>
              <a:gd name="connsiteX6" fmla="*/ 4168587 w 6481482"/>
              <a:gd name="connsiteY6" fmla="*/ 2422461 h 3256180"/>
              <a:gd name="connsiteX7" fmla="*/ 3953434 w 6481482"/>
              <a:gd name="connsiteY7" fmla="*/ 2126626 h 3256180"/>
              <a:gd name="connsiteX8" fmla="*/ 3523128 w 6481482"/>
              <a:gd name="connsiteY8" fmla="*/ 1938367 h 3256180"/>
              <a:gd name="connsiteX9" fmla="*/ 1559859 w 6481482"/>
              <a:gd name="connsiteY9" fmla="*/ 2153521 h 3256180"/>
              <a:gd name="connsiteX10" fmla="*/ 1452282 w 6481482"/>
              <a:gd name="connsiteY10" fmla="*/ 2153521 h 3256180"/>
              <a:gd name="connsiteX11" fmla="*/ 1116106 w 6481482"/>
              <a:gd name="connsiteY11" fmla="*/ 2234204 h 3256180"/>
              <a:gd name="connsiteX12" fmla="*/ 887506 w 6481482"/>
              <a:gd name="connsiteY12" fmla="*/ 2287992 h 3256180"/>
              <a:gd name="connsiteX13" fmla="*/ 699247 w 6481482"/>
              <a:gd name="connsiteY13" fmla="*/ 2314886 h 3256180"/>
              <a:gd name="connsiteX14" fmla="*/ 363070 w 6481482"/>
              <a:gd name="connsiteY14" fmla="*/ 2409015 h 3256180"/>
              <a:gd name="connsiteX15" fmla="*/ 134470 w 6481482"/>
              <a:gd name="connsiteY15" fmla="*/ 2314886 h 3256180"/>
              <a:gd name="connsiteX16" fmla="*/ 94129 w 6481482"/>
              <a:gd name="connsiteY16" fmla="*/ 2045945 h 3256180"/>
              <a:gd name="connsiteX17" fmla="*/ 228600 w 6481482"/>
              <a:gd name="connsiteY17" fmla="*/ 1400486 h 3256180"/>
              <a:gd name="connsiteX18" fmla="*/ 349623 w 6481482"/>
              <a:gd name="connsiteY18" fmla="*/ 660898 h 3256180"/>
              <a:gd name="connsiteX19" fmla="*/ 403412 w 6481482"/>
              <a:gd name="connsiteY19" fmla="*/ 257486 h 3256180"/>
              <a:gd name="connsiteX20" fmla="*/ 416859 w 6481482"/>
              <a:gd name="connsiteY20" fmla="*/ 176804 h 3256180"/>
              <a:gd name="connsiteX21" fmla="*/ 403412 w 6481482"/>
              <a:gd name="connsiteY21" fmla="*/ 42333 h 3256180"/>
              <a:gd name="connsiteX22" fmla="*/ 255494 w 6481482"/>
              <a:gd name="connsiteY22" fmla="*/ 1992 h 3256180"/>
              <a:gd name="connsiteX23" fmla="*/ 94129 w 6481482"/>
              <a:gd name="connsiteY23" fmla="*/ 28886 h 3256180"/>
              <a:gd name="connsiteX24" fmla="*/ 0 w 6481482"/>
              <a:gd name="connsiteY24" fmla="*/ 217145 h 3256180"/>
              <a:gd name="connsiteX0" fmla="*/ 6481482 w 6481482"/>
              <a:gd name="connsiteY0" fmla="*/ 3256180 h 3256180"/>
              <a:gd name="connsiteX1" fmla="*/ 6037728 w 6481482"/>
              <a:gd name="connsiteY1" fmla="*/ 3108261 h 3256180"/>
              <a:gd name="connsiteX2" fmla="*/ 5634316 w 6481482"/>
              <a:gd name="connsiteY2" fmla="*/ 2866214 h 3256180"/>
              <a:gd name="connsiteX3" fmla="*/ 5230905 w 6481482"/>
              <a:gd name="connsiteY3" fmla="*/ 2825873 h 3256180"/>
              <a:gd name="connsiteX4" fmla="*/ 4814046 w 6481482"/>
              <a:gd name="connsiteY4" fmla="*/ 2664509 h 3256180"/>
              <a:gd name="connsiteX5" fmla="*/ 4424081 w 6481482"/>
              <a:gd name="connsiteY5" fmla="*/ 2570379 h 3256180"/>
              <a:gd name="connsiteX6" fmla="*/ 4168587 w 6481482"/>
              <a:gd name="connsiteY6" fmla="*/ 2422461 h 3256180"/>
              <a:gd name="connsiteX7" fmla="*/ 3953434 w 6481482"/>
              <a:gd name="connsiteY7" fmla="*/ 2126626 h 3256180"/>
              <a:gd name="connsiteX8" fmla="*/ 3523128 w 6481482"/>
              <a:gd name="connsiteY8" fmla="*/ 1938367 h 3256180"/>
              <a:gd name="connsiteX9" fmla="*/ 2420469 w 6481482"/>
              <a:gd name="connsiteY9" fmla="*/ 1992156 h 3256180"/>
              <a:gd name="connsiteX10" fmla="*/ 1559859 w 6481482"/>
              <a:gd name="connsiteY10" fmla="*/ 2153521 h 3256180"/>
              <a:gd name="connsiteX11" fmla="*/ 1452282 w 6481482"/>
              <a:gd name="connsiteY11" fmla="*/ 2153521 h 3256180"/>
              <a:gd name="connsiteX12" fmla="*/ 1116106 w 6481482"/>
              <a:gd name="connsiteY12" fmla="*/ 2234204 h 3256180"/>
              <a:gd name="connsiteX13" fmla="*/ 887506 w 6481482"/>
              <a:gd name="connsiteY13" fmla="*/ 2287992 h 3256180"/>
              <a:gd name="connsiteX14" fmla="*/ 699247 w 6481482"/>
              <a:gd name="connsiteY14" fmla="*/ 2314886 h 3256180"/>
              <a:gd name="connsiteX15" fmla="*/ 363070 w 6481482"/>
              <a:gd name="connsiteY15" fmla="*/ 2409015 h 3256180"/>
              <a:gd name="connsiteX16" fmla="*/ 134470 w 6481482"/>
              <a:gd name="connsiteY16" fmla="*/ 2314886 h 3256180"/>
              <a:gd name="connsiteX17" fmla="*/ 94129 w 6481482"/>
              <a:gd name="connsiteY17" fmla="*/ 2045945 h 3256180"/>
              <a:gd name="connsiteX18" fmla="*/ 228600 w 6481482"/>
              <a:gd name="connsiteY18" fmla="*/ 1400486 h 3256180"/>
              <a:gd name="connsiteX19" fmla="*/ 349623 w 6481482"/>
              <a:gd name="connsiteY19" fmla="*/ 660898 h 3256180"/>
              <a:gd name="connsiteX20" fmla="*/ 403412 w 6481482"/>
              <a:gd name="connsiteY20" fmla="*/ 257486 h 3256180"/>
              <a:gd name="connsiteX21" fmla="*/ 416859 w 6481482"/>
              <a:gd name="connsiteY21" fmla="*/ 176804 h 3256180"/>
              <a:gd name="connsiteX22" fmla="*/ 403412 w 6481482"/>
              <a:gd name="connsiteY22" fmla="*/ 42333 h 3256180"/>
              <a:gd name="connsiteX23" fmla="*/ 255494 w 6481482"/>
              <a:gd name="connsiteY23" fmla="*/ 1992 h 3256180"/>
              <a:gd name="connsiteX24" fmla="*/ 94129 w 6481482"/>
              <a:gd name="connsiteY24" fmla="*/ 28886 h 3256180"/>
              <a:gd name="connsiteX25" fmla="*/ 0 w 6481482"/>
              <a:gd name="connsiteY25" fmla="*/ 217145 h 3256180"/>
              <a:gd name="connsiteX0" fmla="*/ 6481482 w 6481482"/>
              <a:gd name="connsiteY0" fmla="*/ 3256180 h 3256180"/>
              <a:gd name="connsiteX1" fmla="*/ 6037728 w 6481482"/>
              <a:gd name="connsiteY1" fmla="*/ 3108261 h 3256180"/>
              <a:gd name="connsiteX2" fmla="*/ 5634316 w 6481482"/>
              <a:gd name="connsiteY2" fmla="*/ 2866214 h 3256180"/>
              <a:gd name="connsiteX3" fmla="*/ 5230905 w 6481482"/>
              <a:gd name="connsiteY3" fmla="*/ 2825873 h 3256180"/>
              <a:gd name="connsiteX4" fmla="*/ 4814046 w 6481482"/>
              <a:gd name="connsiteY4" fmla="*/ 2664509 h 3256180"/>
              <a:gd name="connsiteX5" fmla="*/ 4424081 w 6481482"/>
              <a:gd name="connsiteY5" fmla="*/ 2570379 h 3256180"/>
              <a:gd name="connsiteX6" fmla="*/ 4168587 w 6481482"/>
              <a:gd name="connsiteY6" fmla="*/ 2422461 h 3256180"/>
              <a:gd name="connsiteX7" fmla="*/ 3953434 w 6481482"/>
              <a:gd name="connsiteY7" fmla="*/ 2126626 h 3256180"/>
              <a:gd name="connsiteX8" fmla="*/ 3523128 w 6481482"/>
              <a:gd name="connsiteY8" fmla="*/ 1938367 h 3256180"/>
              <a:gd name="connsiteX9" fmla="*/ 2420469 w 6481482"/>
              <a:gd name="connsiteY9" fmla="*/ 1992156 h 3256180"/>
              <a:gd name="connsiteX10" fmla="*/ 1896034 w 6481482"/>
              <a:gd name="connsiteY10" fmla="*/ 2153520 h 3256180"/>
              <a:gd name="connsiteX11" fmla="*/ 1559859 w 6481482"/>
              <a:gd name="connsiteY11" fmla="*/ 2153521 h 3256180"/>
              <a:gd name="connsiteX12" fmla="*/ 1452282 w 6481482"/>
              <a:gd name="connsiteY12" fmla="*/ 2153521 h 3256180"/>
              <a:gd name="connsiteX13" fmla="*/ 1116106 w 6481482"/>
              <a:gd name="connsiteY13" fmla="*/ 2234204 h 3256180"/>
              <a:gd name="connsiteX14" fmla="*/ 887506 w 6481482"/>
              <a:gd name="connsiteY14" fmla="*/ 2287992 h 3256180"/>
              <a:gd name="connsiteX15" fmla="*/ 699247 w 6481482"/>
              <a:gd name="connsiteY15" fmla="*/ 2314886 h 3256180"/>
              <a:gd name="connsiteX16" fmla="*/ 363070 w 6481482"/>
              <a:gd name="connsiteY16" fmla="*/ 2409015 h 3256180"/>
              <a:gd name="connsiteX17" fmla="*/ 134470 w 6481482"/>
              <a:gd name="connsiteY17" fmla="*/ 2314886 h 3256180"/>
              <a:gd name="connsiteX18" fmla="*/ 94129 w 6481482"/>
              <a:gd name="connsiteY18" fmla="*/ 2045945 h 3256180"/>
              <a:gd name="connsiteX19" fmla="*/ 228600 w 6481482"/>
              <a:gd name="connsiteY19" fmla="*/ 1400486 h 3256180"/>
              <a:gd name="connsiteX20" fmla="*/ 349623 w 6481482"/>
              <a:gd name="connsiteY20" fmla="*/ 660898 h 3256180"/>
              <a:gd name="connsiteX21" fmla="*/ 403412 w 6481482"/>
              <a:gd name="connsiteY21" fmla="*/ 257486 h 3256180"/>
              <a:gd name="connsiteX22" fmla="*/ 416859 w 6481482"/>
              <a:gd name="connsiteY22" fmla="*/ 176804 h 3256180"/>
              <a:gd name="connsiteX23" fmla="*/ 403412 w 6481482"/>
              <a:gd name="connsiteY23" fmla="*/ 42333 h 3256180"/>
              <a:gd name="connsiteX24" fmla="*/ 255494 w 6481482"/>
              <a:gd name="connsiteY24" fmla="*/ 1992 h 3256180"/>
              <a:gd name="connsiteX25" fmla="*/ 94129 w 6481482"/>
              <a:gd name="connsiteY25" fmla="*/ 28886 h 3256180"/>
              <a:gd name="connsiteX26" fmla="*/ 0 w 6481482"/>
              <a:gd name="connsiteY26" fmla="*/ 217145 h 3256180"/>
              <a:gd name="connsiteX0" fmla="*/ 6481482 w 6481482"/>
              <a:gd name="connsiteY0" fmla="*/ 3256180 h 3256180"/>
              <a:gd name="connsiteX1" fmla="*/ 6037728 w 6481482"/>
              <a:gd name="connsiteY1" fmla="*/ 3108261 h 3256180"/>
              <a:gd name="connsiteX2" fmla="*/ 5634316 w 6481482"/>
              <a:gd name="connsiteY2" fmla="*/ 2866214 h 3256180"/>
              <a:gd name="connsiteX3" fmla="*/ 5230905 w 6481482"/>
              <a:gd name="connsiteY3" fmla="*/ 2825873 h 3256180"/>
              <a:gd name="connsiteX4" fmla="*/ 4814046 w 6481482"/>
              <a:gd name="connsiteY4" fmla="*/ 2664509 h 3256180"/>
              <a:gd name="connsiteX5" fmla="*/ 4424081 w 6481482"/>
              <a:gd name="connsiteY5" fmla="*/ 2570379 h 3256180"/>
              <a:gd name="connsiteX6" fmla="*/ 4168587 w 6481482"/>
              <a:gd name="connsiteY6" fmla="*/ 2422461 h 3256180"/>
              <a:gd name="connsiteX7" fmla="*/ 3953434 w 6481482"/>
              <a:gd name="connsiteY7" fmla="*/ 2126626 h 3256180"/>
              <a:gd name="connsiteX8" fmla="*/ 3523128 w 6481482"/>
              <a:gd name="connsiteY8" fmla="*/ 1938367 h 3256180"/>
              <a:gd name="connsiteX9" fmla="*/ 2420469 w 6481482"/>
              <a:gd name="connsiteY9" fmla="*/ 1992156 h 3256180"/>
              <a:gd name="connsiteX10" fmla="*/ 1896034 w 6481482"/>
              <a:gd name="connsiteY10" fmla="*/ 2153520 h 3256180"/>
              <a:gd name="connsiteX11" fmla="*/ 1559859 w 6481482"/>
              <a:gd name="connsiteY11" fmla="*/ 2153521 h 3256180"/>
              <a:gd name="connsiteX12" fmla="*/ 1452282 w 6481482"/>
              <a:gd name="connsiteY12" fmla="*/ 2153521 h 3256180"/>
              <a:gd name="connsiteX13" fmla="*/ 1116106 w 6481482"/>
              <a:gd name="connsiteY13" fmla="*/ 2234204 h 3256180"/>
              <a:gd name="connsiteX14" fmla="*/ 887506 w 6481482"/>
              <a:gd name="connsiteY14" fmla="*/ 2287992 h 3256180"/>
              <a:gd name="connsiteX15" fmla="*/ 699247 w 6481482"/>
              <a:gd name="connsiteY15" fmla="*/ 2314886 h 3256180"/>
              <a:gd name="connsiteX16" fmla="*/ 363070 w 6481482"/>
              <a:gd name="connsiteY16" fmla="*/ 2409015 h 3256180"/>
              <a:gd name="connsiteX17" fmla="*/ 134470 w 6481482"/>
              <a:gd name="connsiteY17" fmla="*/ 2314886 h 3256180"/>
              <a:gd name="connsiteX18" fmla="*/ 94129 w 6481482"/>
              <a:gd name="connsiteY18" fmla="*/ 2045945 h 3256180"/>
              <a:gd name="connsiteX19" fmla="*/ 228600 w 6481482"/>
              <a:gd name="connsiteY19" fmla="*/ 1400486 h 3256180"/>
              <a:gd name="connsiteX20" fmla="*/ 349623 w 6481482"/>
              <a:gd name="connsiteY20" fmla="*/ 660898 h 3256180"/>
              <a:gd name="connsiteX21" fmla="*/ 403412 w 6481482"/>
              <a:gd name="connsiteY21" fmla="*/ 257486 h 3256180"/>
              <a:gd name="connsiteX22" fmla="*/ 416859 w 6481482"/>
              <a:gd name="connsiteY22" fmla="*/ 176804 h 3256180"/>
              <a:gd name="connsiteX23" fmla="*/ 403412 w 6481482"/>
              <a:gd name="connsiteY23" fmla="*/ 42333 h 3256180"/>
              <a:gd name="connsiteX24" fmla="*/ 255494 w 6481482"/>
              <a:gd name="connsiteY24" fmla="*/ 1992 h 3256180"/>
              <a:gd name="connsiteX25" fmla="*/ 94129 w 6481482"/>
              <a:gd name="connsiteY25" fmla="*/ 28886 h 3256180"/>
              <a:gd name="connsiteX26" fmla="*/ 0 w 6481482"/>
              <a:gd name="connsiteY26" fmla="*/ 217145 h 3256180"/>
              <a:gd name="connsiteX0" fmla="*/ 6481482 w 6481482"/>
              <a:gd name="connsiteY0" fmla="*/ 3256180 h 3256180"/>
              <a:gd name="connsiteX1" fmla="*/ 6037728 w 6481482"/>
              <a:gd name="connsiteY1" fmla="*/ 3108261 h 3256180"/>
              <a:gd name="connsiteX2" fmla="*/ 5634316 w 6481482"/>
              <a:gd name="connsiteY2" fmla="*/ 2866214 h 3256180"/>
              <a:gd name="connsiteX3" fmla="*/ 5230905 w 6481482"/>
              <a:gd name="connsiteY3" fmla="*/ 2825873 h 3256180"/>
              <a:gd name="connsiteX4" fmla="*/ 4814046 w 6481482"/>
              <a:gd name="connsiteY4" fmla="*/ 2664509 h 3256180"/>
              <a:gd name="connsiteX5" fmla="*/ 4424081 w 6481482"/>
              <a:gd name="connsiteY5" fmla="*/ 2570379 h 3256180"/>
              <a:gd name="connsiteX6" fmla="*/ 4168587 w 6481482"/>
              <a:gd name="connsiteY6" fmla="*/ 2422461 h 3256180"/>
              <a:gd name="connsiteX7" fmla="*/ 3953434 w 6481482"/>
              <a:gd name="connsiteY7" fmla="*/ 2126626 h 3256180"/>
              <a:gd name="connsiteX8" fmla="*/ 3523128 w 6481482"/>
              <a:gd name="connsiteY8" fmla="*/ 1938367 h 3256180"/>
              <a:gd name="connsiteX9" fmla="*/ 2420469 w 6481482"/>
              <a:gd name="connsiteY9" fmla="*/ 1992156 h 3256180"/>
              <a:gd name="connsiteX10" fmla="*/ 1896034 w 6481482"/>
              <a:gd name="connsiteY10" fmla="*/ 2153520 h 3256180"/>
              <a:gd name="connsiteX11" fmla="*/ 1559859 w 6481482"/>
              <a:gd name="connsiteY11" fmla="*/ 2153521 h 3256180"/>
              <a:gd name="connsiteX12" fmla="*/ 1452282 w 6481482"/>
              <a:gd name="connsiteY12" fmla="*/ 2153521 h 3256180"/>
              <a:gd name="connsiteX13" fmla="*/ 1116106 w 6481482"/>
              <a:gd name="connsiteY13" fmla="*/ 2234204 h 3256180"/>
              <a:gd name="connsiteX14" fmla="*/ 887506 w 6481482"/>
              <a:gd name="connsiteY14" fmla="*/ 2287992 h 3256180"/>
              <a:gd name="connsiteX15" fmla="*/ 699247 w 6481482"/>
              <a:gd name="connsiteY15" fmla="*/ 2314886 h 3256180"/>
              <a:gd name="connsiteX16" fmla="*/ 363070 w 6481482"/>
              <a:gd name="connsiteY16" fmla="*/ 2409015 h 3256180"/>
              <a:gd name="connsiteX17" fmla="*/ 134470 w 6481482"/>
              <a:gd name="connsiteY17" fmla="*/ 2314886 h 3256180"/>
              <a:gd name="connsiteX18" fmla="*/ 94129 w 6481482"/>
              <a:gd name="connsiteY18" fmla="*/ 2045945 h 3256180"/>
              <a:gd name="connsiteX19" fmla="*/ 228600 w 6481482"/>
              <a:gd name="connsiteY19" fmla="*/ 1400486 h 3256180"/>
              <a:gd name="connsiteX20" fmla="*/ 349623 w 6481482"/>
              <a:gd name="connsiteY20" fmla="*/ 660898 h 3256180"/>
              <a:gd name="connsiteX21" fmla="*/ 403412 w 6481482"/>
              <a:gd name="connsiteY21" fmla="*/ 257486 h 3256180"/>
              <a:gd name="connsiteX22" fmla="*/ 416859 w 6481482"/>
              <a:gd name="connsiteY22" fmla="*/ 176804 h 3256180"/>
              <a:gd name="connsiteX23" fmla="*/ 403412 w 6481482"/>
              <a:gd name="connsiteY23" fmla="*/ 42333 h 3256180"/>
              <a:gd name="connsiteX24" fmla="*/ 255494 w 6481482"/>
              <a:gd name="connsiteY24" fmla="*/ 1992 h 3256180"/>
              <a:gd name="connsiteX25" fmla="*/ 94129 w 6481482"/>
              <a:gd name="connsiteY25" fmla="*/ 28886 h 3256180"/>
              <a:gd name="connsiteX26" fmla="*/ 0 w 6481482"/>
              <a:gd name="connsiteY26" fmla="*/ 217145 h 3256180"/>
              <a:gd name="connsiteX0" fmla="*/ 6481482 w 6481482"/>
              <a:gd name="connsiteY0" fmla="*/ 3256180 h 3256180"/>
              <a:gd name="connsiteX1" fmla="*/ 6037728 w 6481482"/>
              <a:gd name="connsiteY1" fmla="*/ 3108261 h 3256180"/>
              <a:gd name="connsiteX2" fmla="*/ 5634316 w 6481482"/>
              <a:gd name="connsiteY2" fmla="*/ 2866214 h 3256180"/>
              <a:gd name="connsiteX3" fmla="*/ 5230905 w 6481482"/>
              <a:gd name="connsiteY3" fmla="*/ 2825873 h 3256180"/>
              <a:gd name="connsiteX4" fmla="*/ 4814046 w 6481482"/>
              <a:gd name="connsiteY4" fmla="*/ 2664509 h 3256180"/>
              <a:gd name="connsiteX5" fmla="*/ 4424081 w 6481482"/>
              <a:gd name="connsiteY5" fmla="*/ 2570379 h 3256180"/>
              <a:gd name="connsiteX6" fmla="*/ 4168587 w 6481482"/>
              <a:gd name="connsiteY6" fmla="*/ 2422461 h 3256180"/>
              <a:gd name="connsiteX7" fmla="*/ 3953434 w 6481482"/>
              <a:gd name="connsiteY7" fmla="*/ 2126626 h 3256180"/>
              <a:gd name="connsiteX8" fmla="*/ 3523128 w 6481482"/>
              <a:gd name="connsiteY8" fmla="*/ 1938367 h 3256180"/>
              <a:gd name="connsiteX9" fmla="*/ 2420469 w 6481482"/>
              <a:gd name="connsiteY9" fmla="*/ 1992156 h 3256180"/>
              <a:gd name="connsiteX10" fmla="*/ 1896034 w 6481482"/>
              <a:gd name="connsiteY10" fmla="*/ 2153520 h 3256180"/>
              <a:gd name="connsiteX11" fmla="*/ 1559859 w 6481482"/>
              <a:gd name="connsiteY11" fmla="*/ 2153521 h 3256180"/>
              <a:gd name="connsiteX12" fmla="*/ 1452282 w 6481482"/>
              <a:gd name="connsiteY12" fmla="*/ 2153521 h 3256180"/>
              <a:gd name="connsiteX13" fmla="*/ 1116106 w 6481482"/>
              <a:gd name="connsiteY13" fmla="*/ 2234204 h 3256180"/>
              <a:gd name="connsiteX14" fmla="*/ 887506 w 6481482"/>
              <a:gd name="connsiteY14" fmla="*/ 2287992 h 3256180"/>
              <a:gd name="connsiteX15" fmla="*/ 699247 w 6481482"/>
              <a:gd name="connsiteY15" fmla="*/ 2314886 h 3256180"/>
              <a:gd name="connsiteX16" fmla="*/ 363070 w 6481482"/>
              <a:gd name="connsiteY16" fmla="*/ 2409015 h 3256180"/>
              <a:gd name="connsiteX17" fmla="*/ 134470 w 6481482"/>
              <a:gd name="connsiteY17" fmla="*/ 2314886 h 3256180"/>
              <a:gd name="connsiteX18" fmla="*/ 94129 w 6481482"/>
              <a:gd name="connsiteY18" fmla="*/ 2045945 h 3256180"/>
              <a:gd name="connsiteX19" fmla="*/ 228600 w 6481482"/>
              <a:gd name="connsiteY19" fmla="*/ 1400486 h 3256180"/>
              <a:gd name="connsiteX20" fmla="*/ 349623 w 6481482"/>
              <a:gd name="connsiteY20" fmla="*/ 660898 h 3256180"/>
              <a:gd name="connsiteX21" fmla="*/ 403412 w 6481482"/>
              <a:gd name="connsiteY21" fmla="*/ 257486 h 3256180"/>
              <a:gd name="connsiteX22" fmla="*/ 416859 w 6481482"/>
              <a:gd name="connsiteY22" fmla="*/ 176804 h 3256180"/>
              <a:gd name="connsiteX23" fmla="*/ 403412 w 6481482"/>
              <a:gd name="connsiteY23" fmla="*/ 42333 h 3256180"/>
              <a:gd name="connsiteX24" fmla="*/ 255494 w 6481482"/>
              <a:gd name="connsiteY24" fmla="*/ 1992 h 3256180"/>
              <a:gd name="connsiteX25" fmla="*/ 94129 w 6481482"/>
              <a:gd name="connsiteY25" fmla="*/ 28886 h 3256180"/>
              <a:gd name="connsiteX26" fmla="*/ 0 w 6481482"/>
              <a:gd name="connsiteY26" fmla="*/ 217145 h 3256180"/>
              <a:gd name="connsiteX0" fmla="*/ 6481482 w 6481482"/>
              <a:gd name="connsiteY0" fmla="*/ 3256180 h 3256180"/>
              <a:gd name="connsiteX1" fmla="*/ 6037728 w 6481482"/>
              <a:gd name="connsiteY1" fmla="*/ 3108261 h 3256180"/>
              <a:gd name="connsiteX2" fmla="*/ 5634316 w 6481482"/>
              <a:gd name="connsiteY2" fmla="*/ 2866214 h 3256180"/>
              <a:gd name="connsiteX3" fmla="*/ 5230905 w 6481482"/>
              <a:gd name="connsiteY3" fmla="*/ 2825873 h 3256180"/>
              <a:gd name="connsiteX4" fmla="*/ 4814046 w 6481482"/>
              <a:gd name="connsiteY4" fmla="*/ 2664509 h 3256180"/>
              <a:gd name="connsiteX5" fmla="*/ 4424081 w 6481482"/>
              <a:gd name="connsiteY5" fmla="*/ 2570379 h 3256180"/>
              <a:gd name="connsiteX6" fmla="*/ 4168587 w 6481482"/>
              <a:gd name="connsiteY6" fmla="*/ 2422461 h 3256180"/>
              <a:gd name="connsiteX7" fmla="*/ 3953434 w 6481482"/>
              <a:gd name="connsiteY7" fmla="*/ 2126626 h 3256180"/>
              <a:gd name="connsiteX8" fmla="*/ 3523128 w 6481482"/>
              <a:gd name="connsiteY8" fmla="*/ 1938367 h 3256180"/>
              <a:gd name="connsiteX9" fmla="*/ 2420469 w 6481482"/>
              <a:gd name="connsiteY9" fmla="*/ 1992156 h 3256180"/>
              <a:gd name="connsiteX10" fmla="*/ 1896034 w 6481482"/>
              <a:gd name="connsiteY10" fmla="*/ 2153520 h 3256180"/>
              <a:gd name="connsiteX11" fmla="*/ 1559859 w 6481482"/>
              <a:gd name="connsiteY11" fmla="*/ 2153521 h 3256180"/>
              <a:gd name="connsiteX12" fmla="*/ 1452282 w 6481482"/>
              <a:gd name="connsiteY12" fmla="*/ 2153521 h 3256180"/>
              <a:gd name="connsiteX13" fmla="*/ 1116106 w 6481482"/>
              <a:gd name="connsiteY13" fmla="*/ 2234204 h 3256180"/>
              <a:gd name="connsiteX14" fmla="*/ 887506 w 6481482"/>
              <a:gd name="connsiteY14" fmla="*/ 2287992 h 3256180"/>
              <a:gd name="connsiteX15" fmla="*/ 699247 w 6481482"/>
              <a:gd name="connsiteY15" fmla="*/ 2314886 h 3256180"/>
              <a:gd name="connsiteX16" fmla="*/ 363070 w 6481482"/>
              <a:gd name="connsiteY16" fmla="*/ 2409015 h 3256180"/>
              <a:gd name="connsiteX17" fmla="*/ 134470 w 6481482"/>
              <a:gd name="connsiteY17" fmla="*/ 2314886 h 3256180"/>
              <a:gd name="connsiteX18" fmla="*/ 94129 w 6481482"/>
              <a:gd name="connsiteY18" fmla="*/ 2045945 h 3256180"/>
              <a:gd name="connsiteX19" fmla="*/ 228600 w 6481482"/>
              <a:gd name="connsiteY19" fmla="*/ 1400486 h 3256180"/>
              <a:gd name="connsiteX20" fmla="*/ 349623 w 6481482"/>
              <a:gd name="connsiteY20" fmla="*/ 660898 h 3256180"/>
              <a:gd name="connsiteX21" fmla="*/ 403412 w 6481482"/>
              <a:gd name="connsiteY21" fmla="*/ 257486 h 3256180"/>
              <a:gd name="connsiteX22" fmla="*/ 416859 w 6481482"/>
              <a:gd name="connsiteY22" fmla="*/ 176804 h 3256180"/>
              <a:gd name="connsiteX23" fmla="*/ 403412 w 6481482"/>
              <a:gd name="connsiteY23" fmla="*/ 42333 h 3256180"/>
              <a:gd name="connsiteX24" fmla="*/ 255494 w 6481482"/>
              <a:gd name="connsiteY24" fmla="*/ 1992 h 3256180"/>
              <a:gd name="connsiteX25" fmla="*/ 94129 w 6481482"/>
              <a:gd name="connsiteY25" fmla="*/ 28886 h 3256180"/>
              <a:gd name="connsiteX26" fmla="*/ 0 w 6481482"/>
              <a:gd name="connsiteY26" fmla="*/ 217145 h 3256180"/>
              <a:gd name="connsiteX0" fmla="*/ 6481482 w 6481482"/>
              <a:gd name="connsiteY0" fmla="*/ 3256180 h 3256180"/>
              <a:gd name="connsiteX1" fmla="*/ 6037728 w 6481482"/>
              <a:gd name="connsiteY1" fmla="*/ 3108261 h 3256180"/>
              <a:gd name="connsiteX2" fmla="*/ 5634316 w 6481482"/>
              <a:gd name="connsiteY2" fmla="*/ 2866214 h 3256180"/>
              <a:gd name="connsiteX3" fmla="*/ 5230905 w 6481482"/>
              <a:gd name="connsiteY3" fmla="*/ 2825873 h 3256180"/>
              <a:gd name="connsiteX4" fmla="*/ 4814046 w 6481482"/>
              <a:gd name="connsiteY4" fmla="*/ 2664509 h 3256180"/>
              <a:gd name="connsiteX5" fmla="*/ 4424081 w 6481482"/>
              <a:gd name="connsiteY5" fmla="*/ 2570379 h 3256180"/>
              <a:gd name="connsiteX6" fmla="*/ 4168587 w 6481482"/>
              <a:gd name="connsiteY6" fmla="*/ 2422461 h 3256180"/>
              <a:gd name="connsiteX7" fmla="*/ 3913093 w 6481482"/>
              <a:gd name="connsiteY7" fmla="*/ 2126626 h 3256180"/>
              <a:gd name="connsiteX8" fmla="*/ 3523128 w 6481482"/>
              <a:gd name="connsiteY8" fmla="*/ 1938367 h 3256180"/>
              <a:gd name="connsiteX9" fmla="*/ 2420469 w 6481482"/>
              <a:gd name="connsiteY9" fmla="*/ 1992156 h 3256180"/>
              <a:gd name="connsiteX10" fmla="*/ 1896034 w 6481482"/>
              <a:gd name="connsiteY10" fmla="*/ 2153520 h 3256180"/>
              <a:gd name="connsiteX11" fmla="*/ 1559859 w 6481482"/>
              <a:gd name="connsiteY11" fmla="*/ 2153521 h 3256180"/>
              <a:gd name="connsiteX12" fmla="*/ 1452282 w 6481482"/>
              <a:gd name="connsiteY12" fmla="*/ 2153521 h 3256180"/>
              <a:gd name="connsiteX13" fmla="*/ 1116106 w 6481482"/>
              <a:gd name="connsiteY13" fmla="*/ 2234204 h 3256180"/>
              <a:gd name="connsiteX14" fmla="*/ 887506 w 6481482"/>
              <a:gd name="connsiteY14" fmla="*/ 2287992 h 3256180"/>
              <a:gd name="connsiteX15" fmla="*/ 699247 w 6481482"/>
              <a:gd name="connsiteY15" fmla="*/ 2314886 h 3256180"/>
              <a:gd name="connsiteX16" fmla="*/ 363070 w 6481482"/>
              <a:gd name="connsiteY16" fmla="*/ 2409015 h 3256180"/>
              <a:gd name="connsiteX17" fmla="*/ 134470 w 6481482"/>
              <a:gd name="connsiteY17" fmla="*/ 2314886 h 3256180"/>
              <a:gd name="connsiteX18" fmla="*/ 94129 w 6481482"/>
              <a:gd name="connsiteY18" fmla="*/ 2045945 h 3256180"/>
              <a:gd name="connsiteX19" fmla="*/ 228600 w 6481482"/>
              <a:gd name="connsiteY19" fmla="*/ 1400486 h 3256180"/>
              <a:gd name="connsiteX20" fmla="*/ 349623 w 6481482"/>
              <a:gd name="connsiteY20" fmla="*/ 660898 h 3256180"/>
              <a:gd name="connsiteX21" fmla="*/ 403412 w 6481482"/>
              <a:gd name="connsiteY21" fmla="*/ 257486 h 3256180"/>
              <a:gd name="connsiteX22" fmla="*/ 416859 w 6481482"/>
              <a:gd name="connsiteY22" fmla="*/ 176804 h 3256180"/>
              <a:gd name="connsiteX23" fmla="*/ 403412 w 6481482"/>
              <a:gd name="connsiteY23" fmla="*/ 42333 h 3256180"/>
              <a:gd name="connsiteX24" fmla="*/ 255494 w 6481482"/>
              <a:gd name="connsiteY24" fmla="*/ 1992 h 3256180"/>
              <a:gd name="connsiteX25" fmla="*/ 94129 w 6481482"/>
              <a:gd name="connsiteY25" fmla="*/ 28886 h 3256180"/>
              <a:gd name="connsiteX26" fmla="*/ 0 w 6481482"/>
              <a:gd name="connsiteY26" fmla="*/ 217145 h 325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481482" h="3256180">
                <a:moveTo>
                  <a:pt x="6481482" y="3256180"/>
                </a:moveTo>
                <a:cubicBezTo>
                  <a:pt x="6239435" y="3206874"/>
                  <a:pt x="6279775" y="3157567"/>
                  <a:pt x="6037728" y="3108261"/>
                </a:cubicBezTo>
                <a:cubicBezTo>
                  <a:pt x="5876363" y="3067920"/>
                  <a:pt x="5795681" y="2906555"/>
                  <a:pt x="5634316" y="2866214"/>
                </a:cubicBezTo>
                <a:cubicBezTo>
                  <a:pt x="5414681" y="2830355"/>
                  <a:pt x="5450540" y="2861732"/>
                  <a:pt x="5230905" y="2825873"/>
                </a:cubicBezTo>
                <a:cubicBezTo>
                  <a:pt x="5078505" y="2803461"/>
                  <a:pt x="4966446" y="2686921"/>
                  <a:pt x="4814046" y="2664509"/>
                </a:cubicBezTo>
                <a:cubicBezTo>
                  <a:pt x="4621305" y="2637615"/>
                  <a:pt x="4616822" y="2597273"/>
                  <a:pt x="4424081" y="2570379"/>
                </a:cubicBezTo>
                <a:cubicBezTo>
                  <a:pt x="4289610" y="2547967"/>
                  <a:pt x="4289611" y="2512109"/>
                  <a:pt x="4168587" y="2422461"/>
                </a:cubicBezTo>
                <a:cubicBezTo>
                  <a:pt x="3953434" y="2310403"/>
                  <a:pt x="4087905" y="2252132"/>
                  <a:pt x="3913093" y="2126626"/>
                </a:cubicBezTo>
                <a:cubicBezTo>
                  <a:pt x="3792069" y="2045944"/>
                  <a:pt x="3644152" y="1938367"/>
                  <a:pt x="3523128" y="1938367"/>
                </a:cubicBezTo>
                <a:cubicBezTo>
                  <a:pt x="3160057" y="1974226"/>
                  <a:pt x="2783540" y="1956297"/>
                  <a:pt x="2420469" y="1992156"/>
                </a:cubicBezTo>
                <a:cubicBezTo>
                  <a:pt x="2218763" y="2028015"/>
                  <a:pt x="2097740" y="2117661"/>
                  <a:pt x="1896034" y="2153520"/>
                </a:cubicBezTo>
                <a:lnTo>
                  <a:pt x="1559859" y="2153521"/>
                </a:lnTo>
                <a:cubicBezTo>
                  <a:pt x="1485900" y="2153521"/>
                  <a:pt x="1526241" y="2140074"/>
                  <a:pt x="1452282" y="2153521"/>
                </a:cubicBezTo>
                <a:cubicBezTo>
                  <a:pt x="1378323" y="2166968"/>
                  <a:pt x="1116106" y="2234204"/>
                  <a:pt x="1116106" y="2234204"/>
                </a:cubicBezTo>
                <a:cubicBezTo>
                  <a:pt x="1021977" y="2256616"/>
                  <a:pt x="956983" y="2274545"/>
                  <a:pt x="887506" y="2287992"/>
                </a:cubicBezTo>
                <a:cubicBezTo>
                  <a:pt x="818029" y="2301439"/>
                  <a:pt x="786653" y="2294716"/>
                  <a:pt x="699247" y="2314886"/>
                </a:cubicBezTo>
                <a:cubicBezTo>
                  <a:pt x="611841" y="2335057"/>
                  <a:pt x="457199" y="2409015"/>
                  <a:pt x="363070" y="2409015"/>
                </a:cubicBezTo>
                <a:cubicBezTo>
                  <a:pt x="268941" y="2409015"/>
                  <a:pt x="179293" y="2375398"/>
                  <a:pt x="134470" y="2314886"/>
                </a:cubicBezTo>
                <a:cubicBezTo>
                  <a:pt x="89646" y="2254374"/>
                  <a:pt x="78441" y="2198345"/>
                  <a:pt x="94129" y="2045945"/>
                </a:cubicBezTo>
                <a:cubicBezTo>
                  <a:pt x="109817" y="1893545"/>
                  <a:pt x="186018" y="1631327"/>
                  <a:pt x="228600" y="1400486"/>
                </a:cubicBezTo>
                <a:cubicBezTo>
                  <a:pt x="271182" y="1169645"/>
                  <a:pt x="320488" y="851398"/>
                  <a:pt x="349623" y="660898"/>
                </a:cubicBezTo>
                <a:cubicBezTo>
                  <a:pt x="378758" y="470398"/>
                  <a:pt x="392206" y="338168"/>
                  <a:pt x="403412" y="257486"/>
                </a:cubicBezTo>
                <a:cubicBezTo>
                  <a:pt x="414618" y="176804"/>
                  <a:pt x="416859" y="212663"/>
                  <a:pt x="416859" y="176804"/>
                </a:cubicBezTo>
                <a:cubicBezTo>
                  <a:pt x="416859" y="140945"/>
                  <a:pt x="430306" y="71468"/>
                  <a:pt x="403412" y="42333"/>
                </a:cubicBezTo>
                <a:cubicBezTo>
                  <a:pt x="376518" y="13198"/>
                  <a:pt x="307041" y="4233"/>
                  <a:pt x="255494" y="1992"/>
                </a:cubicBezTo>
                <a:cubicBezTo>
                  <a:pt x="203947" y="-249"/>
                  <a:pt x="136711" y="-6973"/>
                  <a:pt x="94129" y="28886"/>
                </a:cubicBezTo>
                <a:cubicBezTo>
                  <a:pt x="51547" y="64745"/>
                  <a:pt x="25773" y="140945"/>
                  <a:pt x="0" y="217145"/>
                </a:cubicBezTo>
              </a:path>
            </a:pathLst>
          </a:custGeom>
          <a:noFill/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Seta para a direita 12"/>
          <p:cNvSpPr/>
          <p:nvPr/>
        </p:nvSpPr>
        <p:spPr>
          <a:xfrm rot="10800000">
            <a:off x="5724128" y="3866220"/>
            <a:ext cx="360040" cy="250304"/>
          </a:xfrm>
          <a:prstGeom prst="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Seta para a direita 14"/>
          <p:cNvSpPr/>
          <p:nvPr/>
        </p:nvSpPr>
        <p:spPr>
          <a:xfrm rot="16702382">
            <a:off x="2935953" y="4058618"/>
            <a:ext cx="360040" cy="250304"/>
          </a:xfrm>
          <a:prstGeom prst="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Forma livre 5"/>
          <p:cNvSpPr/>
          <p:nvPr/>
        </p:nvSpPr>
        <p:spPr>
          <a:xfrm>
            <a:off x="13447" y="3939988"/>
            <a:ext cx="2353235" cy="1506071"/>
          </a:xfrm>
          <a:custGeom>
            <a:avLst/>
            <a:gdLst>
              <a:gd name="connsiteX0" fmla="*/ 2353235 w 2353235"/>
              <a:gd name="connsiteY0" fmla="*/ 0 h 1506071"/>
              <a:gd name="connsiteX1" fmla="*/ 2111188 w 2353235"/>
              <a:gd name="connsiteY1" fmla="*/ 457200 h 1506071"/>
              <a:gd name="connsiteX2" fmla="*/ 1882588 w 2353235"/>
              <a:gd name="connsiteY2" fmla="*/ 806824 h 1506071"/>
              <a:gd name="connsiteX3" fmla="*/ 1385047 w 2353235"/>
              <a:gd name="connsiteY3" fmla="*/ 1075765 h 1506071"/>
              <a:gd name="connsiteX4" fmla="*/ 806824 w 2353235"/>
              <a:gd name="connsiteY4" fmla="*/ 1250577 h 1506071"/>
              <a:gd name="connsiteX5" fmla="*/ 0 w 2353235"/>
              <a:gd name="connsiteY5" fmla="*/ 1506071 h 1506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235" h="1506071">
                <a:moveTo>
                  <a:pt x="2353235" y="0"/>
                </a:moveTo>
                <a:cubicBezTo>
                  <a:pt x="2271432" y="161364"/>
                  <a:pt x="2189629" y="322729"/>
                  <a:pt x="2111188" y="457200"/>
                </a:cubicBezTo>
                <a:cubicBezTo>
                  <a:pt x="2032747" y="591671"/>
                  <a:pt x="2003611" y="703730"/>
                  <a:pt x="1882588" y="806824"/>
                </a:cubicBezTo>
                <a:cubicBezTo>
                  <a:pt x="1761565" y="909918"/>
                  <a:pt x="1564341" y="1001806"/>
                  <a:pt x="1385047" y="1075765"/>
                </a:cubicBezTo>
                <a:cubicBezTo>
                  <a:pt x="1205753" y="1149724"/>
                  <a:pt x="806824" y="1250577"/>
                  <a:pt x="806824" y="1250577"/>
                </a:cubicBezTo>
                <a:lnTo>
                  <a:pt x="0" y="1506071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Seta para a direita 15"/>
          <p:cNvSpPr/>
          <p:nvPr/>
        </p:nvSpPr>
        <p:spPr>
          <a:xfrm rot="9918822">
            <a:off x="611560" y="5320907"/>
            <a:ext cx="360040" cy="25030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711430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4510" b="13128"/>
          <a:stretch/>
        </p:blipFill>
        <p:spPr>
          <a:xfrm>
            <a:off x="-1" y="1080000"/>
            <a:ext cx="9180513" cy="5778000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92365841"/>
              </p:ext>
            </p:extLst>
          </p:nvPr>
        </p:nvGraphicFramePr>
        <p:xfrm>
          <a:off x="0" y="0"/>
          <a:ext cx="9136800" cy="108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2040"/>
                <a:gridCol w="1728192"/>
                <a:gridCol w="360040"/>
                <a:gridCol w="1734928"/>
                <a:gridCol w="381600"/>
              </a:tblGrid>
              <a:tr h="360000">
                <a:tc rowSpan="3">
                  <a:txBody>
                    <a:bodyPr/>
                    <a:lstStyle/>
                    <a:p>
                      <a:pPr algn="l"/>
                      <a:r>
                        <a:rPr lang="pt-PT" sz="3200" b="1" dirty="0" smtClean="0">
                          <a:solidFill>
                            <a:schemeClr val="tx1"/>
                          </a:solidFill>
                        </a:rPr>
                        <a:t>DUATLO DA AMADORA</a:t>
                      </a:r>
                      <a:endParaRPr lang="pt-PT" sz="3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pt-PT" sz="2000" b="0" baseline="0" dirty="0" smtClean="0">
                          <a:solidFill>
                            <a:schemeClr val="tx1"/>
                          </a:solidFill>
                        </a:rPr>
                        <a:t>Prova Aberta</a:t>
                      </a:r>
                      <a:endParaRPr lang="pt-PT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dirty="0" smtClean="0"/>
                        <a:t>Ciclismo (8500m)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dirty="0" smtClean="0"/>
                        <a:t>Parque de Transição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4788024" y="2347744"/>
            <a:ext cx="72008" cy="434374"/>
          </a:xfrm>
          <a:prstGeom prst="rect">
            <a:avLst/>
          </a:pr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Seta para a direita 11"/>
          <p:cNvSpPr/>
          <p:nvPr/>
        </p:nvSpPr>
        <p:spPr>
          <a:xfrm rot="12642036">
            <a:off x="3081968" y="1964348"/>
            <a:ext cx="360040" cy="25030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Seta para a direita 15"/>
          <p:cNvSpPr/>
          <p:nvPr/>
        </p:nvSpPr>
        <p:spPr>
          <a:xfrm rot="3929690">
            <a:off x="764103" y="5009173"/>
            <a:ext cx="360040" cy="25030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7" name="Seta para a direita 16"/>
          <p:cNvSpPr/>
          <p:nvPr/>
        </p:nvSpPr>
        <p:spPr>
          <a:xfrm rot="18234176">
            <a:off x="3555597" y="5755319"/>
            <a:ext cx="360040" cy="25030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9" name="Seta para a direita 18"/>
          <p:cNvSpPr/>
          <p:nvPr/>
        </p:nvSpPr>
        <p:spPr>
          <a:xfrm rot="2167762">
            <a:off x="3109386" y="3181075"/>
            <a:ext cx="360040" cy="25030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CaixaDeTexto 20"/>
          <p:cNvSpPr txBox="1"/>
          <p:nvPr/>
        </p:nvSpPr>
        <p:spPr>
          <a:xfrm>
            <a:off x="4854007" y="3205838"/>
            <a:ext cx="564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2X</a:t>
            </a:r>
            <a:endParaRPr lang="pt-PT" sz="28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5639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72" r="14511" b="13128"/>
          <a:stretch/>
        </p:blipFill>
        <p:spPr>
          <a:xfrm>
            <a:off x="0" y="1124744"/>
            <a:ext cx="9180513" cy="5733256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0" y="0"/>
          <a:ext cx="9136800" cy="1102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2040"/>
                <a:gridCol w="1728192"/>
                <a:gridCol w="360040"/>
                <a:gridCol w="1734928"/>
                <a:gridCol w="381600"/>
              </a:tblGrid>
              <a:tr h="360000">
                <a:tc rowSpan="3">
                  <a:txBody>
                    <a:bodyPr/>
                    <a:lstStyle/>
                    <a:p>
                      <a:pPr algn="l"/>
                      <a:r>
                        <a:rPr lang="pt-PT" sz="3200" b="1" dirty="0" smtClean="0">
                          <a:solidFill>
                            <a:schemeClr val="tx1"/>
                          </a:solidFill>
                        </a:rPr>
                        <a:t>DUATLO DA AMADORA</a:t>
                      </a:r>
                      <a:endParaRPr lang="pt-PT" sz="3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pt-PT" sz="2000" b="0" baseline="0" dirty="0" smtClean="0">
                          <a:solidFill>
                            <a:schemeClr val="tx1"/>
                          </a:solidFill>
                        </a:rPr>
                        <a:t>Prova Aberta</a:t>
                      </a:r>
                      <a:endParaRPr lang="pt-PT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Voltas</a:t>
                      </a:r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dirty="0" smtClean="0"/>
                        <a:t>Parque de Transição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dirty="0" smtClean="0"/>
                        <a:t>Final do Ciclismo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baseline="0" dirty="0" smtClean="0"/>
                        <a:t>Início da 2ª Corrida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ângulo 13"/>
          <p:cNvSpPr/>
          <p:nvPr/>
        </p:nvSpPr>
        <p:spPr>
          <a:xfrm rot="697125">
            <a:off x="2344542" y="2470038"/>
            <a:ext cx="437293" cy="1511877"/>
          </a:xfrm>
          <a:custGeom>
            <a:avLst/>
            <a:gdLst>
              <a:gd name="connsiteX0" fmla="*/ 0 w 422932"/>
              <a:gd name="connsiteY0" fmla="*/ 0 h 1506461"/>
              <a:gd name="connsiteX1" fmla="*/ 422932 w 422932"/>
              <a:gd name="connsiteY1" fmla="*/ 0 h 1506461"/>
              <a:gd name="connsiteX2" fmla="*/ 422932 w 422932"/>
              <a:gd name="connsiteY2" fmla="*/ 1506461 h 1506461"/>
              <a:gd name="connsiteX3" fmla="*/ 0 w 422932"/>
              <a:gd name="connsiteY3" fmla="*/ 1506461 h 1506461"/>
              <a:gd name="connsiteX4" fmla="*/ 0 w 422932"/>
              <a:gd name="connsiteY4" fmla="*/ 0 h 1506461"/>
              <a:gd name="connsiteX0" fmla="*/ 0 w 422932"/>
              <a:gd name="connsiteY0" fmla="*/ 2339 h 1508800"/>
              <a:gd name="connsiteX1" fmla="*/ 367539 w 422932"/>
              <a:gd name="connsiteY1" fmla="*/ 0 h 1508800"/>
              <a:gd name="connsiteX2" fmla="*/ 422932 w 422932"/>
              <a:gd name="connsiteY2" fmla="*/ 1508800 h 1508800"/>
              <a:gd name="connsiteX3" fmla="*/ 0 w 422932"/>
              <a:gd name="connsiteY3" fmla="*/ 1508800 h 1508800"/>
              <a:gd name="connsiteX4" fmla="*/ 0 w 422932"/>
              <a:gd name="connsiteY4" fmla="*/ 2339 h 1508800"/>
              <a:gd name="connsiteX0" fmla="*/ 44561 w 422932"/>
              <a:gd name="connsiteY0" fmla="*/ 0 h 1556808"/>
              <a:gd name="connsiteX1" fmla="*/ 367539 w 422932"/>
              <a:gd name="connsiteY1" fmla="*/ 48008 h 1556808"/>
              <a:gd name="connsiteX2" fmla="*/ 422932 w 422932"/>
              <a:gd name="connsiteY2" fmla="*/ 1556808 h 1556808"/>
              <a:gd name="connsiteX3" fmla="*/ 0 w 422932"/>
              <a:gd name="connsiteY3" fmla="*/ 1556808 h 1556808"/>
              <a:gd name="connsiteX4" fmla="*/ 44561 w 422932"/>
              <a:gd name="connsiteY4" fmla="*/ 0 h 1556808"/>
              <a:gd name="connsiteX0" fmla="*/ 48105 w 422932"/>
              <a:gd name="connsiteY0" fmla="*/ 10135 h 1508800"/>
              <a:gd name="connsiteX1" fmla="*/ 367539 w 422932"/>
              <a:gd name="connsiteY1" fmla="*/ 0 h 1508800"/>
              <a:gd name="connsiteX2" fmla="*/ 422932 w 422932"/>
              <a:gd name="connsiteY2" fmla="*/ 1508800 h 1508800"/>
              <a:gd name="connsiteX3" fmla="*/ 0 w 422932"/>
              <a:gd name="connsiteY3" fmla="*/ 1508800 h 1508800"/>
              <a:gd name="connsiteX4" fmla="*/ 48105 w 422932"/>
              <a:gd name="connsiteY4" fmla="*/ 10135 h 1508800"/>
              <a:gd name="connsiteX0" fmla="*/ 48105 w 371162"/>
              <a:gd name="connsiteY0" fmla="*/ 10135 h 1511877"/>
              <a:gd name="connsiteX1" fmla="*/ 367539 w 371162"/>
              <a:gd name="connsiteY1" fmla="*/ 0 h 1511877"/>
              <a:gd name="connsiteX2" fmla="*/ 371162 w 371162"/>
              <a:gd name="connsiteY2" fmla="*/ 1511877 h 1511877"/>
              <a:gd name="connsiteX3" fmla="*/ 0 w 371162"/>
              <a:gd name="connsiteY3" fmla="*/ 1508800 h 1511877"/>
              <a:gd name="connsiteX4" fmla="*/ 48105 w 371162"/>
              <a:gd name="connsiteY4" fmla="*/ 10135 h 1511877"/>
              <a:gd name="connsiteX0" fmla="*/ 33135 w 356192"/>
              <a:gd name="connsiteY0" fmla="*/ 10135 h 1511877"/>
              <a:gd name="connsiteX1" fmla="*/ 352569 w 356192"/>
              <a:gd name="connsiteY1" fmla="*/ 0 h 1511877"/>
              <a:gd name="connsiteX2" fmla="*/ 356192 w 356192"/>
              <a:gd name="connsiteY2" fmla="*/ 1511877 h 1511877"/>
              <a:gd name="connsiteX3" fmla="*/ 0 w 356192"/>
              <a:gd name="connsiteY3" fmla="*/ 1490212 h 1511877"/>
              <a:gd name="connsiteX4" fmla="*/ 33135 w 356192"/>
              <a:gd name="connsiteY4" fmla="*/ 10135 h 1511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192" h="1511877">
                <a:moveTo>
                  <a:pt x="33135" y="10135"/>
                </a:moveTo>
                <a:lnTo>
                  <a:pt x="352569" y="0"/>
                </a:lnTo>
                <a:cubicBezTo>
                  <a:pt x="353777" y="503959"/>
                  <a:pt x="354984" y="1007918"/>
                  <a:pt x="356192" y="1511877"/>
                </a:cubicBezTo>
                <a:lnTo>
                  <a:pt x="0" y="1490212"/>
                </a:lnTo>
                <a:lnTo>
                  <a:pt x="33135" y="10135"/>
                </a:lnTo>
                <a:close/>
              </a:path>
            </a:pathLst>
          </a:cu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4" name="Seta para a direita 13"/>
          <p:cNvSpPr/>
          <p:nvPr/>
        </p:nvSpPr>
        <p:spPr>
          <a:xfrm rot="181475">
            <a:off x="6018512" y="5487609"/>
            <a:ext cx="360040" cy="250304"/>
          </a:xfrm>
          <a:prstGeom prst="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Seta para a direita 15"/>
          <p:cNvSpPr/>
          <p:nvPr/>
        </p:nvSpPr>
        <p:spPr>
          <a:xfrm rot="16200000">
            <a:off x="3292996" y="5716116"/>
            <a:ext cx="360040" cy="25030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Forma livre 8"/>
          <p:cNvSpPr/>
          <p:nvPr/>
        </p:nvSpPr>
        <p:spPr>
          <a:xfrm>
            <a:off x="2407024" y="3953435"/>
            <a:ext cx="6790764" cy="1939365"/>
          </a:xfrm>
          <a:custGeom>
            <a:avLst/>
            <a:gdLst>
              <a:gd name="connsiteX0" fmla="*/ 0 w 6790764"/>
              <a:gd name="connsiteY0" fmla="*/ 0 h 1939365"/>
              <a:gd name="connsiteX1" fmla="*/ 80682 w 6790764"/>
              <a:gd name="connsiteY1" fmla="*/ 147918 h 1939365"/>
              <a:gd name="connsiteX2" fmla="*/ 242047 w 6790764"/>
              <a:gd name="connsiteY2" fmla="*/ 255494 h 1939365"/>
              <a:gd name="connsiteX3" fmla="*/ 349623 w 6790764"/>
              <a:gd name="connsiteY3" fmla="*/ 484094 h 1939365"/>
              <a:gd name="connsiteX4" fmla="*/ 564776 w 6790764"/>
              <a:gd name="connsiteY4" fmla="*/ 900953 h 1939365"/>
              <a:gd name="connsiteX5" fmla="*/ 833717 w 6790764"/>
              <a:gd name="connsiteY5" fmla="*/ 1048871 h 1939365"/>
              <a:gd name="connsiteX6" fmla="*/ 1021976 w 6790764"/>
              <a:gd name="connsiteY6" fmla="*/ 1210236 h 1939365"/>
              <a:gd name="connsiteX7" fmla="*/ 1317811 w 6790764"/>
              <a:gd name="connsiteY7" fmla="*/ 1425389 h 1939365"/>
              <a:gd name="connsiteX8" fmla="*/ 1842247 w 6790764"/>
              <a:gd name="connsiteY8" fmla="*/ 1559859 h 1939365"/>
              <a:gd name="connsiteX9" fmla="*/ 3146611 w 6790764"/>
              <a:gd name="connsiteY9" fmla="*/ 1855694 h 1939365"/>
              <a:gd name="connsiteX10" fmla="*/ 4504764 w 6790764"/>
              <a:gd name="connsiteY10" fmla="*/ 1896036 h 1939365"/>
              <a:gd name="connsiteX11" fmla="*/ 5392270 w 6790764"/>
              <a:gd name="connsiteY11" fmla="*/ 1936377 h 1939365"/>
              <a:gd name="connsiteX12" fmla="*/ 6212541 w 6790764"/>
              <a:gd name="connsiteY12" fmla="*/ 1936377 h 1939365"/>
              <a:gd name="connsiteX13" fmla="*/ 6790764 w 6790764"/>
              <a:gd name="connsiteY13" fmla="*/ 1936377 h 1939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790764" h="1939365">
                <a:moveTo>
                  <a:pt x="0" y="0"/>
                </a:moveTo>
                <a:cubicBezTo>
                  <a:pt x="20170" y="52668"/>
                  <a:pt x="40341" y="105336"/>
                  <a:pt x="80682" y="147918"/>
                </a:cubicBezTo>
                <a:cubicBezTo>
                  <a:pt x="121023" y="190500"/>
                  <a:pt x="197224" y="199465"/>
                  <a:pt x="242047" y="255494"/>
                </a:cubicBezTo>
                <a:cubicBezTo>
                  <a:pt x="286871" y="311523"/>
                  <a:pt x="295835" y="376518"/>
                  <a:pt x="349623" y="484094"/>
                </a:cubicBezTo>
                <a:cubicBezTo>
                  <a:pt x="403411" y="591670"/>
                  <a:pt x="484094" y="806824"/>
                  <a:pt x="564776" y="900953"/>
                </a:cubicBezTo>
                <a:cubicBezTo>
                  <a:pt x="645458" y="995082"/>
                  <a:pt x="757517" y="997324"/>
                  <a:pt x="833717" y="1048871"/>
                </a:cubicBezTo>
                <a:cubicBezTo>
                  <a:pt x="909917" y="1100418"/>
                  <a:pt x="941294" y="1147483"/>
                  <a:pt x="1021976" y="1210236"/>
                </a:cubicBezTo>
                <a:cubicBezTo>
                  <a:pt x="1102658" y="1272989"/>
                  <a:pt x="1181099" y="1367119"/>
                  <a:pt x="1317811" y="1425389"/>
                </a:cubicBezTo>
                <a:cubicBezTo>
                  <a:pt x="1454523" y="1483659"/>
                  <a:pt x="1842247" y="1559859"/>
                  <a:pt x="1842247" y="1559859"/>
                </a:cubicBezTo>
                <a:cubicBezTo>
                  <a:pt x="2147047" y="1631577"/>
                  <a:pt x="2702858" y="1799665"/>
                  <a:pt x="3146611" y="1855694"/>
                </a:cubicBezTo>
                <a:cubicBezTo>
                  <a:pt x="3590364" y="1911723"/>
                  <a:pt x="4504764" y="1896036"/>
                  <a:pt x="4504764" y="1896036"/>
                </a:cubicBezTo>
                <a:cubicBezTo>
                  <a:pt x="4879040" y="1909483"/>
                  <a:pt x="5107641" y="1929654"/>
                  <a:pt x="5392270" y="1936377"/>
                </a:cubicBezTo>
                <a:cubicBezTo>
                  <a:pt x="5676899" y="1943100"/>
                  <a:pt x="6212541" y="1936377"/>
                  <a:pt x="6212541" y="1936377"/>
                </a:cubicBezTo>
                <a:lnTo>
                  <a:pt x="6790764" y="1936377"/>
                </a:lnTo>
              </a:path>
            </a:pathLst>
          </a:custGeom>
          <a:noFill/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Forma livre 1"/>
          <p:cNvSpPr/>
          <p:nvPr/>
        </p:nvSpPr>
        <p:spPr>
          <a:xfrm>
            <a:off x="-13447" y="5064876"/>
            <a:ext cx="2918012" cy="448418"/>
          </a:xfrm>
          <a:custGeom>
            <a:avLst/>
            <a:gdLst>
              <a:gd name="connsiteX0" fmla="*/ 2918012 w 2918012"/>
              <a:gd name="connsiteY0" fmla="*/ 233265 h 448418"/>
              <a:gd name="connsiteX1" fmla="*/ 2124635 w 2918012"/>
              <a:gd name="connsiteY1" fmla="*/ 4665 h 448418"/>
              <a:gd name="connsiteX2" fmla="*/ 1277471 w 2918012"/>
              <a:gd name="connsiteY2" fmla="*/ 98795 h 448418"/>
              <a:gd name="connsiteX3" fmla="*/ 739588 w 2918012"/>
              <a:gd name="connsiteY3" fmla="*/ 327395 h 448418"/>
              <a:gd name="connsiteX4" fmla="*/ 0 w 2918012"/>
              <a:gd name="connsiteY4" fmla="*/ 448418 h 448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8012" h="448418">
                <a:moveTo>
                  <a:pt x="2918012" y="233265"/>
                </a:moveTo>
                <a:cubicBezTo>
                  <a:pt x="2658035" y="130171"/>
                  <a:pt x="2398058" y="27077"/>
                  <a:pt x="2124635" y="4665"/>
                </a:cubicBezTo>
                <a:cubicBezTo>
                  <a:pt x="1851212" y="-17747"/>
                  <a:pt x="1508312" y="45007"/>
                  <a:pt x="1277471" y="98795"/>
                </a:cubicBezTo>
                <a:cubicBezTo>
                  <a:pt x="1046630" y="152583"/>
                  <a:pt x="952500" y="269125"/>
                  <a:pt x="739588" y="327395"/>
                </a:cubicBezTo>
                <a:cubicBezTo>
                  <a:pt x="526676" y="385665"/>
                  <a:pt x="263338" y="417041"/>
                  <a:pt x="0" y="448418"/>
                </a:cubicBezTo>
              </a:path>
            </a:pathLst>
          </a:cu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Forma livre 9"/>
          <p:cNvSpPr/>
          <p:nvPr/>
        </p:nvSpPr>
        <p:spPr>
          <a:xfrm>
            <a:off x="2039471" y="1892754"/>
            <a:ext cx="1178858" cy="4924904"/>
          </a:xfrm>
          <a:custGeom>
            <a:avLst/>
            <a:gdLst>
              <a:gd name="connsiteX0" fmla="*/ 690282 w 1178858"/>
              <a:gd name="connsiteY0" fmla="*/ 600636 h 4970930"/>
              <a:gd name="connsiteX1" fmla="*/ 932329 w 1178858"/>
              <a:gd name="connsiteY1" fmla="*/ 358589 h 4970930"/>
              <a:gd name="connsiteX2" fmla="*/ 878541 w 1178858"/>
              <a:gd name="connsiteY2" fmla="*/ 89647 h 4970930"/>
              <a:gd name="connsiteX3" fmla="*/ 542364 w 1178858"/>
              <a:gd name="connsiteY3" fmla="*/ 35859 h 4970930"/>
              <a:gd name="connsiteX4" fmla="*/ 434788 w 1178858"/>
              <a:gd name="connsiteY4" fmla="*/ 304800 h 4970930"/>
              <a:gd name="connsiteX5" fmla="*/ 461682 w 1178858"/>
              <a:gd name="connsiteY5" fmla="*/ 519953 h 4970930"/>
              <a:gd name="connsiteX6" fmla="*/ 44823 w 1178858"/>
              <a:gd name="connsiteY6" fmla="*/ 2335306 h 4970930"/>
              <a:gd name="connsiteX7" fmla="*/ 192741 w 1178858"/>
              <a:gd name="connsiteY7" fmla="*/ 2859742 h 4970930"/>
              <a:gd name="connsiteX8" fmla="*/ 932329 w 1178858"/>
              <a:gd name="connsiteY8" fmla="*/ 3464859 h 4970930"/>
              <a:gd name="connsiteX9" fmla="*/ 1160929 w 1178858"/>
              <a:gd name="connsiteY9" fmla="*/ 4312024 h 4970930"/>
              <a:gd name="connsiteX10" fmla="*/ 1039905 w 1178858"/>
              <a:gd name="connsiteY10" fmla="*/ 4970930 h 4970930"/>
              <a:gd name="connsiteX0" fmla="*/ 690282 w 1178858"/>
              <a:gd name="connsiteY0" fmla="*/ 600636 h 4970930"/>
              <a:gd name="connsiteX1" fmla="*/ 932329 w 1178858"/>
              <a:gd name="connsiteY1" fmla="*/ 358589 h 4970930"/>
              <a:gd name="connsiteX2" fmla="*/ 878541 w 1178858"/>
              <a:gd name="connsiteY2" fmla="*/ 89647 h 4970930"/>
              <a:gd name="connsiteX3" fmla="*/ 542364 w 1178858"/>
              <a:gd name="connsiteY3" fmla="*/ 35859 h 4970930"/>
              <a:gd name="connsiteX4" fmla="*/ 434788 w 1178858"/>
              <a:gd name="connsiteY4" fmla="*/ 304800 h 4970930"/>
              <a:gd name="connsiteX5" fmla="*/ 461682 w 1178858"/>
              <a:gd name="connsiteY5" fmla="*/ 519953 h 4970930"/>
              <a:gd name="connsiteX6" fmla="*/ 44823 w 1178858"/>
              <a:gd name="connsiteY6" fmla="*/ 2335306 h 4970930"/>
              <a:gd name="connsiteX7" fmla="*/ 192741 w 1178858"/>
              <a:gd name="connsiteY7" fmla="*/ 2859742 h 4970930"/>
              <a:gd name="connsiteX8" fmla="*/ 932329 w 1178858"/>
              <a:gd name="connsiteY8" fmla="*/ 3464859 h 4970930"/>
              <a:gd name="connsiteX9" fmla="*/ 1160929 w 1178858"/>
              <a:gd name="connsiteY9" fmla="*/ 4312024 h 4970930"/>
              <a:gd name="connsiteX10" fmla="*/ 1039905 w 1178858"/>
              <a:gd name="connsiteY10" fmla="*/ 4970930 h 4970930"/>
              <a:gd name="connsiteX0" fmla="*/ 690282 w 1178858"/>
              <a:gd name="connsiteY0" fmla="*/ 600636 h 4970930"/>
              <a:gd name="connsiteX1" fmla="*/ 932329 w 1178858"/>
              <a:gd name="connsiteY1" fmla="*/ 358589 h 4970930"/>
              <a:gd name="connsiteX2" fmla="*/ 878541 w 1178858"/>
              <a:gd name="connsiteY2" fmla="*/ 89647 h 4970930"/>
              <a:gd name="connsiteX3" fmla="*/ 542364 w 1178858"/>
              <a:gd name="connsiteY3" fmla="*/ 35859 h 4970930"/>
              <a:gd name="connsiteX4" fmla="*/ 434788 w 1178858"/>
              <a:gd name="connsiteY4" fmla="*/ 304800 h 4970930"/>
              <a:gd name="connsiteX5" fmla="*/ 461682 w 1178858"/>
              <a:gd name="connsiteY5" fmla="*/ 519953 h 4970930"/>
              <a:gd name="connsiteX6" fmla="*/ 44823 w 1178858"/>
              <a:gd name="connsiteY6" fmla="*/ 2335306 h 4970930"/>
              <a:gd name="connsiteX7" fmla="*/ 192741 w 1178858"/>
              <a:gd name="connsiteY7" fmla="*/ 2859742 h 4970930"/>
              <a:gd name="connsiteX8" fmla="*/ 932329 w 1178858"/>
              <a:gd name="connsiteY8" fmla="*/ 3464859 h 4970930"/>
              <a:gd name="connsiteX9" fmla="*/ 1160929 w 1178858"/>
              <a:gd name="connsiteY9" fmla="*/ 4312024 h 4970930"/>
              <a:gd name="connsiteX10" fmla="*/ 1039905 w 1178858"/>
              <a:gd name="connsiteY10" fmla="*/ 4970930 h 4970930"/>
              <a:gd name="connsiteX0" fmla="*/ 690282 w 1178858"/>
              <a:gd name="connsiteY0" fmla="*/ 683151 h 5053445"/>
              <a:gd name="connsiteX1" fmla="*/ 932329 w 1178858"/>
              <a:gd name="connsiteY1" fmla="*/ 441104 h 5053445"/>
              <a:gd name="connsiteX2" fmla="*/ 878541 w 1178858"/>
              <a:gd name="connsiteY2" fmla="*/ 172162 h 5053445"/>
              <a:gd name="connsiteX3" fmla="*/ 542364 w 1178858"/>
              <a:gd name="connsiteY3" fmla="*/ 118374 h 5053445"/>
              <a:gd name="connsiteX4" fmla="*/ 434788 w 1178858"/>
              <a:gd name="connsiteY4" fmla="*/ 387315 h 5053445"/>
              <a:gd name="connsiteX5" fmla="*/ 461682 w 1178858"/>
              <a:gd name="connsiteY5" fmla="*/ 602468 h 5053445"/>
              <a:gd name="connsiteX6" fmla="*/ 44823 w 1178858"/>
              <a:gd name="connsiteY6" fmla="*/ 2417821 h 5053445"/>
              <a:gd name="connsiteX7" fmla="*/ 192741 w 1178858"/>
              <a:gd name="connsiteY7" fmla="*/ 2942257 h 5053445"/>
              <a:gd name="connsiteX8" fmla="*/ 932329 w 1178858"/>
              <a:gd name="connsiteY8" fmla="*/ 3547374 h 5053445"/>
              <a:gd name="connsiteX9" fmla="*/ 1160929 w 1178858"/>
              <a:gd name="connsiteY9" fmla="*/ 4394539 h 5053445"/>
              <a:gd name="connsiteX10" fmla="*/ 1039905 w 1178858"/>
              <a:gd name="connsiteY10" fmla="*/ 5053445 h 5053445"/>
              <a:gd name="connsiteX0" fmla="*/ 690282 w 1178858"/>
              <a:gd name="connsiteY0" fmla="*/ 683151 h 5053445"/>
              <a:gd name="connsiteX1" fmla="*/ 932329 w 1178858"/>
              <a:gd name="connsiteY1" fmla="*/ 441104 h 5053445"/>
              <a:gd name="connsiteX2" fmla="*/ 878541 w 1178858"/>
              <a:gd name="connsiteY2" fmla="*/ 172162 h 5053445"/>
              <a:gd name="connsiteX3" fmla="*/ 542364 w 1178858"/>
              <a:gd name="connsiteY3" fmla="*/ 118374 h 5053445"/>
              <a:gd name="connsiteX4" fmla="*/ 434788 w 1178858"/>
              <a:gd name="connsiteY4" fmla="*/ 387315 h 5053445"/>
              <a:gd name="connsiteX5" fmla="*/ 461682 w 1178858"/>
              <a:gd name="connsiteY5" fmla="*/ 602468 h 5053445"/>
              <a:gd name="connsiteX6" fmla="*/ 44823 w 1178858"/>
              <a:gd name="connsiteY6" fmla="*/ 2417821 h 5053445"/>
              <a:gd name="connsiteX7" fmla="*/ 192741 w 1178858"/>
              <a:gd name="connsiteY7" fmla="*/ 2942257 h 5053445"/>
              <a:gd name="connsiteX8" fmla="*/ 932329 w 1178858"/>
              <a:gd name="connsiteY8" fmla="*/ 3547374 h 5053445"/>
              <a:gd name="connsiteX9" fmla="*/ 1160929 w 1178858"/>
              <a:gd name="connsiteY9" fmla="*/ 4394539 h 5053445"/>
              <a:gd name="connsiteX10" fmla="*/ 1039905 w 1178858"/>
              <a:gd name="connsiteY10" fmla="*/ 5053445 h 5053445"/>
              <a:gd name="connsiteX0" fmla="*/ 690282 w 1178858"/>
              <a:gd name="connsiteY0" fmla="*/ 701823 h 5072117"/>
              <a:gd name="connsiteX1" fmla="*/ 932329 w 1178858"/>
              <a:gd name="connsiteY1" fmla="*/ 459776 h 5072117"/>
              <a:gd name="connsiteX2" fmla="*/ 878541 w 1178858"/>
              <a:gd name="connsiteY2" fmla="*/ 190834 h 5072117"/>
              <a:gd name="connsiteX3" fmla="*/ 542364 w 1178858"/>
              <a:gd name="connsiteY3" fmla="*/ 137046 h 5072117"/>
              <a:gd name="connsiteX4" fmla="*/ 156265 w 1178858"/>
              <a:gd name="connsiteY4" fmla="*/ 387315 h 5072117"/>
              <a:gd name="connsiteX5" fmla="*/ 461682 w 1178858"/>
              <a:gd name="connsiteY5" fmla="*/ 621140 h 5072117"/>
              <a:gd name="connsiteX6" fmla="*/ 44823 w 1178858"/>
              <a:gd name="connsiteY6" fmla="*/ 2436493 h 5072117"/>
              <a:gd name="connsiteX7" fmla="*/ 192741 w 1178858"/>
              <a:gd name="connsiteY7" fmla="*/ 2960929 h 5072117"/>
              <a:gd name="connsiteX8" fmla="*/ 932329 w 1178858"/>
              <a:gd name="connsiteY8" fmla="*/ 3566046 h 5072117"/>
              <a:gd name="connsiteX9" fmla="*/ 1160929 w 1178858"/>
              <a:gd name="connsiteY9" fmla="*/ 4413211 h 5072117"/>
              <a:gd name="connsiteX10" fmla="*/ 1039905 w 1178858"/>
              <a:gd name="connsiteY10" fmla="*/ 5072117 h 5072117"/>
              <a:gd name="connsiteX0" fmla="*/ 690282 w 1178858"/>
              <a:gd name="connsiteY0" fmla="*/ 636495 h 5006789"/>
              <a:gd name="connsiteX1" fmla="*/ 932329 w 1178858"/>
              <a:gd name="connsiteY1" fmla="*/ 394448 h 5006789"/>
              <a:gd name="connsiteX2" fmla="*/ 878541 w 1178858"/>
              <a:gd name="connsiteY2" fmla="*/ 125506 h 5006789"/>
              <a:gd name="connsiteX3" fmla="*/ 542364 w 1178858"/>
              <a:gd name="connsiteY3" fmla="*/ 71718 h 5006789"/>
              <a:gd name="connsiteX4" fmla="*/ 461682 w 1178858"/>
              <a:gd name="connsiteY4" fmla="*/ 555812 h 5006789"/>
              <a:gd name="connsiteX5" fmla="*/ 44823 w 1178858"/>
              <a:gd name="connsiteY5" fmla="*/ 2371165 h 5006789"/>
              <a:gd name="connsiteX6" fmla="*/ 192741 w 1178858"/>
              <a:gd name="connsiteY6" fmla="*/ 2895601 h 5006789"/>
              <a:gd name="connsiteX7" fmla="*/ 932329 w 1178858"/>
              <a:gd name="connsiteY7" fmla="*/ 3500718 h 5006789"/>
              <a:gd name="connsiteX8" fmla="*/ 1160929 w 1178858"/>
              <a:gd name="connsiteY8" fmla="*/ 4347883 h 5006789"/>
              <a:gd name="connsiteX9" fmla="*/ 1039905 w 1178858"/>
              <a:gd name="connsiteY9" fmla="*/ 5006789 h 5006789"/>
              <a:gd name="connsiteX0" fmla="*/ 690282 w 1178858"/>
              <a:gd name="connsiteY0" fmla="*/ 535067 h 4905361"/>
              <a:gd name="connsiteX1" fmla="*/ 932329 w 1178858"/>
              <a:gd name="connsiteY1" fmla="*/ 293020 h 4905361"/>
              <a:gd name="connsiteX2" fmla="*/ 878541 w 1178858"/>
              <a:gd name="connsiteY2" fmla="*/ 24078 h 4905361"/>
              <a:gd name="connsiteX3" fmla="*/ 516305 w 1178858"/>
              <a:gd name="connsiteY3" fmla="*/ 148551 h 4905361"/>
              <a:gd name="connsiteX4" fmla="*/ 461682 w 1178858"/>
              <a:gd name="connsiteY4" fmla="*/ 454384 h 4905361"/>
              <a:gd name="connsiteX5" fmla="*/ 44823 w 1178858"/>
              <a:gd name="connsiteY5" fmla="*/ 2269737 h 4905361"/>
              <a:gd name="connsiteX6" fmla="*/ 192741 w 1178858"/>
              <a:gd name="connsiteY6" fmla="*/ 2794173 h 4905361"/>
              <a:gd name="connsiteX7" fmla="*/ 932329 w 1178858"/>
              <a:gd name="connsiteY7" fmla="*/ 3399290 h 4905361"/>
              <a:gd name="connsiteX8" fmla="*/ 1160929 w 1178858"/>
              <a:gd name="connsiteY8" fmla="*/ 4246455 h 4905361"/>
              <a:gd name="connsiteX9" fmla="*/ 1039905 w 1178858"/>
              <a:gd name="connsiteY9" fmla="*/ 4905361 h 4905361"/>
              <a:gd name="connsiteX0" fmla="*/ 690282 w 1178858"/>
              <a:gd name="connsiteY0" fmla="*/ 554610 h 4924904"/>
              <a:gd name="connsiteX1" fmla="*/ 932329 w 1178858"/>
              <a:gd name="connsiteY1" fmla="*/ 312563 h 4924904"/>
              <a:gd name="connsiteX2" fmla="*/ 732329 w 1178858"/>
              <a:gd name="connsiteY2" fmla="*/ 24078 h 4924904"/>
              <a:gd name="connsiteX3" fmla="*/ 516305 w 1178858"/>
              <a:gd name="connsiteY3" fmla="*/ 168094 h 4924904"/>
              <a:gd name="connsiteX4" fmla="*/ 461682 w 1178858"/>
              <a:gd name="connsiteY4" fmla="*/ 473927 h 4924904"/>
              <a:gd name="connsiteX5" fmla="*/ 44823 w 1178858"/>
              <a:gd name="connsiteY5" fmla="*/ 2289280 h 4924904"/>
              <a:gd name="connsiteX6" fmla="*/ 192741 w 1178858"/>
              <a:gd name="connsiteY6" fmla="*/ 2813716 h 4924904"/>
              <a:gd name="connsiteX7" fmla="*/ 932329 w 1178858"/>
              <a:gd name="connsiteY7" fmla="*/ 3418833 h 4924904"/>
              <a:gd name="connsiteX8" fmla="*/ 1160929 w 1178858"/>
              <a:gd name="connsiteY8" fmla="*/ 4265998 h 4924904"/>
              <a:gd name="connsiteX9" fmla="*/ 1039905 w 1178858"/>
              <a:gd name="connsiteY9" fmla="*/ 4924904 h 4924904"/>
              <a:gd name="connsiteX0" fmla="*/ 690282 w 1178858"/>
              <a:gd name="connsiteY0" fmla="*/ 554610 h 4924904"/>
              <a:gd name="connsiteX1" fmla="*/ 932329 w 1178858"/>
              <a:gd name="connsiteY1" fmla="*/ 312563 h 4924904"/>
              <a:gd name="connsiteX2" fmla="*/ 804337 w 1178858"/>
              <a:gd name="connsiteY2" fmla="*/ 24078 h 4924904"/>
              <a:gd name="connsiteX3" fmla="*/ 516305 w 1178858"/>
              <a:gd name="connsiteY3" fmla="*/ 168094 h 4924904"/>
              <a:gd name="connsiteX4" fmla="*/ 461682 w 1178858"/>
              <a:gd name="connsiteY4" fmla="*/ 473927 h 4924904"/>
              <a:gd name="connsiteX5" fmla="*/ 44823 w 1178858"/>
              <a:gd name="connsiteY5" fmla="*/ 2289280 h 4924904"/>
              <a:gd name="connsiteX6" fmla="*/ 192741 w 1178858"/>
              <a:gd name="connsiteY6" fmla="*/ 2813716 h 4924904"/>
              <a:gd name="connsiteX7" fmla="*/ 932329 w 1178858"/>
              <a:gd name="connsiteY7" fmla="*/ 3418833 h 4924904"/>
              <a:gd name="connsiteX8" fmla="*/ 1160929 w 1178858"/>
              <a:gd name="connsiteY8" fmla="*/ 4265998 h 4924904"/>
              <a:gd name="connsiteX9" fmla="*/ 1039905 w 1178858"/>
              <a:gd name="connsiteY9" fmla="*/ 4924904 h 4924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8858" h="4924904">
                <a:moveTo>
                  <a:pt x="690282" y="554610"/>
                </a:moveTo>
                <a:cubicBezTo>
                  <a:pt x="795617" y="476169"/>
                  <a:pt x="913320" y="400985"/>
                  <a:pt x="932329" y="312563"/>
                </a:cubicBezTo>
                <a:cubicBezTo>
                  <a:pt x="951338" y="224141"/>
                  <a:pt x="873674" y="48156"/>
                  <a:pt x="804337" y="24078"/>
                </a:cubicBezTo>
                <a:cubicBezTo>
                  <a:pt x="735000" y="0"/>
                  <a:pt x="573414" y="93119"/>
                  <a:pt x="516305" y="168094"/>
                </a:cubicBezTo>
                <a:cubicBezTo>
                  <a:pt x="459196" y="243069"/>
                  <a:pt x="540262" y="120396"/>
                  <a:pt x="461682" y="473927"/>
                </a:cubicBezTo>
                <a:cubicBezTo>
                  <a:pt x="383102" y="827458"/>
                  <a:pt x="89646" y="1899315"/>
                  <a:pt x="44823" y="2289280"/>
                </a:cubicBezTo>
                <a:cubicBezTo>
                  <a:pt x="0" y="2679245"/>
                  <a:pt x="44823" y="2625457"/>
                  <a:pt x="192741" y="2813716"/>
                </a:cubicBezTo>
                <a:cubicBezTo>
                  <a:pt x="340659" y="3001975"/>
                  <a:pt x="770964" y="3176786"/>
                  <a:pt x="932329" y="3418833"/>
                </a:cubicBezTo>
                <a:cubicBezTo>
                  <a:pt x="1093694" y="3660880"/>
                  <a:pt x="1143000" y="4014986"/>
                  <a:pt x="1160929" y="4265998"/>
                </a:cubicBezTo>
                <a:cubicBezTo>
                  <a:pt x="1178858" y="4517010"/>
                  <a:pt x="1109381" y="4720957"/>
                  <a:pt x="1039905" y="4924904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910490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10" r="12201" b="13128"/>
          <a:stretch/>
        </p:blipFill>
        <p:spPr>
          <a:xfrm>
            <a:off x="-36512" y="1080000"/>
            <a:ext cx="9180512" cy="5778000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17775171"/>
              </p:ext>
            </p:extLst>
          </p:nvPr>
        </p:nvGraphicFramePr>
        <p:xfrm>
          <a:off x="0" y="0"/>
          <a:ext cx="9136800" cy="108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2040"/>
                <a:gridCol w="1728192"/>
                <a:gridCol w="360040"/>
                <a:gridCol w="1734928"/>
                <a:gridCol w="381600"/>
              </a:tblGrid>
              <a:tr h="360000">
                <a:tc rowSpan="3">
                  <a:txBody>
                    <a:bodyPr/>
                    <a:lstStyle/>
                    <a:p>
                      <a:pPr algn="l"/>
                      <a:r>
                        <a:rPr lang="pt-PT" sz="3200" b="1" dirty="0" smtClean="0">
                          <a:solidFill>
                            <a:schemeClr val="tx1"/>
                          </a:solidFill>
                        </a:rPr>
                        <a:t>DUATLO DA AMADORA</a:t>
                      </a:r>
                      <a:endParaRPr lang="pt-PT" sz="3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pt-PT" sz="2000" b="0" baseline="0" dirty="0" smtClean="0">
                          <a:solidFill>
                            <a:schemeClr val="tx1"/>
                          </a:solidFill>
                        </a:rPr>
                        <a:t>Prova Aberta</a:t>
                      </a:r>
                      <a:endParaRPr lang="pt-PT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dirty="0" smtClean="0"/>
                        <a:t>Parque de Transição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baseline="0" dirty="0" smtClean="0"/>
                        <a:t>Meta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dirty="0" smtClean="0"/>
                        <a:t>Corrida (1000m)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683568" y="3501008"/>
            <a:ext cx="144016" cy="526428"/>
          </a:xfrm>
          <a:prstGeom prst="rect">
            <a:avLst/>
          </a:pr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Seta para a direita 12"/>
          <p:cNvSpPr/>
          <p:nvPr/>
        </p:nvSpPr>
        <p:spPr>
          <a:xfrm rot="191205">
            <a:off x="2058399" y="4681750"/>
            <a:ext cx="360040" cy="250304"/>
          </a:xfrm>
          <a:prstGeom prst="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Seta para a direita 13"/>
          <p:cNvSpPr/>
          <p:nvPr/>
        </p:nvSpPr>
        <p:spPr>
          <a:xfrm>
            <a:off x="6588224" y="4681750"/>
            <a:ext cx="360040" cy="250304"/>
          </a:xfrm>
          <a:prstGeom prst="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Seta para a direita 14"/>
          <p:cNvSpPr/>
          <p:nvPr/>
        </p:nvSpPr>
        <p:spPr>
          <a:xfrm rot="10800000">
            <a:off x="5076056" y="4221088"/>
            <a:ext cx="360040" cy="250304"/>
          </a:xfrm>
          <a:prstGeom prst="rightArrow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Forma livre 2"/>
          <p:cNvSpPr/>
          <p:nvPr/>
        </p:nvSpPr>
        <p:spPr>
          <a:xfrm>
            <a:off x="2094787" y="3573701"/>
            <a:ext cx="49499" cy="355962"/>
          </a:xfrm>
          <a:custGeom>
            <a:avLst/>
            <a:gdLst>
              <a:gd name="connsiteX0" fmla="*/ 49499 w 49499"/>
              <a:gd name="connsiteY0" fmla="*/ 355962 h 355962"/>
              <a:gd name="connsiteX1" fmla="*/ 3779 w 49499"/>
              <a:gd name="connsiteY1" fmla="*/ 329836 h 355962"/>
              <a:gd name="connsiteX2" fmla="*/ 3779 w 49499"/>
              <a:gd name="connsiteY2" fmla="*/ 238396 h 355962"/>
              <a:gd name="connsiteX3" fmla="*/ 13576 w 49499"/>
              <a:gd name="connsiteY3" fmla="*/ 32656 h 355962"/>
              <a:gd name="connsiteX4" fmla="*/ 13576 w 49499"/>
              <a:gd name="connsiteY4" fmla="*/ 3265 h 35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499" h="355962">
                <a:moveTo>
                  <a:pt x="49499" y="355962"/>
                </a:moveTo>
                <a:cubicBezTo>
                  <a:pt x="30449" y="352696"/>
                  <a:pt x="11399" y="349430"/>
                  <a:pt x="3779" y="329836"/>
                </a:cubicBezTo>
                <a:cubicBezTo>
                  <a:pt x="-3841" y="310242"/>
                  <a:pt x="2146" y="287926"/>
                  <a:pt x="3779" y="238396"/>
                </a:cubicBezTo>
                <a:cubicBezTo>
                  <a:pt x="5412" y="188866"/>
                  <a:pt x="11943" y="71844"/>
                  <a:pt x="13576" y="32656"/>
                </a:cubicBezTo>
                <a:cubicBezTo>
                  <a:pt x="15209" y="-6532"/>
                  <a:pt x="14392" y="-1634"/>
                  <a:pt x="13576" y="3265"/>
                </a:cubicBezTo>
              </a:path>
            </a:pathLst>
          </a:custGeom>
          <a:noFill/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Retângulo 15"/>
          <p:cNvSpPr/>
          <p:nvPr/>
        </p:nvSpPr>
        <p:spPr>
          <a:xfrm>
            <a:off x="1979712" y="3428314"/>
            <a:ext cx="279648" cy="1453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402272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72" r="14511" b="13128"/>
          <a:stretch/>
        </p:blipFill>
        <p:spPr>
          <a:xfrm>
            <a:off x="0" y="1124744"/>
            <a:ext cx="9180513" cy="5733256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68030422"/>
              </p:ext>
            </p:extLst>
          </p:nvPr>
        </p:nvGraphicFramePr>
        <p:xfrm>
          <a:off x="0" y="0"/>
          <a:ext cx="9136800" cy="108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2040"/>
                <a:gridCol w="1728192"/>
                <a:gridCol w="360040"/>
                <a:gridCol w="1734928"/>
                <a:gridCol w="381600"/>
              </a:tblGrid>
              <a:tr h="360000">
                <a:tc rowSpan="3">
                  <a:txBody>
                    <a:bodyPr/>
                    <a:lstStyle/>
                    <a:p>
                      <a:pPr algn="l"/>
                      <a:r>
                        <a:rPr lang="pt-PT" sz="3200" b="1" dirty="0" smtClean="0">
                          <a:solidFill>
                            <a:schemeClr val="tx1"/>
                          </a:solidFill>
                        </a:rPr>
                        <a:t>DUATLO DA AMADORA</a:t>
                      </a:r>
                      <a:endParaRPr lang="pt-PT" sz="3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pt-PT" sz="2000" b="0" baseline="0" dirty="0" smtClean="0">
                          <a:solidFill>
                            <a:schemeClr val="tx1"/>
                          </a:solidFill>
                        </a:rPr>
                        <a:t>Prova Aberta</a:t>
                      </a:r>
                      <a:endParaRPr lang="pt-PT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dirty="0" smtClean="0"/>
                        <a:t>Final</a:t>
                      </a:r>
                      <a:r>
                        <a:rPr lang="pt-PT" sz="1400" baseline="0" dirty="0" smtClean="0"/>
                        <a:t> da Corrida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baseline="0" dirty="0" err="1" smtClean="0"/>
                        <a:t>Check</a:t>
                      </a:r>
                      <a:r>
                        <a:rPr lang="pt-PT" sz="1400" baseline="0" dirty="0" smtClean="0"/>
                        <a:t> Out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dirty="0" smtClean="0"/>
                        <a:t>Meta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baseline="0" dirty="0" smtClean="0"/>
                        <a:t> Recuperação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400" dirty="0" smtClean="0"/>
                        <a:t>Entrega de Chips</a:t>
                      </a:r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PT" sz="1400" dirty="0"/>
                    </a:p>
                  </a:txBody>
                  <a:tcPr marT="54000" marB="5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9" name="Rectângulo 22"/>
          <p:cNvSpPr/>
          <p:nvPr/>
        </p:nvSpPr>
        <p:spPr>
          <a:xfrm>
            <a:off x="6499326" y="2794982"/>
            <a:ext cx="432048" cy="43204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0" name="Rectângulo 22"/>
          <p:cNvSpPr/>
          <p:nvPr/>
        </p:nvSpPr>
        <p:spPr>
          <a:xfrm>
            <a:off x="6240141" y="2972317"/>
            <a:ext cx="259185" cy="25471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1" name="Rectângulo 22"/>
          <p:cNvSpPr/>
          <p:nvPr/>
        </p:nvSpPr>
        <p:spPr>
          <a:xfrm rot="5400000">
            <a:off x="5873637" y="3003165"/>
            <a:ext cx="180812" cy="3119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4" name="Rectângulo 13"/>
          <p:cNvSpPr/>
          <p:nvPr/>
        </p:nvSpPr>
        <p:spPr>
          <a:xfrm rot="697125">
            <a:off x="2344542" y="2470038"/>
            <a:ext cx="437293" cy="1511877"/>
          </a:xfrm>
          <a:custGeom>
            <a:avLst/>
            <a:gdLst>
              <a:gd name="connsiteX0" fmla="*/ 0 w 422932"/>
              <a:gd name="connsiteY0" fmla="*/ 0 h 1506461"/>
              <a:gd name="connsiteX1" fmla="*/ 422932 w 422932"/>
              <a:gd name="connsiteY1" fmla="*/ 0 h 1506461"/>
              <a:gd name="connsiteX2" fmla="*/ 422932 w 422932"/>
              <a:gd name="connsiteY2" fmla="*/ 1506461 h 1506461"/>
              <a:gd name="connsiteX3" fmla="*/ 0 w 422932"/>
              <a:gd name="connsiteY3" fmla="*/ 1506461 h 1506461"/>
              <a:gd name="connsiteX4" fmla="*/ 0 w 422932"/>
              <a:gd name="connsiteY4" fmla="*/ 0 h 1506461"/>
              <a:gd name="connsiteX0" fmla="*/ 0 w 422932"/>
              <a:gd name="connsiteY0" fmla="*/ 2339 h 1508800"/>
              <a:gd name="connsiteX1" fmla="*/ 367539 w 422932"/>
              <a:gd name="connsiteY1" fmla="*/ 0 h 1508800"/>
              <a:gd name="connsiteX2" fmla="*/ 422932 w 422932"/>
              <a:gd name="connsiteY2" fmla="*/ 1508800 h 1508800"/>
              <a:gd name="connsiteX3" fmla="*/ 0 w 422932"/>
              <a:gd name="connsiteY3" fmla="*/ 1508800 h 1508800"/>
              <a:gd name="connsiteX4" fmla="*/ 0 w 422932"/>
              <a:gd name="connsiteY4" fmla="*/ 2339 h 1508800"/>
              <a:gd name="connsiteX0" fmla="*/ 44561 w 422932"/>
              <a:gd name="connsiteY0" fmla="*/ 0 h 1556808"/>
              <a:gd name="connsiteX1" fmla="*/ 367539 w 422932"/>
              <a:gd name="connsiteY1" fmla="*/ 48008 h 1556808"/>
              <a:gd name="connsiteX2" fmla="*/ 422932 w 422932"/>
              <a:gd name="connsiteY2" fmla="*/ 1556808 h 1556808"/>
              <a:gd name="connsiteX3" fmla="*/ 0 w 422932"/>
              <a:gd name="connsiteY3" fmla="*/ 1556808 h 1556808"/>
              <a:gd name="connsiteX4" fmla="*/ 44561 w 422932"/>
              <a:gd name="connsiteY4" fmla="*/ 0 h 1556808"/>
              <a:gd name="connsiteX0" fmla="*/ 48105 w 422932"/>
              <a:gd name="connsiteY0" fmla="*/ 10135 h 1508800"/>
              <a:gd name="connsiteX1" fmla="*/ 367539 w 422932"/>
              <a:gd name="connsiteY1" fmla="*/ 0 h 1508800"/>
              <a:gd name="connsiteX2" fmla="*/ 422932 w 422932"/>
              <a:gd name="connsiteY2" fmla="*/ 1508800 h 1508800"/>
              <a:gd name="connsiteX3" fmla="*/ 0 w 422932"/>
              <a:gd name="connsiteY3" fmla="*/ 1508800 h 1508800"/>
              <a:gd name="connsiteX4" fmla="*/ 48105 w 422932"/>
              <a:gd name="connsiteY4" fmla="*/ 10135 h 1508800"/>
              <a:gd name="connsiteX0" fmla="*/ 48105 w 371162"/>
              <a:gd name="connsiteY0" fmla="*/ 10135 h 1511877"/>
              <a:gd name="connsiteX1" fmla="*/ 367539 w 371162"/>
              <a:gd name="connsiteY1" fmla="*/ 0 h 1511877"/>
              <a:gd name="connsiteX2" fmla="*/ 371162 w 371162"/>
              <a:gd name="connsiteY2" fmla="*/ 1511877 h 1511877"/>
              <a:gd name="connsiteX3" fmla="*/ 0 w 371162"/>
              <a:gd name="connsiteY3" fmla="*/ 1508800 h 1511877"/>
              <a:gd name="connsiteX4" fmla="*/ 48105 w 371162"/>
              <a:gd name="connsiteY4" fmla="*/ 10135 h 1511877"/>
              <a:gd name="connsiteX0" fmla="*/ 33135 w 356192"/>
              <a:gd name="connsiteY0" fmla="*/ 10135 h 1511877"/>
              <a:gd name="connsiteX1" fmla="*/ 352569 w 356192"/>
              <a:gd name="connsiteY1" fmla="*/ 0 h 1511877"/>
              <a:gd name="connsiteX2" fmla="*/ 356192 w 356192"/>
              <a:gd name="connsiteY2" fmla="*/ 1511877 h 1511877"/>
              <a:gd name="connsiteX3" fmla="*/ 0 w 356192"/>
              <a:gd name="connsiteY3" fmla="*/ 1490212 h 1511877"/>
              <a:gd name="connsiteX4" fmla="*/ 33135 w 356192"/>
              <a:gd name="connsiteY4" fmla="*/ 10135 h 1511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192" h="1511877">
                <a:moveTo>
                  <a:pt x="33135" y="10135"/>
                </a:moveTo>
                <a:lnTo>
                  <a:pt x="352569" y="0"/>
                </a:lnTo>
                <a:cubicBezTo>
                  <a:pt x="353777" y="503959"/>
                  <a:pt x="354984" y="1007918"/>
                  <a:pt x="356192" y="1511877"/>
                </a:cubicBezTo>
                <a:lnTo>
                  <a:pt x="0" y="1490212"/>
                </a:lnTo>
                <a:lnTo>
                  <a:pt x="33135" y="10135"/>
                </a:lnTo>
                <a:close/>
              </a:path>
            </a:pathLst>
          </a:cu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2" name="Forma livre 1"/>
          <p:cNvSpPr/>
          <p:nvPr/>
        </p:nvSpPr>
        <p:spPr>
          <a:xfrm>
            <a:off x="5983941" y="3240741"/>
            <a:ext cx="3200400" cy="2259106"/>
          </a:xfrm>
          <a:custGeom>
            <a:avLst/>
            <a:gdLst>
              <a:gd name="connsiteX0" fmla="*/ 3200400 w 3200400"/>
              <a:gd name="connsiteY0" fmla="*/ 2259106 h 2259106"/>
              <a:gd name="connsiteX1" fmla="*/ 2998694 w 3200400"/>
              <a:gd name="connsiteY1" fmla="*/ 2205318 h 2259106"/>
              <a:gd name="connsiteX2" fmla="*/ 2770094 w 3200400"/>
              <a:gd name="connsiteY2" fmla="*/ 2124635 h 2259106"/>
              <a:gd name="connsiteX3" fmla="*/ 2433918 w 3200400"/>
              <a:gd name="connsiteY3" fmla="*/ 1936377 h 2259106"/>
              <a:gd name="connsiteX4" fmla="*/ 2312894 w 3200400"/>
              <a:gd name="connsiteY4" fmla="*/ 1882588 h 2259106"/>
              <a:gd name="connsiteX5" fmla="*/ 2057400 w 3200400"/>
              <a:gd name="connsiteY5" fmla="*/ 1842247 h 2259106"/>
              <a:gd name="connsiteX6" fmla="*/ 1721224 w 3200400"/>
              <a:gd name="connsiteY6" fmla="*/ 1734671 h 2259106"/>
              <a:gd name="connsiteX7" fmla="*/ 1559859 w 3200400"/>
              <a:gd name="connsiteY7" fmla="*/ 1667435 h 2259106"/>
              <a:gd name="connsiteX8" fmla="*/ 1358153 w 3200400"/>
              <a:gd name="connsiteY8" fmla="*/ 1640541 h 2259106"/>
              <a:gd name="connsiteX9" fmla="*/ 1183341 w 3200400"/>
              <a:gd name="connsiteY9" fmla="*/ 1613647 h 2259106"/>
              <a:gd name="connsiteX10" fmla="*/ 995083 w 3200400"/>
              <a:gd name="connsiteY10" fmla="*/ 1492624 h 2259106"/>
              <a:gd name="connsiteX11" fmla="*/ 753035 w 3200400"/>
              <a:gd name="connsiteY11" fmla="*/ 1304365 h 2259106"/>
              <a:gd name="connsiteX12" fmla="*/ 672353 w 3200400"/>
              <a:gd name="connsiteY12" fmla="*/ 1169894 h 2259106"/>
              <a:gd name="connsiteX13" fmla="*/ 336177 w 3200400"/>
              <a:gd name="connsiteY13" fmla="*/ 981635 h 2259106"/>
              <a:gd name="connsiteX14" fmla="*/ 121024 w 3200400"/>
              <a:gd name="connsiteY14" fmla="*/ 887506 h 2259106"/>
              <a:gd name="connsiteX15" fmla="*/ 80683 w 3200400"/>
              <a:gd name="connsiteY15" fmla="*/ 753035 h 2259106"/>
              <a:gd name="connsiteX16" fmla="*/ 40341 w 3200400"/>
              <a:gd name="connsiteY16" fmla="*/ 389965 h 2259106"/>
              <a:gd name="connsiteX17" fmla="*/ 0 w 3200400"/>
              <a:gd name="connsiteY17" fmla="*/ 0 h 2259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200400" h="2259106">
                <a:moveTo>
                  <a:pt x="3200400" y="2259106"/>
                </a:moveTo>
                <a:cubicBezTo>
                  <a:pt x="3135406" y="2243418"/>
                  <a:pt x="3070412" y="2227730"/>
                  <a:pt x="2998694" y="2205318"/>
                </a:cubicBezTo>
                <a:cubicBezTo>
                  <a:pt x="2926976" y="2182906"/>
                  <a:pt x="2864223" y="2169459"/>
                  <a:pt x="2770094" y="2124635"/>
                </a:cubicBezTo>
                <a:cubicBezTo>
                  <a:pt x="2675965" y="2079811"/>
                  <a:pt x="2510118" y="1976718"/>
                  <a:pt x="2433918" y="1936377"/>
                </a:cubicBezTo>
                <a:cubicBezTo>
                  <a:pt x="2357718" y="1896036"/>
                  <a:pt x="2375647" y="1898276"/>
                  <a:pt x="2312894" y="1882588"/>
                </a:cubicBezTo>
                <a:cubicBezTo>
                  <a:pt x="2250141" y="1866900"/>
                  <a:pt x="2156012" y="1866900"/>
                  <a:pt x="2057400" y="1842247"/>
                </a:cubicBezTo>
                <a:cubicBezTo>
                  <a:pt x="1958788" y="1817594"/>
                  <a:pt x="1804147" y="1763806"/>
                  <a:pt x="1721224" y="1734671"/>
                </a:cubicBezTo>
                <a:cubicBezTo>
                  <a:pt x="1638301" y="1705536"/>
                  <a:pt x="1620371" y="1683123"/>
                  <a:pt x="1559859" y="1667435"/>
                </a:cubicBezTo>
                <a:cubicBezTo>
                  <a:pt x="1499347" y="1651747"/>
                  <a:pt x="1420906" y="1649506"/>
                  <a:pt x="1358153" y="1640541"/>
                </a:cubicBezTo>
                <a:cubicBezTo>
                  <a:pt x="1295400" y="1631576"/>
                  <a:pt x="1243853" y="1638300"/>
                  <a:pt x="1183341" y="1613647"/>
                </a:cubicBezTo>
                <a:cubicBezTo>
                  <a:pt x="1122829" y="1588994"/>
                  <a:pt x="1066801" y="1544171"/>
                  <a:pt x="995083" y="1492624"/>
                </a:cubicBezTo>
                <a:cubicBezTo>
                  <a:pt x="923365" y="1441077"/>
                  <a:pt x="806823" y="1358153"/>
                  <a:pt x="753035" y="1304365"/>
                </a:cubicBezTo>
                <a:cubicBezTo>
                  <a:pt x="699247" y="1250577"/>
                  <a:pt x="741829" y="1223682"/>
                  <a:pt x="672353" y="1169894"/>
                </a:cubicBezTo>
                <a:cubicBezTo>
                  <a:pt x="602877" y="1116106"/>
                  <a:pt x="428065" y="1028700"/>
                  <a:pt x="336177" y="981635"/>
                </a:cubicBezTo>
                <a:cubicBezTo>
                  <a:pt x="244289" y="934570"/>
                  <a:pt x="163606" y="925606"/>
                  <a:pt x="121024" y="887506"/>
                </a:cubicBezTo>
                <a:cubicBezTo>
                  <a:pt x="78442" y="849406"/>
                  <a:pt x="94130" y="835958"/>
                  <a:pt x="80683" y="753035"/>
                </a:cubicBezTo>
                <a:cubicBezTo>
                  <a:pt x="67236" y="670112"/>
                  <a:pt x="53788" y="515471"/>
                  <a:pt x="40341" y="389965"/>
                </a:cubicBezTo>
                <a:cubicBezTo>
                  <a:pt x="26894" y="264459"/>
                  <a:pt x="13447" y="132229"/>
                  <a:pt x="0" y="0"/>
                </a:cubicBezTo>
              </a:path>
            </a:pathLst>
          </a:custGeom>
          <a:noFill/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5718059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4890</TotalTime>
  <Words>97</Words>
  <Application>Microsoft Office PowerPoint</Application>
  <PresentationFormat>Apresentação no Ecrã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8" baseType="lpstr">
      <vt:lpstr>Tema do Office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VascoRodrigues</dc:creator>
  <cp:lastModifiedBy>VascoRodrigues</cp:lastModifiedBy>
  <cp:revision>27</cp:revision>
  <dcterms:created xsi:type="dcterms:W3CDTF">2016-01-14T10:24:53Z</dcterms:created>
  <dcterms:modified xsi:type="dcterms:W3CDTF">2016-03-10T21:01:51Z</dcterms:modified>
</cp:coreProperties>
</file>