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>
      <p:cViewPr varScale="1">
        <p:scale>
          <a:sx n="71" d="100"/>
          <a:sy n="71" d="100"/>
        </p:scale>
        <p:origin x="127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CC35-0044-4417-AD0D-01C602FC3F1D}" type="datetimeFigureOut">
              <a:rPr lang="pt-PT" smtClean="0"/>
              <a:pPr/>
              <a:t>14/03/2016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8059-7FB9-4FE6-A2A6-AEAB46AA01A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CC35-0044-4417-AD0D-01C602FC3F1D}" type="datetimeFigureOut">
              <a:rPr lang="pt-PT" smtClean="0"/>
              <a:pPr/>
              <a:t>14/03/2016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8059-7FB9-4FE6-A2A6-AEAB46AA01A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CC35-0044-4417-AD0D-01C602FC3F1D}" type="datetimeFigureOut">
              <a:rPr lang="pt-PT" smtClean="0"/>
              <a:pPr/>
              <a:t>14/03/2016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8059-7FB9-4FE6-A2A6-AEAB46AA01A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CC35-0044-4417-AD0D-01C602FC3F1D}" type="datetimeFigureOut">
              <a:rPr lang="pt-PT" smtClean="0"/>
              <a:pPr/>
              <a:t>14/03/2016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8059-7FB9-4FE6-A2A6-AEAB46AA01A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CC35-0044-4417-AD0D-01C602FC3F1D}" type="datetimeFigureOut">
              <a:rPr lang="pt-PT" smtClean="0"/>
              <a:pPr/>
              <a:t>14/03/2016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8059-7FB9-4FE6-A2A6-AEAB46AA01A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CC35-0044-4417-AD0D-01C602FC3F1D}" type="datetimeFigureOut">
              <a:rPr lang="pt-PT" smtClean="0"/>
              <a:pPr/>
              <a:t>14/03/2016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8059-7FB9-4FE6-A2A6-AEAB46AA01A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CC35-0044-4417-AD0D-01C602FC3F1D}" type="datetimeFigureOut">
              <a:rPr lang="pt-PT" smtClean="0"/>
              <a:pPr/>
              <a:t>14/03/2016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8059-7FB9-4FE6-A2A6-AEAB46AA01A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CC35-0044-4417-AD0D-01C602FC3F1D}" type="datetimeFigureOut">
              <a:rPr lang="pt-PT" smtClean="0"/>
              <a:pPr/>
              <a:t>14/03/2016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8059-7FB9-4FE6-A2A6-AEAB46AA01A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CC35-0044-4417-AD0D-01C602FC3F1D}" type="datetimeFigureOut">
              <a:rPr lang="pt-PT" smtClean="0"/>
              <a:pPr/>
              <a:t>14/03/2016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8059-7FB9-4FE6-A2A6-AEAB46AA01A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CC35-0044-4417-AD0D-01C602FC3F1D}" type="datetimeFigureOut">
              <a:rPr lang="pt-PT" smtClean="0"/>
              <a:pPr/>
              <a:t>14/03/2016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8059-7FB9-4FE6-A2A6-AEAB46AA01A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CC35-0044-4417-AD0D-01C602FC3F1D}" type="datetimeFigureOut">
              <a:rPr lang="pt-PT" smtClean="0"/>
              <a:pPr/>
              <a:t>14/03/2016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8059-7FB9-4FE6-A2A6-AEAB46AA01A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2CC35-0044-4417-AD0D-01C602FC3F1D}" type="datetimeFigureOut">
              <a:rPr lang="pt-PT" smtClean="0"/>
              <a:pPr/>
              <a:t>14/03/2016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28059-7FB9-4FE6-A2A6-AEAB46AA01A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2" r="14511" b="13128"/>
          <a:stretch/>
        </p:blipFill>
        <p:spPr>
          <a:xfrm>
            <a:off x="0" y="1124744"/>
            <a:ext cx="9180513" cy="5733256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192162"/>
              </p:ext>
            </p:extLst>
          </p:nvPr>
        </p:nvGraphicFramePr>
        <p:xfrm>
          <a:off x="0" y="0"/>
          <a:ext cx="9136800" cy="108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2040"/>
                <a:gridCol w="1728192"/>
                <a:gridCol w="360040"/>
                <a:gridCol w="1734928"/>
                <a:gridCol w="381600"/>
              </a:tblGrid>
              <a:tr h="360000">
                <a:tc rowSpan="3">
                  <a:txBody>
                    <a:bodyPr/>
                    <a:lstStyle/>
                    <a:p>
                      <a:pPr algn="l"/>
                      <a:r>
                        <a:rPr lang="pt-PT" sz="3200" b="1" dirty="0" smtClean="0">
                          <a:solidFill>
                            <a:schemeClr val="tx1"/>
                          </a:solidFill>
                        </a:rPr>
                        <a:t>DUATLO DA AMADORA</a:t>
                      </a:r>
                      <a:endParaRPr lang="pt-PT" sz="3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pt-PT" sz="2000" b="0" baseline="0" dirty="0" smtClean="0">
                          <a:solidFill>
                            <a:schemeClr val="tx1"/>
                          </a:solidFill>
                        </a:rPr>
                        <a:t>Campeonato Nacional Grupos de Idades</a:t>
                      </a:r>
                      <a:endParaRPr lang="pt-PT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dirty="0" smtClean="0"/>
                        <a:t>Secretariado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baseline="0" dirty="0" smtClean="0"/>
                        <a:t>Meta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dirty="0" smtClean="0"/>
                        <a:t>Parque Transição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baseline="0" dirty="0" smtClean="0"/>
                        <a:t> Recuperação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Rectângulo 22"/>
          <p:cNvSpPr/>
          <p:nvPr/>
        </p:nvSpPr>
        <p:spPr>
          <a:xfrm>
            <a:off x="6499326" y="2794982"/>
            <a:ext cx="432048" cy="43204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0" name="Rectângulo 22"/>
          <p:cNvSpPr/>
          <p:nvPr/>
        </p:nvSpPr>
        <p:spPr>
          <a:xfrm>
            <a:off x="6240141" y="2972317"/>
            <a:ext cx="259185" cy="25471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1" name="Rectângulo 22"/>
          <p:cNvSpPr/>
          <p:nvPr/>
        </p:nvSpPr>
        <p:spPr>
          <a:xfrm rot="5400000">
            <a:off x="5714620" y="3039236"/>
            <a:ext cx="180812" cy="3119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4" name="Rectângulo 13"/>
          <p:cNvSpPr/>
          <p:nvPr/>
        </p:nvSpPr>
        <p:spPr>
          <a:xfrm rot="697125">
            <a:off x="2344542" y="2470038"/>
            <a:ext cx="437293" cy="1511877"/>
          </a:xfrm>
          <a:custGeom>
            <a:avLst/>
            <a:gdLst>
              <a:gd name="connsiteX0" fmla="*/ 0 w 422932"/>
              <a:gd name="connsiteY0" fmla="*/ 0 h 1506461"/>
              <a:gd name="connsiteX1" fmla="*/ 422932 w 422932"/>
              <a:gd name="connsiteY1" fmla="*/ 0 h 1506461"/>
              <a:gd name="connsiteX2" fmla="*/ 422932 w 422932"/>
              <a:gd name="connsiteY2" fmla="*/ 1506461 h 1506461"/>
              <a:gd name="connsiteX3" fmla="*/ 0 w 422932"/>
              <a:gd name="connsiteY3" fmla="*/ 1506461 h 1506461"/>
              <a:gd name="connsiteX4" fmla="*/ 0 w 422932"/>
              <a:gd name="connsiteY4" fmla="*/ 0 h 1506461"/>
              <a:gd name="connsiteX0" fmla="*/ 0 w 422932"/>
              <a:gd name="connsiteY0" fmla="*/ 2339 h 1508800"/>
              <a:gd name="connsiteX1" fmla="*/ 367539 w 422932"/>
              <a:gd name="connsiteY1" fmla="*/ 0 h 1508800"/>
              <a:gd name="connsiteX2" fmla="*/ 422932 w 422932"/>
              <a:gd name="connsiteY2" fmla="*/ 1508800 h 1508800"/>
              <a:gd name="connsiteX3" fmla="*/ 0 w 422932"/>
              <a:gd name="connsiteY3" fmla="*/ 1508800 h 1508800"/>
              <a:gd name="connsiteX4" fmla="*/ 0 w 422932"/>
              <a:gd name="connsiteY4" fmla="*/ 2339 h 1508800"/>
              <a:gd name="connsiteX0" fmla="*/ 44561 w 422932"/>
              <a:gd name="connsiteY0" fmla="*/ 0 h 1556808"/>
              <a:gd name="connsiteX1" fmla="*/ 367539 w 422932"/>
              <a:gd name="connsiteY1" fmla="*/ 48008 h 1556808"/>
              <a:gd name="connsiteX2" fmla="*/ 422932 w 422932"/>
              <a:gd name="connsiteY2" fmla="*/ 1556808 h 1556808"/>
              <a:gd name="connsiteX3" fmla="*/ 0 w 422932"/>
              <a:gd name="connsiteY3" fmla="*/ 1556808 h 1556808"/>
              <a:gd name="connsiteX4" fmla="*/ 44561 w 422932"/>
              <a:gd name="connsiteY4" fmla="*/ 0 h 1556808"/>
              <a:gd name="connsiteX0" fmla="*/ 48105 w 422932"/>
              <a:gd name="connsiteY0" fmla="*/ 10135 h 1508800"/>
              <a:gd name="connsiteX1" fmla="*/ 367539 w 422932"/>
              <a:gd name="connsiteY1" fmla="*/ 0 h 1508800"/>
              <a:gd name="connsiteX2" fmla="*/ 422932 w 422932"/>
              <a:gd name="connsiteY2" fmla="*/ 1508800 h 1508800"/>
              <a:gd name="connsiteX3" fmla="*/ 0 w 422932"/>
              <a:gd name="connsiteY3" fmla="*/ 1508800 h 1508800"/>
              <a:gd name="connsiteX4" fmla="*/ 48105 w 422932"/>
              <a:gd name="connsiteY4" fmla="*/ 10135 h 1508800"/>
              <a:gd name="connsiteX0" fmla="*/ 48105 w 371162"/>
              <a:gd name="connsiteY0" fmla="*/ 10135 h 1511877"/>
              <a:gd name="connsiteX1" fmla="*/ 367539 w 371162"/>
              <a:gd name="connsiteY1" fmla="*/ 0 h 1511877"/>
              <a:gd name="connsiteX2" fmla="*/ 371162 w 371162"/>
              <a:gd name="connsiteY2" fmla="*/ 1511877 h 1511877"/>
              <a:gd name="connsiteX3" fmla="*/ 0 w 371162"/>
              <a:gd name="connsiteY3" fmla="*/ 1508800 h 1511877"/>
              <a:gd name="connsiteX4" fmla="*/ 48105 w 371162"/>
              <a:gd name="connsiteY4" fmla="*/ 10135 h 1511877"/>
              <a:gd name="connsiteX0" fmla="*/ 33135 w 356192"/>
              <a:gd name="connsiteY0" fmla="*/ 10135 h 1511877"/>
              <a:gd name="connsiteX1" fmla="*/ 352569 w 356192"/>
              <a:gd name="connsiteY1" fmla="*/ 0 h 1511877"/>
              <a:gd name="connsiteX2" fmla="*/ 356192 w 356192"/>
              <a:gd name="connsiteY2" fmla="*/ 1511877 h 1511877"/>
              <a:gd name="connsiteX3" fmla="*/ 0 w 356192"/>
              <a:gd name="connsiteY3" fmla="*/ 1490212 h 1511877"/>
              <a:gd name="connsiteX4" fmla="*/ 33135 w 356192"/>
              <a:gd name="connsiteY4" fmla="*/ 10135 h 1511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192" h="1511877">
                <a:moveTo>
                  <a:pt x="33135" y="10135"/>
                </a:moveTo>
                <a:lnTo>
                  <a:pt x="352569" y="0"/>
                </a:lnTo>
                <a:cubicBezTo>
                  <a:pt x="353777" y="503959"/>
                  <a:pt x="354984" y="1007918"/>
                  <a:pt x="356192" y="1511877"/>
                </a:cubicBezTo>
                <a:lnTo>
                  <a:pt x="0" y="1490212"/>
                </a:lnTo>
                <a:lnTo>
                  <a:pt x="33135" y="10135"/>
                </a:lnTo>
                <a:close/>
              </a:path>
            </a:pathLst>
          </a:cu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762" b="14399"/>
          <a:stretch/>
        </p:blipFill>
        <p:spPr>
          <a:xfrm>
            <a:off x="-1" y="1080000"/>
            <a:ext cx="9180513" cy="5778000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741909"/>
              </p:ext>
            </p:extLst>
          </p:nvPr>
        </p:nvGraphicFramePr>
        <p:xfrm>
          <a:off x="0" y="0"/>
          <a:ext cx="9136800" cy="108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2040"/>
                <a:gridCol w="1728192"/>
                <a:gridCol w="360040"/>
                <a:gridCol w="1734928"/>
                <a:gridCol w="381600"/>
              </a:tblGrid>
              <a:tr h="360000">
                <a:tc rowSpan="3">
                  <a:txBody>
                    <a:bodyPr/>
                    <a:lstStyle/>
                    <a:p>
                      <a:pPr algn="l"/>
                      <a:r>
                        <a:rPr lang="pt-PT" sz="3200" b="1" dirty="0" smtClean="0">
                          <a:solidFill>
                            <a:schemeClr val="tx1"/>
                          </a:solidFill>
                        </a:rPr>
                        <a:t>DUATLO DA AMADORA</a:t>
                      </a:r>
                      <a:endParaRPr lang="pt-PT" sz="3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pt-PT" sz="2000" b="0" baseline="0" dirty="0" smtClean="0">
                          <a:solidFill>
                            <a:schemeClr val="tx1"/>
                          </a:solidFill>
                        </a:rPr>
                        <a:t>Campeonato Nacional Grupos de Idades</a:t>
                      </a:r>
                      <a:endParaRPr lang="pt-PT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dirty="0" smtClean="0"/>
                        <a:t>Partida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baseline="0" dirty="0" smtClean="0"/>
                        <a:t>Parque de Transição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dirty="0" smtClean="0"/>
                        <a:t>Corrida (4800m)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Rectângulo 22"/>
          <p:cNvSpPr/>
          <p:nvPr/>
        </p:nvSpPr>
        <p:spPr>
          <a:xfrm rot="6968816">
            <a:off x="547204" y="3471886"/>
            <a:ext cx="324220" cy="21906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4" name="Retângulo 3"/>
          <p:cNvSpPr/>
          <p:nvPr/>
        </p:nvSpPr>
        <p:spPr>
          <a:xfrm>
            <a:off x="2411760" y="3284984"/>
            <a:ext cx="144016" cy="526428"/>
          </a:xfrm>
          <a:prstGeom prst="rect">
            <a:avLst/>
          </a:pr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Forma livre 6"/>
          <p:cNvSpPr/>
          <p:nvPr/>
        </p:nvSpPr>
        <p:spPr>
          <a:xfrm>
            <a:off x="2714648" y="3781067"/>
            <a:ext cx="382882" cy="333733"/>
          </a:xfrm>
          <a:custGeom>
            <a:avLst/>
            <a:gdLst>
              <a:gd name="connsiteX0" fmla="*/ 348592 w 382882"/>
              <a:gd name="connsiteY0" fmla="*/ 6073 h 333733"/>
              <a:gd name="connsiteX1" fmla="*/ 139042 w 382882"/>
              <a:gd name="connsiteY1" fmla="*/ 2263 h 333733"/>
              <a:gd name="connsiteX2" fmla="*/ 108562 w 382882"/>
              <a:gd name="connsiteY2" fmla="*/ 36553 h 333733"/>
              <a:gd name="connsiteX3" fmla="*/ 74272 w 382882"/>
              <a:gd name="connsiteY3" fmla="*/ 82273 h 333733"/>
              <a:gd name="connsiteX4" fmla="*/ 20932 w 382882"/>
              <a:gd name="connsiteY4" fmla="*/ 131803 h 333733"/>
              <a:gd name="connsiteX5" fmla="*/ 5692 w 382882"/>
              <a:gd name="connsiteY5" fmla="*/ 181333 h 333733"/>
              <a:gd name="connsiteX6" fmla="*/ 5692 w 382882"/>
              <a:gd name="connsiteY6" fmla="*/ 219433 h 333733"/>
              <a:gd name="connsiteX7" fmla="*/ 74272 w 382882"/>
              <a:gd name="connsiteY7" fmla="*/ 257533 h 333733"/>
              <a:gd name="connsiteX8" fmla="*/ 192382 w 382882"/>
              <a:gd name="connsiteY8" fmla="*/ 295633 h 333733"/>
              <a:gd name="connsiteX9" fmla="*/ 306682 w 382882"/>
              <a:gd name="connsiteY9" fmla="*/ 310873 h 333733"/>
              <a:gd name="connsiteX10" fmla="*/ 382882 w 382882"/>
              <a:gd name="connsiteY10" fmla="*/ 333733 h 333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2882" h="333733">
                <a:moveTo>
                  <a:pt x="348592" y="6073"/>
                </a:moveTo>
                <a:cubicBezTo>
                  <a:pt x="263819" y="1628"/>
                  <a:pt x="179047" y="-2817"/>
                  <a:pt x="139042" y="2263"/>
                </a:cubicBezTo>
                <a:cubicBezTo>
                  <a:pt x="99037" y="7343"/>
                  <a:pt x="119357" y="23218"/>
                  <a:pt x="108562" y="36553"/>
                </a:cubicBezTo>
                <a:cubicBezTo>
                  <a:pt x="97767" y="49888"/>
                  <a:pt x="88877" y="66398"/>
                  <a:pt x="74272" y="82273"/>
                </a:cubicBezTo>
                <a:cubicBezTo>
                  <a:pt x="59667" y="98148"/>
                  <a:pt x="32362" y="115293"/>
                  <a:pt x="20932" y="131803"/>
                </a:cubicBezTo>
                <a:cubicBezTo>
                  <a:pt x="9502" y="148313"/>
                  <a:pt x="8232" y="166728"/>
                  <a:pt x="5692" y="181333"/>
                </a:cubicBezTo>
                <a:cubicBezTo>
                  <a:pt x="3152" y="195938"/>
                  <a:pt x="-5738" y="206733"/>
                  <a:pt x="5692" y="219433"/>
                </a:cubicBezTo>
                <a:cubicBezTo>
                  <a:pt x="17122" y="232133"/>
                  <a:pt x="43157" y="244833"/>
                  <a:pt x="74272" y="257533"/>
                </a:cubicBezTo>
                <a:cubicBezTo>
                  <a:pt x="105387" y="270233"/>
                  <a:pt x="153647" y="286743"/>
                  <a:pt x="192382" y="295633"/>
                </a:cubicBezTo>
                <a:cubicBezTo>
                  <a:pt x="231117" y="304523"/>
                  <a:pt x="274932" y="304523"/>
                  <a:pt x="306682" y="310873"/>
                </a:cubicBezTo>
                <a:cubicBezTo>
                  <a:pt x="338432" y="317223"/>
                  <a:pt x="360657" y="325478"/>
                  <a:pt x="382882" y="333733"/>
                </a:cubicBezTo>
              </a:path>
            </a:pathLst>
          </a:cu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CaixaDeTexto 7"/>
          <p:cNvSpPr txBox="1"/>
          <p:nvPr/>
        </p:nvSpPr>
        <p:spPr>
          <a:xfrm>
            <a:off x="7524328" y="3739371"/>
            <a:ext cx="564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</a:rPr>
              <a:t>2X</a:t>
            </a:r>
            <a:endParaRPr lang="pt-PT" sz="2800" b="1" dirty="0">
              <a:ln>
                <a:solidFill>
                  <a:sysClr val="windowText" lastClr="000000"/>
                </a:solidFill>
              </a:ln>
              <a:solidFill>
                <a:srgbClr val="00FF00"/>
              </a:solidFill>
            </a:endParaRPr>
          </a:p>
        </p:txBody>
      </p:sp>
      <p:sp>
        <p:nvSpPr>
          <p:cNvPr id="13" name="Seta para a direita 12"/>
          <p:cNvSpPr/>
          <p:nvPr/>
        </p:nvSpPr>
        <p:spPr>
          <a:xfrm rot="1306784">
            <a:off x="1207676" y="3989647"/>
            <a:ext cx="360040" cy="250304"/>
          </a:xfrm>
          <a:prstGeom prst="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Seta para a direita 13"/>
          <p:cNvSpPr/>
          <p:nvPr/>
        </p:nvSpPr>
        <p:spPr>
          <a:xfrm>
            <a:off x="6981850" y="4494972"/>
            <a:ext cx="360040" cy="250304"/>
          </a:xfrm>
          <a:prstGeom prst="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Seta para a direita 14"/>
          <p:cNvSpPr/>
          <p:nvPr/>
        </p:nvSpPr>
        <p:spPr>
          <a:xfrm rot="10800000">
            <a:off x="5369123" y="3760227"/>
            <a:ext cx="360040" cy="250304"/>
          </a:xfrm>
          <a:prstGeom prst="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4353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2" r="14511" b="13128"/>
          <a:stretch/>
        </p:blipFill>
        <p:spPr>
          <a:xfrm>
            <a:off x="0" y="1124744"/>
            <a:ext cx="9180513" cy="5733256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368082"/>
              </p:ext>
            </p:extLst>
          </p:nvPr>
        </p:nvGraphicFramePr>
        <p:xfrm>
          <a:off x="0" y="0"/>
          <a:ext cx="9136800" cy="108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2040"/>
                <a:gridCol w="1728192"/>
                <a:gridCol w="360040"/>
                <a:gridCol w="1734928"/>
                <a:gridCol w="381600"/>
              </a:tblGrid>
              <a:tr h="360000">
                <a:tc rowSpan="3">
                  <a:txBody>
                    <a:bodyPr/>
                    <a:lstStyle/>
                    <a:p>
                      <a:pPr algn="l"/>
                      <a:r>
                        <a:rPr lang="pt-PT" sz="3200" b="1" dirty="0" smtClean="0">
                          <a:solidFill>
                            <a:schemeClr val="tx1"/>
                          </a:solidFill>
                        </a:rPr>
                        <a:t>DUATLO DA AMADORA</a:t>
                      </a:r>
                      <a:endParaRPr lang="pt-PT" sz="3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pt-PT" sz="2000" b="0" baseline="0" dirty="0" smtClean="0">
                          <a:solidFill>
                            <a:schemeClr val="tx1"/>
                          </a:solidFill>
                        </a:rPr>
                        <a:t>Campeonato Nacional Grupos de Idades</a:t>
                      </a:r>
                      <a:endParaRPr lang="pt-PT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dirty="0" smtClean="0"/>
                        <a:t>Ida</a:t>
                      </a:r>
                      <a:r>
                        <a:rPr lang="pt-PT" sz="1400" baseline="0" dirty="0" smtClean="0"/>
                        <a:t> para 2ª volta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baseline="0" dirty="0" smtClean="0"/>
                        <a:t>Parque de Transição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dirty="0" smtClean="0"/>
                        <a:t>Final</a:t>
                      </a:r>
                      <a:r>
                        <a:rPr lang="pt-PT" sz="1400" baseline="0" dirty="0" smtClean="0"/>
                        <a:t> da Corrida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baseline="0" dirty="0" smtClean="0"/>
                        <a:t> Início do Ciclismo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ângulo 13"/>
          <p:cNvSpPr/>
          <p:nvPr/>
        </p:nvSpPr>
        <p:spPr>
          <a:xfrm rot="697125">
            <a:off x="2344542" y="2470038"/>
            <a:ext cx="437293" cy="1511877"/>
          </a:xfrm>
          <a:custGeom>
            <a:avLst/>
            <a:gdLst>
              <a:gd name="connsiteX0" fmla="*/ 0 w 422932"/>
              <a:gd name="connsiteY0" fmla="*/ 0 h 1506461"/>
              <a:gd name="connsiteX1" fmla="*/ 422932 w 422932"/>
              <a:gd name="connsiteY1" fmla="*/ 0 h 1506461"/>
              <a:gd name="connsiteX2" fmla="*/ 422932 w 422932"/>
              <a:gd name="connsiteY2" fmla="*/ 1506461 h 1506461"/>
              <a:gd name="connsiteX3" fmla="*/ 0 w 422932"/>
              <a:gd name="connsiteY3" fmla="*/ 1506461 h 1506461"/>
              <a:gd name="connsiteX4" fmla="*/ 0 w 422932"/>
              <a:gd name="connsiteY4" fmla="*/ 0 h 1506461"/>
              <a:gd name="connsiteX0" fmla="*/ 0 w 422932"/>
              <a:gd name="connsiteY0" fmla="*/ 2339 h 1508800"/>
              <a:gd name="connsiteX1" fmla="*/ 367539 w 422932"/>
              <a:gd name="connsiteY1" fmla="*/ 0 h 1508800"/>
              <a:gd name="connsiteX2" fmla="*/ 422932 w 422932"/>
              <a:gd name="connsiteY2" fmla="*/ 1508800 h 1508800"/>
              <a:gd name="connsiteX3" fmla="*/ 0 w 422932"/>
              <a:gd name="connsiteY3" fmla="*/ 1508800 h 1508800"/>
              <a:gd name="connsiteX4" fmla="*/ 0 w 422932"/>
              <a:gd name="connsiteY4" fmla="*/ 2339 h 1508800"/>
              <a:gd name="connsiteX0" fmla="*/ 44561 w 422932"/>
              <a:gd name="connsiteY0" fmla="*/ 0 h 1556808"/>
              <a:gd name="connsiteX1" fmla="*/ 367539 w 422932"/>
              <a:gd name="connsiteY1" fmla="*/ 48008 h 1556808"/>
              <a:gd name="connsiteX2" fmla="*/ 422932 w 422932"/>
              <a:gd name="connsiteY2" fmla="*/ 1556808 h 1556808"/>
              <a:gd name="connsiteX3" fmla="*/ 0 w 422932"/>
              <a:gd name="connsiteY3" fmla="*/ 1556808 h 1556808"/>
              <a:gd name="connsiteX4" fmla="*/ 44561 w 422932"/>
              <a:gd name="connsiteY4" fmla="*/ 0 h 1556808"/>
              <a:gd name="connsiteX0" fmla="*/ 48105 w 422932"/>
              <a:gd name="connsiteY0" fmla="*/ 10135 h 1508800"/>
              <a:gd name="connsiteX1" fmla="*/ 367539 w 422932"/>
              <a:gd name="connsiteY1" fmla="*/ 0 h 1508800"/>
              <a:gd name="connsiteX2" fmla="*/ 422932 w 422932"/>
              <a:gd name="connsiteY2" fmla="*/ 1508800 h 1508800"/>
              <a:gd name="connsiteX3" fmla="*/ 0 w 422932"/>
              <a:gd name="connsiteY3" fmla="*/ 1508800 h 1508800"/>
              <a:gd name="connsiteX4" fmla="*/ 48105 w 422932"/>
              <a:gd name="connsiteY4" fmla="*/ 10135 h 1508800"/>
              <a:gd name="connsiteX0" fmla="*/ 48105 w 371162"/>
              <a:gd name="connsiteY0" fmla="*/ 10135 h 1511877"/>
              <a:gd name="connsiteX1" fmla="*/ 367539 w 371162"/>
              <a:gd name="connsiteY1" fmla="*/ 0 h 1511877"/>
              <a:gd name="connsiteX2" fmla="*/ 371162 w 371162"/>
              <a:gd name="connsiteY2" fmla="*/ 1511877 h 1511877"/>
              <a:gd name="connsiteX3" fmla="*/ 0 w 371162"/>
              <a:gd name="connsiteY3" fmla="*/ 1508800 h 1511877"/>
              <a:gd name="connsiteX4" fmla="*/ 48105 w 371162"/>
              <a:gd name="connsiteY4" fmla="*/ 10135 h 1511877"/>
              <a:gd name="connsiteX0" fmla="*/ 33135 w 356192"/>
              <a:gd name="connsiteY0" fmla="*/ 10135 h 1511877"/>
              <a:gd name="connsiteX1" fmla="*/ 352569 w 356192"/>
              <a:gd name="connsiteY1" fmla="*/ 0 h 1511877"/>
              <a:gd name="connsiteX2" fmla="*/ 356192 w 356192"/>
              <a:gd name="connsiteY2" fmla="*/ 1511877 h 1511877"/>
              <a:gd name="connsiteX3" fmla="*/ 0 w 356192"/>
              <a:gd name="connsiteY3" fmla="*/ 1490212 h 1511877"/>
              <a:gd name="connsiteX4" fmla="*/ 33135 w 356192"/>
              <a:gd name="connsiteY4" fmla="*/ 10135 h 1511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192" h="1511877">
                <a:moveTo>
                  <a:pt x="33135" y="10135"/>
                </a:moveTo>
                <a:lnTo>
                  <a:pt x="352569" y="0"/>
                </a:lnTo>
                <a:cubicBezTo>
                  <a:pt x="353777" y="503959"/>
                  <a:pt x="354984" y="1007918"/>
                  <a:pt x="356192" y="1511877"/>
                </a:cubicBezTo>
                <a:lnTo>
                  <a:pt x="0" y="1490212"/>
                </a:lnTo>
                <a:lnTo>
                  <a:pt x="33135" y="10135"/>
                </a:lnTo>
                <a:close/>
              </a:path>
            </a:pathLst>
          </a:cu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2" name="Forma livre 1"/>
          <p:cNvSpPr/>
          <p:nvPr/>
        </p:nvSpPr>
        <p:spPr>
          <a:xfrm>
            <a:off x="3990649" y="4185436"/>
            <a:ext cx="5193692" cy="1704376"/>
          </a:xfrm>
          <a:custGeom>
            <a:avLst/>
            <a:gdLst>
              <a:gd name="connsiteX0" fmla="*/ 5180245 w 5193692"/>
              <a:gd name="connsiteY0" fmla="*/ 1327858 h 1704376"/>
              <a:gd name="connsiteX1" fmla="*/ 4857516 w 5193692"/>
              <a:gd name="connsiteY1" fmla="*/ 1206835 h 1704376"/>
              <a:gd name="connsiteX2" fmla="*/ 4548233 w 5193692"/>
              <a:gd name="connsiteY2" fmla="*/ 1058917 h 1704376"/>
              <a:gd name="connsiteX3" fmla="*/ 4359975 w 5193692"/>
              <a:gd name="connsiteY3" fmla="*/ 937893 h 1704376"/>
              <a:gd name="connsiteX4" fmla="*/ 4198610 w 5193692"/>
              <a:gd name="connsiteY4" fmla="*/ 910999 h 1704376"/>
              <a:gd name="connsiteX5" fmla="*/ 3983457 w 5193692"/>
              <a:gd name="connsiteY5" fmla="*/ 884105 h 1704376"/>
              <a:gd name="connsiteX6" fmla="*/ 3647280 w 5193692"/>
              <a:gd name="connsiteY6" fmla="*/ 763082 h 1704376"/>
              <a:gd name="connsiteX7" fmla="*/ 3445575 w 5193692"/>
              <a:gd name="connsiteY7" fmla="*/ 709293 h 1704376"/>
              <a:gd name="connsiteX8" fmla="*/ 3176633 w 5193692"/>
              <a:gd name="connsiteY8" fmla="*/ 655505 h 1704376"/>
              <a:gd name="connsiteX9" fmla="*/ 2988375 w 5193692"/>
              <a:gd name="connsiteY9" fmla="*/ 561376 h 1704376"/>
              <a:gd name="connsiteX10" fmla="*/ 2800116 w 5193692"/>
              <a:gd name="connsiteY10" fmla="*/ 413458 h 1704376"/>
              <a:gd name="connsiteX11" fmla="*/ 2679092 w 5193692"/>
              <a:gd name="connsiteY11" fmla="*/ 225199 h 1704376"/>
              <a:gd name="connsiteX12" fmla="*/ 2477386 w 5193692"/>
              <a:gd name="connsiteY12" fmla="*/ 131070 h 1704376"/>
              <a:gd name="connsiteX13" fmla="*/ 2275680 w 5193692"/>
              <a:gd name="connsiteY13" fmla="*/ 10046 h 1704376"/>
              <a:gd name="connsiteX14" fmla="*/ 2047080 w 5193692"/>
              <a:gd name="connsiteY14" fmla="*/ 10046 h 1704376"/>
              <a:gd name="connsiteX15" fmla="*/ 1643669 w 5193692"/>
              <a:gd name="connsiteY15" fmla="*/ 36940 h 1704376"/>
              <a:gd name="connsiteX16" fmla="*/ 1119233 w 5193692"/>
              <a:gd name="connsiteY16" fmla="*/ 63835 h 1704376"/>
              <a:gd name="connsiteX17" fmla="*/ 904080 w 5193692"/>
              <a:gd name="connsiteY17" fmla="*/ 104176 h 1704376"/>
              <a:gd name="connsiteX18" fmla="*/ 446880 w 5193692"/>
              <a:gd name="connsiteY18" fmla="*/ 373117 h 1704376"/>
              <a:gd name="connsiteX19" fmla="*/ 191386 w 5193692"/>
              <a:gd name="connsiteY19" fmla="*/ 722740 h 1704376"/>
              <a:gd name="connsiteX20" fmla="*/ 43469 w 5193692"/>
              <a:gd name="connsiteY20" fmla="*/ 1072364 h 1704376"/>
              <a:gd name="connsiteX21" fmla="*/ 3127 w 5193692"/>
              <a:gd name="connsiteY21" fmla="*/ 1220282 h 1704376"/>
              <a:gd name="connsiteX22" fmla="*/ 110704 w 5193692"/>
              <a:gd name="connsiteY22" fmla="*/ 1300964 h 1704376"/>
              <a:gd name="connsiteX23" fmla="*/ 688927 w 5193692"/>
              <a:gd name="connsiteY23" fmla="*/ 1435435 h 1704376"/>
              <a:gd name="connsiteX24" fmla="*/ 1186469 w 5193692"/>
              <a:gd name="connsiteY24" fmla="*/ 1516117 h 1704376"/>
              <a:gd name="connsiteX25" fmla="*/ 1993292 w 5193692"/>
              <a:gd name="connsiteY25" fmla="*/ 1610246 h 1704376"/>
              <a:gd name="connsiteX26" fmla="*/ 2490833 w 5193692"/>
              <a:gd name="connsiteY26" fmla="*/ 1637140 h 1704376"/>
              <a:gd name="connsiteX27" fmla="*/ 3647280 w 5193692"/>
              <a:gd name="connsiteY27" fmla="*/ 1690929 h 1704376"/>
              <a:gd name="connsiteX28" fmla="*/ 5193692 w 5193692"/>
              <a:gd name="connsiteY28" fmla="*/ 1704376 h 170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193692" h="1704376">
                <a:moveTo>
                  <a:pt x="5180245" y="1327858"/>
                </a:moveTo>
                <a:cubicBezTo>
                  <a:pt x="5071548" y="1289758"/>
                  <a:pt x="4962851" y="1251659"/>
                  <a:pt x="4857516" y="1206835"/>
                </a:cubicBezTo>
                <a:cubicBezTo>
                  <a:pt x="4752181" y="1162011"/>
                  <a:pt x="4631156" y="1103741"/>
                  <a:pt x="4548233" y="1058917"/>
                </a:cubicBezTo>
                <a:cubicBezTo>
                  <a:pt x="4465309" y="1014093"/>
                  <a:pt x="4418245" y="962546"/>
                  <a:pt x="4359975" y="937893"/>
                </a:cubicBezTo>
                <a:cubicBezTo>
                  <a:pt x="4301704" y="913240"/>
                  <a:pt x="4261363" y="919964"/>
                  <a:pt x="4198610" y="910999"/>
                </a:cubicBezTo>
                <a:cubicBezTo>
                  <a:pt x="4135857" y="902034"/>
                  <a:pt x="4075345" y="908758"/>
                  <a:pt x="3983457" y="884105"/>
                </a:cubicBezTo>
                <a:cubicBezTo>
                  <a:pt x="3891569" y="859452"/>
                  <a:pt x="3736927" y="792217"/>
                  <a:pt x="3647280" y="763082"/>
                </a:cubicBezTo>
                <a:cubicBezTo>
                  <a:pt x="3557633" y="733947"/>
                  <a:pt x="3524016" y="727222"/>
                  <a:pt x="3445575" y="709293"/>
                </a:cubicBezTo>
                <a:cubicBezTo>
                  <a:pt x="3367134" y="691364"/>
                  <a:pt x="3252833" y="680158"/>
                  <a:pt x="3176633" y="655505"/>
                </a:cubicBezTo>
                <a:cubicBezTo>
                  <a:pt x="3100433" y="630852"/>
                  <a:pt x="3051128" y="601717"/>
                  <a:pt x="2988375" y="561376"/>
                </a:cubicBezTo>
                <a:cubicBezTo>
                  <a:pt x="2925622" y="521035"/>
                  <a:pt x="2851663" y="469487"/>
                  <a:pt x="2800116" y="413458"/>
                </a:cubicBezTo>
                <a:cubicBezTo>
                  <a:pt x="2748569" y="357429"/>
                  <a:pt x="2732880" y="272264"/>
                  <a:pt x="2679092" y="225199"/>
                </a:cubicBezTo>
                <a:cubicBezTo>
                  <a:pt x="2625304" y="178134"/>
                  <a:pt x="2544621" y="166929"/>
                  <a:pt x="2477386" y="131070"/>
                </a:cubicBezTo>
                <a:cubicBezTo>
                  <a:pt x="2410151" y="95211"/>
                  <a:pt x="2347398" y="30217"/>
                  <a:pt x="2275680" y="10046"/>
                </a:cubicBezTo>
                <a:cubicBezTo>
                  <a:pt x="2203962" y="-10125"/>
                  <a:pt x="2152415" y="5564"/>
                  <a:pt x="2047080" y="10046"/>
                </a:cubicBezTo>
                <a:cubicBezTo>
                  <a:pt x="1941745" y="14528"/>
                  <a:pt x="1643669" y="36940"/>
                  <a:pt x="1643669" y="36940"/>
                </a:cubicBezTo>
                <a:cubicBezTo>
                  <a:pt x="1489028" y="45905"/>
                  <a:pt x="1242498" y="52629"/>
                  <a:pt x="1119233" y="63835"/>
                </a:cubicBezTo>
                <a:cubicBezTo>
                  <a:pt x="995968" y="75041"/>
                  <a:pt x="1016139" y="52629"/>
                  <a:pt x="904080" y="104176"/>
                </a:cubicBezTo>
                <a:cubicBezTo>
                  <a:pt x="792021" y="155723"/>
                  <a:pt x="565662" y="270023"/>
                  <a:pt x="446880" y="373117"/>
                </a:cubicBezTo>
                <a:cubicBezTo>
                  <a:pt x="328098" y="476211"/>
                  <a:pt x="258621" y="606199"/>
                  <a:pt x="191386" y="722740"/>
                </a:cubicBezTo>
                <a:cubicBezTo>
                  <a:pt x="124151" y="839281"/>
                  <a:pt x="74845" y="989440"/>
                  <a:pt x="43469" y="1072364"/>
                </a:cubicBezTo>
                <a:cubicBezTo>
                  <a:pt x="12093" y="1155288"/>
                  <a:pt x="-8079" y="1182182"/>
                  <a:pt x="3127" y="1220282"/>
                </a:cubicBezTo>
                <a:cubicBezTo>
                  <a:pt x="14333" y="1258382"/>
                  <a:pt x="-3596" y="1265105"/>
                  <a:pt x="110704" y="1300964"/>
                </a:cubicBezTo>
                <a:cubicBezTo>
                  <a:pt x="225004" y="1336823"/>
                  <a:pt x="509633" y="1399576"/>
                  <a:pt x="688927" y="1435435"/>
                </a:cubicBezTo>
                <a:cubicBezTo>
                  <a:pt x="868221" y="1471294"/>
                  <a:pt x="969075" y="1486982"/>
                  <a:pt x="1186469" y="1516117"/>
                </a:cubicBezTo>
                <a:cubicBezTo>
                  <a:pt x="1403863" y="1545252"/>
                  <a:pt x="1775898" y="1590076"/>
                  <a:pt x="1993292" y="1610246"/>
                </a:cubicBezTo>
                <a:cubicBezTo>
                  <a:pt x="2210686" y="1630417"/>
                  <a:pt x="2490833" y="1637140"/>
                  <a:pt x="2490833" y="1637140"/>
                </a:cubicBezTo>
                <a:cubicBezTo>
                  <a:pt x="2766498" y="1650587"/>
                  <a:pt x="3196804" y="1679723"/>
                  <a:pt x="3647280" y="1690929"/>
                </a:cubicBezTo>
                <a:cubicBezTo>
                  <a:pt x="4097756" y="1702135"/>
                  <a:pt x="4645724" y="1703255"/>
                  <a:pt x="5193692" y="1704376"/>
                </a:cubicBezTo>
              </a:path>
            </a:pathLst>
          </a:custGeom>
          <a:noFill/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Forma livre 3"/>
          <p:cNvSpPr/>
          <p:nvPr/>
        </p:nvSpPr>
        <p:spPr>
          <a:xfrm>
            <a:off x="2689412" y="2257114"/>
            <a:ext cx="1842247" cy="2409015"/>
          </a:xfrm>
          <a:custGeom>
            <a:avLst/>
            <a:gdLst>
              <a:gd name="connsiteX0" fmla="*/ 1842247 w 1842247"/>
              <a:gd name="connsiteY0" fmla="*/ 2180415 h 2409015"/>
              <a:gd name="connsiteX1" fmla="*/ 1559859 w 1842247"/>
              <a:gd name="connsiteY1" fmla="*/ 2153521 h 2409015"/>
              <a:gd name="connsiteX2" fmla="*/ 1452282 w 1842247"/>
              <a:gd name="connsiteY2" fmla="*/ 2153521 h 2409015"/>
              <a:gd name="connsiteX3" fmla="*/ 1116106 w 1842247"/>
              <a:gd name="connsiteY3" fmla="*/ 2234204 h 2409015"/>
              <a:gd name="connsiteX4" fmla="*/ 887506 w 1842247"/>
              <a:gd name="connsiteY4" fmla="*/ 2287992 h 2409015"/>
              <a:gd name="connsiteX5" fmla="*/ 699247 w 1842247"/>
              <a:gd name="connsiteY5" fmla="*/ 2314886 h 2409015"/>
              <a:gd name="connsiteX6" fmla="*/ 363070 w 1842247"/>
              <a:gd name="connsiteY6" fmla="*/ 2409015 h 2409015"/>
              <a:gd name="connsiteX7" fmla="*/ 134470 w 1842247"/>
              <a:gd name="connsiteY7" fmla="*/ 2314886 h 2409015"/>
              <a:gd name="connsiteX8" fmla="*/ 94129 w 1842247"/>
              <a:gd name="connsiteY8" fmla="*/ 2045945 h 2409015"/>
              <a:gd name="connsiteX9" fmla="*/ 228600 w 1842247"/>
              <a:gd name="connsiteY9" fmla="*/ 1400486 h 2409015"/>
              <a:gd name="connsiteX10" fmla="*/ 349623 w 1842247"/>
              <a:gd name="connsiteY10" fmla="*/ 660898 h 2409015"/>
              <a:gd name="connsiteX11" fmla="*/ 403412 w 1842247"/>
              <a:gd name="connsiteY11" fmla="*/ 257486 h 2409015"/>
              <a:gd name="connsiteX12" fmla="*/ 416859 w 1842247"/>
              <a:gd name="connsiteY12" fmla="*/ 176804 h 2409015"/>
              <a:gd name="connsiteX13" fmla="*/ 403412 w 1842247"/>
              <a:gd name="connsiteY13" fmla="*/ 42333 h 2409015"/>
              <a:gd name="connsiteX14" fmla="*/ 255494 w 1842247"/>
              <a:gd name="connsiteY14" fmla="*/ 1992 h 2409015"/>
              <a:gd name="connsiteX15" fmla="*/ 94129 w 1842247"/>
              <a:gd name="connsiteY15" fmla="*/ 28886 h 2409015"/>
              <a:gd name="connsiteX16" fmla="*/ 0 w 1842247"/>
              <a:gd name="connsiteY16" fmla="*/ 217145 h 2409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42247" h="2409015">
                <a:moveTo>
                  <a:pt x="1842247" y="2180415"/>
                </a:moveTo>
                <a:lnTo>
                  <a:pt x="1559859" y="2153521"/>
                </a:lnTo>
                <a:cubicBezTo>
                  <a:pt x="1494865" y="2149039"/>
                  <a:pt x="1526241" y="2140074"/>
                  <a:pt x="1452282" y="2153521"/>
                </a:cubicBezTo>
                <a:cubicBezTo>
                  <a:pt x="1378323" y="2166968"/>
                  <a:pt x="1116106" y="2234204"/>
                  <a:pt x="1116106" y="2234204"/>
                </a:cubicBezTo>
                <a:cubicBezTo>
                  <a:pt x="1021977" y="2256616"/>
                  <a:pt x="956983" y="2274545"/>
                  <a:pt x="887506" y="2287992"/>
                </a:cubicBezTo>
                <a:cubicBezTo>
                  <a:pt x="818029" y="2301439"/>
                  <a:pt x="786653" y="2294716"/>
                  <a:pt x="699247" y="2314886"/>
                </a:cubicBezTo>
                <a:cubicBezTo>
                  <a:pt x="611841" y="2335057"/>
                  <a:pt x="457199" y="2409015"/>
                  <a:pt x="363070" y="2409015"/>
                </a:cubicBezTo>
                <a:cubicBezTo>
                  <a:pt x="268941" y="2409015"/>
                  <a:pt x="179293" y="2375398"/>
                  <a:pt x="134470" y="2314886"/>
                </a:cubicBezTo>
                <a:cubicBezTo>
                  <a:pt x="89646" y="2254374"/>
                  <a:pt x="78441" y="2198345"/>
                  <a:pt x="94129" y="2045945"/>
                </a:cubicBezTo>
                <a:cubicBezTo>
                  <a:pt x="109817" y="1893545"/>
                  <a:pt x="186018" y="1631327"/>
                  <a:pt x="228600" y="1400486"/>
                </a:cubicBezTo>
                <a:cubicBezTo>
                  <a:pt x="271182" y="1169645"/>
                  <a:pt x="320488" y="851398"/>
                  <a:pt x="349623" y="660898"/>
                </a:cubicBezTo>
                <a:cubicBezTo>
                  <a:pt x="378758" y="470398"/>
                  <a:pt x="392206" y="338168"/>
                  <a:pt x="403412" y="257486"/>
                </a:cubicBezTo>
                <a:cubicBezTo>
                  <a:pt x="414618" y="176804"/>
                  <a:pt x="416859" y="212663"/>
                  <a:pt x="416859" y="176804"/>
                </a:cubicBezTo>
                <a:cubicBezTo>
                  <a:pt x="416859" y="140945"/>
                  <a:pt x="430306" y="71468"/>
                  <a:pt x="403412" y="42333"/>
                </a:cubicBezTo>
                <a:cubicBezTo>
                  <a:pt x="376518" y="13198"/>
                  <a:pt x="307041" y="4233"/>
                  <a:pt x="255494" y="1992"/>
                </a:cubicBezTo>
                <a:cubicBezTo>
                  <a:pt x="203947" y="-249"/>
                  <a:pt x="136711" y="-6973"/>
                  <a:pt x="94129" y="28886"/>
                </a:cubicBezTo>
                <a:cubicBezTo>
                  <a:pt x="51547" y="64745"/>
                  <a:pt x="25773" y="140945"/>
                  <a:pt x="0" y="217145"/>
                </a:cubicBezTo>
              </a:path>
            </a:pathLst>
          </a:cu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Seta para a direita 12"/>
          <p:cNvSpPr/>
          <p:nvPr/>
        </p:nvSpPr>
        <p:spPr>
          <a:xfrm rot="10800000">
            <a:off x="5724128" y="3866220"/>
            <a:ext cx="360040" cy="250304"/>
          </a:xfrm>
          <a:prstGeom prst="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Seta para a direita 13"/>
          <p:cNvSpPr/>
          <p:nvPr/>
        </p:nvSpPr>
        <p:spPr>
          <a:xfrm rot="181475">
            <a:off x="5724128" y="5933554"/>
            <a:ext cx="360040" cy="250304"/>
          </a:xfrm>
          <a:prstGeom prst="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Seta para a direita 14"/>
          <p:cNvSpPr/>
          <p:nvPr/>
        </p:nvSpPr>
        <p:spPr>
          <a:xfrm rot="16702382">
            <a:off x="2935953" y="4058618"/>
            <a:ext cx="360040" cy="250304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Forma livre 5"/>
          <p:cNvSpPr/>
          <p:nvPr/>
        </p:nvSpPr>
        <p:spPr>
          <a:xfrm>
            <a:off x="13447" y="3939988"/>
            <a:ext cx="2353235" cy="1506071"/>
          </a:xfrm>
          <a:custGeom>
            <a:avLst/>
            <a:gdLst>
              <a:gd name="connsiteX0" fmla="*/ 2353235 w 2353235"/>
              <a:gd name="connsiteY0" fmla="*/ 0 h 1506071"/>
              <a:gd name="connsiteX1" fmla="*/ 2111188 w 2353235"/>
              <a:gd name="connsiteY1" fmla="*/ 457200 h 1506071"/>
              <a:gd name="connsiteX2" fmla="*/ 1882588 w 2353235"/>
              <a:gd name="connsiteY2" fmla="*/ 806824 h 1506071"/>
              <a:gd name="connsiteX3" fmla="*/ 1385047 w 2353235"/>
              <a:gd name="connsiteY3" fmla="*/ 1075765 h 1506071"/>
              <a:gd name="connsiteX4" fmla="*/ 806824 w 2353235"/>
              <a:gd name="connsiteY4" fmla="*/ 1250577 h 1506071"/>
              <a:gd name="connsiteX5" fmla="*/ 0 w 2353235"/>
              <a:gd name="connsiteY5" fmla="*/ 1506071 h 1506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235" h="1506071">
                <a:moveTo>
                  <a:pt x="2353235" y="0"/>
                </a:moveTo>
                <a:cubicBezTo>
                  <a:pt x="2271432" y="161364"/>
                  <a:pt x="2189629" y="322729"/>
                  <a:pt x="2111188" y="457200"/>
                </a:cubicBezTo>
                <a:cubicBezTo>
                  <a:pt x="2032747" y="591671"/>
                  <a:pt x="2003611" y="703730"/>
                  <a:pt x="1882588" y="806824"/>
                </a:cubicBezTo>
                <a:cubicBezTo>
                  <a:pt x="1761565" y="909918"/>
                  <a:pt x="1564341" y="1001806"/>
                  <a:pt x="1385047" y="1075765"/>
                </a:cubicBezTo>
                <a:cubicBezTo>
                  <a:pt x="1205753" y="1149724"/>
                  <a:pt x="806824" y="1250577"/>
                  <a:pt x="806824" y="1250577"/>
                </a:cubicBezTo>
                <a:lnTo>
                  <a:pt x="0" y="1506071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Seta para a direita 15"/>
          <p:cNvSpPr/>
          <p:nvPr/>
        </p:nvSpPr>
        <p:spPr>
          <a:xfrm rot="9918822">
            <a:off x="611560" y="5320907"/>
            <a:ext cx="360040" cy="25030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11430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260" b="11857"/>
          <a:stretch/>
        </p:blipFill>
        <p:spPr>
          <a:xfrm>
            <a:off x="-1" y="1080000"/>
            <a:ext cx="9180513" cy="5778000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337336"/>
              </p:ext>
            </p:extLst>
          </p:nvPr>
        </p:nvGraphicFramePr>
        <p:xfrm>
          <a:off x="0" y="0"/>
          <a:ext cx="9136800" cy="108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2040"/>
                <a:gridCol w="1728192"/>
                <a:gridCol w="360040"/>
                <a:gridCol w="1734928"/>
                <a:gridCol w="381600"/>
              </a:tblGrid>
              <a:tr h="360000">
                <a:tc rowSpan="3">
                  <a:txBody>
                    <a:bodyPr/>
                    <a:lstStyle/>
                    <a:p>
                      <a:pPr algn="l"/>
                      <a:r>
                        <a:rPr lang="pt-PT" sz="3200" b="1" dirty="0" smtClean="0">
                          <a:solidFill>
                            <a:schemeClr val="tx1"/>
                          </a:solidFill>
                        </a:rPr>
                        <a:t>DUATLO DA AMADORA</a:t>
                      </a:r>
                      <a:endParaRPr lang="pt-PT" sz="3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pt-PT" sz="2000" b="0" baseline="0" dirty="0" smtClean="0">
                          <a:solidFill>
                            <a:schemeClr val="tx1"/>
                          </a:solidFill>
                        </a:rPr>
                        <a:t>Campeonato Nacional Grupos de Idades</a:t>
                      </a:r>
                      <a:endParaRPr lang="pt-PT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dirty="0" smtClean="0"/>
                        <a:t>Ciclismo (20100m)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dirty="0" smtClean="0"/>
                        <a:t>Parque de Transição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4211960" y="1988840"/>
            <a:ext cx="72008" cy="434374"/>
          </a:xfrm>
          <a:prstGeom prst="rect">
            <a:avLst/>
          </a:pr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eta para a direita 11"/>
          <p:cNvSpPr/>
          <p:nvPr/>
        </p:nvSpPr>
        <p:spPr>
          <a:xfrm rot="12642036">
            <a:off x="3275856" y="2080875"/>
            <a:ext cx="360040" cy="25030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Seta para a direita 15"/>
          <p:cNvSpPr/>
          <p:nvPr/>
        </p:nvSpPr>
        <p:spPr>
          <a:xfrm rot="3929690">
            <a:off x="620087" y="4316589"/>
            <a:ext cx="360040" cy="25030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7" name="Seta para a direita 16"/>
          <p:cNvSpPr/>
          <p:nvPr/>
        </p:nvSpPr>
        <p:spPr>
          <a:xfrm rot="18234176">
            <a:off x="3251237" y="4789950"/>
            <a:ext cx="360040" cy="25030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9" name="Seta para a direita 18"/>
          <p:cNvSpPr/>
          <p:nvPr/>
        </p:nvSpPr>
        <p:spPr>
          <a:xfrm rot="2167762">
            <a:off x="3132119" y="3078273"/>
            <a:ext cx="360040" cy="25030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Seta para a direita 19"/>
          <p:cNvSpPr/>
          <p:nvPr/>
        </p:nvSpPr>
        <p:spPr>
          <a:xfrm>
            <a:off x="6175901" y="2871047"/>
            <a:ext cx="360040" cy="25030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CaixaDeTexto 9"/>
          <p:cNvSpPr txBox="1"/>
          <p:nvPr/>
        </p:nvSpPr>
        <p:spPr>
          <a:xfrm>
            <a:off x="7092280" y="2143939"/>
            <a:ext cx="564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3</a:t>
            </a:r>
            <a:r>
              <a:rPr lang="pt-PT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X</a:t>
            </a:r>
            <a:endParaRPr lang="pt-PT" sz="28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639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2" r="14511" b="13128"/>
          <a:stretch/>
        </p:blipFill>
        <p:spPr>
          <a:xfrm>
            <a:off x="0" y="1124744"/>
            <a:ext cx="9180513" cy="5733256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52730"/>
              </p:ext>
            </p:extLst>
          </p:nvPr>
        </p:nvGraphicFramePr>
        <p:xfrm>
          <a:off x="0" y="0"/>
          <a:ext cx="9136800" cy="1102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2040"/>
                <a:gridCol w="1728192"/>
                <a:gridCol w="360040"/>
                <a:gridCol w="1734928"/>
                <a:gridCol w="381600"/>
              </a:tblGrid>
              <a:tr h="360000">
                <a:tc rowSpan="3">
                  <a:txBody>
                    <a:bodyPr/>
                    <a:lstStyle/>
                    <a:p>
                      <a:pPr algn="l"/>
                      <a:r>
                        <a:rPr lang="pt-PT" sz="3200" b="1" dirty="0" smtClean="0">
                          <a:solidFill>
                            <a:schemeClr val="tx1"/>
                          </a:solidFill>
                        </a:rPr>
                        <a:t>DUATLO DA AMADORA</a:t>
                      </a:r>
                      <a:endParaRPr lang="pt-PT" sz="3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pt-PT" sz="2000" b="0" baseline="0" dirty="0" smtClean="0">
                          <a:solidFill>
                            <a:schemeClr val="tx1"/>
                          </a:solidFill>
                        </a:rPr>
                        <a:t>Campeonato Nacional Grupos de Idades</a:t>
                      </a:r>
                      <a:endParaRPr lang="pt-PT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Voltas</a:t>
                      </a:r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dirty="0" smtClean="0"/>
                        <a:t>Parque de Transição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dirty="0" smtClean="0"/>
                        <a:t>Final do Ciclismo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baseline="0" dirty="0" smtClean="0"/>
                        <a:t>Início da 2ª Corrida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ângulo 13"/>
          <p:cNvSpPr/>
          <p:nvPr/>
        </p:nvSpPr>
        <p:spPr>
          <a:xfrm rot="697125">
            <a:off x="2344542" y="2470038"/>
            <a:ext cx="437293" cy="1511877"/>
          </a:xfrm>
          <a:custGeom>
            <a:avLst/>
            <a:gdLst>
              <a:gd name="connsiteX0" fmla="*/ 0 w 422932"/>
              <a:gd name="connsiteY0" fmla="*/ 0 h 1506461"/>
              <a:gd name="connsiteX1" fmla="*/ 422932 w 422932"/>
              <a:gd name="connsiteY1" fmla="*/ 0 h 1506461"/>
              <a:gd name="connsiteX2" fmla="*/ 422932 w 422932"/>
              <a:gd name="connsiteY2" fmla="*/ 1506461 h 1506461"/>
              <a:gd name="connsiteX3" fmla="*/ 0 w 422932"/>
              <a:gd name="connsiteY3" fmla="*/ 1506461 h 1506461"/>
              <a:gd name="connsiteX4" fmla="*/ 0 w 422932"/>
              <a:gd name="connsiteY4" fmla="*/ 0 h 1506461"/>
              <a:gd name="connsiteX0" fmla="*/ 0 w 422932"/>
              <a:gd name="connsiteY0" fmla="*/ 2339 h 1508800"/>
              <a:gd name="connsiteX1" fmla="*/ 367539 w 422932"/>
              <a:gd name="connsiteY1" fmla="*/ 0 h 1508800"/>
              <a:gd name="connsiteX2" fmla="*/ 422932 w 422932"/>
              <a:gd name="connsiteY2" fmla="*/ 1508800 h 1508800"/>
              <a:gd name="connsiteX3" fmla="*/ 0 w 422932"/>
              <a:gd name="connsiteY3" fmla="*/ 1508800 h 1508800"/>
              <a:gd name="connsiteX4" fmla="*/ 0 w 422932"/>
              <a:gd name="connsiteY4" fmla="*/ 2339 h 1508800"/>
              <a:gd name="connsiteX0" fmla="*/ 44561 w 422932"/>
              <a:gd name="connsiteY0" fmla="*/ 0 h 1556808"/>
              <a:gd name="connsiteX1" fmla="*/ 367539 w 422932"/>
              <a:gd name="connsiteY1" fmla="*/ 48008 h 1556808"/>
              <a:gd name="connsiteX2" fmla="*/ 422932 w 422932"/>
              <a:gd name="connsiteY2" fmla="*/ 1556808 h 1556808"/>
              <a:gd name="connsiteX3" fmla="*/ 0 w 422932"/>
              <a:gd name="connsiteY3" fmla="*/ 1556808 h 1556808"/>
              <a:gd name="connsiteX4" fmla="*/ 44561 w 422932"/>
              <a:gd name="connsiteY4" fmla="*/ 0 h 1556808"/>
              <a:gd name="connsiteX0" fmla="*/ 48105 w 422932"/>
              <a:gd name="connsiteY0" fmla="*/ 10135 h 1508800"/>
              <a:gd name="connsiteX1" fmla="*/ 367539 w 422932"/>
              <a:gd name="connsiteY1" fmla="*/ 0 h 1508800"/>
              <a:gd name="connsiteX2" fmla="*/ 422932 w 422932"/>
              <a:gd name="connsiteY2" fmla="*/ 1508800 h 1508800"/>
              <a:gd name="connsiteX3" fmla="*/ 0 w 422932"/>
              <a:gd name="connsiteY3" fmla="*/ 1508800 h 1508800"/>
              <a:gd name="connsiteX4" fmla="*/ 48105 w 422932"/>
              <a:gd name="connsiteY4" fmla="*/ 10135 h 1508800"/>
              <a:gd name="connsiteX0" fmla="*/ 48105 w 371162"/>
              <a:gd name="connsiteY0" fmla="*/ 10135 h 1511877"/>
              <a:gd name="connsiteX1" fmla="*/ 367539 w 371162"/>
              <a:gd name="connsiteY1" fmla="*/ 0 h 1511877"/>
              <a:gd name="connsiteX2" fmla="*/ 371162 w 371162"/>
              <a:gd name="connsiteY2" fmla="*/ 1511877 h 1511877"/>
              <a:gd name="connsiteX3" fmla="*/ 0 w 371162"/>
              <a:gd name="connsiteY3" fmla="*/ 1508800 h 1511877"/>
              <a:gd name="connsiteX4" fmla="*/ 48105 w 371162"/>
              <a:gd name="connsiteY4" fmla="*/ 10135 h 1511877"/>
              <a:gd name="connsiteX0" fmla="*/ 33135 w 356192"/>
              <a:gd name="connsiteY0" fmla="*/ 10135 h 1511877"/>
              <a:gd name="connsiteX1" fmla="*/ 352569 w 356192"/>
              <a:gd name="connsiteY1" fmla="*/ 0 h 1511877"/>
              <a:gd name="connsiteX2" fmla="*/ 356192 w 356192"/>
              <a:gd name="connsiteY2" fmla="*/ 1511877 h 1511877"/>
              <a:gd name="connsiteX3" fmla="*/ 0 w 356192"/>
              <a:gd name="connsiteY3" fmla="*/ 1490212 h 1511877"/>
              <a:gd name="connsiteX4" fmla="*/ 33135 w 356192"/>
              <a:gd name="connsiteY4" fmla="*/ 10135 h 1511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192" h="1511877">
                <a:moveTo>
                  <a:pt x="33135" y="10135"/>
                </a:moveTo>
                <a:lnTo>
                  <a:pt x="352569" y="0"/>
                </a:lnTo>
                <a:cubicBezTo>
                  <a:pt x="353777" y="503959"/>
                  <a:pt x="354984" y="1007918"/>
                  <a:pt x="356192" y="1511877"/>
                </a:cubicBezTo>
                <a:lnTo>
                  <a:pt x="0" y="1490212"/>
                </a:lnTo>
                <a:lnTo>
                  <a:pt x="33135" y="10135"/>
                </a:lnTo>
                <a:close/>
              </a:path>
            </a:pathLst>
          </a:cu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4" name="Seta para a direita 13"/>
          <p:cNvSpPr/>
          <p:nvPr/>
        </p:nvSpPr>
        <p:spPr>
          <a:xfrm rot="181475">
            <a:off x="6018512" y="5487609"/>
            <a:ext cx="360040" cy="250304"/>
          </a:xfrm>
          <a:prstGeom prst="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Seta para a direita 15"/>
          <p:cNvSpPr/>
          <p:nvPr/>
        </p:nvSpPr>
        <p:spPr>
          <a:xfrm rot="11920415">
            <a:off x="3805759" y="5810960"/>
            <a:ext cx="360040" cy="25030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Forma livre 6"/>
          <p:cNvSpPr/>
          <p:nvPr/>
        </p:nvSpPr>
        <p:spPr>
          <a:xfrm>
            <a:off x="2126558" y="1859287"/>
            <a:ext cx="7065043" cy="4216635"/>
          </a:xfrm>
          <a:custGeom>
            <a:avLst/>
            <a:gdLst>
              <a:gd name="connsiteX0" fmla="*/ 7068234 w 7068234"/>
              <a:gd name="connsiteY0" fmla="*/ 4153496 h 4169106"/>
              <a:gd name="connsiteX1" fmla="*/ 5938681 w 7068234"/>
              <a:gd name="connsiteY1" fmla="*/ 4140049 h 4169106"/>
              <a:gd name="connsiteX2" fmla="*/ 4701552 w 7068234"/>
              <a:gd name="connsiteY2" fmla="*/ 4166943 h 4169106"/>
              <a:gd name="connsiteX3" fmla="*/ 3289611 w 7068234"/>
              <a:gd name="connsiteY3" fmla="*/ 4072814 h 4169106"/>
              <a:gd name="connsiteX4" fmla="*/ 1971799 w 7068234"/>
              <a:gd name="connsiteY4" fmla="*/ 3817320 h 4169106"/>
              <a:gd name="connsiteX5" fmla="*/ 1043952 w 7068234"/>
              <a:gd name="connsiteY5" fmla="*/ 3534932 h 4169106"/>
              <a:gd name="connsiteX6" fmla="*/ 452281 w 7068234"/>
              <a:gd name="connsiteY6" fmla="*/ 3010496 h 4169106"/>
              <a:gd name="connsiteX7" fmla="*/ 183340 w 7068234"/>
              <a:gd name="connsiteY7" fmla="*/ 2405379 h 4169106"/>
              <a:gd name="connsiteX8" fmla="*/ 8528 w 7068234"/>
              <a:gd name="connsiteY8" fmla="*/ 2149885 h 4169106"/>
              <a:gd name="connsiteX9" fmla="*/ 48869 w 7068234"/>
              <a:gd name="connsiteY9" fmla="*/ 1786814 h 4169106"/>
              <a:gd name="connsiteX10" fmla="*/ 237128 w 7068234"/>
              <a:gd name="connsiteY10" fmla="*/ 1114461 h 4169106"/>
              <a:gd name="connsiteX11" fmla="*/ 371599 w 7068234"/>
              <a:gd name="connsiteY11" fmla="*/ 563132 h 4169106"/>
              <a:gd name="connsiteX12" fmla="*/ 385046 w 7068234"/>
              <a:gd name="connsiteY12" fmla="*/ 253849 h 4169106"/>
              <a:gd name="connsiteX13" fmla="*/ 479175 w 7068234"/>
              <a:gd name="connsiteY13" fmla="*/ 52143 h 4169106"/>
              <a:gd name="connsiteX14" fmla="*/ 788458 w 7068234"/>
              <a:gd name="connsiteY14" fmla="*/ 11802 h 4169106"/>
              <a:gd name="connsiteX15" fmla="*/ 909481 w 7068234"/>
              <a:gd name="connsiteY15" fmla="*/ 226955 h 4169106"/>
              <a:gd name="connsiteX0" fmla="*/ 7068234 w 7068234"/>
              <a:gd name="connsiteY0" fmla="*/ 4182172 h 4197782"/>
              <a:gd name="connsiteX1" fmla="*/ 5938681 w 7068234"/>
              <a:gd name="connsiteY1" fmla="*/ 4168725 h 4197782"/>
              <a:gd name="connsiteX2" fmla="*/ 4701552 w 7068234"/>
              <a:gd name="connsiteY2" fmla="*/ 4195619 h 4197782"/>
              <a:gd name="connsiteX3" fmla="*/ 3289611 w 7068234"/>
              <a:gd name="connsiteY3" fmla="*/ 4101490 h 4197782"/>
              <a:gd name="connsiteX4" fmla="*/ 1971799 w 7068234"/>
              <a:gd name="connsiteY4" fmla="*/ 3845996 h 4197782"/>
              <a:gd name="connsiteX5" fmla="*/ 1043952 w 7068234"/>
              <a:gd name="connsiteY5" fmla="*/ 3563608 h 4197782"/>
              <a:gd name="connsiteX6" fmla="*/ 452281 w 7068234"/>
              <a:gd name="connsiteY6" fmla="*/ 3039172 h 4197782"/>
              <a:gd name="connsiteX7" fmla="*/ 183340 w 7068234"/>
              <a:gd name="connsiteY7" fmla="*/ 2434055 h 4197782"/>
              <a:gd name="connsiteX8" fmla="*/ 8528 w 7068234"/>
              <a:gd name="connsiteY8" fmla="*/ 2178561 h 4197782"/>
              <a:gd name="connsiteX9" fmla="*/ 48869 w 7068234"/>
              <a:gd name="connsiteY9" fmla="*/ 1815490 h 4197782"/>
              <a:gd name="connsiteX10" fmla="*/ 237128 w 7068234"/>
              <a:gd name="connsiteY10" fmla="*/ 1143137 h 4197782"/>
              <a:gd name="connsiteX11" fmla="*/ 371599 w 7068234"/>
              <a:gd name="connsiteY11" fmla="*/ 591808 h 4197782"/>
              <a:gd name="connsiteX12" fmla="*/ 385046 w 7068234"/>
              <a:gd name="connsiteY12" fmla="*/ 282525 h 4197782"/>
              <a:gd name="connsiteX13" fmla="*/ 479175 w 7068234"/>
              <a:gd name="connsiteY13" fmla="*/ 80819 h 4197782"/>
              <a:gd name="connsiteX14" fmla="*/ 788458 w 7068234"/>
              <a:gd name="connsiteY14" fmla="*/ 40478 h 4197782"/>
              <a:gd name="connsiteX15" fmla="*/ 653987 w 7068234"/>
              <a:gd name="connsiteY15" fmla="*/ 645596 h 4197782"/>
              <a:gd name="connsiteX0" fmla="*/ 7068234 w 7068234"/>
              <a:gd name="connsiteY0" fmla="*/ 4153810 h 4169420"/>
              <a:gd name="connsiteX1" fmla="*/ 5938681 w 7068234"/>
              <a:gd name="connsiteY1" fmla="*/ 4140363 h 4169420"/>
              <a:gd name="connsiteX2" fmla="*/ 4701552 w 7068234"/>
              <a:gd name="connsiteY2" fmla="*/ 4167257 h 4169420"/>
              <a:gd name="connsiteX3" fmla="*/ 3289611 w 7068234"/>
              <a:gd name="connsiteY3" fmla="*/ 4073128 h 4169420"/>
              <a:gd name="connsiteX4" fmla="*/ 1971799 w 7068234"/>
              <a:gd name="connsiteY4" fmla="*/ 3817634 h 4169420"/>
              <a:gd name="connsiteX5" fmla="*/ 1043952 w 7068234"/>
              <a:gd name="connsiteY5" fmla="*/ 3535246 h 4169420"/>
              <a:gd name="connsiteX6" fmla="*/ 452281 w 7068234"/>
              <a:gd name="connsiteY6" fmla="*/ 3010810 h 4169420"/>
              <a:gd name="connsiteX7" fmla="*/ 183340 w 7068234"/>
              <a:gd name="connsiteY7" fmla="*/ 2405693 h 4169420"/>
              <a:gd name="connsiteX8" fmla="*/ 8528 w 7068234"/>
              <a:gd name="connsiteY8" fmla="*/ 2150199 h 4169420"/>
              <a:gd name="connsiteX9" fmla="*/ 48869 w 7068234"/>
              <a:gd name="connsiteY9" fmla="*/ 1787128 h 4169420"/>
              <a:gd name="connsiteX10" fmla="*/ 237128 w 7068234"/>
              <a:gd name="connsiteY10" fmla="*/ 1114775 h 4169420"/>
              <a:gd name="connsiteX11" fmla="*/ 371599 w 7068234"/>
              <a:gd name="connsiteY11" fmla="*/ 563446 h 4169420"/>
              <a:gd name="connsiteX12" fmla="*/ 385046 w 7068234"/>
              <a:gd name="connsiteY12" fmla="*/ 254163 h 4169420"/>
              <a:gd name="connsiteX13" fmla="*/ 479175 w 7068234"/>
              <a:gd name="connsiteY13" fmla="*/ 52457 h 4169420"/>
              <a:gd name="connsiteX14" fmla="*/ 788458 w 7068234"/>
              <a:gd name="connsiteY14" fmla="*/ 12116 h 4169420"/>
              <a:gd name="connsiteX15" fmla="*/ 915668 w 7068234"/>
              <a:gd name="connsiteY15" fmla="*/ 231577 h 4169420"/>
              <a:gd name="connsiteX16" fmla="*/ 653987 w 7068234"/>
              <a:gd name="connsiteY16" fmla="*/ 617234 h 4169420"/>
              <a:gd name="connsiteX0" fmla="*/ 7065043 w 7065043"/>
              <a:gd name="connsiteY0" fmla="*/ 4153810 h 4169420"/>
              <a:gd name="connsiteX1" fmla="*/ 5935490 w 7065043"/>
              <a:gd name="connsiteY1" fmla="*/ 4140363 h 4169420"/>
              <a:gd name="connsiteX2" fmla="*/ 4698361 w 7065043"/>
              <a:gd name="connsiteY2" fmla="*/ 4167257 h 4169420"/>
              <a:gd name="connsiteX3" fmla="*/ 3286420 w 7065043"/>
              <a:gd name="connsiteY3" fmla="*/ 4073128 h 4169420"/>
              <a:gd name="connsiteX4" fmla="*/ 1968608 w 7065043"/>
              <a:gd name="connsiteY4" fmla="*/ 3817634 h 4169420"/>
              <a:gd name="connsiteX5" fmla="*/ 1040761 w 7065043"/>
              <a:gd name="connsiteY5" fmla="*/ 3535246 h 4169420"/>
              <a:gd name="connsiteX6" fmla="*/ 449090 w 7065043"/>
              <a:gd name="connsiteY6" fmla="*/ 3010810 h 4169420"/>
              <a:gd name="connsiteX7" fmla="*/ 134950 w 7065043"/>
              <a:gd name="connsiteY7" fmla="*/ 2492613 h 4169420"/>
              <a:gd name="connsiteX8" fmla="*/ 5337 w 7065043"/>
              <a:gd name="connsiteY8" fmla="*/ 2150199 h 4169420"/>
              <a:gd name="connsiteX9" fmla="*/ 45678 w 7065043"/>
              <a:gd name="connsiteY9" fmla="*/ 1787128 h 4169420"/>
              <a:gd name="connsiteX10" fmla="*/ 233937 w 7065043"/>
              <a:gd name="connsiteY10" fmla="*/ 1114775 h 4169420"/>
              <a:gd name="connsiteX11" fmla="*/ 368408 w 7065043"/>
              <a:gd name="connsiteY11" fmla="*/ 563446 h 4169420"/>
              <a:gd name="connsiteX12" fmla="*/ 381855 w 7065043"/>
              <a:gd name="connsiteY12" fmla="*/ 254163 h 4169420"/>
              <a:gd name="connsiteX13" fmla="*/ 475984 w 7065043"/>
              <a:gd name="connsiteY13" fmla="*/ 52457 h 4169420"/>
              <a:gd name="connsiteX14" fmla="*/ 785267 w 7065043"/>
              <a:gd name="connsiteY14" fmla="*/ 12116 h 4169420"/>
              <a:gd name="connsiteX15" fmla="*/ 912477 w 7065043"/>
              <a:gd name="connsiteY15" fmla="*/ 231577 h 4169420"/>
              <a:gd name="connsiteX16" fmla="*/ 650796 w 7065043"/>
              <a:gd name="connsiteY16" fmla="*/ 617234 h 4169420"/>
              <a:gd name="connsiteX0" fmla="*/ 7065043 w 7065043"/>
              <a:gd name="connsiteY0" fmla="*/ 4171363 h 4186973"/>
              <a:gd name="connsiteX1" fmla="*/ 5935490 w 7065043"/>
              <a:gd name="connsiteY1" fmla="*/ 4157916 h 4186973"/>
              <a:gd name="connsiteX2" fmla="*/ 4698361 w 7065043"/>
              <a:gd name="connsiteY2" fmla="*/ 4184810 h 4186973"/>
              <a:gd name="connsiteX3" fmla="*/ 3286420 w 7065043"/>
              <a:gd name="connsiteY3" fmla="*/ 4090681 h 4186973"/>
              <a:gd name="connsiteX4" fmla="*/ 1968608 w 7065043"/>
              <a:gd name="connsiteY4" fmla="*/ 3835187 h 4186973"/>
              <a:gd name="connsiteX5" fmla="*/ 1040761 w 7065043"/>
              <a:gd name="connsiteY5" fmla="*/ 3552799 h 4186973"/>
              <a:gd name="connsiteX6" fmla="*/ 449090 w 7065043"/>
              <a:gd name="connsiteY6" fmla="*/ 3028363 h 4186973"/>
              <a:gd name="connsiteX7" fmla="*/ 134950 w 7065043"/>
              <a:gd name="connsiteY7" fmla="*/ 2510166 h 4186973"/>
              <a:gd name="connsiteX8" fmla="*/ 5337 w 7065043"/>
              <a:gd name="connsiteY8" fmla="*/ 2167752 h 4186973"/>
              <a:gd name="connsiteX9" fmla="*/ 45678 w 7065043"/>
              <a:gd name="connsiteY9" fmla="*/ 1804681 h 4186973"/>
              <a:gd name="connsiteX10" fmla="*/ 233937 w 7065043"/>
              <a:gd name="connsiteY10" fmla="*/ 1132328 h 4186973"/>
              <a:gd name="connsiteX11" fmla="*/ 368408 w 7065043"/>
              <a:gd name="connsiteY11" fmla="*/ 580999 h 4186973"/>
              <a:gd name="connsiteX12" fmla="*/ 381855 w 7065043"/>
              <a:gd name="connsiteY12" fmla="*/ 271716 h 4186973"/>
              <a:gd name="connsiteX13" fmla="*/ 448169 w 7065043"/>
              <a:gd name="connsiteY13" fmla="*/ 28288 h 4186973"/>
              <a:gd name="connsiteX14" fmla="*/ 785267 w 7065043"/>
              <a:gd name="connsiteY14" fmla="*/ 29669 h 4186973"/>
              <a:gd name="connsiteX15" fmla="*/ 912477 w 7065043"/>
              <a:gd name="connsiteY15" fmla="*/ 249130 h 4186973"/>
              <a:gd name="connsiteX16" fmla="*/ 650796 w 7065043"/>
              <a:gd name="connsiteY16" fmla="*/ 634787 h 4186973"/>
              <a:gd name="connsiteX0" fmla="*/ 7065043 w 7065043"/>
              <a:gd name="connsiteY0" fmla="*/ 4171363 h 4186973"/>
              <a:gd name="connsiteX1" fmla="*/ 5935490 w 7065043"/>
              <a:gd name="connsiteY1" fmla="*/ 4157916 h 4186973"/>
              <a:gd name="connsiteX2" fmla="*/ 4698361 w 7065043"/>
              <a:gd name="connsiteY2" fmla="*/ 4184810 h 4186973"/>
              <a:gd name="connsiteX3" fmla="*/ 3286420 w 7065043"/>
              <a:gd name="connsiteY3" fmla="*/ 4090681 h 4186973"/>
              <a:gd name="connsiteX4" fmla="*/ 1968608 w 7065043"/>
              <a:gd name="connsiteY4" fmla="*/ 3835187 h 4186973"/>
              <a:gd name="connsiteX5" fmla="*/ 1040761 w 7065043"/>
              <a:gd name="connsiteY5" fmla="*/ 3552799 h 4186973"/>
              <a:gd name="connsiteX6" fmla="*/ 449090 w 7065043"/>
              <a:gd name="connsiteY6" fmla="*/ 3028363 h 4186973"/>
              <a:gd name="connsiteX7" fmla="*/ 134950 w 7065043"/>
              <a:gd name="connsiteY7" fmla="*/ 2510166 h 4186973"/>
              <a:gd name="connsiteX8" fmla="*/ 5337 w 7065043"/>
              <a:gd name="connsiteY8" fmla="*/ 2167752 h 4186973"/>
              <a:gd name="connsiteX9" fmla="*/ 45678 w 7065043"/>
              <a:gd name="connsiteY9" fmla="*/ 1804681 h 4186973"/>
              <a:gd name="connsiteX10" fmla="*/ 233937 w 7065043"/>
              <a:gd name="connsiteY10" fmla="*/ 1132328 h 4186973"/>
              <a:gd name="connsiteX11" fmla="*/ 368408 w 7065043"/>
              <a:gd name="connsiteY11" fmla="*/ 580999 h 4186973"/>
              <a:gd name="connsiteX12" fmla="*/ 364471 w 7065043"/>
              <a:gd name="connsiteY12" fmla="*/ 271716 h 4186973"/>
              <a:gd name="connsiteX13" fmla="*/ 448169 w 7065043"/>
              <a:gd name="connsiteY13" fmla="*/ 28288 h 4186973"/>
              <a:gd name="connsiteX14" fmla="*/ 785267 w 7065043"/>
              <a:gd name="connsiteY14" fmla="*/ 29669 h 4186973"/>
              <a:gd name="connsiteX15" fmla="*/ 912477 w 7065043"/>
              <a:gd name="connsiteY15" fmla="*/ 249130 h 4186973"/>
              <a:gd name="connsiteX16" fmla="*/ 650796 w 7065043"/>
              <a:gd name="connsiteY16" fmla="*/ 634787 h 4186973"/>
              <a:gd name="connsiteX0" fmla="*/ 7065043 w 7065043"/>
              <a:gd name="connsiteY0" fmla="*/ 4171363 h 4186973"/>
              <a:gd name="connsiteX1" fmla="*/ 5935490 w 7065043"/>
              <a:gd name="connsiteY1" fmla="*/ 4157916 h 4186973"/>
              <a:gd name="connsiteX2" fmla="*/ 4698361 w 7065043"/>
              <a:gd name="connsiteY2" fmla="*/ 4184810 h 4186973"/>
              <a:gd name="connsiteX3" fmla="*/ 3286420 w 7065043"/>
              <a:gd name="connsiteY3" fmla="*/ 4090681 h 4186973"/>
              <a:gd name="connsiteX4" fmla="*/ 1968608 w 7065043"/>
              <a:gd name="connsiteY4" fmla="*/ 3835187 h 4186973"/>
              <a:gd name="connsiteX5" fmla="*/ 1040761 w 7065043"/>
              <a:gd name="connsiteY5" fmla="*/ 3552799 h 4186973"/>
              <a:gd name="connsiteX6" fmla="*/ 449090 w 7065043"/>
              <a:gd name="connsiteY6" fmla="*/ 3028363 h 4186973"/>
              <a:gd name="connsiteX7" fmla="*/ 134950 w 7065043"/>
              <a:gd name="connsiteY7" fmla="*/ 2510166 h 4186973"/>
              <a:gd name="connsiteX8" fmla="*/ 5337 w 7065043"/>
              <a:gd name="connsiteY8" fmla="*/ 2167752 h 4186973"/>
              <a:gd name="connsiteX9" fmla="*/ 45678 w 7065043"/>
              <a:gd name="connsiteY9" fmla="*/ 1804681 h 4186973"/>
              <a:gd name="connsiteX10" fmla="*/ 233937 w 7065043"/>
              <a:gd name="connsiteY10" fmla="*/ 1132328 h 4186973"/>
              <a:gd name="connsiteX11" fmla="*/ 368408 w 7065043"/>
              <a:gd name="connsiteY11" fmla="*/ 580999 h 4186973"/>
              <a:gd name="connsiteX12" fmla="*/ 364471 w 7065043"/>
              <a:gd name="connsiteY12" fmla="*/ 271716 h 4186973"/>
              <a:gd name="connsiteX13" fmla="*/ 448169 w 7065043"/>
              <a:gd name="connsiteY13" fmla="*/ 28288 h 4186973"/>
              <a:gd name="connsiteX14" fmla="*/ 785267 w 7065043"/>
              <a:gd name="connsiteY14" fmla="*/ 29669 h 4186973"/>
              <a:gd name="connsiteX15" fmla="*/ 912477 w 7065043"/>
              <a:gd name="connsiteY15" fmla="*/ 249130 h 4186973"/>
              <a:gd name="connsiteX16" fmla="*/ 650796 w 7065043"/>
              <a:gd name="connsiteY16" fmla="*/ 634787 h 4186973"/>
              <a:gd name="connsiteX0" fmla="*/ 7065043 w 7065043"/>
              <a:gd name="connsiteY0" fmla="*/ 4181274 h 4196884"/>
              <a:gd name="connsiteX1" fmla="*/ 5935490 w 7065043"/>
              <a:gd name="connsiteY1" fmla="*/ 4167827 h 4196884"/>
              <a:gd name="connsiteX2" fmla="*/ 4698361 w 7065043"/>
              <a:gd name="connsiteY2" fmla="*/ 4194721 h 4196884"/>
              <a:gd name="connsiteX3" fmla="*/ 3286420 w 7065043"/>
              <a:gd name="connsiteY3" fmla="*/ 4100592 h 4196884"/>
              <a:gd name="connsiteX4" fmla="*/ 1968608 w 7065043"/>
              <a:gd name="connsiteY4" fmla="*/ 3845098 h 4196884"/>
              <a:gd name="connsiteX5" fmla="*/ 1040761 w 7065043"/>
              <a:gd name="connsiteY5" fmla="*/ 3562710 h 4196884"/>
              <a:gd name="connsiteX6" fmla="*/ 449090 w 7065043"/>
              <a:gd name="connsiteY6" fmla="*/ 3038274 h 4196884"/>
              <a:gd name="connsiteX7" fmla="*/ 134950 w 7065043"/>
              <a:gd name="connsiteY7" fmla="*/ 2520077 h 4196884"/>
              <a:gd name="connsiteX8" fmla="*/ 5337 w 7065043"/>
              <a:gd name="connsiteY8" fmla="*/ 2177663 h 4196884"/>
              <a:gd name="connsiteX9" fmla="*/ 45678 w 7065043"/>
              <a:gd name="connsiteY9" fmla="*/ 1814592 h 4196884"/>
              <a:gd name="connsiteX10" fmla="*/ 233937 w 7065043"/>
              <a:gd name="connsiteY10" fmla="*/ 1142239 h 4196884"/>
              <a:gd name="connsiteX11" fmla="*/ 368408 w 7065043"/>
              <a:gd name="connsiteY11" fmla="*/ 590910 h 4196884"/>
              <a:gd name="connsiteX12" fmla="*/ 364471 w 7065043"/>
              <a:gd name="connsiteY12" fmla="*/ 281627 h 4196884"/>
              <a:gd name="connsiteX13" fmla="*/ 448169 w 7065043"/>
              <a:gd name="connsiteY13" fmla="*/ 38199 h 4196884"/>
              <a:gd name="connsiteX14" fmla="*/ 785267 w 7065043"/>
              <a:gd name="connsiteY14" fmla="*/ 39580 h 4196884"/>
              <a:gd name="connsiteX15" fmla="*/ 912477 w 7065043"/>
              <a:gd name="connsiteY15" fmla="*/ 259041 h 4196884"/>
              <a:gd name="connsiteX16" fmla="*/ 650796 w 7065043"/>
              <a:gd name="connsiteY16" fmla="*/ 644698 h 4196884"/>
              <a:gd name="connsiteX0" fmla="*/ 7065043 w 7065043"/>
              <a:gd name="connsiteY0" fmla="*/ 4181457 h 4197067"/>
              <a:gd name="connsiteX1" fmla="*/ 5935490 w 7065043"/>
              <a:gd name="connsiteY1" fmla="*/ 4168010 h 4197067"/>
              <a:gd name="connsiteX2" fmla="*/ 4698361 w 7065043"/>
              <a:gd name="connsiteY2" fmla="*/ 4194904 h 4197067"/>
              <a:gd name="connsiteX3" fmla="*/ 3286420 w 7065043"/>
              <a:gd name="connsiteY3" fmla="*/ 4100775 h 4197067"/>
              <a:gd name="connsiteX4" fmla="*/ 1968608 w 7065043"/>
              <a:gd name="connsiteY4" fmla="*/ 3845281 h 4197067"/>
              <a:gd name="connsiteX5" fmla="*/ 1040761 w 7065043"/>
              <a:gd name="connsiteY5" fmla="*/ 3562893 h 4197067"/>
              <a:gd name="connsiteX6" fmla="*/ 449090 w 7065043"/>
              <a:gd name="connsiteY6" fmla="*/ 3038457 h 4197067"/>
              <a:gd name="connsiteX7" fmla="*/ 134950 w 7065043"/>
              <a:gd name="connsiteY7" fmla="*/ 2520260 h 4197067"/>
              <a:gd name="connsiteX8" fmla="*/ 5337 w 7065043"/>
              <a:gd name="connsiteY8" fmla="*/ 2177846 h 4197067"/>
              <a:gd name="connsiteX9" fmla="*/ 45678 w 7065043"/>
              <a:gd name="connsiteY9" fmla="*/ 1814775 h 4197067"/>
              <a:gd name="connsiteX10" fmla="*/ 233937 w 7065043"/>
              <a:gd name="connsiteY10" fmla="*/ 1142422 h 4197067"/>
              <a:gd name="connsiteX11" fmla="*/ 368408 w 7065043"/>
              <a:gd name="connsiteY11" fmla="*/ 591093 h 4197067"/>
              <a:gd name="connsiteX12" fmla="*/ 364471 w 7065043"/>
              <a:gd name="connsiteY12" fmla="*/ 281810 h 4197067"/>
              <a:gd name="connsiteX13" fmla="*/ 448169 w 7065043"/>
              <a:gd name="connsiteY13" fmla="*/ 38382 h 4197067"/>
              <a:gd name="connsiteX14" fmla="*/ 785267 w 7065043"/>
              <a:gd name="connsiteY14" fmla="*/ 39763 h 4197067"/>
              <a:gd name="connsiteX15" fmla="*/ 856848 w 7065043"/>
              <a:gd name="connsiteY15" fmla="*/ 262701 h 4197067"/>
              <a:gd name="connsiteX16" fmla="*/ 650796 w 7065043"/>
              <a:gd name="connsiteY16" fmla="*/ 644881 h 4197067"/>
              <a:gd name="connsiteX0" fmla="*/ 7065043 w 7065043"/>
              <a:gd name="connsiteY0" fmla="*/ 4186916 h 4202526"/>
              <a:gd name="connsiteX1" fmla="*/ 5935490 w 7065043"/>
              <a:gd name="connsiteY1" fmla="*/ 4173469 h 4202526"/>
              <a:gd name="connsiteX2" fmla="*/ 4698361 w 7065043"/>
              <a:gd name="connsiteY2" fmla="*/ 4200363 h 4202526"/>
              <a:gd name="connsiteX3" fmla="*/ 3286420 w 7065043"/>
              <a:gd name="connsiteY3" fmla="*/ 4106234 h 4202526"/>
              <a:gd name="connsiteX4" fmla="*/ 1968608 w 7065043"/>
              <a:gd name="connsiteY4" fmla="*/ 3850740 h 4202526"/>
              <a:gd name="connsiteX5" fmla="*/ 1040761 w 7065043"/>
              <a:gd name="connsiteY5" fmla="*/ 3568352 h 4202526"/>
              <a:gd name="connsiteX6" fmla="*/ 449090 w 7065043"/>
              <a:gd name="connsiteY6" fmla="*/ 3043916 h 4202526"/>
              <a:gd name="connsiteX7" fmla="*/ 134950 w 7065043"/>
              <a:gd name="connsiteY7" fmla="*/ 2525719 h 4202526"/>
              <a:gd name="connsiteX8" fmla="*/ 5337 w 7065043"/>
              <a:gd name="connsiteY8" fmla="*/ 2183305 h 4202526"/>
              <a:gd name="connsiteX9" fmla="*/ 45678 w 7065043"/>
              <a:gd name="connsiteY9" fmla="*/ 1820234 h 4202526"/>
              <a:gd name="connsiteX10" fmla="*/ 233937 w 7065043"/>
              <a:gd name="connsiteY10" fmla="*/ 1147881 h 4202526"/>
              <a:gd name="connsiteX11" fmla="*/ 368408 w 7065043"/>
              <a:gd name="connsiteY11" fmla="*/ 596552 h 4202526"/>
              <a:gd name="connsiteX12" fmla="*/ 364471 w 7065043"/>
              <a:gd name="connsiteY12" fmla="*/ 287269 h 4202526"/>
              <a:gd name="connsiteX13" fmla="*/ 448169 w 7065043"/>
              <a:gd name="connsiteY13" fmla="*/ 43841 h 4202526"/>
              <a:gd name="connsiteX14" fmla="*/ 781791 w 7065043"/>
              <a:gd name="connsiteY14" fmla="*/ 20885 h 4202526"/>
              <a:gd name="connsiteX15" fmla="*/ 856848 w 7065043"/>
              <a:gd name="connsiteY15" fmla="*/ 268160 h 4202526"/>
              <a:gd name="connsiteX16" fmla="*/ 650796 w 7065043"/>
              <a:gd name="connsiteY16" fmla="*/ 650340 h 4202526"/>
              <a:gd name="connsiteX0" fmla="*/ 7065043 w 7065043"/>
              <a:gd name="connsiteY0" fmla="*/ 4201025 h 4216635"/>
              <a:gd name="connsiteX1" fmla="*/ 5935490 w 7065043"/>
              <a:gd name="connsiteY1" fmla="*/ 4187578 h 4216635"/>
              <a:gd name="connsiteX2" fmla="*/ 4698361 w 7065043"/>
              <a:gd name="connsiteY2" fmla="*/ 4214472 h 4216635"/>
              <a:gd name="connsiteX3" fmla="*/ 3286420 w 7065043"/>
              <a:gd name="connsiteY3" fmla="*/ 4120343 h 4216635"/>
              <a:gd name="connsiteX4" fmla="*/ 1968608 w 7065043"/>
              <a:gd name="connsiteY4" fmla="*/ 3864849 h 4216635"/>
              <a:gd name="connsiteX5" fmla="*/ 1040761 w 7065043"/>
              <a:gd name="connsiteY5" fmla="*/ 3582461 h 4216635"/>
              <a:gd name="connsiteX6" fmla="*/ 449090 w 7065043"/>
              <a:gd name="connsiteY6" fmla="*/ 3058025 h 4216635"/>
              <a:gd name="connsiteX7" fmla="*/ 134950 w 7065043"/>
              <a:gd name="connsiteY7" fmla="*/ 2539828 h 4216635"/>
              <a:gd name="connsiteX8" fmla="*/ 5337 w 7065043"/>
              <a:gd name="connsiteY8" fmla="*/ 2197414 h 4216635"/>
              <a:gd name="connsiteX9" fmla="*/ 45678 w 7065043"/>
              <a:gd name="connsiteY9" fmla="*/ 1834343 h 4216635"/>
              <a:gd name="connsiteX10" fmla="*/ 233937 w 7065043"/>
              <a:gd name="connsiteY10" fmla="*/ 1161990 h 4216635"/>
              <a:gd name="connsiteX11" fmla="*/ 368408 w 7065043"/>
              <a:gd name="connsiteY11" fmla="*/ 610661 h 4216635"/>
              <a:gd name="connsiteX12" fmla="*/ 364471 w 7065043"/>
              <a:gd name="connsiteY12" fmla="*/ 301378 h 4216635"/>
              <a:gd name="connsiteX13" fmla="*/ 465553 w 7065043"/>
              <a:gd name="connsiteY13" fmla="*/ 30135 h 4216635"/>
              <a:gd name="connsiteX14" fmla="*/ 781791 w 7065043"/>
              <a:gd name="connsiteY14" fmla="*/ 34994 h 4216635"/>
              <a:gd name="connsiteX15" fmla="*/ 856848 w 7065043"/>
              <a:gd name="connsiteY15" fmla="*/ 282269 h 4216635"/>
              <a:gd name="connsiteX16" fmla="*/ 650796 w 7065043"/>
              <a:gd name="connsiteY16" fmla="*/ 664449 h 4216635"/>
              <a:gd name="connsiteX0" fmla="*/ 7065043 w 7065043"/>
              <a:gd name="connsiteY0" fmla="*/ 4201025 h 4216635"/>
              <a:gd name="connsiteX1" fmla="*/ 5935490 w 7065043"/>
              <a:gd name="connsiteY1" fmla="*/ 4187578 h 4216635"/>
              <a:gd name="connsiteX2" fmla="*/ 4698361 w 7065043"/>
              <a:gd name="connsiteY2" fmla="*/ 4214472 h 4216635"/>
              <a:gd name="connsiteX3" fmla="*/ 3286420 w 7065043"/>
              <a:gd name="connsiteY3" fmla="*/ 4120343 h 4216635"/>
              <a:gd name="connsiteX4" fmla="*/ 1968608 w 7065043"/>
              <a:gd name="connsiteY4" fmla="*/ 3864849 h 4216635"/>
              <a:gd name="connsiteX5" fmla="*/ 1040761 w 7065043"/>
              <a:gd name="connsiteY5" fmla="*/ 3582461 h 4216635"/>
              <a:gd name="connsiteX6" fmla="*/ 449090 w 7065043"/>
              <a:gd name="connsiteY6" fmla="*/ 3058025 h 4216635"/>
              <a:gd name="connsiteX7" fmla="*/ 134950 w 7065043"/>
              <a:gd name="connsiteY7" fmla="*/ 2539828 h 4216635"/>
              <a:gd name="connsiteX8" fmla="*/ 5337 w 7065043"/>
              <a:gd name="connsiteY8" fmla="*/ 2197414 h 4216635"/>
              <a:gd name="connsiteX9" fmla="*/ 45678 w 7065043"/>
              <a:gd name="connsiteY9" fmla="*/ 1834343 h 4216635"/>
              <a:gd name="connsiteX10" fmla="*/ 233937 w 7065043"/>
              <a:gd name="connsiteY10" fmla="*/ 1161990 h 4216635"/>
              <a:gd name="connsiteX11" fmla="*/ 368408 w 7065043"/>
              <a:gd name="connsiteY11" fmla="*/ 610661 h 4216635"/>
              <a:gd name="connsiteX12" fmla="*/ 364471 w 7065043"/>
              <a:gd name="connsiteY12" fmla="*/ 301378 h 4216635"/>
              <a:gd name="connsiteX13" fmla="*/ 465553 w 7065043"/>
              <a:gd name="connsiteY13" fmla="*/ 30135 h 4216635"/>
              <a:gd name="connsiteX14" fmla="*/ 781791 w 7065043"/>
              <a:gd name="connsiteY14" fmla="*/ 34994 h 4216635"/>
              <a:gd name="connsiteX15" fmla="*/ 856848 w 7065043"/>
              <a:gd name="connsiteY15" fmla="*/ 282269 h 4216635"/>
              <a:gd name="connsiteX16" fmla="*/ 626458 w 7065043"/>
              <a:gd name="connsiteY16" fmla="*/ 636635 h 4216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065043" h="4216635">
                <a:moveTo>
                  <a:pt x="7065043" y="4201025"/>
                </a:moveTo>
                <a:lnTo>
                  <a:pt x="5935490" y="4187578"/>
                </a:lnTo>
                <a:cubicBezTo>
                  <a:pt x="5541043" y="4189819"/>
                  <a:pt x="5139873" y="4225678"/>
                  <a:pt x="4698361" y="4214472"/>
                </a:cubicBezTo>
                <a:cubicBezTo>
                  <a:pt x="4256849" y="4203266"/>
                  <a:pt x="3741379" y="4178613"/>
                  <a:pt x="3286420" y="4120343"/>
                </a:cubicBezTo>
                <a:cubicBezTo>
                  <a:pt x="2831461" y="4062073"/>
                  <a:pt x="2342884" y="3954496"/>
                  <a:pt x="1968608" y="3864849"/>
                </a:cubicBezTo>
                <a:cubicBezTo>
                  <a:pt x="1594332" y="3775202"/>
                  <a:pt x="1294014" y="3716932"/>
                  <a:pt x="1040761" y="3582461"/>
                </a:cubicBezTo>
                <a:cubicBezTo>
                  <a:pt x="787508" y="3447990"/>
                  <a:pt x="600058" y="3231797"/>
                  <a:pt x="449090" y="3058025"/>
                </a:cubicBezTo>
                <a:cubicBezTo>
                  <a:pt x="298122" y="2884253"/>
                  <a:pt x="208909" y="2683263"/>
                  <a:pt x="134950" y="2539828"/>
                </a:cubicBezTo>
                <a:cubicBezTo>
                  <a:pt x="60991" y="2396393"/>
                  <a:pt x="20216" y="2314995"/>
                  <a:pt x="5337" y="2197414"/>
                </a:cubicBezTo>
                <a:cubicBezTo>
                  <a:pt x="-9542" y="2079833"/>
                  <a:pt x="7578" y="2006913"/>
                  <a:pt x="45678" y="1834343"/>
                </a:cubicBezTo>
                <a:cubicBezTo>
                  <a:pt x="83778" y="1661773"/>
                  <a:pt x="180149" y="1365937"/>
                  <a:pt x="233937" y="1161990"/>
                </a:cubicBezTo>
                <a:cubicBezTo>
                  <a:pt x="287725" y="958043"/>
                  <a:pt x="346652" y="754096"/>
                  <a:pt x="368408" y="610661"/>
                </a:cubicBezTo>
                <a:cubicBezTo>
                  <a:pt x="390164" y="467226"/>
                  <a:pt x="348280" y="398132"/>
                  <a:pt x="364471" y="301378"/>
                </a:cubicBezTo>
                <a:cubicBezTo>
                  <a:pt x="380662" y="204624"/>
                  <a:pt x="396000" y="74532"/>
                  <a:pt x="465553" y="30135"/>
                </a:cubicBezTo>
                <a:cubicBezTo>
                  <a:pt x="535106" y="-14262"/>
                  <a:pt x="716575" y="-7028"/>
                  <a:pt x="781791" y="34994"/>
                </a:cubicBezTo>
                <a:cubicBezTo>
                  <a:pt x="847007" y="77016"/>
                  <a:pt x="879260" y="181416"/>
                  <a:pt x="856848" y="282269"/>
                </a:cubicBezTo>
                <a:cubicBezTo>
                  <a:pt x="834436" y="383122"/>
                  <a:pt x="638695" y="579083"/>
                  <a:pt x="626458" y="636635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Forma livre 8"/>
          <p:cNvSpPr/>
          <p:nvPr/>
        </p:nvSpPr>
        <p:spPr>
          <a:xfrm>
            <a:off x="2407024" y="3953435"/>
            <a:ext cx="6790764" cy="1939365"/>
          </a:xfrm>
          <a:custGeom>
            <a:avLst/>
            <a:gdLst>
              <a:gd name="connsiteX0" fmla="*/ 0 w 6790764"/>
              <a:gd name="connsiteY0" fmla="*/ 0 h 1939365"/>
              <a:gd name="connsiteX1" fmla="*/ 80682 w 6790764"/>
              <a:gd name="connsiteY1" fmla="*/ 147918 h 1939365"/>
              <a:gd name="connsiteX2" fmla="*/ 242047 w 6790764"/>
              <a:gd name="connsiteY2" fmla="*/ 255494 h 1939365"/>
              <a:gd name="connsiteX3" fmla="*/ 349623 w 6790764"/>
              <a:gd name="connsiteY3" fmla="*/ 484094 h 1939365"/>
              <a:gd name="connsiteX4" fmla="*/ 564776 w 6790764"/>
              <a:gd name="connsiteY4" fmla="*/ 900953 h 1939365"/>
              <a:gd name="connsiteX5" fmla="*/ 833717 w 6790764"/>
              <a:gd name="connsiteY5" fmla="*/ 1048871 h 1939365"/>
              <a:gd name="connsiteX6" fmla="*/ 1021976 w 6790764"/>
              <a:gd name="connsiteY6" fmla="*/ 1210236 h 1939365"/>
              <a:gd name="connsiteX7" fmla="*/ 1317811 w 6790764"/>
              <a:gd name="connsiteY7" fmla="*/ 1425389 h 1939365"/>
              <a:gd name="connsiteX8" fmla="*/ 1842247 w 6790764"/>
              <a:gd name="connsiteY8" fmla="*/ 1559859 h 1939365"/>
              <a:gd name="connsiteX9" fmla="*/ 3146611 w 6790764"/>
              <a:gd name="connsiteY9" fmla="*/ 1855694 h 1939365"/>
              <a:gd name="connsiteX10" fmla="*/ 4504764 w 6790764"/>
              <a:gd name="connsiteY10" fmla="*/ 1896036 h 1939365"/>
              <a:gd name="connsiteX11" fmla="*/ 5392270 w 6790764"/>
              <a:gd name="connsiteY11" fmla="*/ 1936377 h 1939365"/>
              <a:gd name="connsiteX12" fmla="*/ 6212541 w 6790764"/>
              <a:gd name="connsiteY12" fmla="*/ 1936377 h 1939365"/>
              <a:gd name="connsiteX13" fmla="*/ 6790764 w 6790764"/>
              <a:gd name="connsiteY13" fmla="*/ 1936377 h 1939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790764" h="1939365">
                <a:moveTo>
                  <a:pt x="0" y="0"/>
                </a:moveTo>
                <a:cubicBezTo>
                  <a:pt x="20170" y="52668"/>
                  <a:pt x="40341" y="105336"/>
                  <a:pt x="80682" y="147918"/>
                </a:cubicBezTo>
                <a:cubicBezTo>
                  <a:pt x="121023" y="190500"/>
                  <a:pt x="197224" y="199465"/>
                  <a:pt x="242047" y="255494"/>
                </a:cubicBezTo>
                <a:cubicBezTo>
                  <a:pt x="286871" y="311523"/>
                  <a:pt x="295835" y="376518"/>
                  <a:pt x="349623" y="484094"/>
                </a:cubicBezTo>
                <a:cubicBezTo>
                  <a:pt x="403411" y="591670"/>
                  <a:pt x="484094" y="806824"/>
                  <a:pt x="564776" y="900953"/>
                </a:cubicBezTo>
                <a:cubicBezTo>
                  <a:pt x="645458" y="995082"/>
                  <a:pt x="757517" y="997324"/>
                  <a:pt x="833717" y="1048871"/>
                </a:cubicBezTo>
                <a:cubicBezTo>
                  <a:pt x="909917" y="1100418"/>
                  <a:pt x="941294" y="1147483"/>
                  <a:pt x="1021976" y="1210236"/>
                </a:cubicBezTo>
                <a:cubicBezTo>
                  <a:pt x="1102658" y="1272989"/>
                  <a:pt x="1181099" y="1367119"/>
                  <a:pt x="1317811" y="1425389"/>
                </a:cubicBezTo>
                <a:cubicBezTo>
                  <a:pt x="1454523" y="1483659"/>
                  <a:pt x="1842247" y="1559859"/>
                  <a:pt x="1842247" y="1559859"/>
                </a:cubicBezTo>
                <a:cubicBezTo>
                  <a:pt x="2147047" y="1631577"/>
                  <a:pt x="2702858" y="1799665"/>
                  <a:pt x="3146611" y="1855694"/>
                </a:cubicBezTo>
                <a:cubicBezTo>
                  <a:pt x="3590364" y="1911723"/>
                  <a:pt x="4504764" y="1896036"/>
                  <a:pt x="4504764" y="1896036"/>
                </a:cubicBezTo>
                <a:cubicBezTo>
                  <a:pt x="4879040" y="1909483"/>
                  <a:pt x="5107641" y="1929654"/>
                  <a:pt x="5392270" y="1936377"/>
                </a:cubicBezTo>
                <a:cubicBezTo>
                  <a:pt x="5676899" y="1943100"/>
                  <a:pt x="6212541" y="1936377"/>
                  <a:pt x="6212541" y="1936377"/>
                </a:cubicBezTo>
                <a:lnTo>
                  <a:pt x="6790764" y="1936377"/>
                </a:lnTo>
              </a:path>
            </a:pathLst>
          </a:custGeom>
          <a:noFill/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Forma livre 1"/>
          <p:cNvSpPr/>
          <p:nvPr/>
        </p:nvSpPr>
        <p:spPr>
          <a:xfrm>
            <a:off x="-13447" y="5064876"/>
            <a:ext cx="2918012" cy="448418"/>
          </a:xfrm>
          <a:custGeom>
            <a:avLst/>
            <a:gdLst>
              <a:gd name="connsiteX0" fmla="*/ 2918012 w 2918012"/>
              <a:gd name="connsiteY0" fmla="*/ 233265 h 448418"/>
              <a:gd name="connsiteX1" fmla="*/ 2124635 w 2918012"/>
              <a:gd name="connsiteY1" fmla="*/ 4665 h 448418"/>
              <a:gd name="connsiteX2" fmla="*/ 1277471 w 2918012"/>
              <a:gd name="connsiteY2" fmla="*/ 98795 h 448418"/>
              <a:gd name="connsiteX3" fmla="*/ 739588 w 2918012"/>
              <a:gd name="connsiteY3" fmla="*/ 327395 h 448418"/>
              <a:gd name="connsiteX4" fmla="*/ 0 w 2918012"/>
              <a:gd name="connsiteY4" fmla="*/ 448418 h 448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8012" h="448418">
                <a:moveTo>
                  <a:pt x="2918012" y="233265"/>
                </a:moveTo>
                <a:cubicBezTo>
                  <a:pt x="2658035" y="130171"/>
                  <a:pt x="2398058" y="27077"/>
                  <a:pt x="2124635" y="4665"/>
                </a:cubicBezTo>
                <a:cubicBezTo>
                  <a:pt x="1851212" y="-17747"/>
                  <a:pt x="1508312" y="45007"/>
                  <a:pt x="1277471" y="98795"/>
                </a:cubicBezTo>
                <a:cubicBezTo>
                  <a:pt x="1046630" y="152583"/>
                  <a:pt x="952500" y="269125"/>
                  <a:pt x="739588" y="327395"/>
                </a:cubicBezTo>
                <a:cubicBezTo>
                  <a:pt x="526676" y="385665"/>
                  <a:pt x="263338" y="417041"/>
                  <a:pt x="0" y="448418"/>
                </a:cubicBezTo>
              </a:path>
            </a:pathLst>
          </a:cu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98195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0" r="12195" b="10585"/>
          <a:stretch/>
        </p:blipFill>
        <p:spPr>
          <a:xfrm>
            <a:off x="-12577" y="1124744"/>
            <a:ext cx="9193089" cy="5753479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762728"/>
              </p:ext>
            </p:extLst>
          </p:nvPr>
        </p:nvGraphicFramePr>
        <p:xfrm>
          <a:off x="0" y="0"/>
          <a:ext cx="9136800" cy="108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2040"/>
                <a:gridCol w="1728192"/>
                <a:gridCol w="360040"/>
                <a:gridCol w="1734928"/>
                <a:gridCol w="381600"/>
              </a:tblGrid>
              <a:tr h="360000">
                <a:tc rowSpan="3">
                  <a:txBody>
                    <a:bodyPr/>
                    <a:lstStyle/>
                    <a:p>
                      <a:pPr algn="l"/>
                      <a:r>
                        <a:rPr lang="pt-PT" sz="3200" b="1" dirty="0" smtClean="0">
                          <a:solidFill>
                            <a:schemeClr val="tx1"/>
                          </a:solidFill>
                        </a:rPr>
                        <a:t>DUATLO DA AMADORA</a:t>
                      </a:r>
                      <a:endParaRPr lang="pt-PT" sz="3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pt-PT" sz="2000" b="0" baseline="0" dirty="0" smtClean="0">
                          <a:solidFill>
                            <a:schemeClr val="tx1"/>
                          </a:solidFill>
                        </a:rPr>
                        <a:t>Campeonato Nacional Grupos de Idades</a:t>
                      </a:r>
                      <a:endParaRPr lang="pt-PT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dirty="0" smtClean="0"/>
                        <a:t>Parque de Transição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baseline="0" dirty="0" smtClean="0"/>
                        <a:t>Meta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dirty="0" smtClean="0"/>
                        <a:t>Corrida (2500m)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Retângulo 10"/>
          <p:cNvSpPr/>
          <p:nvPr/>
        </p:nvSpPr>
        <p:spPr>
          <a:xfrm>
            <a:off x="571844" y="4459688"/>
            <a:ext cx="144016" cy="526428"/>
          </a:xfrm>
          <a:prstGeom prst="rect">
            <a:avLst/>
          </a:pr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eta para a direita 11"/>
          <p:cNvSpPr/>
          <p:nvPr/>
        </p:nvSpPr>
        <p:spPr>
          <a:xfrm rot="191205">
            <a:off x="2274423" y="5599054"/>
            <a:ext cx="360040" cy="250304"/>
          </a:xfrm>
          <a:prstGeom prst="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7" name="Seta para a direita 16"/>
          <p:cNvSpPr/>
          <p:nvPr/>
        </p:nvSpPr>
        <p:spPr>
          <a:xfrm rot="15793028">
            <a:off x="8065910" y="3682790"/>
            <a:ext cx="360040" cy="250304"/>
          </a:xfrm>
          <a:prstGeom prst="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8" name="Seta para a direita 17"/>
          <p:cNvSpPr/>
          <p:nvPr/>
        </p:nvSpPr>
        <p:spPr>
          <a:xfrm rot="10800000">
            <a:off x="5652120" y="5157192"/>
            <a:ext cx="360040" cy="250304"/>
          </a:xfrm>
          <a:prstGeom prst="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tângulo 19"/>
          <p:cNvSpPr/>
          <p:nvPr/>
        </p:nvSpPr>
        <p:spPr>
          <a:xfrm>
            <a:off x="1331639" y="4471393"/>
            <a:ext cx="279648" cy="1453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2272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2" r="14511" b="13128"/>
          <a:stretch/>
        </p:blipFill>
        <p:spPr>
          <a:xfrm>
            <a:off x="0" y="1124744"/>
            <a:ext cx="9180513" cy="5733256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162718"/>
              </p:ext>
            </p:extLst>
          </p:nvPr>
        </p:nvGraphicFramePr>
        <p:xfrm>
          <a:off x="0" y="0"/>
          <a:ext cx="9136800" cy="108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2040"/>
                <a:gridCol w="1728192"/>
                <a:gridCol w="360040"/>
                <a:gridCol w="1734928"/>
                <a:gridCol w="381600"/>
              </a:tblGrid>
              <a:tr h="360000">
                <a:tc rowSpan="3">
                  <a:txBody>
                    <a:bodyPr/>
                    <a:lstStyle/>
                    <a:p>
                      <a:pPr algn="l"/>
                      <a:r>
                        <a:rPr lang="pt-PT" sz="3200" b="1" dirty="0" smtClean="0">
                          <a:solidFill>
                            <a:schemeClr val="tx1"/>
                          </a:solidFill>
                        </a:rPr>
                        <a:t>DUATLO DA AMADORA</a:t>
                      </a:r>
                      <a:endParaRPr lang="pt-PT" sz="3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pt-PT" sz="2000" b="0" baseline="0" dirty="0" smtClean="0">
                          <a:solidFill>
                            <a:schemeClr val="tx1"/>
                          </a:solidFill>
                        </a:rPr>
                        <a:t>Campeonato Nacional Grupos de Idades</a:t>
                      </a:r>
                      <a:endParaRPr lang="pt-PT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dirty="0" smtClean="0"/>
                        <a:t>Ida para a Meta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baseline="0" dirty="0" err="1" smtClean="0"/>
                        <a:t>Check</a:t>
                      </a:r>
                      <a:r>
                        <a:rPr lang="pt-PT" sz="1400" baseline="0" dirty="0" smtClean="0"/>
                        <a:t> Out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smtClean="0"/>
                        <a:t>Meta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baseline="0" dirty="0" smtClean="0"/>
                        <a:t> Recuperação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dirty="0" smtClean="0"/>
                        <a:t>Entrega de Chips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9" name="Rectângulo 22"/>
          <p:cNvSpPr/>
          <p:nvPr/>
        </p:nvSpPr>
        <p:spPr>
          <a:xfrm>
            <a:off x="6499326" y="2794982"/>
            <a:ext cx="432048" cy="43204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0" name="Rectângulo 22"/>
          <p:cNvSpPr/>
          <p:nvPr/>
        </p:nvSpPr>
        <p:spPr>
          <a:xfrm>
            <a:off x="6240141" y="2972317"/>
            <a:ext cx="259185" cy="25471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1" name="Rectângulo 22"/>
          <p:cNvSpPr/>
          <p:nvPr/>
        </p:nvSpPr>
        <p:spPr>
          <a:xfrm rot="5400000">
            <a:off x="5873637" y="3003165"/>
            <a:ext cx="180812" cy="3119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4" name="Rectângulo 13"/>
          <p:cNvSpPr/>
          <p:nvPr/>
        </p:nvSpPr>
        <p:spPr>
          <a:xfrm rot="697125">
            <a:off x="2344542" y="2470038"/>
            <a:ext cx="437293" cy="1511877"/>
          </a:xfrm>
          <a:custGeom>
            <a:avLst/>
            <a:gdLst>
              <a:gd name="connsiteX0" fmla="*/ 0 w 422932"/>
              <a:gd name="connsiteY0" fmla="*/ 0 h 1506461"/>
              <a:gd name="connsiteX1" fmla="*/ 422932 w 422932"/>
              <a:gd name="connsiteY1" fmla="*/ 0 h 1506461"/>
              <a:gd name="connsiteX2" fmla="*/ 422932 w 422932"/>
              <a:gd name="connsiteY2" fmla="*/ 1506461 h 1506461"/>
              <a:gd name="connsiteX3" fmla="*/ 0 w 422932"/>
              <a:gd name="connsiteY3" fmla="*/ 1506461 h 1506461"/>
              <a:gd name="connsiteX4" fmla="*/ 0 w 422932"/>
              <a:gd name="connsiteY4" fmla="*/ 0 h 1506461"/>
              <a:gd name="connsiteX0" fmla="*/ 0 w 422932"/>
              <a:gd name="connsiteY0" fmla="*/ 2339 h 1508800"/>
              <a:gd name="connsiteX1" fmla="*/ 367539 w 422932"/>
              <a:gd name="connsiteY1" fmla="*/ 0 h 1508800"/>
              <a:gd name="connsiteX2" fmla="*/ 422932 w 422932"/>
              <a:gd name="connsiteY2" fmla="*/ 1508800 h 1508800"/>
              <a:gd name="connsiteX3" fmla="*/ 0 w 422932"/>
              <a:gd name="connsiteY3" fmla="*/ 1508800 h 1508800"/>
              <a:gd name="connsiteX4" fmla="*/ 0 w 422932"/>
              <a:gd name="connsiteY4" fmla="*/ 2339 h 1508800"/>
              <a:gd name="connsiteX0" fmla="*/ 44561 w 422932"/>
              <a:gd name="connsiteY0" fmla="*/ 0 h 1556808"/>
              <a:gd name="connsiteX1" fmla="*/ 367539 w 422932"/>
              <a:gd name="connsiteY1" fmla="*/ 48008 h 1556808"/>
              <a:gd name="connsiteX2" fmla="*/ 422932 w 422932"/>
              <a:gd name="connsiteY2" fmla="*/ 1556808 h 1556808"/>
              <a:gd name="connsiteX3" fmla="*/ 0 w 422932"/>
              <a:gd name="connsiteY3" fmla="*/ 1556808 h 1556808"/>
              <a:gd name="connsiteX4" fmla="*/ 44561 w 422932"/>
              <a:gd name="connsiteY4" fmla="*/ 0 h 1556808"/>
              <a:gd name="connsiteX0" fmla="*/ 48105 w 422932"/>
              <a:gd name="connsiteY0" fmla="*/ 10135 h 1508800"/>
              <a:gd name="connsiteX1" fmla="*/ 367539 w 422932"/>
              <a:gd name="connsiteY1" fmla="*/ 0 h 1508800"/>
              <a:gd name="connsiteX2" fmla="*/ 422932 w 422932"/>
              <a:gd name="connsiteY2" fmla="*/ 1508800 h 1508800"/>
              <a:gd name="connsiteX3" fmla="*/ 0 w 422932"/>
              <a:gd name="connsiteY3" fmla="*/ 1508800 h 1508800"/>
              <a:gd name="connsiteX4" fmla="*/ 48105 w 422932"/>
              <a:gd name="connsiteY4" fmla="*/ 10135 h 1508800"/>
              <a:gd name="connsiteX0" fmla="*/ 48105 w 371162"/>
              <a:gd name="connsiteY0" fmla="*/ 10135 h 1511877"/>
              <a:gd name="connsiteX1" fmla="*/ 367539 w 371162"/>
              <a:gd name="connsiteY1" fmla="*/ 0 h 1511877"/>
              <a:gd name="connsiteX2" fmla="*/ 371162 w 371162"/>
              <a:gd name="connsiteY2" fmla="*/ 1511877 h 1511877"/>
              <a:gd name="connsiteX3" fmla="*/ 0 w 371162"/>
              <a:gd name="connsiteY3" fmla="*/ 1508800 h 1511877"/>
              <a:gd name="connsiteX4" fmla="*/ 48105 w 371162"/>
              <a:gd name="connsiteY4" fmla="*/ 10135 h 1511877"/>
              <a:gd name="connsiteX0" fmla="*/ 33135 w 356192"/>
              <a:gd name="connsiteY0" fmla="*/ 10135 h 1511877"/>
              <a:gd name="connsiteX1" fmla="*/ 352569 w 356192"/>
              <a:gd name="connsiteY1" fmla="*/ 0 h 1511877"/>
              <a:gd name="connsiteX2" fmla="*/ 356192 w 356192"/>
              <a:gd name="connsiteY2" fmla="*/ 1511877 h 1511877"/>
              <a:gd name="connsiteX3" fmla="*/ 0 w 356192"/>
              <a:gd name="connsiteY3" fmla="*/ 1490212 h 1511877"/>
              <a:gd name="connsiteX4" fmla="*/ 33135 w 356192"/>
              <a:gd name="connsiteY4" fmla="*/ 10135 h 1511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192" h="1511877">
                <a:moveTo>
                  <a:pt x="33135" y="10135"/>
                </a:moveTo>
                <a:lnTo>
                  <a:pt x="352569" y="0"/>
                </a:lnTo>
                <a:cubicBezTo>
                  <a:pt x="353777" y="503959"/>
                  <a:pt x="354984" y="1007918"/>
                  <a:pt x="356192" y="1511877"/>
                </a:cubicBezTo>
                <a:lnTo>
                  <a:pt x="0" y="1490212"/>
                </a:lnTo>
                <a:lnTo>
                  <a:pt x="33135" y="10135"/>
                </a:lnTo>
                <a:close/>
              </a:path>
            </a:pathLst>
          </a:cu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2" name="Forma livre 1"/>
          <p:cNvSpPr/>
          <p:nvPr/>
        </p:nvSpPr>
        <p:spPr>
          <a:xfrm>
            <a:off x="5983941" y="3240741"/>
            <a:ext cx="3200400" cy="2259106"/>
          </a:xfrm>
          <a:custGeom>
            <a:avLst/>
            <a:gdLst>
              <a:gd name="connsiteX0" fmla="*/ 3200400 w 3200400"/>
              <a:gd name="connsiteY0" fmla="*/ 2259106 h 2259106"/>
              <a:gd name="connsiteX1" fmla="*/ 2998694 w 3200400"/>
              <a:gd name="connsiteY1" fmla="*/ 2205318 h 2259106"/>
              <a:gd name="connsiteX2" fmla="*/ 2770094 w 3200400"/>
              <a:gd name="connsiteY2" fmla="*/ 2124635 h 2259106"/>
              <a:gd name="connsiteX3" fmla="*/ 2433918 w 3200400"/>
              <a:gd name="connsiteY3" fmla="*/ 1936377 h 2259106"/>
              <a:gd name="connsiteX4" fmla="*/ 2312894 w 3200400"/>
              <a:gd name="connsiteY4" fmla="*/ 1882588 h 2259106"/>
              <a:gd name="connsiteX5" fmla="*/ 2057400 w 3200400"/>
              <a:gd name="connsiteY5" fmla="*/ 1842247 h 2259106"/>
              <a:gd name="connsiteX6" fmla="*/ 1721224 w 3200400"/>
              <a:gd name="connsiteY6" fmla="*/ 1734671 h 2259106"/>
              <a:gd name="connsiteX7" fmla="*/ 1559859 w 3200400"/>
              <a:gd name="connsiteY7" fmla="*/ 1667435 h 2259106"/>
              <a:gd name="connsiteX8" fmla="*/ 1358153 w 3200400"/>
              <a:gd name="connsiteY8" fmla="*/ 1640541 h 2259106"/>
              <a:gd name="connsiteX9" fmla="*/ 1183341 w 3200400"/>
              <a:gd name="connsiteY9" fmla="*/ 1613647 h 2259106"/>
              <a:gd name="connsiteX10" fmla="*/ 995083 w 3200400"/>
              <a:gd name="connsiteY10" fmla="*/ 1492624 h 2259106"/>
              <a:gd name="connsiteX11" fmla="*/ 753035 w 3200400"/>
              <a:gd name="connsiteY11" fmla="*/ 1304365 h 2259106"/>
              <a:gd name="connsiteX12" fmla="*/ 672353 w 3200400"/>
              <a:gd name="connsiteY12" fmla="*/ 1169894 h 2259106"/>
              <a:gd name="connsiteX13" fmla="*/ 336177 w 3200400"/>
              <a:gd name="connsiteY13" fmla="*/ 981635 h 2259106"/>
              <a:gd name="connsiteX14" fmla="*/ 121024 w 3200400"/>
              <a:gd name="connsiteY14" fmla="*/ 887506 h 2259106"/>
              <a:gd name="connsiteX15" fmla="*/ 80683 w 3200400"/>
              <a:gd name="connsiteY15" fmla="*/ 753035 h 2259106"/>
              <a:gd name="connsiteX16" fmla="*/ 40341 w 3200400"/>
              <a:gd name="connsiteY16" fmla="*/ 389965 h 2259106"/>
              <a:gd name="connsiteX17" fmla="*/ 0 w 3200400"/>
              <a:gd name="connsiteY17" fmla="*/ 0 h 2259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200400" h="2259106">
                <a:moveTo>
                  <a:pt x="3200400" y="2259106"/>
                </a:moveTo>
                <a:cubicBezTo>
                  <a:pt x="3135406" y="2243418"/>
                  <a:pt x="3070412" y="2227730"/>
                  <a:pt x="2998694" y="2205318"/>
                </a:cubicBezTo>
                <a:cubicBezTo>
                  <a:pt x="2926976" y="2182906"/>
                  <a:pt x="2864223" y="2169459"/>
                  <a:pt x="2770094" y="2124635"/>
                </a:cubicBezTo>
                <a:cubicBezTo>
                  <a:pt x="2675965" y="2079811"/>
                  <a:pt x="2510118" y="1976718"/>
                  <a:pt x="2433918" y="1936377"/>
                </a:cubicBezTo>
                <a:cubicBezTo>
                  <a:pt x="2357718" y="1896036"/>
                  <a:pt x="2375647" y="1898276"/>
                  <a:pt x="2312894" y="1882588"/>
                </a:cubicBezTo>
                <a:cubicBezTo>
                  <a:pt x="2250141" y="1866900"/>
                  <a:pt x="2156012" y="1866900"/>
                  <a:pt x="2057400" y="1842247"/>
                </a:cubicBezTo>
                <a:cubicBezTo>
                  <a:pt x="1958788" y="1817594"/>
                  <a:pt x="1804147" y="1763806"/>
                  <a:pt x="1721224" y="1734671"/>
                </a:cubicBezTo>
                <a:cubicBezTo>
                  <a:pt x="1638301" y="1705536"/>
                  <a:pt x="1620371" y="1683123"/>
                  <a:pt x="1559859" y="1667435"/>
                </a:cubicBezTo>
                <a:cubicBezTo>
                  <a:pt x="1499347" y="1651747"/>
                  <a:pt x="1420906" y="1649506"/>
                  <a:pt x="1358153" y="1640541"/>
                </a:cubicBezTo>
                <a:cubicBezTo>
                  <a:pt x="1295400" y="1631576"/>
                  <a:pt x="1243853" y="1638300"/>
                  <a:pt x="1183341" y="1613647"/>
                </a:cubicBezTo>
                <a:cubicBezTo>
                  <a:pt x="1122829" y="1588994"/>
                  <a:pt x="1066801" y="1544171"/>
                  <a:pt x="995083" y="1492624"/>
                </a:cubicBezTo>
                <a:cubicBezTo>
                  <a:pt x="923365" y="1441077"/>
                  <a:pt x="806823" y="1358153"/>
                  <a:pt x="753035" y="1304365"/>
                </a:cubicBezTo>
                <a:cubicBezTo>
                  <a:pt x="699247" y="1250577"/>
                  <a:pt x="741829" y="1223682"/>
                  <a:pt x="672353" y="1169894"/>
                </a:cubicBezTo>
                <a:cubicBezTo>
                  <a:pt x="602877" y="1116106"/>
                  <a:pt x="428065" y="1028700"/>
                  <a:pt x="336177" y="981635"/>
                </a:cubicBezTo>
                <a:cubicBezTo>
                  <a:pt x="244289" y="934570"/>
                  <a:pt x="163606" y="925606"/>
                  <a:pt x="121024" y="887506"/>
                </a:cubicBezTo>
                <a:cubicBezTo>
                  <a:pt x="78442" y="849406"/>
                  <a:pt x="94130" y="835958"/>
                  <a:pt x="80683" y="753035"/>
                </a:cubicBezTo>
                <a:cubicBezTo>
                  <a:pt x="67236" y="670112"/>
                  <a:pt x="53788" y="515471"/>
                  <a:pt x="40341" y="389965"/>
                </a:cubicBezTo>
                <a:cubicBezTo>
                  <a:pt x="26894" y="264459"/>
                  <a:pt x="13447" y="132229"/>
                  <a:pt x="0" y="0"/>
                </a:cubicBezTo>
              </a:path>
            </a:pathLst>
          </a:custGeom>
          <a:noFill/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Seta para a direita 15"/>
          <p:cNvSpPr/>
          <p:nvPr/>
        </p:nvSpPr>
        <p:spPr>
          <a:xfrm rot="15864605">
            <a:off x="6075221" y="3569836"/>
            <a:ext cx="360040" cy="250304"/>
          </a:xfrm>
          <a:prstGeom prst="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718059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4892</TotalTime>
  <Words>124</Words>
  <Application>Microsoft Office PowerPoint</Application>
  <PresentationFormat>Apresentação no Ecrã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VascoRodrigues</dc:creator>
  <cp:lastModifiedBy>Joana Freire</cp:lastModifiedBy>
  <cp:revision>27</cp:revision>
  <dcterms:created xsi:type="dcterms:W3CDTF">2016-01-14T10:24:53Z</dcterms:created>
  <dcterms:modified xsi:type="dcterms:W3CDTF">2016-03-14T17:31:58Z</dcterms:modified>
</cp:coreProperties>
</file>