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313" r:id="rId3"/>
    <p:sldId id="315" r:id="rId4"/>
    <p:sldId id="317" r:id="rId5"/>
    <p:sldId id="335" r:id="rId6"/>
    <p:sldId id="318" r:id="rId7"/>
    <p:sldId id="273" r:id="rId8"/>
    <p:sldId id="332" r:id="rId9"/>
    <p:sldId id="328" r:id="rId10"/>
    <p:sldId id="325" r:id="rId11"/>
    <p:sldId id="330" r:id="rId12"/>
    <p:sldId id="333" r:id="rId13"/>
  </p:sldIdLst>
  <p:sldSz cx="10693400" cy="7562850"/>
  <p:notesSz cx="10693400" cy="75628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24" autoAdjust="0"/>
  </p:normalViewPr>
  <p:slideViewPr>
    <p:cSldViewPr>
      <p:cViewPr>
        <p:scale>
          <a:sx n="66" d="100"/>
          <a:sy n="66" d="100"/>
        </p:scale>
        <p:origin x="-1014" y="-7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854" y="-108"/>
      </p:cViewPr>
      <p:guideLst>
        <p:guide orient="horz" pos="2382"/>
        <p:guide pos="33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335B-1165-4A04-AA5D-8355EC0A53C8}" type="datetimeFigureOut">
              <a:rPr lang="pt-PT" smtClean="0"/>
              <a:pPr/>
              <a:t>18-10-2018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BA34-AAC0-43BB-8C7B-ED20BAA01DD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9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473709"/>
          </a:xfrm>
          <a:custGeom>
            <a:avLst/>
            <a:gdLst/>
            <a:ahLst/>
            <a:cxnLst/>
            <a:rect l="l" t="t" r="r" b="b"/>
            <a:pathLst>
              <a:path w="10692130" h="473709">
                <a:moveTo>
                  <a:pt x="0" y="0"/>
                </a:moveTo>
                <a:lnTo>
                  <a:pt x="10692003" y="0"/>
                </a:lnTo>
                <a:lnTo>
                  <a:pt x="10692003" y="473240"/>
                </a:lnTo>
                <a:lnTo>
                  <a:pt x="0" y="473240"/>
                </a:lnTo>
                <a:lnTo>
                  <a:pt x="0" y="0"/>
                </a:lnTo>
                <a:close/>
              </a:path>
            </a:pathLst>
          </a:custGeom>
          <a:solidFill>
            <a:srgbClr val="B1C0C9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048995"/>
            <a:ext cx="10692130" cy="511175"/>
          </a:xfrm>
          <a:custGeom>
            <a:avLst/>
            <a:gdLst/>
            <a:ahLst/>
            <a:cxnLst/>
            <a:rect l="l" t="t" r="r" b="b"/>
            <a:pathLst>
              <a:path w="10692130" h="511175">
                <a:moveTo>
                  <a:pt x="0" y="511060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511060"/>
                </a:lnTo>
                <a:lnTo>
                  <a:pt x="0" y="511060"/>
                </a:lnTo>
                <a:close/>
              </a:path>
            </a:pathLst>
          </a:custGeom>
          <a:solidFill>
            <a:srgbClr val="B1C0C9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289" y="20891"/>
            <a:ext cx="402971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40" y="1209657"/>
            <a:ext cx="10134600" cy="606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ângulo 43"/>
          <p:cNvSpPr/>
          <p:nvPr/>
        </p:nvSpPr>
        <p:spPr>
          <a:xfrm rot="2420359">
            <a:off x="5159687" y="6094853"/>
            <a:ext cx="805444" cy="15949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2060552" y="2424103"/>
            <a:ext cx="142876" cy="42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17544" y="2495541"/>
            <a:ext cx="142876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1703362" y="2138351"/>
            <a:ext cx="914400" cy="2143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59" name="Rectângulo arredondado 58"/>
          <p:cNvSpPr/>
          <p:nvPr/>
        </p:nvSpPr>
        <p:spPr>
          <a:xfrm>
            <a:off x="631792" y="2209789"/>
            <a:ext cx="914400" cy="2143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61" name="Rectângulo arredondado 60"/>
          <p:cNvSpPr/>
          <p:nvPr/>
        </p:nvSpPr>
        <p:spPr>
          <a:xfrm>
            <a:off x="5489576" y="5638813"/>
            <a:ext cx="1357322" cy="285752"/>
          </a:xfrm>
          <a:prstGeom prst="roundRect">
            <a:avLst>
              <a:gd name="adj" fmla="val 7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P. Transição</a:t>
            </a:r>
          </a:p>
          <a:p>
            <a:pPr algn="ctr"/>
            <a:endParaRPr lang="pt-PT" dirty="0"/>
          </a:p>
        </p:txBody>
      </p:sp>
      <p:sp>
        <p:nvSpPr>
          <p:cNvPr id="63" name="Rectângulo arredondado 62"/>
          <p:cNvSpPr/>
          <p:nvPr/>
        </p:nvSpPr>
        <p:spPr>
          <a:xfrm rot="16719835">
            <a:off x="6371746" y="2481916"/>
            <a:ext cx="1785950" cy="42862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Estacionamento</a:t>
            </a:r>
          </a:p>
          <a:p>
            <a:pPr algn="ctr"/>
            <a:endParaRPr lang="pt-PT" dirty="0"/>
          </a:p>
        </p:txBody>
      </p:sp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16791"/>
              </p:ext>
            </p:extLst>
          </p:nvPr>
        </p:nvGraphicFramePr>
        <p:xfrm>
          <a:off x="203164" y="0"/>
          <a:ext cx="10277476" cy="12810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447888"/>
                <a:gridCol w="5829588"/>
              </a:tblGrid>
              <a:tr h="24580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Benjamins (nascidos entre 2009 e 2011)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200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1275m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200 </a:t>
                      </a:r>
                      <a:r>
                        <a:rPr lang="pt-PT" sz="1400" dirty="0">
                          <a:effectLst/>
                        </a:rPr>
                        <a:t>m (1 volta / 1 volta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9268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Infantis (nascidos em 2007/2008)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400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2550m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400 </a:t>
                      </a:r>
                      <a:r>
                        <a:rPr lang="pt-PT" sz="1400" dirty="0">
                          <a:effectLst/>
                        </a:rPr>
                        <a:t>m (1 volta / </a:t>
                      </a:r>
                      <a:r>
                        <a:rPr lang="pt-PT" sz="1400" dirty="0" smtClean="0">
                          <a:effectLst/>
                        </a:rPr>
                        <a:t>2 voltas </a:t>
                      </a:r>
                      <a:r>
                        <a:rPr lang="pt-PT" sz="1400" dirty="0">
                          <a:effectLst/>
                        </a:rPr>
                        <a:t>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4580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Iniciados (nascidos em 2005/2006)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600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3375m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600 </a:t>
                      </a:r>
                      <a:r>
                        <a:rPr lang="pt-PT" sz="1400" dirty="0">
                          <a:effectLst/>
                        </a:rPr>
                        <a:t>m (1 volta / </a:t>
                      </a:r>
                      <a:r>
                        <a:rPr lang="pt-PT" sz="1400" dirty="0" smtClean="0">
                          <a:effectLst/>
                        </a:rPr>
                        <a:t>(1 volta pequena</a:t>
                      </a:r>
                      <a:r>
                        <a:rPr lang="pt-PT" sz="1400" baseline="0" dirty="0" smtClean="0">
                          <a:effectLst/>
                        </a:rPr>
                        <a:t> e 1 volta média)</a:t>
                      </a:r>
                      <a:r>
                        <a:rPr lang="pt-PT" sz="1400" dirty="0" smtClean="0">
                          <a:effectLst/>
                        </a:rPr>
                        <a:t> </a:t>
                      </a:r>
                      <a:r>
                        <a:rPr lang="pt-PT" sz="1400" dirty="0">
                          <a:effectLst/>
                        </a:rPr>
                        <a:t>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Juvenis (nascidos em 2003/2004)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800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6200m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850 </a:t>
                      </a:r>
                      <a:r>
                        <a:rPr lang="pt-PT" sz="1400" dirty="0">
                          <a:effectLst/>
                        </a:rPr>
                        <a:t>m </a:t>
                      </a:r>
                      <a:r>
                        <a:rPr lang="pt-PT" sz="1400" dirty="0" smtClean="0">
                          <a:effectLst/>
                        </a:rPr>
                        <a:t>(1 volta </a:t>
                      </a:r>
                      <a:r>
                        <a:rPr lang="pt-PT" sz="1400" dirty="0">
                          <a:effectLst/>
                        </a:rPr>
                        <a:t>/ 2 voltas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Cadetes </a:t>
                      </a:r>
                      <a:r>
                        <a:rPr lang="pt-PT" sz="1400" dirty="0">
                          <a:effectLst/>
                        </a:rPr>
                        <a:t>e + (nascidos em 2002 e antes)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1600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9300m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850 </a:t>
                      </a:r>
                      <a:r>
                        <a:rPr lang="pt-PT" sz="1400" dirty="0">
                          <a:effectLst/>
                        </a:rPr>
                        <a:t>m </a:t>
                      </a:r>
                      <a:r>
                        <a:rPr lang="pt-PT" sz="1400" dirty="0" smtClean="0">
                          <a:effectLst/>
                        </a:rPr>
                        <a:t>(</a:t>
                      </a:r>
                      <a:r>
                        <a:rPr lang="pt-PT" sz="1400" smtClean="0">
                          <a:effectLst/>
                        </a:rPr>
                        <a:t>1 </a:t>
                      </a:r>
                      <a:r>
                        <a:rPr lang="pt-PT" sz="1400" smtClean="0">
                          <a:effectLst/>
                        </a:rPr>
                        <a:t>volta/ </a:t>
                      </a:r>
                      <a:r>
                        <a:rPr lang="pt-PT" sz="1400" dirty="0" smtClean="0">
                          <a:effectLst/>
                        </a:rPr>
                        <a:t>3 voltas </a:t>
                      </a:r>
                      <a:r>
                        <a:rPr lang="pt-PT" sz="1400" dirty="0">
                          <a:effectLst/>
                        </a:rPr>
                        <a:t>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</a:tbl>
          </a:graphicData>
        </a:graphic>
      </p:graphicFrame>
      <p:cxnSp>
        <p:nvCxnSpPr>
          <p:cNvPr id="41" name="Conexão recta 40"/>
          <p:cNvCxnSpPr/>
          <p:nvPr/>
        </p:nvCxnSpPr>
        <p:spPr>
          <a:xfrm rot="10800000">
            <a:off x="1631924" y="2924169"/>
            <a:ext cx="4286280" cy="385765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cta 54"/>
          <p:cNvCxnSpPr/>
          <p:nvPr/>
        </p:nvCxnSpPr>
        <p:spPr>
          <a:xfrm rot="10800000" flipV="1">
            <a:off x="774668" y="2924169"/>
            <a:ext cx="857256" cy="5715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61"/>
          <p:cNvCxnSpPr/>
          <p:nvPr/>
        </p:nvCxnSpPr>
        <p:spPr>
          <a:xfrm>
            <a:off x="1917676" y="2852731"/>
            <a:ext cx="3429024" cy="292895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xão recta 65"/>
          <p:cNvCxnSpPr/>
          <p:nvPr/>
        </p:nvCxnSpPr>
        <p:spPr>
          <a:xfrm flipV="1">
            <a:off x="1917676" y="2709855"/>
            <a:ext cx="1785950" cy="142876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 flipV="1">
            <a:off x="703230" y="2852731"/>
            <a:ext cx="642942" cy="42862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cta 71"/>
          <p:cNvCxnSpPr/>
          <p:nvPr/>
        </p:nvCxnSpPr>
        <p:spPr>
          <a:xfrm rot="10800000">
            <a:off x="703230" y="2852731"/>
            <a:ext cx="642942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ject 40"/>
          <p:cNvSpPr txBox="1">
            <a:spLocks/>
          </p:cNvSpPr>
          <p:nvPr/>
        </p:nvSpPr>
        <p:spPr>
          <a:xfrm>
            <a:off x="7704154" y="1281095"/>
            <a:ext cx="2679700" cy="11515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1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</a:t>
            </a:r>
            <a:r>
              <a:rPr kumimoji="0" lang="pt-PT" sz="2800" b="1" i="0" u="none" strike="noStrike" kern="0" cap="none" spc="-29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pt-PT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DUATLO</a:t>
            </a:r>
            <a:r>
              <a:rPr kumimoji="0" lang="pt-PT" sz="2800" b="1" i="0" u="none" strike="noStrike" kern="0" cap="none" spc="-29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pt-PT" sz="2800" b="1" i="0" u="none" strike="noStrike" kern="0" cap="none" spc="9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DE</a:t>
            </a:r>
            <a:r>
              <a:rPr kumimoji="0" lang="pt-PT" sz="2800" b="1" i="0" u="none" strike="noStrike" kern="0" cap="none" spc="-29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lang="pt-PT" sz="2800" b="1" kern="0" spc="-15" dirty="0" smtClean="0">
                <a:solidFill>
                  <a:srgbClr val="231F20"/>
                </a:solidFill>
                <a:latin typeface="Trebuchet MS"/>
                <a:ea typeface="+mj-ea"/>
                <a:cs typeface="Trebuchet MS"/>
              </a:rPr>
              <a:t>SINTRA</a:t>
            </a:r>
            <a:r>
              <a:rPr kumimoji="0" lang="pt-PT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br>
              <a:rPr kumimoji="0" lang="pt-PT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</a:br>
            <a:r>
              <a:rPr kumimoji="0" lang="pt-PT" sz="1800" b="1" i="0" u="none" strike="noStrike" kern="0" cap="none" spc="-2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11</a:t>
            </a:r>
            <a:r>
              <a:rPr kumimoji="0" lang="pt-PT" sz="1800" b="1" i="0" u="none" strike="noStrike" kern="0" cap="none" spc="-18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pt-PT" sz="1800" b="1" i="0" u="none" strike="noStrike" kern="0" cap="none" spc="-4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de</a:t>
            </a:r>
            <a:r>
              <a:rPr kumimoji="0" lang="pt-PT" sz="1800" b="1" i="0" u="none" strike="noStrike" kern="0" cap="none" spc="-18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lang="pt-PT" b="1" kern="0" spc="-80" dirty="0" smtClean="0">
                <a:solidFill>
                  <a:srgbClr val="231F20"/>
                </a:solidFill>
                <a:latin typeface="Trebuchet MS"/>
                <a:ea typeface="+mj-ea"/>
                <a:cs typeface="Trebuchet MS"/>
              </a:rPr>
              <a:t>Novembro </a:t>
            </a:r>
            <a:r>
              <a:rPr kumimoji="0" lang="pt-PT" sz="1800" b="1" i="0" u="none" strike="noStrike" kern="0" cap="none" spc="-4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de</a:t>
            </a:r>
            <a:r>
              <a:rPr kumimoji="0" lang="pt-PT" sz="1800" b="1" i="0" u="none" strike="noStrike" kern="0" cap="none" spc="-18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pt-PT" sz="1800" b="1" i="0" u="none" strike="noStrike" kern="0" cap="none" spc="-2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2018</a:t>
            </a:r>
            <a:endParaRPr kumimoji="0" lang="pt-PT" sz="1800" b="1" i="0" u="none" strike="noStrike" kern="0" cap="none" spc="-1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cxnSp>
        <p:nvCxnSpPr>
          <p:cNvPr id="90" name="Conexão recta 89"/>
          <p:cNvCxnSpPr/>
          <p:nvPr/>
        </p:nvCxnSpPr>
        <p:spPr>
          <a:xfrm flipV="1">
            <a:off x="703230" y="2425691"/>
            <a:ext cx="1428760" cy="6985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cta 94"/>
          <p:cNvCxnSpPr/>
          <p:nvPr/>
        </p:nvCxnSpPr>
        <p:spPr>
          <a:xfrm>
            <a:off x="5775328" y="6067441"/>
            <a:ext cx="428628" cy="28575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cta 99"/>
          <p:cNvCxnSpPr/>
          <p:nvPr/>
        </p:nvCxnSpPr>
        <p:spPr>
          <a:xfrm flipV="1">
            <a:off x="2131990" y="2352665"/>
            <a:ext cx="1500198" cy="7143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62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lang="pt-PT" sz="1600" b="1" spc="-120" dirty="0" smtClean="0">
                <a:solidFill>
                  <a:srgbClr val="19181C"/>
                </a:solidFill>
                <a:latin typeface="Arial"/>
                <a:cs typeface="Arial"/>
              </a:rPr>
              <a:t>2</a:t>
            </a:r>
            <a:r>
              <a:rPr sz="1600" b="1" spc="-120" smtClean="0">
                <a:solidFill>
                  <a:srgbClr val="19181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JUVENIS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995343"/>
            <a:ext cx="1013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ângulo 30"/>
          <p:cNvSpPr/>
          <p:nvPr/>
        </p:nvSpPr>
        <p:spPr>
          <a:xfrm rot="19571161">
            <a:off x="4477978" y="6085125"/>
            <a:ext cx="621977" cy="1478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643397">
            <a:off x="3330133" y="54975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126226">
            <a:off x="4060816" y="385286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5911254">
            <a:off x="4711371" y="318966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eta para a direita 36"/>
          <p:cNvSpPr/>
          <p:nvPr/>
        </p:nvSpPr>
        <p:spPr>
          <a:xfrm rot="20664595">
            <a:off x="6393955" y="147509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Seta para baixo 37"/>
          <p:cNvSpPr/>
          <p:nvPr/>
        </p:nvSpPr>
        <p:spPr>
          <a:xfrm rot="2434765">
            <a:off x="7535479" y="282126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38"/>
          <p:cNvSpPr/>
          <p:nvPr/>
        </p:nvSpPr>
        <p:spPr>
          <a:xfrm rot="3486120">
            <a:off x="5834478" y="531112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Seta curvada à direita 40"/>
          <p:cNvSpPr/>
          <p:nvPr/>
        </p:nvSpPr>
        <p:spPr>
          <a:xfrm rot="4821940">
            <a:off x="5705741" y="3002554"/>
            <a:ext cx="408491" cy="638586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0" name="Forma livre 39"/>
          <p:cNvSpPr/>
          <p:nvPr/>
        </p:nvSpPr>
        <p:spPr>
          <a:xfrm>
            <a:off x="1700591" y="1238553"/>
            <a:ext cx="7772400" cy="5128380"/>
          </a:xfrm>
          <a:custGeom>
            <a:avLst/>
            <a:gdLst>
              <a:gd name="connsiteX0" fmla="*/ 2813352 w 7772400"/>
              <a:gd name="connsiteY0" fmla="*/ 5089676 h 5128380"/>
              <a:gd name="connsiteX1" fmla="*/ 2639180 w 7772400"/>
              <a:gd name="connsiteY1" fmla="*/ 5075161 h 5128380"/>
              <a:gd name="connsiteX2" fmla="*/ 2189238 w 7772400"/>
              <a:gd name="connsiteY2" fmla="*/ 5060647 h 5128380"/>
              <a:gd name="connsiteX3" fmla="*/ 1695752 w 7772400"/>
              <a:gd name="connsiteY3" fmla="*/ 4668761 h 5128380"/>
              <a:gd name="connsiteX4" fmla="*/ 1245809 w 7772400"/>
              <a:gd name="connsiteY4" fmla="*/ 4538133 h 5128380"/>
              <a:gd name="connsiteX5" fmla="*/ 795866 w 7772400"/>
              <a:gd name="connsiteY5" fmla="*/ 4334933 h 5128380"/>
              <a:gd name="connsiteX6" fmla="*/ 462038 w 7772400"/>
              <a:gd name="connsiteY6" fmla="*/ 4160761 h 5128380"/>
              <a:gd name="connsiteX7" fmla="*/ 171752 w 7772400"/>
              <a:gd name="connsiteY7" fmla="*/ 4247847 h 5128380"/>
              <a:gd name="connsiteX8" fmla="*/ 12095 w 7772400"/>
              <a:gd name="connsiteY8" fmla="*/ 4262361 h 5128380"/>
              <a:gd name="connsiteX9" fmla="*/ 99180 w 7772400"/>
              <a:gd name="connsiteY9" fmla="*/ 3884990 h 5128380"/>
              <a:gd name="connsiteX10" fmla="*/ 520095 w 7772400"/>
              <a:gd name="connsiteY10" fmla="*/ 3406018 h 5128380"/>
              <a:gd name="connsiteX11" fmla="*/ 897466 w 7772400"/>
              <a:gd name="connsiteY11" fmla="*/ 2883504 h 5128380"/>
              <a:gd name="connsiteX12" fmla="*/ 1129695 w 7772400"/>
              <a:gd name="connsiteY12" fmla="*/ 2506133 h 5128380"/>
              <a:gd name="connsiteX13" fmla="*/ 1303866 w 7772400"/>
              <a:gd name="connsiteY13" fmla="*/ 2215847 h 5128380"/>
              <a:gd name="connsiteX14" fmla="*/ 1347409 w 7772400"/>
              <a:gd name="connsiteY14" fmla="*/ 2012647 h 5128380"/>
              <a:gd name="connsiteX15" fmla="*/ 1811866 w 7772400"/>
              <a:gd name="connsiteY15" fmla="*/ 2201333 h 5128380"/>
              <a:gd name="connsiteX16" fmla="*/ 2813352 w 7772400"/>
              <a:gd name="connsiteY16" fmla="*/ 2564190 h 5128380"/>
              <a:gd name="connsiteX17" fmla="*/ 3481009 w 7772400"/>
              <a:gd name="connsiteY17" fmla="*/ 2825447 h 5128380"/>
              <a:gd name="connsiteX18" fmla="*/ 4090609 w 7772400"/>
              <a:gd name="connsiteY18" fmla="*/ 3072190 h 5128380"/>
              <a:gd name="connsiteX19" fmla="*/ 4119638 w 7772400"/>
              <a:gd name="connsiteY19" fmla="*/ 3159276 h 5128380"/>
              <a:gd name="connsiteX20" fmla="*/ 4090609 w 7772400"/>
              <a:gd name="connsiteY20" fmla="*/ 3260876 h 5128380"/>
              <a:gd name="connsiteX21" fmla="*/ 4264780 w 7772400"/>
              <a:gd name="connsiteY21" fmla="*/ 3435047 h 5128380"/>
              <a:gd name="connsiteX22" fmla="*/ 4192209 w 7772400"/>
              <a:gd name="connsiteY22" fmla="*/ 3202818 h 5128380"/>
              <a:gd name="connsiteX23" fmla="*/ 4235752 w 7772400"/>
              <a:gd name="connsiteY23" fmla="*/ 2883504 h 5128380"/>
              <a:gd name="connsiteX24" fmla="*/ 4279295 w 7772400"/>
              <a:gd name="connsiteY24" fmla="*/ 2767390 h 5128380"/>
              <a:gd name="connsiteX25" fmla="*/ 3771295 w 7772400"/>
              <a:gd name="connsiteY25" fmla="*/ 2244876 h 5128380"/>
              <a:gd name="connsiteX26" fmla="*/ 4424438 w 7772400"/>
              <a:gd name="connsiteY26" fmla="*/ 1504647 h 5128380"/>
              <a:gd name="connsiteX27" fmla="*/ 4903409 w 7772400"/>
              <a:gd name="connsiteY27" fmla="*/ 1432076 h 5128380"/>
              <a:gd name="connsiteX28" fmla="*/ 5208209 w 7772400"/>
              <a:gd name="connsiteY28" fmla="*/ 1315961 h 5128380"/>
              <a:gd name="connsiteX29" fmla="*/ 5658152 w 7772400"/>
              <a:gd name="connsiteY29" fmla="*/ 924076 h 5128380"/>
              <a:gd name="connsiteX30" fmla="*/ 5933923 w 7772400"/>
              <a:gd name="connsiteY30" fmla="*/ 459618 h 5128380"/>
              <a:gd name="connsiteX31" fmla="*/ 5991980 w 7772400"/>
              <a:gd name="connsiteY31" fmla="*/ 154818 h 5128380"/>
              <a:gd name="connsiteX32" fmla="*/ 6601580 w 7772400"/>
              <a:gd name="connsiteY32" fmla="*/ 24190 h 5128380"/>
              <a:gd name="connsiteX33" fmla="*/ 7080552 w 7772400"/>
              <a:gd name="connsiteY33" fmla="*/ 299961 h 5128380"/>
              <a:gd name="connsiteX34" fmla="*/ 7675638 w 7772400"/>
              <a:gd name="connsiteY34" fmla="*/ 749904 h 5128380"/>
              <a:gd name="connsiteX35" fmla="*/ 7661123 w 7772400"/>
              <a:gd name="connsiteY35" fmla="*/ 1011161 h 5128380"/>
              <a:gd name="connsiteX36" fmla="*/ 7457923 w 7772400"/>
              <a:gd name="connsiteY36" fmla="*/ 1054704 h 5128380"/>
              <a:gd name="connsiteX37" fmla="*/ 7225695 w 7772400"/>
              <a:gd name="connsiteY37" fmla="*/ 1011161 h 5128380"/>
              <a:gd name="connsiteX38" fmla="*/ 7022495 w 7772400"/>
              <a:gd name="connsiteY38" fmla="*/ 996647 h 5128380"/>
              <a:gd name="connsiteX39" fmla="*/ 6761238 w 7772400"/>
              <a:gd name="connsiteY39" fmla="*/ 1083733 h 5128380"/>
              <a:gd name="connsiteX40" fmla="*/ 6514495 w 7772400"/>
              <a:gd name="connsiteY40" fmla="*/ 1199847 h 5128380"/>
              <a:gd name="connsiteX41" fmla="*/ 6354838 w 7772400"/>
              <a:gd name="connsiteY41" fmla="*/ 1243390 h 5128380"/>
              <a:gd name="connsiteX42" fmla="*/ 6209695 w 7772400"/>
              <a:gd name="connsiteY42" fmla="*/ 1344990 h 5128380"/>
              <a:gd name="connsiteX43" fmla="*/ 6021009 w 7772400"/>
              <a:gd name="connsiteY43" fmla="*/ 1577218 h 5128380"/>
              <a:gd name="connsiteX44" fmla="*/ 5411409 w 7772400"/>
              <a:gd name="connsiteY44" fmla="*/ 2201333 h 5128380"/>
              <a:gd name="connsiteX45" fmla="*/ 5222723 w 7772400"/>
              <a:gd name="connsiteY45" fmla="*/ 2462590 h 5128380"/>
              <a:gd name="connsiteX46" fmla="*/ 5135638 w 7772400"/>
              <a:gd name="connsiteY46" fmla="*/ 2651276 h 5128380"/>
              <a:gd name="connsiteX47" fmla="*/ 4903409 w 7772400"/>
              <a:gd name="connsiteY47" fmla="*/ 2941561 h 5128380"/>
              <a:gd name="connsiteX48" fmla="*/ 4467980 w 7772400"/>
              <a:gd name="connsiteY48" fmla="*/ 2622247 h 5128380"/>
              <a:gd name="connsiteX49" fmla="*/ 4003523 w 7772400"/>
              <a:gd name="connsiteY49" fmla="*/ 2346476 h 5128380"/>
              <a:gd name="connsiteX50" fmla="*/ 4032552 w 7772400"/>
              <a:gd name="connsiteY50" fmla="*/ 2520647 h 5128380"/>
              <a:gd name="connsiteX51" fmla="*/ 4221238 w 7772400"/>
              <a:gd name="connsiteY51" fmla="*/ 2651276 h 5128380"/>
              <a:gd name="connsiteX52" fmla="*/ 4366380 w 7772400"/>
              <a:gd name="connsiteY52" fmla="*/ 2854476 h 5128380"/>
              <a:gd name="connsiteX53" fmla="*/ 4308323 w 7772400"/>
              <a:gd name="connsiteY53" fmla="*/ 2970590 h 5128380"/>
              <a:gd name="connsiteX54" fmla="*/ 4279295 w 7772400"/>
              <a:gd name="connsiteY54" fmla="*/ 3202818 h 5128380"/>
              <a:gd name="connsiteX55" fmla="*/ 4424438 w 7772400"/>
              <a:gd name="connsiteY55" fmla="*/ 3493104 h 5128380"/>
              <a:gd name="connsiteX56" fmla="*/ 4700209 w 7772400"/>
              <a:gd name="connsiteY56" fmla="*/ 3884990 h 5128380"/>
              <a:gd name="connsiteX57" fmla="*/ 4366380 w 7772400"/>
              <a:gd name="connsiteY57" fmla="*/ 4030133 h 5128380"/>
              <a:gd name="connsiteX58" fmla="*/ 3379409 w 7772400"/>
              <a:gd name="connsiteY58" fmla="*/ 4770361 h 51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72400" h="5128380">
                <a:moveTo>
                  <a:pt x="2813352" y="5089676"/>
                </a:moveTo>
                <a:cubicBezTo>
                  <a:pt x="2778275" y="5084837"/>
                  <a:pt x="2743199" y="5079999"/>
                  <a:pt x="2639180" y="5075161"/>
                </a:cubicBezTo>
                <a:cubicBezTo>
                  <a:pt x="2535161" y="5070323"/>
                  <a:pt x="2346476" y="5128380"/>
                  <a:pt x="2189238" y="5060647"/>
                </a:cubicBezTo>
                <a:cubicBezTo>
                  <a:pt x="2032000" y="4992914"/>
                  <a:pt x="1852990" y="4755847"/>
                  <a:pt x="1695752" y="4668761"/>
                </a:cubicBezTo>
                <a:cubicBezTo>
                  <a:pt x="1538514" y="4581675"/>
                  <a:pt x="1395790" y="4593771"/>
                  <a:pt x="1245809" y="4538133"/>
                </a:cubicBezTo>
                <a:cubicBezTo>
                  <a:pt x="1095828" y="4482495"/>
                  <a:pt x="926495" y="4397828"/>
                  <a:pt x="795866" y="4334933"/>
                </a:cubicBezTo>
                <a:cubicBezTo>
                  <a:pt x="665238" y="4272038"/>
                  <a:pt x="566057" y="4175275"/>
                  <a:pt x="462038" y="4160761"/>
                </a:cubicBezTo>
                <a:cubicBezTo>
                  <a:pt x="358019" y="4146247"/>
                  <a:pt x="246743" y="4230914"/>
                  <a:pt x="171752" y="4247847"/>
                </a:cubicBezTo>
                <a:cubicBezTo>
                  <a:pt x="96762" y="4264780"/>
                  <a:pt x="24190" y="4322837"/>
                  <a:pt x="12095" y="4262361"/>
                </a:cubicBezTo>
                <a:cubicBezTo>
                  <a:pt x="0" y="4201885"/>
                  <a:pt x="14513" y="4027714"/>
                  <a:pt x="99180" y="3884990"/>
                </a:cubicBezTo>
                <a:cubicBezTo>
                  <a:pt x="183847" y="3742266"/>
                  <a:pt x="387047" y="3572932"/>
                  <a:pt x="520095" y="3406018"/>
                </a:cubicBezTo>
                <a:cubicBezTo>
                  <a:pt x="653143" y="3239104"/>
                  <a:pt x="795866" y="3033485"/>
                  <a:pt x="897466" y="2883504"/>
                </a:cubicBezTo>
                <a:cubicBezTo>
                  <a:pt x="999066" y="2733523"/>
                  <a:pt x="1061962" y="2617409"/>
                  <a:pt x="1129695" y="2506133"/>
                </a:cubicBezTo>
                <a:cubicBezTo>
                  <a:pt x="1197428" y="2394857"/>
                  <a:pt x="1267580" y="2298095"/>
                  <a:pt x="1303866" y="2215847"/>
                </a:cubicBezTo>
                <a:cubicBezTo>
                  <a:pt x="1340152" y="2133599"/>
                  <a:pt x="1262742" y="2015066"/>
                  <a:pt x="1347409" y="2012647"/>
                </a:cubicBezTo>
                <a:cubicBezTo>
                  <a:pt x="1432076" y="2010228"/>
                  <a:pt x="1567542" y="2109409"/>
                  <a:pt x="1811866" y="2201333"/>
                </a:cubicBezTo>
                <a:cubicBezTo>
                  <a:pt x="2056190" y="2293257"/>
                  <a:pt x="2535162" y="2460171"/>
                  <a:pt x="2813352" y="2564190"/>
                </a:cubicBezTo>
                <a:cubicBezTo>
                  <a:pt x="3091543" y="2668209"/>
                  <a:pt x="3481009" y="2825447"/>
                  <a:pt x="3481009" y="2825447"/>
                </a:cubicBezTo>
                <a:cubicBezTo>
                  <a:pt x="3693885" y="2910114"/>
                  <a:pt x="3984171" y="3016552"/>
                  <a:pt x="4090609" y="3072190"/>
                </a:cubicBezTo>
                <a:cubicBezTo>
                  <a:pt x="4197047" y="3127828"/>
                  <a:pt x="4119638" y="3127828"/>
                  <a:pt x="4119638" y="3159276"/>
                </a:cubicBezTo>
                <a:cubicBezTo>
                  <a:pt x="4119638" y="3190724"/>
                  <a:pt x="4066419" y="3214914"/>
                  <a:pt x="4090609" y="3260876"/>
                </a:cubicBezTo>
                <a:cubicBezTo>
                  <a:pt x="4114799" y="3306838"/>
                  <a:pt x="4247847" y="3444723"/>
                  <a:pt x="4264780" y="3435047"/>
                </a:cubicBezTo>
                <a:cubicBezTo>
                  <a:pt x="4281713" y="3425371"/>
                  <a:pt x="4197047" y="3294742"/>
                  <a:pt x="4192209" y="3202818"/>
                </a:cubicBezTo>
                <a:cubicBezTo>
                  <a:pt x="4187371" y="3110894"/>
                  <a:pt x="4221238" y="2956075"/>
                  <a:pt x="4235752" y="2883504"/>
                </a:cubicBezTo>
                <a:cubicBezTo>
                  <a:pt x="4250266" y="2810933"/>
                  <a:pt x="4356704" y="2873828"/>
                  <a:pt x="4279295" y="2767390"/>
                </a:cubicBezTo>
                <a:cubicBezTo>
                  <a:pt x="4201886" y="2660952"/>
                  <a:pt x="3747104" y="2455333"/>
                  <a:pt x="3771295" y="2244876"/>
                </a:cubicBezTo>
                <a:cubicBezTo>
                  <a:pt x="3795486" y="2034419"/>
                  <a:pt x="4235752" y="1640114"/>
                  <a:pt x="4424438" y="1504647"/>
                </a:cubicBezTo>
                <a:cubicBezTo>
                  <a:pt x="4613124" y="1369180"/>
                  <a:pt x="4772781" y="1463524"/>
                  <a:pt x="4903409" y="1432076"/>
                </a:cubicBezTo>
                <a:cubicBezTo>
                  <a:pt x="5034038" y="1400628"/>
                  <a:pt x="5082419" y="1400628"/>
                  <a:pt x="5208209" y="1315961"/>
                </a:cubicBezTo>
                <a:cubicBezTo>
                  <a:pt x="5333999" y="1231294"/>
                  <a:pt x="5537200" y="1066800"/>
                  <a:pt x="5658152" y="924076"/>
                </a:cubicBezTo>
                <a:cubicBezTo>
                  <a:pt x="5779104" y="781352"/>
                  <a:pt x="5878285" y="587828"/>
                  <a:pt x="5933923" y="459618"/>
                </a:cubicBezTo>
                <a:cubicBezTo>
                  <a:pt x="5989561" y="331408"/>
                  <a:pt x="5880704" y="227389"/>
                  <a:pt x="5991980" y="154818"/>
                </a:cubicBezTo>
                <a:cubicBezTo>
                  <a:pt x="6103256" y="82247"/>
                  <a:pt x="6420151" y="0"/>
                  <a:pt x="6601580" y="24190"/>
                </a:cubicBezTo>
                <a:cubicBezTo>
                  <a:pt x="6783009" y="48380"/>
                  <a:pt x="6901542" y="179009"/>
                  <a:pt x="7080552" y="299961"/>
                </a:cubicBezTo>
                <a:cubicBezTo>
                  <a:pt x="7259562" y="420913"/>
                  <a:pt x="7578876" y="631371"/>
                  <a:pt x="7675638" y="749904"/>
                </a:cubicBezTo>
                <a:cubicBezTo>
                  <a:pt x="7772400" y="868437"/>
                  <a:pt x="7697409" y="960361"/>
                  <a:pt x="7661123" y="1011161"/>
                </a:cubicBezTo>
                <a:cubicBezTo>
                  <a:pt x="7624837" y="1061961"/>
                  <a:pt x="7530494" y="1054704"/>
                  <a:pt x="7457923" y="1054704"/>
                </a:cubicBezTo>
                <a:cubicBezTo>
                  <a:pt x="7385352" y="1054704"/>
                  <a:pt x="7298266" y="1020837"/>
                  <a:pt x="7225695" y="1011161"/>
                </a:cubicBezTo>
                <a:cubicBezTo>
                  <a:pt x="7153124" y="1001485"/>
                  <a:pt x="7099904" y="984552"/>
                  <a:pt x="7022495" y="996647"/>
                </a:cubicBezTo>
                <a:cubicBezTo>
                  <a:pt x="6945086" y="1008742"/>
                  <a:pt x="6845905" y="1049866"/>
                  <a:pt x="6761238" y="1083733"/>
                </a:cubicBezTo>
                <a:cubicBezTo>
                  <a:pt x="6676571" y="1117600"/>
                  <a:pt x="6582228" y="1173238"/>
                  <a:pt x="6514495" y="1199847"/>
                </a:cubicBezTo>
                <a:cubicBezTo>
                  <a:pt x="6446762" y="1226456"/>
                  <a:pt x="6405638" y="1219200"/>
                  <a:pt x="6354838" y="1243390"/>
                </a:cubicBezTo>
                <a:cubicBezTo>
                  <a:pt x="6304038" y="1267580"/>
                  <a:pt x="6265333" y="1289352"/>
                  <a:pt x="6209695" y="1344990"/>
                </a:cubicBezTo>
                <a:cubicBezTo>
                  <a:pt x="6154057" y="1400628"/>
                  <a:pt x="6154057" y="1434494"/>
                  <a:pt x="6021009" y="1577218"/>
                </a:cubicBezTo>
                <a:cubicBezTo>
                  <a:pt x="5887961" y="1719942"/>
                  <a:pt x="5544457" y="2053771"/>
                  <a:pt x="5411409" y="2201333"/>
                </a:cubicBezTo>
                <a:cubicBezTo>
                  <a:pt x="5278361" y="2348895"/>
                  <a:pt x="5268685" y="2387600"/>
                  <a:pt x="5222723" y="2462590"/>
                </a:cubicBezTo>
                <a:cubicBezTo>
                  <a:pt x="5176761" y="2537580"/>
                  <a:pt x="5188857" y="2571447"/>
                  <a:pt x="5135638" y="2651276"/>
                </a:cubicBezTo>
                <a:cubicBezTo>
                  <a:pt x="5082419" y="2731105"/>
                  <a:pt x="5014685" y="2946399"/>
                  <a:pt x="4903409" y="2941561"/>
                </a:cubicBezTo>
                <a:cubicBezTo>
                  <a:pt x="4792133" y="2936723"/>
                  <a:pt x="4617961" y="2721428"/>
                  <a:pt x="4467980" y="2622247"/>
                </a:cubicBezTo>
                <a:cubicBezTo>
                  <a:pt x="4317999" y="2523066"/>
                  <a:pt x="4076094" y="2363409"/>
                  <a:pt x="4003523" y="2346476"/>
                </a:cubicBezTo>
                <a:cubicBezTo>
                  <a:pt x="3930952" y="2329543"/>
                  <a:pt x="3996266" y="2469847"/>
                  <a:pt x="4032552" y="2520647"/>
                </a:cubicBezTo>
                <a:cubicBezTo>
                  <a:pt x="4068838" y="2571447"/>
                  <a:pt x="4165600" y="2595638"/>
                  <a:pt x="4221238" y="2651276"/>
                </a:cubicBezTo>
                <a:cubicBezTo>
                  <a:pt x="4276876" y="2706914"/>
                  <a:pt x="4351866" y="2801257"/>
                  <a:pt x="4366380" y="2854476"/>
                </a:cubicBezTo>
                <a:cubicBezTo>
                  <a:pt x="4380894" y="2907695"/>
                  <a:pt x="4322837" y="2912533"/>
                  <a:pt x="4308323" y="2970590"/>
                </a:cubicBezTo>
                <a:cubicBezTo>
                  <a:pt x="4293809" y="3028647"/>
                  <a:pt x="4259942" y="3115732"/>
                  <a:pt x="4279295" y="3202818"/>
                </a:cubicBezTo>
                <a:cubicBezTo>
                  <a:pt x="4298648" y="3289904"/>
                  <a:pt x="4354286" y="3379409"/>
                  <a:pt x="4424438" y="3493104"/>
                </a:cubicBezTo>
                <a:cubicBezTo>
                  <a:pt x="4494590" y="3606799"/>
                  <a:pt x="4709885" y="3795485"/>
                  <a:pt x="4700209" y="3884990"/>
                </a:cubicBezTo>
                <a:cubicBezTo>
                  <a:pt x="4690533" y="3974495"/>
                  <a:pt x="4586513" y="3882571"/>
                  <a:pt x="4366380" y="4030133"/>
                </a:cubicBezTo>
                <a:cubicBezTo>
                  <a:pt x="4146247" y="4177695"/>
                  <a:pt x="3762828" y="4474028"/>
                  <a:pt x="3379409" y="477036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5196" y="209525"/>
            <a:ext cx="1857388" cy="430887"/>
          </a:xfrm>
        </p:spPr>
        <p:txBody>
          <a:bodyPr/>
          <a:lstStyle/>
          <a:p>
            <a:r>
              <a:rPr lang="pt-PT" spc="-65" dirty="0" smtClean="0"/>
              <a:t>+ 16 ANOS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02" y="638153"/>
            <a:ext cx="10134600" cy="6276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148510" y="0"/>
            <a:ext cx="3544890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1600m (1 volta) </a:t>
            </a:r>
            <a:br>
              <a:rPr lang="pt-PT" sz="2400" spc="-65" dirty="0" smtClean="0"/>
            </a:br>
            <a:r>
              <a:rPr lang="pt-PT" sz="2400" spc="-65" dirty="0" smtClean="0"/>
              <a:t>2ª Corrida 800m (1 volta)</a:t>
            </a:r>
            <a:endParaRPr lang="pt-PT" sz="2400" kern="0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8775724" y="209525"/>
            <a:ext cx="1214446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8775724" y="423839"/>
            <a:ext cx="1214446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8847162" y="709591"/>
            <a:ext cx="114300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8847162" y="995343"/>
            <a:ext cx="1143008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8918600" y="1209657"/>
            <a:ext cx="107157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ângulo 22"/>
          <p:cNvSpPr/>
          <p:nvPr/>
        </p:nvSpPr>
        <p:spPr>
          <a:xfrm>
            <a:off x="4060816" y="2066913"/>
            <a:ext cx="428628" cy="14287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4203692" y="1495409"/>
            <a:ext cx="428628" cy="142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ângulo 24"/>
          <p:cNvSpPr/>
          <p:nvPr/>
        </p:nvSpPr>
        <p:spPr>
          <a:xfrm>
            <a:off x="4846634" y="1423971"/>
            <a:ext cx="785818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26" name="Rectângulo 25"/>
          <p:cNvSpPr/>
          <p:nvPr/>
        </p:nvSpPr>
        <p:spPr>
          <a:xfrm>
            <a:off x="4989510" y="1852599"/>
            <a:ext cx="928694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27" name="Rectângulo 26"/>
          <p:cNvSpPr/>
          <p:nvPr/>
        </p:nvSpPr>
        <p:spPr>
          <a:xfrm rot="3877336" flipH="1">
            <a:off x="1087941" y="2827995"/>
            <a:ext cx="129687" cy="6004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Forma livre 17"/>
          <p:cNvSpPr/>
          <p:nvPr/>
        </p:nvSpPr>
        <p:spPr>
          <a:xfrm>
            <a:off x="1432560" y="1584960"/>
            <a:ext cx="5595620" cy="2379980"/>
          </a:xfrm>
          <a:custGeom>
            <a:avLst/>
            <a:gdLst>
              <a:gd name="connsiteX0" fmla="*/ 0 w 5595620"/>
              <a:gd name="connsiteY0" fmla="*/ 1402080 h 2379980"/>
              <a:gd name="connsiteX1" fmla="*/ 990600 w 5595620"/>
              <a:gd name="connsiteY1" fmla="*/ 960120 h 2379980"/>
              <a:gd name="connsiteX2" fmla="*/ 1828800 w 5595620"/>
              <a:gd name="connsiteY2" fmla="*/ 594360 h 2379980"/>
              <a:gd name="connsiteX3" fmla="*/ 2392680 w 5595620"/>
              <a:gd name="connsiteY3" fmla="*/ 289560 h 2379980"/>
              <a:gd name="connsiteX4" fmla="*/ 2727960 w 5595620"/>
              <a:gd name="connsiteY4" fmla="*/ 152400 h 2379980"/>
              <a:gd name="connsiteX5" fmla="*/ 2804160 w 5595620"/>
              <a:gd name="connsiteY5" fmla="*/ 487680 h 2379980"/>
              <a:gd name="connsiteX6" fmla="*/ 2712720 w 5595620"/>
              <a:gd name="connsiteY6" fmla="*/ 1661160 h 2379980"/>
              <a:gd name="connsiteX7" fmla="*/ 2316480 w 5595620"/>
              <a:gd name="connsiteY7" fmla="*/ 2133600 h 2379980"/>
              <a:gd name="connsiteX8" fmla="*/ 2545080 w 5595620"/>
              <a:gd name="connsiteY8" fmla="*/ 2316480 h 2379980"/>
              <a:gd name="connsiteX9" fmla="*/ 2971800 w 5595620"/>
              <a:gd name="connsiteY9" fmla="*/ 2240280 h 2379980"/>
              <a:gd name="connsiteX10" fmla="*/ 5455920 w 5595620"/>
              <a:gd name="connsiteY10" fmla="*/ 1478280 h 2379980"/>
              <a:gd name="connsiteX11" fmla="*/ 3810000 w 5595620"/>
              <a:gd name="connsiteY11" fmla="*/ 716280 h 2379980"/>
              <a:gd name="connsiteX12" fmla="*/ 3017520 w 5595620"/>
              <a:gd name="connsiteY12" fmla="*/ 335280 h 2379980"/>
              <a:gd name="connsiteX13" fmla="*/ 2910840 w 5595620"/>
              <a:gd name="connsiteY13" fmla="*/ 0 h 23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95620" h="2379980">
                <a:moveTo>
                  <a:pt x="0" y="1402080"/>
                </a:moveTo>
                <a:lnTo>
                  <a:pt x="990600" y="960120"/>
                </a:lnTo>
                <a:cubicBezTo>
                  <a:pt x="1295400" y="825500"/>
                  <a:pt x="1595120" y="706120"/>
                  <a:pt x="1828800" y="594360"/>
                </a:cubicBezTo>
                <a:cubicBezTo>
                  <a:pt x="2062480" y="482600"/>
                  <a:pt x="2242820" y="363220"/>
                  <a:pt x="2392680" y="289560"/>
                </a:cubicBezTo>
                <a:cubicBezTo>
                  <a:pt x="2542540" y="215900"/>
                  <a:pt x="2659380" y="119380"/>
                  <a:pt x="2727960" y="152400"/>
                </a:cubicBezTo>
                <a:cubicBezTo>
                  <a:pt x="2796540" y="185420"/>
                  <a:pt x="2806700" y="236220"/>
                  <a:pt x="2804160" y="487680"/>
                </a:cubicBezTo>
                <a:cubicBezTo>
                  <a:pt x="2801620" y="739140"/>
                  <a:pt x="2794000" y="1386840"/>
                  <a:pt x="2712720" y="1661160"/>
                </a:cubicBezTo>
                <a:cubicBezTo>
                  <a:pt x="2631440" y="1935480"/>
                  <a:pt x="2344420" y="2024380"/>
                  <a:pt x="2316480" y="2133600"/>
                </a:cubicBezTo>
                <a:cubicBezTo>
                  <a:pt x="2288540" y="2242820"/>
                  <a:pt x="2435860" y="2298700"/>
                  <a:pt x="2545080" y="2316480"/>
                </a:cubicBezTo>
                <a:cubicBezTo>
                  <a:pt x="2654300" y="2334260"/>
                  <a:pt x="2486660" y="2379980"/>
                  <a:pt x="2971800" y="2240280"/>
                </a:cubicBezTo>
                <a:cubicBezTo>
                  <a:pt x="3456940" y="2100580"/>
                  <a:pt x="5316220" y="1732280"/>
                  <a:pt x="5455920" y="1478280"/>
                </a:cubicBezTo>
                <a:cubicBezTo>
                  <a:pt x="5595620" y="1224280"/>
                  <a:pt x="4216400" y="906780"/>
                  <a:pt x="3810000" y="716280"/>
                </a:cubicBezTo>
                <a:cubicBezTo>
                  <a:pt x="3403600" y="525780"/>
                  <a:pt x="3167380" y="454660"/>
                  <a:pt x="3017520" y="335280"/>
                </a:cubicBezTo>
                <a:cubicBezTo>
                  <a:pt x="2867660" y="215900"/>
                  <a:pt x="2889250" y="107950"/>
                  <a:pt x="2910840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eta para a direita 28"/>
          <p:cNvSpPr/>
          <p:nvPr/>
        </p:nvSpPr>
        <p:spPr>
          <a:xfrm rot="20245554">
            <a:off x="2116091" y="1878954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a direita 29"/>
          <p:cNvSpPr/>
          <p:nvPr/>
        </p:nvSpPr>
        <p:spPr>
          <a:xfrm rot="10313079">
            <a:off x="4804504" y="2990802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 rot="20638139">
            <a:off x="4465899" y="3907099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12117563">
            <a:off x="4973193" y="2446584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baixo 32"/>
          <p:cNvSpPr/>
          <p:nvPr/>
        </p:nvSpPr>
        <p:spPr>
          <a:xfrm rot="894974">
            <a:off x="3535633" y="2255678"/>
            <a:ext cx="484632" cy="978408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20382721">
            <a:off x="6186187" y="3293076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baixo 34"/>
          <p:cNvSpPr/>
          <p:nvPr/>
        </p:nvSpPr>
        <p:spPr>
          <a:xfrm rot="6275976">
            <a:off x="6649897" y="1568121"/>
            <a:ext cx="484632" cy="978408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6501547">
            <a:off x="4069697" y="2572691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ctângulo 36"/>
          <p:cNvSpPr/>
          <p:nvPr/>
        </p:nvSpPr>
        <p:spPr>
          <a:xfrm>
            <a:off x="346040" y="2495541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P. Transição</a:t>
            </a:r>
          </a:p>
        </p:txBody>
      </p:sp>
      <p:sp>
        <p:nvSpPr>
          <p:cNvPr id="38" name="Forma livre 37"/>
          <p:cNvSpPr/>
          <p:nvPr/>
        </p:nvSpPr>
        <p:spPr>
          <a:xfrm>
            <a:off x="3923696" y="1320800"/>
            <a:ext cx="5251751" cy="3181047"/>
          </a:xfrm>
          <a:custGeom>
            <a:avLst/>
            <a:gdLst>
              <a:gd name="connsiteX0" fmla="*/ 387047 w 5251751"/>
              <a:gd name="connsiteY0" fmla="*/ 856343 h 3181047"/>
              <a:gd name="connsiteX1" fmla="*/ 372533 w 5251751"/>
              <a:gd name="connsiteY1" fmla="*/ 1393371 h 3181047"/>
              <a:gd name="connsiteX2" fmla="*/ 299961 w 5251751"/>
              <a:gd name="connsiteY2" fmla="*/ 1973943 h 3181047"/>
              <a:gd name="connsiteX3" fmla="*/ 125790 w 5251751"/>
              <a:gd name="connsiteY3" fmla="*/ 2278743 h 3181047"/>
              <a:gd name="connsiteX4" fmla="*/ 227390 w 5251751"/>
              <a:gd name="connsiteY4" fmla="*/ 2467429 h 3181047"/>
              <a:gd name="connsiteX5" fmla="*/ 1490133 w 5251751"/>
              <a:gd name="connsiteY5" fmla="*/ 2177143 h 3181047"/>
              <a:gd name="connsiteX6" fmla="*/ 2898018 w 5251751"/>
              <a:gd name="connsiteY6" fmla="*/ 1741714 h 3181047"/>
              <a:gd name="connsiteX7" fmla="*/ 2186818 w 5251751"/>
              <a:gd name="connsiteY7" fmla="*/ 1349829 h 3181047"/>
              <a:gd name="connsiteX8" fmla="*/ 1243390 w 5251751"/>
              <a:gd name="connsiteY8" fmla="*/ 1001486 h 3181047"/>
              <a:gd name="connsiteX9" fmla="*/ 633790 w 5251751"/>
              <a:gd name="connsiteY9" fmla="*/ 696686 h 3181047"/>
              <a:gd name="connsiteX10" fmla="*/ 328990 w 5251751"/>
              <a:gd name="connsiteY10" fmla="*/ 682171 h 3181047"/>
              <a:gd name="connsiteX11" fmla="*/ 183847 w 5251751"/>
              <a:gd name="connsiteY11" fmla="*/ 1669143 h 3181047"/>
              <a:gd name="connsiteX12" fmla="*/ 24190 w 5251751"/>
              <a:gd name="connsiteY12" fmla="*/ 2423886 h 3181047"/>
              <a:gd name="connsiteX13" fmla="*/ 212875 w 5251751"/>
              <a:gd name="connsiteY13" fmla="*/ 2772229 h 3181047"/>
              <a:gd name="connsiteX14" fmla="*/ 416075 w 5251751"/>
              <a:gd name="connsiteY14" fmla="*/ 2757714 h 3181047"/>
              <a:gd name="connsiteX15" fmla="*/ 1170818 w 5251751"/>
              <a:gd name="connsiteY15" fmla="*/ 2946400 h 3181047"/>
              <a:gd name="connsiteX16" fmla="*/ 1548190 w 5251751"/>
              <a:gd name="connsiteY16" fmla="*/ 3106057 h 3181047"/>
              <a:gd name="connsiteX17" fmla="*/ 2941561 w 5251751"/>
              <a:gd name="connsiteY17" fmla="*/ 2496457 h 3181047"/>
              <a:gd name="connsiteX18" fmla="*/ 4988075 w 5251751"/>
              <a:gd name="connsiteY18" fmla="*/ 1451429 h 3181047"/>
              <a:gd name="connsiteX19" fmla="*/ 4523618 w 5251751"/>
              <a:gd name="connsiteY19" fmla="*/ 696686 h 3181047"/>
              <a:gd name="connsiteX20" fmla="*/ 3115733 w 5251751"/>
              <a:gd name="connsiteY20" fmla="*/ 420914 h 3181047"/>
              <a:gd name="connsiteX21" fmla="*/ 2375504 w 5251751"/>
              <a:gd name="connsiteY21" fmla="*/ 203200 h 3181047"/>
              <a:gd name="connsiteX22" fmla="*/ 1635275 w 5251751"/>
              <a:gd name="connsiteY22" fmla="*/ 0 h 318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51751" h="3181047">
                <a:moveTo>
                  <a:pt x="387047" y="856343"/>
                </a:moveTo>
                <a:cubicBezTo>
                  <a:pt x="387047" y="1031724"/>
                  <a:pt x="387047" y="1207105"/>
                  <a:pt x="372533" y="1393371"/>
                </a:cubicBezTo>
                <a:cubicBezTo>
                  <a:pt x="358019" y="1579637"/>
                  <a:pt x="341085" y="1826381"/>
                  <a:pt x="299961" y="1973943"/>
                </a:cubicBezTo>
                <a:cubicBezTo>
                  <a:pt x="258837" y="2121505"/>
                  <a:pt x="137885" y="2196495"/>
                  <a:pt x="125790" y="2278743"/>
                </a:cubicBezTo>
                <a:cubicBezTo>
                  <a:pt x="113695" y="2360991"/>
                  <a:pt x="0" y="2484362"/>
                  <a:pt x="227390" y="2467429"/>
                </a:cubicBezTo>
                <a:cubicBezTo>
                  <a:pt x="454780" y="2450496"/>
                  <a:pt x="1045028" y="2298096"/>
                  <a:pt x="1490133" y="2177143"/>
                </a:cubicBezTo>
                <a:cubicBezTo>
                  <a:pt x="1935238" y="2056190"/>
                  <a:pt x="2781904" y="1879600"/>
                  <a:pt x="2898018" y="1741714"/>
                </a:cubicBezTo>
                <a:cubicBezTo>
                  <a:pt x="3014132" y="1603828"/>
                  <a:pt x="2462589" y="1473200"/>
                  <a:pt x="2186818" y="1349829"/>
                </a:cubicBezTo>
                <a:cubicBezTo>
                  <a:pt x="1911047" y="1226458"/>
                  <a:pt x="1502228" y="1110343"/>
                  <a:pt x="1243390" y="1001486"/>
                </a:cubicBezTo>
                <a:cubicBezTo>
                  <a:pt x="984552" y="892629"/>
                  <a:pt x="786190" y="749905"/>
                  <a:pt x="633790" y="696686"/>
                </a:cubicBezTo>
                <a:cubicBezTo>
                  <a:pt x="481390" y="643467"/>
                  <a:pt x="403980" y="520095"/>
                  <a:pt x="328990" y="682171"/>
                </a:cubicBezTo>
                <a:cubicBezTo>
                  <a:pt x="254000" y="844247"/>
                  <a:pt x="234647" y="1378857"/>
                  <a:pt x="183847" y="1669143"/>
                </a:cubicBezTo>
                <a:cubicBezTo>
                  <a:pt x="133047" y="1959429"/>
                  <a:pt x="19352" y="2240038"/>
                  <a:pt x="24190" y="2423886"/>
                </a:cubicBezTo>
                <a:cubicBezTo>
                  <a:pt x="29028" y="2607734"/>
                  <a:pt x="147561" y="2716591"/>
                  <a:pt x="212875" y="2772229"/>
                </a:cubicBezTo>
                <a:cubicBezTo>
                  <a:pt x="278189" y="2827867"/>
                  <a:pt x="256418" y="2728686"/>
                  <a:pt x="416075" y="2757714"/>
                </a:cubicBezTo>
                <a:cubicBezTo>
                  <a:pt x="575732" y="2786742"/>
                  <a:pt x="982132" y="2888343"/>
                  <a:pt x="1170818" y="2946400"/>
                </a:cubicBezTo>
                <a:cubicBezTo>
                  <a:pt x="1359504" y="3004457"/>
                  <a:pt x="1253066" y="3181047"/>
                  <a:pt x="1548190" y="3106057"/>
                </a:cubicBezTo>
                <a:cubicBezTo>
                  <a:pt x="1843314" y="3031067"/>
                  <a:pt x="2368247" y="2772228"/>
                  <a:pt x="2941561" y="2496457"/>
                </a:cubicBezTo>
                <a:cubicBezTo>
                  <a:pt x="3514875" y="2220686"/>
                  <a:pt x="4724399" y="1751391"/>
                  <a:pt x="4988075" y="1451429"/>
                </a:cubicBezTo>
                <a:cubicBezTo>
                  <a:pt x="5251751" y="1151467"/>
                  <a:pt x="4835675" y="868438"/>
                  <a:pt x="4523618" y="696686"/>
                </a:cubicBezTo>
                <a:cubicBezTo>
                  <a:pt x="4211561" y="524934"/>
                  <a:pt x="3473752" y="503162"/>
                  <a:pt x="3115733" y="420914"/>
                </a:cubicBezTo>
                <a:cubicBezTo>
                  <a:pt x="2757714" y="338666"/>
                  <a:pt x="2375504" y="203200"/>
                  <a:pt x="2375504" y="203200"/>
                </a:cubicBezTo>
                <a:lnTo>
                  <a:pt x="1635275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Forma livre 38"/>
          <p:cNvSpPr/>
          <p:nvPr/>
        </p:nvSpPr>
        <p:spPr>
          <a:xfrm>
            <a:off x="1393371" y="1040191"/>
            <a:ext cx="4194629" cy="1935238"/>
          </a:xfrm>
          <a:custGeom>
            <a:avLst/>
            <a:gdLst>
              <a:gd name="connsiteX0" fmla="*/ 4194629 w 4194629"/>
              <a:gd name="connsiteY0" fmla="*/ 280609 h 1935238"/>
              <a:gd name="connsiteX1" fmla="*/ 3657600 w 4194629"/>
              <a:gd name="connsiteY1" fmla="*/ 164495 h 1935238"/>
              <a:gd name="connsiteX2" fmla="*/ 3265715 w 4194629"/>
              <a:gd name="connsiteY2" fmla="*/ 77409 h 1935238"/>
              <a:gd name="connsiteX3" fmla="*/ 3135086 w 4194629"/>
              <a:gd name="connsiteY3" fmla="*/ 628952 h 1935238"/>
              <a:gd name="connsiteX4" fmla="*/ 2873829 w 4194629"/>
              <a:gd name="connsiteY4" fmla="*/ 730552 h 1935238"/>
              <a:gd name="connsiteX5" fmla="*/ 2540000 w 4194629"/>
              <a:gd name="connsiteY5" fmla="*/ 759580 h 1935238"/>
              <a:gd name="connsiteX6" fmla="*/ 1074058 w 4194629"/>
              <a:gd name="connsiteY6" fmla="*/ 1456266 h 1935238"/>
              <a:gd name="connsiteX7" fmla="*/ 0 w 4194629"/>
              <a:gd name="connsiteY7" fmla="*/ 1935238 h 19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629" h="1935238">
                <a:moveTo>
                  <a:pt x="4194629" y="280609"/>
                </a:moveTo>
                <a:lnTo>
                  <a:pt x="3657600" y="164495"/>
                </a:lnTo>
                <a:cubicBezTo>
                  <a:pt x="3502781" y="130628"/>
                  <a:pt x="3352801" y="0"/>
                  <a:pt x="3265715" y="77409"/>
                </a:cubicBezTo>
                <a:cubicBezTo>
                  <a:pt x="3178629" y="154818"/>
                  <a:pt x="3200400" y="520095"/>
                  <a:pt x="3135086" y="628952"/>
                </a:cubicBezTo>
                <a:cubicBezTo>
                  <a:pt x="3069772" y="737809"/>
                  <a:pt x="2973010" y="708781"/>
                  <a:pt x="2873829" y="730552"/>
                </a:cubicBezTo>
                <a:cubicBezTo>
                  <a:pt x="2774648" y="752323"/>
                  <a:pt x="2839962" y="638628"/>
                  <a:pt x="2540000" y="759580"/>
                </a:cubicBezTo>
                <a:cubicBezTo>
                  <a:pt x="2240038" y="880532"/>
                  <a:pt x="1497391" y="1260323"/>
                  <a:pt x="1074058" y="1456266"/>
                </a:cubicBezTo>
                <a:cubicBezTo>
                  <a:pt x="650725" y="1652209"/>
                  <a:pt x="325362" y="1793723"/>
                  <a:pt x="0" y="1935238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93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lang="pt-PT" sz="1600" b="1" spc="-120" dirty="0" smtClean="0">
                <a:solidFill>
                  <a:srgbClr val="19181C"/>
                </a:solidFill>
                <a:latin typeface="Arial"/>
                <a:cs typeface="Arial"/>
              </a:rPr>
              <a:t>3</a:t>
            </a:r>
            <a:r>
              <a:rPr sz="1600" b="1" spc="-120" smtClean="0">
                <a:solidFill>
                  <a:srgbClr val="19181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+ 16 ANOS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995343"/>
            <a:ext cx="1013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ângulo 30"/>
          <p:cNvSpPr/>
          <p:nvPr/>
        </p:nvSpPr>
        <p:spPr>
          <a:xfrm rot="19571161">
            <a:off x="4477978" y="6085125"/>
            <a:ext cx="621977" cy="1478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643397">
            <a:off x="3330133" y="54975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126226">
            <a:off x="4060816" y="385286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5911254">
            <a:off x="4711371" y="318966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eta para a direita 36"/>
          <p:cNvSpPr/>
          <p:nvPr/>
        </p:nvSpPr>
        <p:spPr>
          <a:xfrm rot="20664595">
            <a:off x="6393955" y="147509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Seta para baixo 37"/>
          <p:cNvSpPr/>
          <p:nvPr/>
        </p:nvSpPr>
        <p:spPr>
          <a:xfrm rot="2434765">
            <a:off x="7535479" y="282126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38"/>
          <p:cNvSpPr/>
          <p:nvPr/>
        </p:nvSpPr>
        <p:spPr>
          <a:xfrm rot="3486120">
            <a:off x="5834478" y="531112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Seta curvada à direita 40"/>
          <p:cNvSpPr/>
          <p:nvPr/>
        </p:nvSpPr>
        <p:spPr>
          <a:xfrm rot="4821940">
            <a:off x="5705741" y="3002554"/>
            <a:ext cx="408491" cy="638586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0" name="Forma livre 39"/>
          <p:cNvSpPr/>
          <p:nvPr/>
        </p:nvSpPr>
        <p:spPr>
          <a:xfrm>
            <a:off x="1700591" y="1238553"/>
            <a:ext cx="7772400" cy="5128380"/>
          </a:xfrm>
          <a:custGeom>
            <a:avLst/>
            <a:gdLst>
              <a:gd name="connsiteX0" fmla="*/ 2813352 w 7772400"/>
              <a:gd name="connsiteY0" fmla="*/ 5089676 h 5128380"/>
              <a:gd name="connsiteX1" fmla="*/ 2639180 w 7772400"/>
              <a:gd name="connsiteY1" fmla="*/ 5075161 h 5128380"/>
              <a:gd name="connsiteX2" fmla="*/ 2189238 w 7772400"/>
              <a:gd name="connsiteY2" fmla="*/ 5060647 h 5128380"/>
              <a:gd name="connsiteX3" fmla="*/ 1695752 w 7772400"/>
              <a:gd name="connsiteY3" fmla="*/ 4668761 h 5128380"/>
              <a:gd name="connsiteX4" fmla="*/ 1245809 w 7772400"/>
              <a:gd name="connsiteY4" fmla="*/ 4538133 h 5128380"/>
              <a:gd name="connsiteX5" fmla="*/ 795866 w 7772400"/>
              <a:gd name="connsiteY5" fmla="*/ 4334933 h 5128380"/>
              <a:gd name="connsiteX6" fmla="*/ 462038 w 7772400"/>
              <a:gd name="connsiteY6" fmla="*/ 4160761 h 5128380"/>
              <a:gd name="connsiteX7" fmla="*/ 171752 w 7772400"/>
              <a:gd name="connsiteY7" fmla="*/ 4247847 h 5128380"/>
              <a:gd name="connsiteX8" fmla="*/ 12095 w 7772400"/>
              <a:gd name="connsiteY8" fmla="*/ 4262361 h 5128380"/>
              <a:gd name="connsiteX9" fmla="*/ 99180 w 7772400"/>
              <a:gd name="connsiteY9" fmla="*/ 3884990 h 5128380"/>
              <a:gd name="connsiteX10" fmla="*/ 520095 w 7772400"/>
              <a:gd name="connsiteY10" fmla="*/ 3406018 h 5128380"/>
              <a:gd name="connsiteX11" fmla="*/ 897466 w 7772400"/>
              <a:gd name="connsiteY11" fmla="*/ 2883504 h 5128380"/>
              <a:gd name="connsiteX12" fmla="*/ 1129695 w 7772400"/>
              <a:gd name="connsiteY12" fmla="*/ 2506133 h 5128380"/>
              <a:gd name="connsiteX13" fmla="*/ 1303866 w 7772400"/>
              <a:gd name="connsiteY13" fmla="*/ 2215847 h 5128380"/>
              <a:gd name="connsiteX14" fmla="*/ 1347409 w 7772400"/>
              <a:gd name="connsiteY14" fmla="*/ 2012647 h 5128380"/>
              <a:gd name="connsiteX15" fmla="*/ 1811866 w 7772400"/>
              <a:gd name="connsiteY15" fmla="*/ 2201333 h 5128380"/>
              <a:gd name="connsiteX16" fmla="*/ 2813352 w 7772400"/>
              <a:gd name="connsiteY16" fmla="*/ 2564190 h 5128380"/>
              <a:gd name="connsiteX17" fmla="*/ 3481009 w 7772400"/>
              <a:gd name="connsiteY17" fmla="*/ 2825447 h 5128380"/>
              <a:gd name="connsiteX18" fmla="*/ 4090609 w 7772400"/>
              <a:gd name="connsiteY18" fmla="*/ 3072190 h 5128380"/>
              <a:gd name="connsiteX19" fmla="*/ 4119638 w 7772400"/>
              <a:gd name="connsiteY19" fmla="*/ 3159276 h 5128380"/>
              <a:gd name="connsiteX20" fmla="*/ 4090609 w 7772400"/>
              <a:gd name="connsiteY20" fmla="*/ 3260876 h 5128380"/>
              <a:gd name="connsiteX21" fmla="*/ 4264780 w 7772400"/>
              <a:gd name="connsiteY21" fmla="*/ 3435047 h 5128380"/>
              <a:gd name="connsiteX22" fmla="*/ 4192209 w 7772400"/>
              <a:gd name="connsiteY22" fmla="*/ 3202818 h 5128380"/>
              <a:gd name="connsiteX23" fmla="*/ 4235752 w 7772400"/>
              <a:gd name="connsiteY23" fmla="*/ 2883504 h 5128380"/>
              <a:gd name="connsiteX24" fmla="*/ 4279295 w 7772400"/>
              <a:gd name="connsiteY24" fmla="*/ 2767390 h 5128380"/>
              <a:gd name="connsiteX25" fmla="*/ 3771295 w 7772400"/>
              <a:gd name="connsiteY25" fmla="*/ 2244876 h 5128380"/>
              <a:gd name="connsiteX26" fmla="*/ 4424438 w 7772400"/>
              <a:gd name="connsiteY26" fmla="*/ 1504647 h 5128380"/>
              <a:gd name="connsiteX27" fmla="*/ 4903409 w 7772400"/>
              <a:gd name="connsiteY27" fmla="*/ 1432076 h 5128380"/>
              <a:gd name="connsiteX28" fmla="*/ 5208209 w 7772400"/>
              <a:gd name="connsiteY28" fmla="*/ 1315961 h 5128380"/>
              <a:gd name="connsiteX29" fmla="*/ 5658152 w 7772400"/>
              <a:gd name="connsiteY29" fmla="*/ 924076 h 5128380"/>
              <a:gd name="connsiteX30" fmla="*/ 5933923 w 7772400"/>
              <a:gd name="connsiteY30" fmla="*/ 459618 h 5128380"/>
              <a:gd name="connsiteX31" fmla="*/ 5991980 w 7772400"/>
              <a:gd name="connsiteY31" fmla="*/ 154818 h 5128380"/>
              <a:gd name="connsiteX32" fmla="*/ 6601580 w 7772400"/>
              <a:gd name="connsiteY32" fmla="*/ 24190 h 5128380"/>
              <a:gd name="connsiteX33" fmla="*/ 7080552 w 7772400"/>
              <a:gd name="connsiteY33" fmla="*/ 299961 h 5128380"/>
              <a:gd name="connsiteX34" fmla="*/ 7675638 w 7772400"/>
              <a:gd name="connsiteY34" fmla="*/ 749904 h 5128380"/>
              <a:gd name="connsiteX35" fmla="*/ 7661123 w 7772400"/>
              <a:gd name="connsiteY35" fmla="*/ 1011161 h 5128380"/>
              <a:gd name="connsiteX36" fmla="*/ 7457923 w 7772400"/>
              <a:gd name="connsiteY36" fmla="*/ 1054704 h 5128380"/>
              <a:gd name="connsiteX37" fmla="*/ 7225695 w 7772400"/>
              <a:gd name="connsiteY37" fmla="*/ 1011161 h 5128380"/>
              <a:gd name="connsiteX38" fmla="*/ 7022495 w 7772400"/>
              <a:gd name="connsiteY38" fmla="*/ 996647 h 5128380"/>
              <a:gd name="connsiteX39" fmla="*/ 6761238 w 7772400"/>
              <a:gd name="connsiteY39" fmla="*/ 1083733 h 5128380"/>
              <a:gd name="connsiteX40" fmla="*/ 6514495 w 7772400"/>
              <a:gd name="connsiteY40" fmla="*/ 1199847 h 5128380"/>
              <a:gd name="connsiteX41" fmla="*/ 6354838 w 7772400"/>
              <a:gd name="connsiteY41" fmla="*/ 1243390 h 5128380"/>
              <a:gd name="connsiteX42" fmla="*/ 6209695 w 7772400"/>
              <a:gd name="connsiteY42" fmla="*/ 1344990 h 5128380"/>
              <a:gd name="connsiteX43" fmla="*/ 6021009 w 7772400"/>
              <a:gd name="connsiteY43" fmla="*/ 1577218 h 5128380"/>
              <a:gd name="connsiteX44" fmla="*/ 5411409 w 7772400"/>
              <a:gd name="connsiteY44" fmla="*/ 2201333 h 5128380"/>
              <a:gd name="connsiteX45" fmla="*/ 5222723 w 7772400"/>
              <a:gd name="connsiteY45" fmla="*/ 2462590 h 5128380"/>
              <a:gd name="connsiteX46" fmla="*/ 5135638 w 7772400"/>
              <a:gd name="connsiteY46" fmla="*/ 2651276 h 5128380"/>
              <a:gd name="connsiteX47" fmla="*/ 4903409 w 7772400"/>
              <a:gd name="connsiteY47" fmla="*/ 2941561 h 5128380"/>
              <a:gd name="connsiteX48" fmla="*/ 4467980 w 7772400"/>
              <a:gd name="connsiteY48" fmla="*/ 2622247 h 5128380"/>
              <a:gd name="connsiteX49" fmla="*/ 4003523 w 7772400"/>
              <a:gd name="connsiteY49" fmla="*/ 2346476 h 5128380"/>
              <a:gd name="connsiteX50" fmla="*/ 4032552 w 7772400"/>
              <a:gd name="connsiteY50" fmla="*/ 2520647 h 5128380"/>
              <a:gd name="connsiteX51" fmla="*/ 4221238 w 7772400"/>
              <a:gd name="connsiteY51" fmla="*/ 2651276 h 5128380"/>
              <a:gd name="connsiteX52" fmla="*/ 4366380 w 7772400"/>
              <a:gd name="connsiteY52" fmla="*/ 2854476 h 5128380"/>
              <a:gd name="connsiteX53" fmla="*/ 4308323 w 7772400"/>
              <a:gd name="connsiteY53" fmla="*/ 2970590 h 5128380"/>
              <a:gd name="connsiteX54" fmla="*/ 4279295 w 7772400"/>
              <a:gd name="connsiteY54" fmla="*/ 3202818 h 5128380"/>
              <a:gd name="connsiteX55" fmla="*/ 4424438 w 7772400"/>
              <a:gd name="connsiteY55" fmla="*/ 3493104 h 5128380"/>
              <a:gd name="connsiteX56" fmla="*/ 4700209 w 7772400"/>
              <a:gd name="connsiteY56" fmla="*/ 3884990 h 5128380"/>
              <a:gd name="connsiteX57" fmla="*/ 4366380 w 7772400"/>
              <a:gd name="connsiteY57" fmla="*/ 4030133 h 5128380"/>
              <a:gd name="connsiteX58" fmla="*/ 3379409 w 7772400"/>
              <a:gd name="connsiteY58" fmla="*/ 4770361 h 51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72400" h="5128380">
                <a:moveTo>
                  <a:pt x="2813352" y="5089676"/>
                </a:moveTo>
                <a:cubicBezTo>
                  <a:pt x="2778275" y="5084837"/>
                  <a:pt x="2743199" y="5079999"/>
                  <a:pt x="2639180" y="5075161"/>
                </a:cubicBezTo>
                <a:cubicBezTo>
                  <a:pt x="2535161" y="5070323"/>
                  <a:pt x="2346476" y="5128380"/>
                  <a:pt x="2189238" y="5060647"/>
                </a:cubicBezTo>
                <a:cubicBezTo>
                  <a:pt x="2032000" y="4992914"/>
                  <a:pt x="1852990" y="4755847"/>
                  <a:pt x="1695752" y="4668761"/>
                </a:cubicBezTo>
                <a:cubicBezTo>
                  <a:pt x="1538514" y="4581675"/>
                  <a:pt x="1395790" y="4593771"/>
                  <a:pt x="1245809" y="4538133"/>
                </a:cubicBezTo>
                <a:cubicBezTo>
                  <a:pt x="1095828" y="4482495"/>
                  <a:pt x="926495" y="4397828"/>
                  <a:pt x="795866" y="4334933"/>
                </a:cubicBezTo>
                <a:cubicBezTo>
                  <a:pt x="665238" y="4272038"/>
                  <a:pt x="566057" y="4175275"/>
                  <a:pt x="462038" y="4160761"/>
                </a:cubicBezTo>
                <a:cubicBezTo>
                  <a:pt x="358019" y="4146247"/>
                  <a:pt x="246743" y="4230914"/>
                  <a:pt x="171752" y="4247847"/>
                </a:cubicBezTo>
                <a:cubicBezTo>
                  <a:pt x="96762" y="4264780"/>
                  <a:pt x="24190" y="4322837"/>
                  <a:pt x="12095" y="4262361"/>
                </a:cubicBezTo>
                <a:cubicBezTo>
                  <a:pt x="0" y="4201885"/>
                  <a:pt x="14513" y="4027714"/>
                  <a:pt x="99180" y="3884990"/>
                </a:cubicBezTo>
                <a:cubicBezTo>
                  <a:pt x="183847" y="3742266"/>
                  <a:pt x="387047" y="3572932"/>
                  <a:pt x="520095" y="3406018"/>
                </a:cubicBezTo>
                <a:cubicBezTo>
                  <a:pt x="653143" y="3239104"/>
                  <a:pt x="795866" y="3033485"/>
                  <a:pt x="897466" y="2883504"/>
                </a:cubicBezTo>
                <a:cubicBezTo>
                  <a:pt x="999066" y="2733523"/>
                  <a:pt x="1061962" y="2617409"/>
                  <a:pt x="1129695" y="2506133"/>
                </a:cubicBezTo>
                <a:cubicBezTo>
                  <a:pt x="1197428" y="2394857"/>
                  <a:pt x="1267580" y="2298095"/>
                  <a:pt x="1303866" y="2215847"/>
                </a:cubicBezTo>
                <a:cubicBezTo>
                  <a:pt x="1340152" y="2133599"/>
                  <a:pt x="1262742" y="2015066"/>
                  <a:pt x="1347409" y="2012647"/>
                </a:cubicBezTo>
                <a:cubicBezTo>
                  <a:pt x="1432076" y="2010228"/>
                  <a:pt x="1567542" y="2109409"/>
                  <a:pt x="1811866" y="2201333"/>
                </a:cubicBezTo>
                <a:cubicBezTo>
                  <a:pt x="2056190" y="2293257"/>
                  <a:pt x="2535162" y="2460171"/>
                  <a:pt x="2813352" y="2564190"/>
                </a:cubicBezTo>
                <a:cubicBezTo>
                  <a:pt x="3091543" y="2668209"/>
                  <a:pt x="3481009" y="2825447"/>
                  <a:pt x="3481009" y="2825447"/>
                </a:cubicBezTo>
                <a:cubicBezTo>
                  <a:pt x="3693885" y="2910114"/>
                  <a:pt x="3984171" y="3016552"/>
                  <a:pt x="4090609" y="3072190"/>
                </a:cubicBezTo>
                <a:cubicBezTo>
                  <a:pt x="4197047" y="3127828"/>
                  <a:pt x="4119638" y="3127828"/>
                  <a:pt x="4119638" y="3159276"/>
                </a:cubicBezTo>
                <a:cubicBezTo>
                  <a:pt x="4119638" y="3190724"/>
                  <a:pt x="4066419" y="3214914"/>
                  <a:pt x="4090609" y="3260876"/>
                </a:cubicBezTo>
                <a:cubicBezTo>
                  <a:pt x="4114799" y="3306838"/>
                  <a:pt x="4247847" y="3444723"/>
                  <a:pt x="4264780" y="3435047"/>
                </a:cubicBezTo>
                <a:cubicBezTo>
                  <a:pt x="4281713" y="3425371"/>
                  <a:pt x="4197047" y="3294742"/>
                  <a:pt x="4192209" y="3202818"/>
                </a:cubicBezTo>
                <a:cubicBezTo>
                  <a:pt x="4187371" y="3110894"/>
                  <a:pt x="4221238" y="2956075"/>
                  <a:pt x="4235752" y="2883504"/>
                </a:cubicBezTo>
                <a:cubicBezTo>
                  <a:pt x="4250266" y="2810933"/>
                  <a:pt x="4356704" y="2873828"/>
                  <a:pt x="4279295" y="2767390"/>
                </a:cubicBezTo>
                <a:cubicBezTo>
                  <a:pt x="4201886" y="2660952"/>
                  <a:pt x="3747104" y="2455333"/>
                  <a:pt x="3771295" y="2244876"/>
                </a:cubicBezTo>
                <a:cubicBezTo>
                  <a:pt x="3795486" y="2034419"/>
                  <a:pt x="4235752" y="1640114"/>
                  <a:pt x="4424438" y="1504647"/>
                </a:cubicBezTo>
                <a:cubicBezTo>
                  <a:pt x="4613124" y="1369180"/>
                  <a:pt x="4772781" y="1463524"/>
                  <a:pt x="4903409" y="1432076"/>
                </a:cubicBezTo>
                <a:cubicBezTo>
                  <a:pt x="5034038" y="1400628"/>
                  <a:pt x="5082419" y="1400628"/>
                  <a:pt x="5208209" y="1315961"/>
                </a:cubicBezTo>
                <a:cubicBezTo>
                  <a:pt x="5333999" y="1231294"/>
                  <a:pt x="5537200" y="1066800"/>
                  <a:pt x="5658152" y="924076"/>
                </a:cubicBezTo>
                <a:cubicBezTo>
                  <a:pt x="5779104" y="781352"/>
                  <a:pt x="5878285" y="587828"/>
                  <a:pt x="5933923" y="459618"/>
                </a:cubicBezTo>
                <a:cubicBezTo>
                  <a:pt x="5989561" y="331408"/>
                  <a:pt x="5880704" y="227389"/>
                  <a:pt x="5991980" y="154818"/>
                </a:cubicBezTo>
                <a:cubicBezTo>
                  <a:pt x="6103256" y="82247"/>
                  <a:pt x="6420151" y="0"/>
                  <a:pt x="6601580" y="24190"/>
                </a:cubicBezTo>
                <a:cubicBezTo>
                  <a:pt x="6783009" y="48380"/>
                  <a:pt x="6901542" y="179009"/>
                  <a:pt x="7080552" y="299961"/>
                </a:cubicBezTo>
                <a:cubicBezTo>
                  <a:pt x="7259562" y="420913"/>
                  <a:pt x="7578876" y="631371"/>
                  <a:pt x="7675638" y="749904"/>
                </a:cubicBezTo>
                <a:cubicBezTo>
                  <a:pt x="7772400" y="868437"/>
                  <a:pt x="7697409" y="960361"/>
                  <a:pt x="7661123" y="1011161"/>
                </a:cubicBezTo>
                <a:cubicBezTo>
                  <a:pt x="7624837" y="1061961"/>
                  <a:pt x="7530494" y="1054704"/>
                  <a:pt x="7457923" y="1054704"/>
                </a:cubicBezTo>
                <a:cubicBezTo>
                  <a:pt x="7385352" y="1054704"/>
                  <a:pt x="7298266" y="1020837"/>
                  <a:pt x="7225695" y="1011161"/>
                </a:cubicBezTo>
                <a:cubicBezTo>
                  <a:pt x="7153124" y="1001485"/>
                  <a:pt x="7099904" y="984552"/>
                  <a:pt x="7022495" y="996647"/>
                </a:cubicBezTo>
                <a:cubicBezTo>
                  <a:pt x="6945086" y="1008742"/>
                  <a:pt x="6845905" y="1049866"/>
                  <a:pt x="6761238" y="1083733"/>
                </a:cubicBezTo>
                <a:cubicBezTo>
                  <a:pt x="6676571" y="1117600"/>
                  <a:pt x="6582228" y="1173238"/>
                  <a:pt x="6514495" y="1199847"/>
                </a:cubicBezTo>
                <a:cubicBezTo>
                  <a:pt x="6446762" y="1226456"/>
                  <a:pt x="6405638" y="1219200"/>
                  <a:pt x="6354838" y="1243390"/>
                </a:cubicBezTo>
                <a:cubicBezTo>
                  <a:pt x="6304038" y="1267580"/>
                  <a:pt x="6265333" y="1289352"/>
                  <a:pt x="6209695" y="1344990"/>
                </a:cubicBezTo>
                <a:cubicBezTo>
                  <a:pt x="6154057" y="1400628"/>
                  <a:pt x="6154057" y="1434494"/>
                  <a:pt x="6021009" y="1577218"/>
                </a:cubicBezTo>
                <a:cubicBezTo>
                  <a:pt x="5887961" y="1719942"/>
                  <a:pt x="5544457" y="2053771"/>
                  <a:pt x="5411409" y="2201333"/>
                </a:cubicBezTo>
                <a:cubicBezTo>
                  <a:pt x="5278361" y="2348895"/>
                  <a:pt x="5268685" y="2387600"/>
                  <a:pt x="5222723" y="2462590"/>
                </a:cubicBezTo>
                <a:cubicBezTo>
                  <a:pt x="5176761" y="2537580"/>
                  <a:pt x="5188857" y="2571447"/>
                  <a:pt x="5135638" y="2651276"/>
                </a:cubicBezTo>
                <a:cubicBezTo>
                  <a:pt x="5082419" y="2731105"/>
                  <a:pt x="5014685" y="2946399"/>
                  <a:pt x="4903409" y="2941561"/>
                </a:cubicBezTo>
                <a:cubicBezTo>
                  <a:pt x="4792133" y="2936723"/>
                  <a:pt x="4617961" y="2721428"/>
                  <a:pt x="4467980" y="2622247"/>
                </a:cubicBezTo>
                <a:cubicBezTo>
                  <a:pt x="4317999" y="2523066"/>
                  <a:pt x="4076094" y="2363409"/>
                  <a:pt x="4003523" y="2346476"/>
                </a:cubicBezTo>
                <a:cubicBezTo>
                  <a:pt x="3930952" y="2329543"/>
                  <a:pt x="3996266" y="2469847"/>
                  <a:pt x="4032552" y="2520647"/>
                </a:cubicBezTo>
                <a:cubicBezTo>
                  <a:pt x="4068838" y="2571447"/>
                  <a:pt x="4165600" y="2595638"/>
                  <a:pt x="4221238" y="2651276"/>
                </a:cubicBezTo>
                <a:cubicBezTo>
                  <a:pt x="4276876" y="2706914"/>
                  <a:pt x="4351866" y="2801257"/>
                  <a:pt x="4366380" y="2854476"/>
                </a:cubicBezTo>
                <a:cubicBezTo>
                  <a:pt x="4380894" y="2907695"/>
                  <a:pt x="4322837" y="2912533"/>
                  <a:pt x="4308323" y="2970590"/>
                </a:cubicBezTo>
                <a:cubicBezTo>
                  <a:pt x="4293809" y="3028647"/>
                  <a:pt x="4259942" y="3115732"/>
                  <a:pt x="4279295" y="3202818"/>
                </a:cubicBezTo>
                <a:cubicBezTo>
                  <a:pt x="4298648" y="3289904"/>
                  <a:pt x="4354286" y="3379409"/>
                  <a:pt x="4424438" y="3493104"/>
                </a:cubicBezTo>
                <a:cubicBezTo>
                  <a:pt x="4494590" y="3606799"/>
                  <a:pt x="4709885" y="3795485"/>
                  <a:pt x="4700209" y="3884990"/>
                </a:cubicBezTo>
                <a:cubicBezTo>
                  <a:pt x="4690533" y="3974495"/>
                  <a:pt x="4586513" y="3882571"/>
                  <a:pt x="4366380" y="4030133"/>
                </a:cubicBezTo>
                <a:cubicBezTo>
                  <a:pt x="4146247" y="4177695"/>
                  <a:pt x="3762828" y="4474028"/>
                  <a:pt x="3379409" y="477036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32320" y="209525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BENJAMINS</a:t>
            </a:r>
            <a:endParaRPr lang="pt-PT" dirty="0"/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02" y="923905"/>
            <a:ext cx="10134600" cy="64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ângulo 43"/>
          <p:cNvSpPr/>
          <p:nvPr/>
        </p:nvSpPr>
        <p:spPr>
          <a:xfrm rot="2420359">
            <a:off x="5188700" y="6166290"/>
            <a:ext cx="805444" cy="15949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2203428" y="2138351"/>
            <a:ext cx="142876" cy="42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17544" y="2209789"/>
            <a:ext cx="142876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1917676" y="1852599"/>
            <a:ext cx="914400" cy="2143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59" name="Rectângulo arredondado 58"/>
          <p:cNvSpPr/>
          <p:nvPr/>
        </p:nvSpPr>
        <p:spPr>
          <a:xfrm>
            <a:off x="631792" y="1924037"/>
            <a:ext cx="914400" cy="2143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61" name="Rectângulo arredondado 60"/>
          <p:cNvSpPr/>
          <p:nvPr/>
        </p:nvSpPr>
        <p:spPr>
          <a:xfrm>
            <a:off x="5489576" y="5710251"/>
            <a:ext cx="1357322" cy="285752"/>
          </a:xfrm>
          <a:prstGeom prst="roundRect">
            <a:avLst>
              <a:gd name="adj" fmla="val 7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P. Transição</a:t>
            </a:r>
          </a:p>
          <a:p>
            <a:pPr algn="ctr"/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39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200m (1 volta) </a:t>
            </a:r>
            <a:br>
              <a:rPr lang="pt-PT" sz="2400" spc="-65" dirty="0" smtClean="0"/>
            </a:br>
            <a:r>
              <a:rPr lang="pt-PT" sz="2400" spc="-65" dirty="0" smtClean="0"/>
              <a:t>2ª Corrida 200m (1 volta)</a:t>
            </a:r>
            <a:endParaRPr lang="pt-PT" sz="2400" kern="0" dirty="0"/>
          </a:p>
        </p:txBody>
      </p:sp>
      <p:cxnSp>
        <p:nvCxnSpPr>
          <p:cNvPr id="42" name="Conexão recta 41"/>
          <p:cNvCxnSpPr/>
          <p:nvPr/>
        </p:nvCxnSpPr>
        <p:spPr>
          <a:xfrm>
            <a:off x="9347228" y="209525"/>
            <a:ext cx="71438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>
            <a:off x="9347228" y="495277"/>
            <a:ext cx="71438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>
            <a:off x="9347228" y="709591"/>
            <a:ext cx="71438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>
            <a:off x="9347228" y="995343"/>
            <a:ext cx="71438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74"/>
          <p:cNvCxnSpPr/>
          <p:nvPr/>
        </p:nvCxnSpPr>
        <p:spPr>
          <a:xfrm>
            <a:off x="9347228" y="1281095"/>
            <a:ext cx="71438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rma livre 84"/>
          <p:cNvSpPr/>
          <p:nvPr/>
        </p:nvSpPr>
        <p:spPr>
          <a:xfrm>
            <a:off x="1676400" y="2301240"/>
            <a:ext cx="3657600" cy="3642360"/>
          </a:xfrm>
          <a:custGeom>
            <a:avLst/>
            <a:gdLst>
              <a:gd name="connsiteX0" fmla="*/ 518160 w 3657600"/>
              <a:gd name="connsiteY0" fmla="*/ 0 h 3642360"/>
              <a:gd name="connsiteX1" fmla="*/ 15240 w 3657600"/>
              <a:gd name="connsiteY1" fmla="*/ 137160 h 3642360"/>
              <a:gd name="connsiteX2" fmla="*/ 426720 w 3657600"/>
              <a:gd name="connsiteY2" fmla="*/ 716280 h 3642360"/>
              <a:gd name="connsiteX3" fmla="*/ 746760 w 3657600"/>
              <a:gd name="connsiteY3" fmla="*/ 1051560 h 3642360"/>
              <a:gd name="connsiteX4" fmla="*/ 1661160 w 3657600"/>
              <a:gd name="connsiteY4" fmla="*/ 1828800 h 3642360"/>
              <a:gd name="connsiteX5" fmla="*/ 2499360 w 3657600"/>
              <a:gd name="connsiteY5" fmla="*/ 2621280 h 3642360"/>
              <a:gd name="connsiteX6" fmla="*/ 3627120 w 3657600"/>
              <a:gd name="connsiteY6" fmla="*/ 3642360 h 3642360"/>
              <a:gd name="connsiteX7" fmla="*/ 3627120 w 3657600"/>
              <a:gd name="connsiteY7" fmla="*/ 3642360 h 3642360"/>
              <a:gd name="connsiteX8" fmla="*/ 3657600 w 3657600"/>
              <a:gd name="connsiteY8" fmla="*/ 3642360 h 3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3642360">
                <a:moveTo>
                  <a:pt x="518160" y="0"/>
                </a:moveTo>
                <a:cubicBezTo>
                  <a:pt x="274320" y="8890"/>
                  <a:pt x="30480" y="17780"/>
                  <a:pt x="15240" y="137160"/>
                </a:cubicBezTo>
                <a:cubicBezTo>
                  <a:pt x="0" y="256540"/>
                  <a:pt x="304800" y="563880"/>
                  <a:pt x="426720" y="716280"/>
                </a:cubicBezTo>
                <a:cubicBezTo>
                  <a:pt x="548640" y="868680"/>
                  <a:pt x="541020" y="866140"/>
                  <a:pt x="746760" y="1051560"/>
                </a:cubicBezTo>
                <a:cubicBezTo>
                  <a:pt x="952500" y="1236980"/>
                  <a:pt x="1369060" y="1567180"/>
                  <a:pt x="1661160" y="1828800"/>
                </a:cubicBezTo>
                <a:cubicBezTo>
                  <a:pt x="1953260" y="2090420"/>
                  <a:pt x="2171700" y="2319020"/>
                  <a:pt x="2499360" y="2621280"/>
                </a:cubicBezTo>
                <a:cubicBezTo>
                  <a:pt x="2827020" y="2923540"/>
                  <a:pt x="3627120" y="3642360"/>
                  <a:pt x="3627120" y="3642360"/>
                </a:cubicBezTo>
                <a:lnTo>
                  <a:pt x="3627120" y="3642360"/>
                </a:lnTo>
                <a:lnTo>
                  <a:pt x="3657600" y="364236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6" name="Forma livre 85"/>
          <p:cNvSpPr/>
          <p:nvPr/>
        </p:nvSpPr>
        <p:spPr>
          <a:xfrm>
            <a:off x="1051560" y="2448560"/>
            <a:ext cx="4206240" cy="3540760"/>
          </a:xfrm>
          <a:custGeom>
            <a:avLst/>
            <a:gdLst>
              <a:gd name="connsiteX0" fmla="*/ 4206240 w 4206240"/>
              <a:gd name="connsiteY0" fmla="*/ 3540760 h 3540760"/>
              <a:gd name="connsiteX1" fmla="*/ 3977640 w 4206240"/>
              <a:gd name="connsiteY1" fmla="*/ 3357880 h 3540760"/>
              <a:gd name="connsiteX2" fmla="*/ 3459480 w 4206240"/>
              <a:gd name="connsiteY2" fmla="*/ 2885440 h 3540760"/>
              <a:gd name="connsiteX3" fmla="*/ 3032760 w 4206240"/>
              <a:gd name="connsiteY3" fmla="*/ 2489200 h 3540760"/>
              <a:gd name="connsiteX4" fmla="*/ 2758440 w 4206240"/>
              <a:gd name="connsiteY4" fmla="*/ 2245360 h 3540760"/>
              <a:gd name="connsiteX5" fmla="*/ 2194560 w 4206240"/>
              <a:gd name="connsiteY5" fmla="*/ 1727200 h 3540760"/>
              <a:gd name="connsiteX6" fmla="*/ 1722120 w 4206240"/>
              <a:gd name="connsiteY6" fmla="*/ 1300480 h 3540760"/>
              <a:gd name="connsiteX7" fmla="*/ 1264920 w 4206240"/>
              <a:gd name="connsiteY7" fmla="*/ 858520 h 3540760"/>
              <a:gd name="connsiteX8" fmla="*/ 868680 w 4206240"/>
              <a:gd name="connsiteY8" fmla="*/ 477520 h 3540760"/>
              <a:gd name="connsiteX9" fmla="*/ 670560 w 4206240"/>
              <a:gd name="connsiteY9" fmla="*/ 218440 h 3540760"/>
              <a:gd name="connsiteX10" fmla="*/ 502920 w 4206240"/>
              <a:gd name="connsiteY10" fmla="*/ 35560 h 3540760"/>
              <a:gd name="connsiteX11" fmla="*/ 0 w 4206240"/>
              <a:gd name="connsiteY11" fmla="*/ 5080 h 35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3540760">
                <a:moveTo>
                  <a:pt x="4206240" y="3540760"/>
                </a:moveTo>
                <a:cubicBezTo>
                  <a:pt x="4154170" y="3503930"/>
                  <a:pt x="4102100" y="3467100"/>
                  <a:pt x="3977640" y="3357880"/>
                </a:cubicBezTo>
                <a:cubicBezTo>
                  <a:pt x="3853180" y="3248660"/>
                  <a:pt x="3459480" y="2885440"/>
                  <a:pt x="3459480" y="2885440"/>
                </a:cubicBezTo>
                <a:lnTo>
                  <a:pt x="3032760" y="2489200"/>
                </a:lnTo>
                <a:cubicBezTo>
                  <a:pt x="2915920" y="2382520"/>
                  <a:pt x="2758440" y="2245360"/>
                  <a:pt x="2758440" y="2245360"/>
                </a:cubicBezTo>
                <a:lnTo>
                  <a:pt x="2194560" y="1727200"/>
                </a:lnTo>
                <a:cubicBezTo>
                  <a:pt x="2021840" y="1569720"/>
                  <a:pt x="1877060" y="1445260"/>
                  <a:pt x="1722120" y="1300480"/>
                </a:cubicBezTo>
                <a:cubicBezTo>
                  <a:pt x="1567180" y="1155700"/>
                  <a:pt x="1264920" y="858520"/>
                  <a:pt x="1264920" y="858520"/>
                </a:cubicBezTo>
                <a:cubicBezTo>
                  <a:pt x="1122680" y="721360"/>
                  <a:pt x="967740" y="584200"/>
                  <a:pt x="868680" y="477520"/>
                </a:cubicBezTo>
                <a:cubicBezTo>
                  <a:pt x="769620" y="370840"/>
                  <a:pt x="731520" y="292100"/>
                  <a:pt x="670560" y="218440"/>
                </a:cubicBezTo>
                <a:cubicBezTo>
                  <a:pt x="609600" y="144780"/>
                  <a:pt x="614680" y="71120"/>
                  <a:pt x="502920" y="35560"/>
                </a:cubicBezTo>
                <a:cubicBezTo>
                  <a:pt x="391160" y="0"/>
                  <a:pt x="195580" y="2540"/>
                  <a:pt x="0" y="508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7" name="Seta para a direita 86"/>
          <p:cNvSpPr/>
          <p:nvPr/>
        </p:nvSpPr>
        <p:spPr>
          <a:xfrm rot="2455125">
            <a:off x="3846502" y="3852863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Seta para a direita 87"/>
          <p:cNvSpPr/>
          <p:nvPr/>
        </p:nvSpPr>
        <p:spPr>
          <a:xfrm rot="13501214">
            <a:off x="2917808" y="4781557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1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275</a:t>
            </a:r>
            <a:r>
              <a:rPr sz="1200" spc="-200" smtClean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BENJAMINS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923905"/>
            <a:ext cx="10134600" cy="599600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ângulo 46"/>
          <p:cNvSpPr/>
          <p:nvPr/>
        </p:nvSpPr>
        <p:spPr>
          <a:xfrm rot="2966358">
            <a:off x="9760779" y="3756524"/>
            <a:ext cx="410956" cy="10072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8733968">
            <a:off x="8827024" y="437277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2800678">
            <a:off x="5117557" y="553816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9339652">
            <a:off x="5249924" y="302975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baixo 34"/>
          <p:cNvSpPr/>
          <p:nvPr/>
        </p:nvSpPr>
        <p:spPr>
          <a:xfrm rot="19283365">
            <a:off x="8428489" y="240637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Forma livre 37"/>
          <p:cNvSpPr/>
          <p:nvPr/>
        </p:nvSpPr>
        <p:spPr>
          <a:xfrm>
            <a:off x="3164115" y="1638285"/>
            <a:ext cx="6962019" cy="5176761"/>
          </a:xfrm>
          <a:custGeom>
            <a:avLst/>
            <a:gdLst>
              <a:gd name="connsiteX0" fmla="*/ 6937828 w 6962019"/>
              <a:gd name="connsiteY0" fmla="*/ 2390019 h 5176761"/>
              <a:gd name="connsiteX1" fmla="*/ 6894285 w 6962019"/>
              <a:gd name="connsiteY1" fmla="*/ 2578705 h 5176761"/>
              <a:gd name="connsiteX2" fmla="*/ 6879771 w 6962019"/>
              <a:gd name="connsiteY2" fmla="*/ 3202819 h 5176761"/>
              <a:gd name="connsiteX3" fmla="*/ 6400799 w 6962019"/>
              <a:gd name="connsiteY3" fmla="*/ 3681790 h 5176761"/>
              <a:gd name="connsiteX4" fmla="*/ 5994399 w 6962019"/>
              <a:gd name="connsiteY4" fmla="*/ 3914019 h 5176761"/>
              <a:gd name="connsiteX5" fmla="*/ 5704114 w 6962019"/>
              <a:gd name="connsiteY5" fmla="*/ 4392990 h 5176761"/>
              <a:gd name="connsiteX6" fmla="*/ 5704114 w 6962019"/>
              <a:gd name="connsiteY6" fmla="*/ 4567162 h 5176761"/>
              <a:gd name="connsiteX7" fmla="*/ 5428342 w 6962019"/>
              <a:gd name="connsiteY7" fmla="*/ 4770362 h 5176761"/>
              <a:gd name="connsiteX8" fmla="*/ 4601028 w 6962019"/>
              <a:gd name="connsiteY8" fmla="*/ 4509105 h 5176761"/>
              <a:gd name="connsiteX9" fmla="*/ 4368799 w 6962019"/>
              <a:gd name="connsiteY9" fmla="*/ 4581676 h 5176761"/>
              <a:gd name="connsiteX10" fmla="*/ 3918856 w 6962019"/>
              <a:gd name="connsiteY10" fmla="*/ 4871962 h 5176761"/>
              <a:gd name="connsiteX11" fmla="*/ 3265714 w 6962019"/>
              <a:gd name="connsiteY11" fmla="*/ 5162247 h 5176761"/>
              <a:gd name="connsiteX12" fmla="*/ 2685142 w 6962019"/>
              <a:gd name="connsiteY12" fmla="*/ 4959047 h 5176761"/>
              <a:gd name="connsiteX13" fmla="*/ 2119085 w 6962019"/>
              <a:gd name="connsiteY13" fmla="*/ 4494590 h 5176761"/>
              <a:gd name="connsiteX14" fmla="*/ 1262742 w 6962019"/>
              <a:gd name="connsiteY14" fmla="*/ 4349447 h 5176761"/>
              <a:gd name="connsiteX15" fmla="*/ 696685 w 6962019"/>
              <a:gd name="connsiteY15" fmla="*/ 3754362 h 5176761"/>
              <a:gd name="connsiteX16" fmla="*/ 14514 w 6962019"/>
              <a:gd name="connsiteY16" fmla="*/ 3289905 h 5176761"/>
              <a:gd name="connsiteX17" fmla="*/ 783771 w 6962019"/>
              <a:gd name="connsiteY17" fmla="*/ 2723847 h 5176761"/>
              <a:gd name="connsiteX18" fmla="*/ 1988456 w 6962019"/>
              <a:gd name="connsiteY18" fmla="*/ 1678819 h 5176761"/>
              <a:gd name="connsiteX19" fmla="*/ 3614056 w 6962019"/>
              <a:gd name="connsiteY19" fmla="*/ 372533 h 5176761"/>
              <a:gd name="connsiteX20" fmla="*/ 4020456 w 6962019"/>
              <a:gd name="connsiteY20" fmla="*/ 372533 h 5176761"/>
              <a:gd name="connsiteX21" fmla="*/ 4630056 w 6962019"/>
              <a:gd name="connsiteY21" fmla="*/ 96762 h 5176761"/>
              <a:gd name="connsiteX22" fmla="*/ 5239656 w 6962019"/>
              <a:gd name="connsiteY22" fmla="*/ 67733 h 5176761"/>
              <a:gd name="connsiteX23" fmla="*/ 5486399 w 6962019"/>
              <a:gd name="connsiteY23" fmla="*/ 503162 h 5176761"/>
              <a:gd name="connsiteX24" fmla="*/ 6241142 w 6962019"/>
              <a:gd name="connsiteY24" fmla="*/ 1461105 h 5176761"/>
              <a:gd name="connsiteX25" fmla="*/ 6662056 w 6962019"/>
              <a:gd name="connsiteY25" fmla="*/ 2012647 h 5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62019" h="5176761">
                <a:moveTo>
                  <a:pt x="6937828" y="2390019"/>
                </a:moveTo>
                <a:cubicBezTo>
                  <a:pt x="6920894" y="2416628"/>
                  <a:pt x="6903961" y="2443238"/>
                  <a:pt x="6894285" y="2578705"/>
                </a:cubicBezTo>
                <a:cubicBezTo>
                  <a:pt x="6884609" y="2714172"/>
                  <a:pt x="6962019" y="3018972"/>
                  <a:pt x="6879771" y="3202819"/>
                </a:cubicBezTo>
                <a:cubicBezTo>
                  <a:pt x="6797523" y="3386667"/>
                  <a:pt x="6548361" y="3563257"/>
                  <a:pt x="6400799" y="3681790"/>
                </a:cubicBezTo>
                <a:cubicBezTo>
                  <a:pt x="6253237" y="3800323"/>
                  <a:pt x="6110513" y="3795486"/>
                  <a:pt x="5994399" y="3914019"/>
                </a:cubicBezTo>
                <a:cubicBezTo>
                  <a:pt x="5878285" y="4032552"/>
                  <a:pt x="5752495" y="4284133"/>
                  <a:pt x="5704114" y="4392990"/>
                </a:cubicBezTo>
                <a:cubicBezTo>
                  <a:pt x="5655733" y="4501847"/>
                  <a:pt x="5750076" y="4504267"/>
                  <a:pt x="5704114" y="4567162"/>
                </a:cubicBezTo>
                <a:cubicBezTo>
                  <a:pt x="5658152" y="4630057"/>
                  <a:pt x="5612190" y="4780038"/>
                  <a:pt x="5428342" y="4770362"/>
                </a:cubicBezTo>
                <a:cubicBezTo>
                  <a:pt x="5244494" y="4760686"/>
                  <a:pt x="4777618" y="4540553"/>
                  <a:pt x="4601028" y="4509105"/>
                </a:cubicBezTo>
                <a:cubicBezTo>
                  <a:pt x="4424438" y="4477657"/>
                  <a:pt x="4482494" y="4521200"/>
                  <a:pt x="4368799" y="4581676"/>
                </a:cubicBezTo>
                <a:cubicBezTo>
                  <a:pt x="4255104" y="4642152"/>
                  <a:pt x="4102704" y="4775200"/>
                  <a:pt x="3918856" y="4871962"/>
                </a:cubicBezTo>
                <a:cubicBezTo>
                  <a:pt x="3735009" y="4968724"/>
                  <a:pt x="3471333" y="5147733"/>
                  <a:pt x="3265714" y="5162247"/>
                </a:cubicBezTo>
                <a:cubicBezTo>
                  <a:pt x="3060095" y="5176761"/>
                  <a:pt x="2876247" y="5070323"/>
                  <a:pt x="2685142" y="4959047"/>
                </a:cubicBezTo>
                <a:cubicBezTo>
                  <a:pt x="2494037" y="4847771"/>
                  <a:pt x="2356152" y="4596190"/>
                  <a:pt x="2119085" y="4494590"/>
                </a:cubicBezTo>
                <a:cubicBezTo>
                  <a:pt x="1882018" y="4392990"/>
                  <a:pt x="1499809" y="4472818"/>
                  <a:pt x="1262742" y="4349447"/>
                </a:cubicBezTo>
                <a:cubicBezTo>
                  <a:pt x="1025675" y="4226076"/>
                  <a:pt x="904723" y="3930952"/>
                  <a:pt x="696685" y="3754362"/>
                </a:cubicBezTo>
                <a:cubicBezTo>
                  <a:pt x="488647" y="3577772"/>
                  <a:pt x="0" y="3461657"/>
                  <a:pt x="14514" y="3289905"/>
                </a:cubicBezTo>
                <a:cubicBezTo>
                  <a:pt x="29028" y="3118153"/>
                  <a:pt x="454781" y="2992361"/>
                  <a:pt x="783771" y="2723847"/>
                </a:cubicBezTo>
                <a:cubicBezTo>
                  <a:pt x="1112761" y="2455333"/>
                  <a:pt x="1516742" y="2070705"/>
                  <a:pt x="1988456" y="1678819"/>
                </a:cubicBezTo>
                <a:cubicBezTo>
                  <a:pt x="2460170" y="1286933"/>
                  <a:pt x="3275389" y="590247"/>
                  <a:pt x="3614056" y="372533"/>
                </a:cubicBezTo>
                <a:cubicBezTo>
                  <a:pt x="3952723" y="154819"/>
                  <a:pt x="3851123" y="418495"/>
                  <a:pt x="4020456" y="372533"/>
                </a:cubicBezTo>
                <a:cubicBezTo>
                  <a:pt x="4189789" y="326571"/>
                  <a:pt x="4426856" y="147562"/>
                  <a:pt x="4630056" y="96762"/>
                </a:cubicBezTo>
                <a:cubicBezTo>
                  <a:pt x="4833256" y="45962"/>
                  <a:pt x="5096932" y="0"/>
                  <a:pt x="5239656" y="67733"/>
                </a:cubicBezTo>
                <a:cubicBezTo>
                  <a:pt x="5382380" y="135466"/>
                  <a:pt x="5319485" y="270933"/>
                  <a:pt x="5486399" y="503162"/>
                </a:cubicBezTo>
                <a:cubicBezTo>
                  <a:pt x="5653313" y="735391"/>
                  <a:pt x="6045199" y="1209524"/>
                  <a:pt x="6241142" y="1461105"/>
                </a:cubicBezTo>
                <a:cubicBezTo>
                  <a:pt x="6437085" y="1712686"/>
                  <a:pt x="6549570" y="1862666"/>
                  <a:pt x="6662056" y="201264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32320" y="209525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INFANTIS</a:t>
            </a:r>
            <a:endParaRPr lang="pt-PT" dirty="0"/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02" y="852467"/>
            <a:ext cx="10134600" cy="64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ângulo 43"/>
          <p:cNvSpPr/>
          <p:nvPr/>
        </p:nvSpPr>
        <p:spPr>
          <a:xfrm rot="2420359">
            <a:off x="5188700" y="6166290"/>
            <a:ext cx="805444" cy="15949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2203428" y="2138351"/>
            <a:ext cx="142876" cy="42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17544" y="2209789"/>
            <a:ext cx="142876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1917676" y="1852599"/>
            <a:ext cx="914400" cy="2143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59" name="Rectângulo arredondado 58"/>
          <p:cNvSpPr/>
          <p:nvPr/>
        </p:nvSpPr>
        <p:spPr>
          <a:xfrm>
            <a:off x="631792" y="1924037"/>
            <a:ext cx="914400" cy="2143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61" name="Rectângulo arredondado 60"/>
          <p:cNvSpPr/>
          <p:nvPr/>
        </p:nvSpPr>
        <p:spPr>
          <a:xfrm>
            <a:off x="5489576" y="5710251"/>
            <a:ext cx="1357322" cy="285752"/>
          </a:xfrm>
          <a:prstGeom prst="roundRect">
            <a:avLst>
              <a:gd name="adj" fmla="val 7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P. Transição</a:t>
            </a:r>
          </a:p>
          <a:p>
            <a:pPr algn="ctr"/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39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400m (1 volta) </a:t>
            </a:r>
            <a:br>
              <a:rPr lang="pt-PT" sz="2400" spc="-65" dirty="0" smtClean="0"/>
            </a:br>
            <a:r>
              <a:rPr lang="pt-PT" sz="2400" spc="-65" dirty="0" smtClean="0"/>
              <a:t>2ª Corrida 400m (1 volta)</a:t>
            </a:r>
            <a:endParaRPr lang="pt-PT" sz="2400" kern="0" dirty="0"/>
          </a:p>
        </p:txBody>
      </p:sp>
      <p:cxnSp>
        <p:nvCxnSpPr>
          <p:cNvPr id="42" name="Conexão recta 41"/>
          <p:cNvCxnSpPr/>
          <p:nvPr/>
        </p:nvCxnSpPr>
        <p:spPr>
          <a:xfrm>
            <a:off x="9347228" y="209525"/>
            <a:ext cx="71438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>
            <a:off x="9347228" y="495277"/>
            <a:ext cx="71438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>
            <a:off x="9347228" y="709591"/>
            <a:ext cx="71438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>
            <a:off x="9347228" y="995343"/>
            <a:ext cx="71438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74"/>
          <p:cNvCxnSpPr/>
          <p:nvPr/>
        </p:nvCxnSpPr>
        <p:spPr>
          <a:xfrm>
            <a:off x="9347228" y="1281095"/>
            <a:ext cx="71438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ta para a direita 37"/>
          <p:cNvSpPr/>
          <p:nvPr/>
        </p:nvSpPr>
        <p:spPr>
          <a:xfrm rot="2345504">
            <a:off x="3560750" y="3781425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eta para a direita 39"/>
          <p:cNvSpPr/>
          <p:nvPr/>
        </p:nvSpPr>
        <p:spPr>
          <a:xfrm rot="13599156">
            <a:off x="2726304" y="4418381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Oval 42"/>
          <p:cNvSpPr/>
          <p:nvPr/>
        </p:nvSpPr>
        <p:spPr>
          <a:xfrm>
            <a:off x="3274998" y="2066913"/>
            <a:ext cx="214314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ctângulo 49"/>
          <p:cNvSpPr/>
          <p:nvPr/>
        </p:nvSpPr>
        <p:spPr>
          <a:xfrm>
            <a:off x="2989246" y="1709723"/>
            <a:ext cx="1071570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Retorno</a:t>
            </a:r>
            <a:endParaRPr lang="pt-PT" dirty="0"/>
          </a:p>
        </p:txBody>
      </p:sp>
      <p:sp>
        <p:nvSpPr>
          <p:cNvPr id="53" name="Forma livre 52"/>
          <p:cNvSpPr/>
          <p:nvPr/>
        </p:nvSpPr>
        <p:spPr>
          <a:xfrm>
            <a:off x="1427480" y="2016760"/>
            <a:ext cx="3891280" cy="3911600"/>
          </a:xfrm>
          <a:custGeom>
            <a:avLst/>
            <a:gdLst>
              <a:gd name="connsiteX0" fmla="*/ 934720 w 3891280"/>
              <a:gd name="connsiteY0" fmla="*/ 360680 h 3911600"/>
              <a:gd name="connsiteX1" fmla="*/ 1864360 w 3891280"/>
              <a:gd name="connsiteY1" fmla="*/ 345440 h 3911600"/>
              <a:gd name="connsiteX2" fmla="*/ 2062480 w 3891280"/>
              <a:gd name="connsiteY2" fmla="*/ 254000 h 3911600"/>
              <a:gd name="connsiteX3" fmla="*/ 2047240 w 3891280"/>
              <a:gd name="connsiteY3" fmla="*/ 55880 h 3911600"/>
              <a:gd name="connsiteX4" fmla="*/ 1757680 w 3891280"/>
              <a:gd name="connsiteY4" fmla="*/ 55880 h 3911600"/>
              <a:gd name="connsiteX5" fmla="*/ 157480 w 3891280"/>
              <a:gd name="connsiteY5" fmla="*/ 391160 h 3911600"/>
              <a:gd name="connsiteX6" fmla="*/ 812800 w 3891280"/>
              <a:gd name="connsiteY6" fmla="*/ 1122680 h 3911600"/>
              <a:gd name="connsiteX7" fmla="*/ 1529080 w 3891280"/>
              <a:gd name="connsiteY7" fmla="*/ 1823720 h 3911600"/>
              <a:gd name="connsiteX8" fmla="*/ 3891280 w 3891280"/>
              <a:gd name="connsiteY8" fmla="*/ 391160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280" h="3911600">
                <a:moveTo>
                  <a:pt x="934720" y="360680"/>
                </a:moveTo>
                <a:cubicBezTo>
                  <a:pt x="1305560" y="361950"/>
                  <a:pt x="1676400" y="363220"/>
                  <a:pt x="1864360" y="345440"/>
                </a:cubicBezTo>
                <a:cubicBezTo>
                  <a:pt x="2052320" y="327660"/>
                  <a:pt x="2032000" y="302260"/>
                  <a:pt x="2062480" y="254000"/>
                </a:cubicBezTo>
                <a:cubicBezTo>
                  <a:pt x="2092960" y="205740"/>
                  <a:pt x="2098040" y="88900"/>
                  <a:pt x="2047240" y="55880"/>
                </a:cubicBezTo>
                <a:cubicBezTo>
                  <a:pt x="1996440" y="22860"/>
                  <a:pt x="2072640" y="0"/>
                  <a:pt x="1757680" y="55880"/>
                </a:cubicBezTo>
                <a:cubicBezTo>
                  <a:pt x="1442720" y="111760"/>
                  <a:pt x="314960" y="213360"/>
                  <a:pt x="157480" y="391160"/>
                </a:cubicBezTo>
                <a:cubicBezTo>
                  <a:pt x="0" y="568960"/>
                  <a:pt x="584200" y="883920"/>
                  <a:pt x="812800" y="1122680"/>
                </a:cubicBezTo>
                <a:cubicBezTo>
                  <a:pt x="1041400" y="1361440"/>
                  <a:pt x="1016000" y="1358900"/>
                  <a:pt x="1529080" y="1823720"/>
                </a:cubicBezTo>
                <a:cubicBezTo>
                  <a:pt x="2042160" y="2288540"/>
                  <a:pt x="2966720" y="3100070"/>
                  <a:pt x="3891280" y="391160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Forma livre 54"/>
          <p:cNvSpPr/>
          <p:nvPr/>
        </p:nvSpPr>
        <p:spPr>
          <a:xfrm>
            <a:off x="1036320" y="2024380"/>
            <a:ext cx="4221480" cy="3964940"/>
          </a:xfrm>
          <a:custGeom>
            <a:avLst/>
            <a:gdLst>
              <a:gd name="connsiteX0" fmla="*/ 4221480 w 4221480"/>
              <a:gd name="connsiteY0" fmla="*/ 3964940 h 3964940"/>
              <a:gd name="connsiteX1" fmla="*/ 3657600 w 4221480"/>
              <a:gd name="connsiteY1" fmla="*/ 3462020 h 3964940"/>
              <a:gd name="connsiteX2" fmla="*/ 3032760 w 4221480"/>
              <a:gd name="connsiteY2" fmla="*/ 2898140 h 3964940"/>
              <a:gd name="connsiteX3" fmla="*/ 2453640 w 4221480"/>
              <a:gd name="connsiteY3" fmla="*/ 2379980 h 3964940"/>
              <a:gd name="connsiteX4" fmla="*/ 1798320 w 4221480"/>
              <a:gd name="connsiteY4" fmla="*/ 1770380 h 3964940"/>
              <a:gd name="connsiteX5" fmla="*/ 1173480 w 4221480"/>
              <a:gd name="connsiteY5" fmla="*/ 1221740 h 3964940"/>
              <a:gd name="connsiteX6" fmla="*/ 502920 w 4221480"/>
              <a:gd name="connsiteY6" fmla="*/ 566420 h 3964940"/>
              <a:gd name="connsiteX7" fmla="*/ 990600 w 4221480"/>
              <a:gd name="connsiteY7" fmla="*/ 292100 h 3964940"/>
              <a:gd name="connsiteX8" fmla="*/ 2148840 w 4221480"/>
              <a:gd name="connsiteY8" fmla="*/ 322580 h 3964940"/>
              <a:gd name="connsiteX9" fmla="*/ 2484120 w 4221480"/>
              <a:gd name="connsiteY9" fmla="*/ 307340 h 3964940"/>
              <a:gd name="connsiteX10" fmla="*/ 2484120 w 4221480"/>
              <a:gd name="connsiteY10" fmla="*/ 139700 h 3964940"/>
              <a:gd name="connsiteX11" fmla="*/ 2331720 w 4221480"/>
              <a:gd name="connsiteY11" fmla="*/ 2540 h 3964940"/>
              <a:gd name="connsiteX12" fmla="*/ 1752600 w 4221480"/>
              <a:gd name="connsiteY12" fmla="*/ 124460 h 3964940"/>
              <a:gd name="connsiteX13" fmla="*/ 0 w 4221480"/>
              <a:gd name="connsiteY13" fmla="*/ 353060 h 396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1480" h="3964940">
                <a:moveTo>
                  <a:pt x="4221480" y="3964940"/>
                </a:moveTo>
                <a:lnTo>
                  <a:pt x="3657600" y="3462020"/>
                </a:lnTo>
                <a:lnTo>
                  <a:pt x="3032760" y="2898140"/>
                </a:lnTo>
                <a:cubicBezTo>
                  <a:pt x="2832100" y="2717800"/>
                  <a:pt x="2659380" y="2567940"/>
                  <a:pt x="2453640" y="2379980"/>
                </a:cubicBezTo>
                <a:cubicBezTo>
                  <a:pt x="2247900" y="2192020"/>
                  <a:pt x="2011680" y="1963420"/>
                  <a:pt x="1798320" y="1770380"/>
                </a:cubicBezTo>
                <a:cubicBezTo>
                  <a:pt x="1584960" y="1577340"/>
                  <a:pt x="1389380" y="1422400"/>
                  <a:pt x="1173480" y="1221740"/>
                </a:cubicBezTo>
                <a:cubicBezTo>
                  <a:pt x="957580" y="1021080"/>
                  <a:pt x="533400" y="721360"/>
                  <a:pt x="502920" y="566420"/>
                </a:cubicBezTo>
                <a:cubicBezTo>
                  <a:pt x="472440" y="411480"/>
                  <a:pt x="716280" y="332740"/>
                  <a:pt x="990600" y="292100"/>
                </a:cubicBezTo>
                <a:cubicBezTo>
                  <a:pt x="1264920" y="251460"/>
                  <a:pt x="1899920" y="320040"/>
                  <a:pt x="2148840" y="322580"/>
                </a:cubicBezTo>
                <a:cubicBezTo>
                  <a:pt x="2397760" y="325120"/>
                  <a:pt x="2428240" y="337820"/>
                  <a:pt x="2484120" y="307340"/>
                </a:cubicBezTo>
                <a:cubicBezTo>
                  <a:pt x="2540000" y="276860"/>
                  <a:pt x="2509520" y="190500"/>
                  <a:pt x="2484120" y="139700"/>
                </a:cubicBezTo>
                <a:cubicBezTo>
                  <a:pt x="2458720" y="88900"/>
                  <a:pt x="2453640" y="5080"/>
                  <a:pt x="2331720" y="2540"/>
                </a:cubicBezTo>
                <a:cubicBezTo>
                  <a:pt x="2209800" y="0"/>
                  <a:pt x="2141220" y="66040"/>
                  <a:pt x="1752600" y="124460"/>
                </a:cubicBezTo>
                <a:cubicBezTo>
                  <a:pt x="1363980" y="182880"/>
                  <a:pt x="681990" y="267970"/>
                  <a:pt x="0" y="35306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Seta para a direita 57"/>
          <p:cNvSpPr/>
          <p:nvPr/>
        </p:nvSpPr>
        <p:spPr>
          <a:xfrm>
            <a:off x="2489180" y="2424103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Seta para a direita 59"/>
          <p:cNvSpPr/>
          <p:nvPr/>
        </p:nvSpPr>
        <p:spPr>
          <a:xfrm rot="10800000">
            <a:off x="1868505" y="1329980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2550</a:t>
            </a:r>
            <a:r>
              <a:rPr sz="1200" spc="-200" smtClean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lang="pt-PT" sz="1600" b="1" spc="-120" dirty="0" smtClean="0">
                <a:solidFill>
                  <a:srgbClr val="19181C"/>
                </a:solidFill>
                <a:latin typeface="Arial"/>
                <a:cs typeface="Arial"/>
              </a:rPr>
              <a:t>2</a:t>
            </a:r>
            <a:r>
              <a:rPr sz="1600" b="1" spc="-120" smtClean="0">
                <a:solidFill>
                  <a:srgbClr val="19181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INFANTIS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923905"/>
            <a:ext cx="10134600" cy="599600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ângulo 46"/>
          <p:cNvSpPr/>
          <p:nvPr/>
        </p:nvSpPr>
        <p:spPr>
          <a:xfrm rot="2966358">
            <a:off x="9760779" y="3756524"/>
            <a:ext cx="410956" cy="10072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8733968">
            <a:off x="8827024" y="437277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2800678">
            <a:off x="5117557" y="553816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9339652">
            <a:off x="5249924" y="302975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baixo 34"/>
          <p:cNvSpPr/>
          <p:nvPr/>
        </p:nvSpPr>
        <p:spPr>
          <a:xfrm rot="19283365">
            <a:off x="8428489" y="240637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Forma livre 37"/>
          <p:cNvSpPr/>
          <p:nvPr/>
        </p:nvSpPr>
        <p:spPr>
          <a:xfrm>
            <a:off x="3164115" y="1638285"/>
            <a:ext cx="6962019" cy="5176761"/>
          </a:xfrm>
          <a:custGeom>
            <a:avLst/>
            <a:gdLst>
              <a:gd name="connsiteX0" fmla="*/ 6937828 w 6962019"/>
              <a:gd name="connsiteY0" fmla="*/ 2390019 h 5176761"/>
              <a:gd name="connsiteX1" fmla="*/ 6894285 w 6962019"/>
              <a:gd name="connsiteY1" fmla="*/ 2578705 h 5176761"/>
              <a:gd name="connsiteX2" fmla="*/ 6879771 w 6962019"/>
              <a:gd name="connsiteY2" fmla="*/ 3202819 h 5176761"/>
              <a:gd name="connsiteX3" fmla="*/ 6400799 w 6962019"/>
              <a:gd name="connsiteY3" fmla="*/ 3681790 h 5176761"/>
              <a:gd name="connsiteX4" fmla="*/ 5994399 w 6962019"/>
              <a:gd name="connsiteY4" fmla="*/ 3914019 h 5176761"/>
              <a:gd name="connsiteX5" fmla="*/ 5704114 w 6962019"/>
              <a:gd name="connsiteY5" fmla="*/ 4392990 h 5176761"/>
              <a:gd name="connsiteX6" fmla="*/ 5704114 w 6962019"/>
              <a:gd name="connsiteY6" fmla="*/ 4567162 h 5176761"/>
              <a:gd name="connsiteX7" fmla="*/ 5428342 w 6962019"/>
              <a:gd name="connsiteY7" fmla="*/ 4770362 h 5176761"/>
              <a:gd name="connsiteX8" fmla="*/ 4601028 w 6962019"/>
              <a:gd name="connsiteY8" fmla="*/ 4509105 h 5176761"/>
              <a:gd name="connsiteX9" fmla="*/ 4368799 w 6962019"/>
              <a:gd name="connsiteY9" fmla="*/ 4581676 h 5176761"/>
              <a:gd name="connsiteX10" fmla="*/ 3918856 w 6962019"/>
              <a:gd name="connsiteY10" fmla="*/ 4871962 h 5176761"/>
              <a:gd name="connsiteX11" fmla="*/ 3265714 w 6962019"/>
              <a:gd name="connsiteY11" fmla="*/ 5162247 h 5176761"/>
              <a:gd name="connsiteX12" fmla="*/ 2685142 w 6962019"/>
              <a:gd name="connsiteY12" fmla="*/ 4959047 h 5176761"/>
              <a:gd name="connsiteX13" fmla="*/ 2119085 w 6962019"/>
              <a:gd name="connsiteY13" fmla="*/ 4494590 h 5176761"/>
              <a:gd name="connsiteX14" fmla="*/ 1262742 w 6962019"/>
              <a:gd name="connsiteY14" fmla="*/ 4349447 h 5176761"/>
              <a:gd name="connsiteX15" fmla="*/ 696685 w 6962019"/>
              <a:gd name="connsiteY15" fmla="*/ 3754362 h 5176761"/>
              <a:gd name="connsiteX16" fmla="*/ 14514 w 6962019"/>
              <a:gd name="connsiteY16" fmla="*/ 3289905 h 5176761"/>
              <a:gd name="connsiteX17" fmla="*/ 783771 w 6962019"/>
              <a:gd name="connsiteY17" fmla="*/ 2723847 h 5176761"/>
              <a:gd name="connsiteX18" fmla="*/ 1988456 w 6962019"/>
              <a:gd name="connsiteY18" fmla="*/ 1678819 h 5176761"/>
              <a:gd name="connsiteX19" fmla="*/ 3614056 w 6962019"/>
              <a:gd name="connsiteY19" fmla="*/ 372533 h 5176761"/>
              <a:gd name="connsiteX20" fmla="*/ 4020456 w 6962019"/>
              <a:gd name="connsiteY20" fmla="*/ 372533 h 5176761"/>
              <a:gd name="connsiteX21" fmla="*/ 4630056 w 6962019"/>
              <a:gd name="connsiteY21" fmla="*/ 96762 h 5176761"/>
              <a:gd name="connsiteX22" fmla="*/ 5239656 w 6962019"/>
              <a:gd name="connsiteY22" fmla="*/ 67733 h 5176761"/>
              <a:gd name="connsiteX23" fmla="*/ 5486399 w 6962019"/>
              <a:gd name="connsiteY23" fmla="*/ 503162 h 5176761"/>
              <a:gd name="connsiteX24" fmla="*/ 6241142 w 6962019"/>
              <a:gd name="connsiteY24" fmla="*/ 1461105 h 5176761"/>
              <a:gd name="connsiteX25" fmla="*/ 6662056 w 6962019"/>
              <a:gd name="connsiteY25" fmla="*/ 2012647 h 5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62019" h="5176761">
                <a:moveTo>
                  <a:pt x="6937828" y="2390019"/>
                </a:moveTo>
                <a:cubicBezTo>
                  <a:pt x="6920894" y="2416628"/>
                  <a:pt x="6903961" y="2443238"/>
                  <a:pt x="6894285" y="2578705"/>
                </a:cubicBezTo>
                <a:cubicBezTo>
                  <a:pt x="6884609" y="2714172"/>
                  <a:pt x="6962019" y="3018972"/>
                  <a:pt x="6879771" y="3202819"/>
                </a:cubicBezTo>
                <a:cubicBezTo>
                  <a:pt x="6797523" y="3386667"/>
                  <a:pt x="6548361" y="3563257"/>
                  <a:pt x="6400799" y="3681790"/>
                </a:cubicBezTo>
                <a:cubicBezTo>
                  <a:pt x="6253237" y="3800323"/>
                  <a:pt x="6110513" y="3795486"/>
                  <a:pt x="5994399" y="3914019"/>
                </a:cubicBezTo>
                <a:cubicBezTo>
                  <a:pt x="5878285" y="4032552"/>
                  <a:pt x="5752495" y="4284133"/>
                  <a:pt x="5704114" y="4392990"/>
                </a:cubicBezTo>
                <a:cubicBezTo>
                  <a:pt x="5655733" y="4501847"/>
                  <a:pt x="5750076" y="4504267"/>
                  <a:pt x="5704114" y="4567162"/>
                </a:cubicBezTo>
                <a:cubicBezTo>
                  <a:pt x="5658152" y="4630057"/>
                  <a:pt x="5612190" y="4780038"/>
                  <a:pt x="5428342" y="4770362"/>
                </a:cubicBezTo>
                <a:cubicBezTo>
                  <a:pt x="5244494" y="4760686"/>
                  <a:pt x="4777618" y="4540553"/>
                  <a:pt x="4601028" y="4509105"/>
                </a:cubicBezTo>
                <a:cubicBezTo>
                  <a:pt x="4424438" y="4477657"/>
                  <a:pt x="4482494" y="4521200"/>
                  <a:pt x="4368799" y="4581676"/>
                </a:cubicBezTo>
                <a:cubicBezTo>
                  <a:pt x="4255104" y="4642152"/>
                  <a:pt x="4102704" y="4775200"/>
                  <a:pt x="3918856" y="4871962"/>
                </a:cubicBezTo>
                <a:cubicBezTo>
                  <a:pt x="3735009" y="4968724"/>
                  <a:pt x="3471333" y="5147733"/>
                  <a:pt x="3265714" y="5162247"/>
                </a:cubicBezTo>
                <a:cubicBezTo>
                  <a:pt x="3060095" y="5176761"/>
                  <a:pt x="2876247" y="5070323"/>
                  <a:pt x="2685142" y="4959047"/>
                </a:cubicBezTo>
                <a:cubicBezTo>
                  <a:pt x="2494037" y="4847771"/>
                  <a:pt x="2356152" y="4596190"/>
                  <a:pt x="2119085" y="4494590"/>
                </a:cubicBezTo>
                <a:cubicBezTo>
                  <a:pt x="1882018" y="4392990"/>
                  <a:pt x="1499809" y="4472818"/>
                  <a:pt x="1262742" y="4349447"/>
                </a:cubicBezTo>
                <a:cubicBezTo>
                  <a:pt x="1025675" y="4226076"/>
                  <a:pt x="904723" y="3930952"/>
                  <a:pt x="696685" y="3754362"/>
                </a:cubicBezTo>
                <a:cubicBezTo>
                  <a:pt x="488647" y="3577772"/>
                  <a:pt x="0" y="3461657"/>
                  <a:pt x="14514" y="3289905"/>
                </a:cubicBezTo>
                <a:cubicBezTo>
                  <a:pt x="29028" y="3118153"/>
                  <a:pt x="454781" y="2992361"/>
                  <a:pt x="783771" y="2723847"/>
                </a:cubicBezTo>
                <a:cubicBezTo>
                  <a:pt x="1112761" y="2455333"/>
                  <a:pt x="1516742" y="2070705"/>
                  <a:pt x="1988456" y="1678819"/>
                </a:cubicBezTo>
                <a:cubicBezTo>
                  <a:pt x="2460170" y="1286933"/>
                  <a:pt x="3275389" y="590247"/>
                  <a:pt x="3614056" y="372533"/>
                </a:cubicBezTo>
                <a:cubicBezTo>
                  <a:pt x="3952723" y="154819"/>
                  <a:pt x="3851123" y="418495"/>
                  <a:pt x="4020456" y="372533"/>
                </a:cubicBezTo>
                <a:cubicBezTo>
                  <a:pt x="4189789" y="326571"/>
                  <a:pt x="4426856" y="147562"/>
                  <a:pt x="4630056" y="96762"/>
                </a:cubicBezTo>
                <a:cubicBezTo>
                  <a:pt x="4833256" y="45962"/>
                  <a:pt x="5096932" y="0"/>
                  <a:pt x="5239656" y="67733"/>
                </a:cubicBezTo>
                <a:cubicBezTo>
                  <a:pt x="5382380" y="135466"/>
                  <a:pt x="5319485" y="270933"/>
                  <a:pt x="5486399" y="503162"/>
                </a:cubicBezTo>
                <a:cubicBezTo>
                  <a:pt x="5653313" y="735391"/>
                  <a:pt x="6045199" y="1209524"/>
                  <a:pt x="6241142" y="1461105"/>
                </a:cubicBezTo>
                <a:cubicBezTo>
                  <a:pt x="6437085" y="1712686"/>
                  <a:pt x="6549570" y="1862666"/>
                  <a:pt x="6662056" y="201264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32320" y="209525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INICIADOS</a:t>
            </a:r>
            <a:endParaRPr lang="pt-PT" dirty="0"/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02" y="852467"/>
            <a:ext cx="10134600" cy="64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ângulo 43"/>
          <p:cNvSpPr/>
          <p:nvPr/>
        </p:nvSpPr>
        <p:spPr>
          <a:xfrm rot="2420359">
            <a:off x="5188700" y="6166291"/>
            <a:ext cx="805444" cy="159491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2203428" y="2138351"/>
            <a:ext cx="142876" cy="42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17544" y="2209789"/>
            <a:ext cx="142876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1917676" y="1852599"/>
            <a:ext cx="914400" cy="2143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59" name="Rectângulo arredondado 58"/>
          <p:cNvSpPr/>
          <p:nvPr/>
        </p:nvSpPr>
        <p:spPr>
          <a:xfrm>
            <a:off x="631792" y="1924037"/>
            <a:ext cx="914400" cy="2143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61" name="Rectângulo arredondado 60"/>
          <p:cNvSpPr/>
          <p:nvPr/>
        </p:nvSpPr>
        <p:spPr>
          <a:xfrm>
            <a:off x="5489576" y="5710251"/>
            <a:ext cx="1357322" cy="285752"/>
          </a:xfrm>
          <a:prstGeom prst="roundRect">
            <a:avLst>
              <a:gd name="adj" fmla="val 7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P. Transição</a:t>
            </a:r>
          </a:p>
          <a:p>
            <a:pPr algn="ctr"/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39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600m (1 volta) </a:t>
            </a:r>
            <a:br>
              <a:rPr lang="pt-PT" sz="2400" spc="-65" dirty="0" smtClean="0"/>
            </a:br>
            <a:r>
              <a:rPr lang="pt-PT" sz="2400" spc="-65" dirty="0" smtClean="0"/>
              <a:t>2ª Corrida 600m (1 volta)</a:t>
            </a:r>
            <a:endParaRPr lang="pt-PT" sz="2400" kern="0" dirty="0"/>
          </a:p>
        </p:txBody>
      </p:sp>
      <p:cxnSp>
        <p:nvCxnSpPr>
          <p:cNvPr id="42" name="Conexão recta 41"/>
          <p:cNvCxnSpPr/>
          <p:nvPr/>
        </p:nvCxnSpPr>
        <p:spPr>
          <a:xfrm>
            <a:off x="9347228" y="209525"/>
            <a:ext cx="71438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>
            <a:off x="9347228" y="495277"/>
            <a:ext cx="71438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>
            <a:off x="9347228" y="709591"/>
            <a:ext cx="71438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>
            <a:off x="9347228" y="995343"/>
            <a:ext cx="71438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74"/>
          <p:cNvCxnSpPr/>
          <p:nvPr/>
        </p:nvCxnSpPr>
        <p:spPr>
          <a:xfrm>
            <a:off x="9347228" y="1281095"/>
            <a:ext cx="71438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ta para a direita 37"/>
          <p:cNvSpPr/>
          <p:nvPr/>
        </p:nvSpPr>
        <p:spPr>
          <a:xfrm rot="2345504">
            <a:off x="3560750" y="3781425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eta para a direita 39"/>
          <p:cNvSpPr/>
          <p:nvPr/>
        </p:nvSpPr>
        <p:spPr>
          <a:xfrm rot="13599156">
            <a:off x="2726304" y="4418381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Oval 42"/>
          <p:cNvSpPr/>
          <p:nvPr/>
        </p:nvSpPr>
        <p:spPr>
          <a:xfrm>
            <a:off x="5703890" y="2352665"/>
            <a:ext cx="214314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ctângulo 49"/>
          <p:cNvSpPr/>
          <p:nvPr/>
        </p:nvSpPr>
        <p:spPr>
          <a:xfrm>
            <a:off x="2989246" y="1709723"/>
            <a:ext cx="1071570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Retorno</a:t>
            </a:r>
            <a:endParaRPr lang="pt-PT" dirty="0"/>
          </a:p>
        </p:txBody>
      </p:sp>
      <p:sp>
        <p:nvSpPr>
          <p:cNvPr id="58" name="Seta para a direita 57"/>
          <p:cNvSpPr/>
          <p:nvPr/>
        </p:nvSpPr>
        <p:spPr>
          <a:xfrm>
            <a:off x="2489180" y="2424103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Seta para a direita 59"/>
          <p:cNvSpPr/>
          <p:nvPr/>
        </p:nvSpPr>
        <p:spPr>
          <a:xfrm rot="10800000">
            <a:off x="1868505" y="1329980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Forma livre 61"/>
          <p:cNvSpPr/>
          <p:nvPr/>
        </p:nvSpPr>
        <p:spPr>
          <a:xfrm>
            <a:off x="1407160" y="1811020"/>
            <a:ext cx="4574540" cy="4132580"/>
          </a:xfrm>
          <a:custGeom>
            <a:avLst/>
            <a:gdLst>
              <a:gd name="connsiteX0" fmla="*/ 939800 w 4574540"/>
              <a:gd name="connsiteY0" fmla="*/ 581660 h 4132580"/>
              <a:gd name="connsiteX1" fmla="*/ 1686560 w 4574540"/>
              <a:gd name="connsiteY1" fmla="*/ 429260 h 4132580"/>
              <a:gd name="connsiteX2" fmla="*/ 2174240 w 4574540"/>
              <a:gd name="connsiteY2" fmla="*/ 322580 h 4132580"/>
              <a:gd name="connsiteX3" fmla="*/ 2890520 w 4574540"/>
              <a:gd name="connsiteY3" fmla="*/ 185420 h 4132580"/>
              <a:gd name="connsiteX4" fmla="*/ 3393440 w 4574540"/>
              <a:gd name="connsiteY4" fmla="*/ 154940 h 4132580"/>
              <a:gd name="connsiteX5" fmla="*/ 3865880 w 4574540"/>
              <a:gd name="connsiteY5" fmla="*/ 292100 h 4132580"/>
              <a:gd name="connsiteX6" fmla="*/ 4246880 w 4574540"/>
              <a:gd name="connsiteY6" fmla="*/ 718820 h 4132580"/>
              <a:gd name="connsiteX7" fmla="*/ 4445000 w 4574540"/>
              <a:gd name="connsiteY7" fmla="*/ 855980 h 4132580"/>
              <a:gd name="connsiteX8" fmla="*/ 4551680 w 4574540"/>
              <a:gd name="connsiteY8" fmla="*/ 673100 h 4132580"/>
              <a:gd name="connsiteX9" fmla="*/ 4307840 w 4574540"/>
              <a:gd name="connsiteY9" fmla="*/ 398780 h 4132580"/>
              <a:gd name="connsiteX10" fmla="*/ 3667760 w 4574540"/>
              <a:gd name="connsiteY10" fmla="*/ 139700 h 4132580"/>
              <a:gd name="connsiteX11" fmla="*/ 3012440 w 4574540"/>
              <a:gd name="connsiteY11" fmla="*/ 48260 h 4132580"/>
              <a:gd name="connsiteX12" fmla="*/ 1275080 w 4574540"/>
              <a:gd name="connsiteY12" fmla="*/ 429260 h 4132580"/>
              <a:gd name="connsiteX13" fmla="*/ 162560 w 4574540"/>
              <a:gd name="connsiteY13" fmla="*/ 520700 h 4132580"/>
              <a:gd name="connsiteX14" fmla="*/ 299720 w 4574540"/>
              <a:gd name="connsiteY14" fmla="*/ 734060 h 4132580"/>
              <a:gd name="connsiteX15" fmla="*/ 772160 w 4574540"/>
              <a:gd name="connsiteY15" fmla="*/ 1206500 h 4132580"/>
              <a:gd name="connsiteX16" fmla="*/ 3911600 w 4574540"/>
              <a:gd name="connsiteY16" fmla="*/ 4132580 h 413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4540" h="4132580">
                <a:moveTo>
                  <a:pt x="939800" y="581660"/>
                </a:moveTo>
                <a:lnTo>
                  <a:pt x="1686560" y="429260"/>
                </a:lnTo>
                <a:cubicBezTo>
                  <a:pt x="1892300" y="386080"/>
                  <a:pt x="1973580" y="363220"/>
                  <a:pt x="2174240" y="322580"/>
                </a:cubicBezTo>
                <a:cubicBezTo>
                  <a:pt x="2374900" y="281940"/>
                  <a:pt x="2687320" y="213360"/>
                  <a:pt x="2890520" y="185420"/>
                </a:cubicBezTo>
                <a:cubicBezTo>
                  <a:pt x="3093720" y="157480"/>
                  <a:pt x="3230880" y="137160"/>
                  <a:pt x="3393440" y="154940"/>
                </a:cubicBezTo>
                <a:cubicBezTo>
                  <a:pt x="3556000" y="172720"/>
                  <a:pt x="3723640" y="198120"/>
                  <a:pt x="3865880" y="292100"/>
                </a:cubicBezTo>
                <a:cubicBezTo>
                  <a:pt x="4008120" y="386080"/>
                  <a:pt x="4150360" y="624840"/>
                  <a:pt x="4246880" y="718820"/>
                </a:cubicBezTo>
                <a:cubicBezTo>
                  <a:pt x="4343400" y="812800"/>
                  <a:pt x="4394200" y="863600"/>
                  <a:pt x="4445000" y="855980"/>
                </a:cubicBezTo>
                <a:cubicBezTo>
                  <a:pt x="4495800" y="848360"/>
                  <a:pt x="4574540" y="749300"/>
                  <a:pt x="4551680" y="673100"/>
                </a:cubicBezTo>
                <a:cubicBezTo>
                  <a:pt x="4528820" y="596900"/>
                  <a:pt x="4455160" y="487680"/>
                  <a:pt x="4307840" y="398780"/>
                </a:cubicBezTo>
                <a:cubicBezTo>
                  <a:pt x="4160520" y="309880"/>
                  <a:pt x="3883660" y="198120"/>
                  <a:pt x="3667760" y="139700"/>
                </a:cubicBezTo>
                <a:cubicBezTo>
                  <a:pt x="3451860" y="81280"/>
                  <a:pt x="3411220" y="0"/>
                  <a:pt x="3012440" y="48260"/>
                </a:cubicBezTo>
                <a:cubicBezTo>
                  <a:pt x="2613660" y="96520"/>
                  <a:pt x="1750060" y="350520"/>
                  <a:pt x="1275080" y="429260"/>
                </a:cubicBezTo>
                <a:cubicBezTo>
                  <a:pt x="800100" y="508000"/>
                  <a:pt x="325120" y="469900"/>
                  <a:pt x="162560" y="520700"/>
                </a:cubicBezTo>
                <a:cubicBezTo>
                  <a:pt x="0" y="571500"/>
                  <a:pt x="198120" y="619760"/>
                  <a:pt x="299720" y="734060"/>
                </a:cubicBezTo>
                <a:cubicBezTo>
                  <a:pt x="401320" y="848360"/>
                  <a:pt x="772160" y="1206500"/>
                  <a:pt x="772160" y="1206500"/>
                </a:cubicBezTo>
                <a:lnTo>
                  <a:pt x="3911600" y="413258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Forma livre 62"/>
          <p:cNvSpPr/>
          <p:nvPr/>
        </p:nvSpPr>
        <p:spPr>
          <a:xfrm>
            <a:off x="1066800" y="1739900"/>
            <a:ext cx="5092700" cy="4234180"/>
          </a:xfrm>
          <a:custGeom>
            <a:avLst/>
            <a:gdLst>
              <a:gd name="connsiteX0" fmla="*/ 4191000 w 5092700"/>
              <a:gd name="connsiteY0" fmla="*/ 4234180 h 4234180"/>
              <a:gd name="connsiteX1" fmla="*/ 3733800 w 5092700"/>
              <a:gd name="connsiteY1" fmla="*/ 3837940 h 4234180"/>
              <a:gd name="connsiteX2" fmla="*/ 2849880 w 5092700"/>
              <a:gd name="connsiteY2" fmla="*/ 3014980 h 4234180"/>
              <a:gd name="connsiteX3" fmla="*/ 929640 w 5092700"/>
              <a:gd name="connsiteY3" fmla="*/ 1216660 h 4234180"/>
              <a:gd name="connsiteX4" fmla="*/ 457200 w 5092700"/>
              <a:gd name="connsiteY4" fmla="*/ 713740 h 4234180"/>
              <a:gd name="connsiteX5" fmla="*/ 1447800 w 5092700"/>
              <a:gd name="connsiteY5" fmla="*/ 591820 h 4234180"/>
              <a:gd name="connsiteX6" fmla="*/ 2758440 w 5092700"/>
              <a:gd name="connsiteY6" fmla="*/ 439420 h 4234180"/>
              <a:gd name="connsiteX7" fmla="*/ 3703320 w 5092700"/>
              <a:gd name="connsiteY7" fmla="*/ 317500 h 4234180"/>
              <a:gd name="connsiteX8" fmla="*/ 4328160 w 5092700"/>
              <a:gd name="connsiteY8" fmla="*/ 622300 h 4234180"/>
              <a:gd name="connsiteX9" fmla="*/ 4739640 w 5092700"/>
              <a:gd name="connsiteY9" fmla="*/ 942340 h 4234180"/>
              <a:gd name="connsiteX10" fmla="*/ 4983480 w 5092700"/>
              <a:gd name="connsiteY10" fmla="*/ 744220 h 4234180"/>
              <a:gd name="connsiteX11" fmla="*/ 4084320 w 5092700"/>
              <a:gd name="connsiteY11" fmla="*/ 73660 h 4234180"/>
              <a:gd name="connsiteX12" fmla="*/ 2194560 w 5092700"/>
              <a:gd name="connsiteY12" fmla="*/ 302260 h 4234180"/>
              <a:gd name="connsiteX13" fmla="*/ 0 w 5092700"/>
              <a:gd name="connsiteY13" fmla="*/ 622300 h 42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2700" h="4234180">
                <a:moveTo>
                  <a:pt x="4191000" y="4234180"/>
                </a:moveTo>
                <a:cubicBezTo>
                  <a:pt x="4074160" y="4137660"/>
                  <a:pt x="3957320" y="4041140"/>
                  <a:pt x="3733800" y="3837940"/>
                </a:cubicBezTo>
                <a:cubicBezTo>
                  <a:pt x="3510280" y="3634740"/>
                  <a:pt x="2849880" y="3014980"/>
                  <a:pt x="2849880" y="3014980"/>
                </a:cubicBezTo>
                <a:lnTo>
                  <a:pt x="929640" y="1216660"/>
                </a:lnTo>
                <a:cubicBezTo>
                  <a:pt x="530860" y="833120"/>
                  <a:pt x="370840" y="817880"/>
                  <a:pt x="457200" y="713740"/>
                </a:cubicBezTo>
                <a:cubicBezTo>
                  <a:pt x="543560" y="609600"/>
                  <a:pt x="1447800" y="591820"/>
                  <a:pt x="1447800" y="591820"/>
                </a:cubicBezTo>
                <a:lnTo>
                  <a:pt x="2758440" y="439420"/>
                </a:lnTo>
                <a:cubicBezTo>
                  <a:pt x="3134360" y="393700"/>
                  <a:pt x="3441700" y="287020"/>
                  <a:pt x="3703320" y="317500"/>
                </a:cubicBezTo>
                <a:cubicBezTo>
                  <a:pt x="3964940" y="347980"/>
                  <a:pt x="4155440" y="518160"/>
                  <a:pt x="4328160" y="622300"/>
                </a:cubicBezTo>
                <a:cubicBezTo>
                  <a:pt x="4500880" y="726440"/>
                  <a:pt x="4630420" y="922020"/>
                  <a:pt x="4739640" y="942340"/>
                </a:cubicBezTo>
                <a:cubicBezTo>
                  <a:pt x="4848860" y="962660"/>
                  <a:pt x="5092700" y="889000"/>
                  <a:pt x="4983480" y="744220"/>
                </a:cubicBezTo>
                <a:cubicBezTo>
                  <a:pt x="4874260" y="599440"/>
                  <a:pt x="4549140" y="147320"/>
                  <a:pt x="4084320" y="73660"/>
                </a:cubicBezTo>
                <a:cubicBezTo>
                  <a:pt x="3619500" y="0"/>
                  <a:pt x="2875280" y="210820"/>
                  <a:pt x="2194560" y="302260"/>
                </a:cubicBezTo>
                <a:cubicBezTo>
                  <a:pt x="1513840" y="393700"/>
                  <a:pt x="756920" y="508000"/>
                  <a:pt x="0" y="6223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1275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INICIADOS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852467"/>
            <a:ext cx="1013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ângulo 30"/>
          <p:cNvSpPr/>
          <p:nvPr/>
        </p:nvSpPr>
        <p:spPr>
          <a:xfrm rot="19571161">
            <a:off x="4477978" y="6085125"/>
            <a:ext cx="621977" cy="1478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643397">
            <a:off x="3330133" y="54975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126226">
            <a:off x="4060816" y="385286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38"/>
          <p:cNvSpPr/>
          <p:nvPr/>
        </p:nvSpPr>
        <p:spPr>
          <a:xfrm rot="3486120">
            <a:off x="5834478" y="531112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Forma livre 39"/>
          <p:cNvSpPr/>
          <p:nvPr/>
        </p:nvSpPr>
        <p:spPr>
          <a:xfrm>
            <a:off x="2445658" y="3138483"/>
            <a:ext cx="3938208" cy="3142343"/>
          </a:xfrm>
          <a:custGeom>
            <a:avLst/>
            <a:gdLst>
              <a:gd name="connsiteX0" fmla="*/ 2068285 w 3938208"/>
              <a:gd name="connsiteY0" fmla="*/ 3142343 h 3142343"/>
              <a:gd name="connsiteX1" fmla="*/ 1879599 w 3938208"/>
              <a:gd name="connsiteY1" fmla="*/ 3055257 h 3142343"/>
              <a:gd name="connsiteX2" fmla="*/ 1545771 w 3938208"/>
              <a:gd name="connsiteY2" fmla="*/ 3069771 h 3142343"/>
              <a:gd name="connsiteX3" fmla="*/ 1153885 w 3938208"/>
              <a:gd name="connsiteY3" fmla="*/ 2808514 h 3142343"/>
              <a:gd name="connsiteX4" fmla="*/ 921656 w 3938208"/>
              <a:gd name="connsiteY4" fmla="*/ 2605314 h 3142343"/>
              <a:gd name="connsiteX5" fmla="*/ 573313 w 3938208"/>
              <a:gd name="connsiteY5" fmla="*/ 2532743 h 3142343"/>
              <a:gd name="connsiteX6" fmla="*/ 428171 w 3938208"/>
              <a:gd name="connsiteY6" fmla="*/ 2431143 h 3142343"/>
              <a:gd name="connsiteX7" fmla="*/ 471713 w 3938208"/>
              <a:gd name="connsiteY7" fmla="*/ 2097314 h 3142343"/>
              <a:gd name="connsiteX8" fmla="*/ 108856 w 3938208"/>
              <a:gd name="connsiteY8" fmla="*/ 1690914 h 3142343"/>
              <a:gd name="connsiteX9" fmla="*/ 21771 w 3938208"/>
              <a:gd name="connsiteY9" fmla="*/ 1473200 h 3142343"/>
              <a:gd name="connsiteX10" fmla="*/ 239485 w 3938208"/>
              <a:gd name="connsiteY10" fmla="*/ 1139371 h 3142343"/>
              <a:gd name="connsiteX11" fmla="*/ 239485 w 3938208"/>
              <a:gd name="connsiteY11" fmla="*/ 703943 h 3142343"/>
              <a:gd name="connsiteX12" fmla="*/ 442685 w 3938208"/>
              <a:gd name="connsiteY12" fmla="*/ 442685 h 3142343"/>
              <a:gd name="connsiteX13" fmla="*/ 587828 w 3938208"/>
              <a:gd name="connsiteY13" fmla="*/ 50800 h 3142343"/>
              <a:gd name="connsiteX14" fmla="*/ 1008742 w 3938208"/>
              <a:gd name="connsiteY14" fmla="*/ 137885 h 3142343"/>
              <a:gd name="connsiteX15" fmla="*/ 2300513 w 3938208"/>
              <a:gd name="connsiteY15" fmla="*/ 631371 h 3142343"/>
              <a:gd name="connsiteX16" fmla="*/ 3229428 w 3938208"/>
              <a:gd name="connsiteY16" fmla="*/ 1008743 h 3142343"/>
              <a:gd name="connsiteX17" fmla="*/ 3360056 w 3938208"/>
              <a:gd name="connsiteY17" fmla="*/ 1139371 h 3142343"/>
              <a:gd name="connsiteX18" fmla="*/ 3345542 w 3938208"/>
              <a:gd name="connsiteY18" fmla="*/ 1313543 h 3142343"/>
              <a:gd name="connsiteX19" fmla="*/ 3418113 w 3938208"/>
              <a:gd name="connsiteY19" fmla="*/ 1371600 h 3142343"/>
              <a:gd name="connsiteX20" fmla="*/ 3693885 w 3938208"/>
              <a:gd name="connsiteY20" fmla="*/ 1531257 h 3142343"/>
              <a:gd name="connsiteX21" fmla="*/ 3926113 w 3938208"/>
              <a:gd name="connsiteY21" fmla="*/ 1865085 h 3142343"/>
              <a:gd name="connsiteX22" fmla="*/ 3621313 w 3938208"/>
              <a:gd name="connsiteY22" fmla="*/ 2097314 h 3142343"/>
              <a:gd name="connsiteX23" fmla="*/ 3142342 w 3938208"/>
              <a:gd name="connsiteY23" fmla="*/ 2387600 h 3142343"/>
              <a:gd name="connsiteX24" fmla="*/ 2605313 w 3938208"/>
              <a:gd name="connsiteY24" fmla="*/ 2779485 h 31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8208" h="3142343">
                <a:moveTo>
                  <a:pt x="2068285" y="3142343"/>
                </a:moveTo>
                <a:cubicBezTo>
                  <a:pt x="2017485" y="3104847"/>
                  <a:pt x="1966685" y="3067352"/>
                  <a:pt x="1879599" y="3055257"/>
                </a:cubicBezTo>
                <a:cubicBezTo>
                  <a:pt x="1792513" y="3043162"/>
                  <a:pt x="1666723" y="3110895"/>
                  <a:pt x="1545771" y="3069771"/>
                </a:cubicBezTo>
                <a:cubicBezTo>
                  <a:pt x="1424819" y="3028647"/>
                  <a:pt x="1257904" y="2885923"/>
                  <a:pt x="1153885" y="2808514"/>
                </a:cubicBezTo>
                <a:cubicBezTo>
                  <a:pt x="1049866" y="2731105"/>
                  <a:pt x="1018418" y="2651276"/>
                  <a:pt x="921656" y="2605314"/>
                </a:cubicBezTo>
                <a:cubicBezTo>
                  <a:pt x="824894" y="2559352"/>
                  <a:pt x="655561" y="2561772"/>
                  <a:pt x="573313" y="2532743"/>
                </a:cubicBezTo>
                <a:cubicBezTo>
                  <a:pt x="491066" y="2503715"/>
                  <a:pt x="445104" y="2503714"/>
                  <a:pt x="428171" y="2431143"/>
                </a:cubicBezTo>
                <a:cubicBezTo>
                  <a:pt x="411238" y="2358572"/>
                  <a:pt x="524932" y="2220685"/>
                  <a:pt x="471713" y="2097314"/>
                </a:cubicBezTo>
                <a:cubicBezTo>
                  <a:pt x="418494" y="1973943"/>
                  <a:pt x="183846" y="1794933"/>
                  <a:pt x="108856" y="1690914"/>
                </a:cubicBezTo>
                <a:cubicBezTo>
                  <a:pt x="33866" y="1586895"/>
                  <a:pt x="0" y="1565124"/>
                  <a:pt x="21771" y="1473200"/>
                </a:cubicBezTo>
                <a:cubicBezTo>
                  <a:pt x="43542" y="1381276"/>
                  <a:pt x="203199" y="1267581"/>
                  <a:pt x="239485" y="1139371"/>
                </a:cubicBezTo>
                <a:cubicBezTo>
                  <a:pt x="275771" y="1011162"/>
                  <a:pt x="205618" y="820057"/>
                  <a:pt x="239485" y="703943"/>
                </a:cubicBezTo>
                <a:cubicBezTo>
                  <a:pt x="273352" y="587829"/>
                  <a:pt x="384628" y="551542"/>
                  <a:pt x="442685" y="442685"/>
                </a:cubicBezTo>
                <a:cubicBezTo>
                  <a:pt x="500742" y="333828"/>
                  <a:pt x="493485" y="101600"/>
                  <a:pt x="587828" y="50800"/>
                </a:cubicBezTo>
                <a:cubicBezTo>
                  <a:pt x="682171" y="0"/>
                  <a:pt x="723295" y="41123"/>
                  <a:pt x="1008742" y="137885"/>
                </a:cubicBezTo>
                <a:cubicBezTo>
                  <a:pt x="1294189" y="234647"/>
                  <a:pt x="1930399" y="486228"/>
                  <a:pt x="2300513" y="631371"/>
                </a:cubicBezTo>
                <a:cubicBezTo>
                  <a:pt x="2670627" y="776514"/>
                  <a:pt x="3052838" y="924076"/>
                  <a:pt x="3229428" y="1008743"/>
                </a:cubicBezTo>
                <a:cubicBezTo>
                  <a:pt x="3406018" y="1093410"/>
                  <a:pt x="3340704" y="1088571"/>
                  <a:pt x="3360056" y="1139371"/>
                </a:cubicBezTo>
                <a:cubicBezTo>
                  <a:pt x="3379408" y="1190171"/>
                  <a:pt x="3335866" y="1274838"/>
                  <a:pt x="3345542" y="1313543"/>
                </a:cubicBezTo>
                <a:cubicBezTo>
                  <a:pt x="3355218" y="1352248"/>
                  <a:pt x="3360056" y="1335314"/>
                  <a:pt x="3418113" y="1371600"/>
                </a:cubicBezTo>
                <a:cubicBezTo>
                  <a:pt x="3476170" y="1407886"/>
                  <a:pt x="3609218" y="1449010"/>
                  <a:pt x="3693885" y="1531257"/>
                </a:cubicBezTo>
                <a:cubicBezTo>
                  <a:pt x="3778552" y="1613505"/>
                  <a:pt x="3938208" y="1770742"/>
                  <a:pt x="3926113" y="1865085"/>
                </a:cubicBezTo>
                <a:cubicBezTo>
                  <a:pt x="3914018" y="1959428"/>
                  <a:pt x="3751941" y="2010228"/>
                  <a:pt x="3621313" y="2097314"/>
                </a:cubicBezTo>
                <a:cubicBezTo>
                  <a:pt x="3490685" y="2184400"/>
                  <a:pt x="3311675" y="2273905"/>
                  <a:pt x="3142342" y="2387600"/>
                </a:cubicBezTo>
                <a:cubicBezTo>
                  <a:pt x="2973009" y="2501295"/>
                  <a:pt x="2789161" y="2640390"/>
                  <a:pt x="2605313" y="27794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21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INICIADOS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923905"/>
            <a:ext cx="1013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ângulo 30"/>
          <p:cNvSpPr/>
          <p:nvPr/>
        </p:nvSpPr>
        <p:spPr>
          <a:xfrm rot="19571161">
            <a:off x="4477978" y="6085125"/>
            <a:ext cx="621977" cy="1478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643397">
            <a:off x="3330133" y="54975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126226">
            <a:off x="4060816" y="385286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5253517">
            <a:off x="4723612" y="314707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eta para a direita 36"/>
          <p:cNvSpPr/>
          <p:nvPr/>
        </p:nvSpPr>
        <p:spPr>
          <a:xfrm rot="1891153">
            <a:off x="5972707" y="264410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38"/>
          <p:cNvSpPr/>
          <p:nvPr/>
        </p:nvSpPr>
        <p:spPr>
          <a:xfrm rot="3486120">
            <a:off x="5834478" y="531112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Forma livre 41"/>
          <p:cNvSpPr/>
          <p:nvPr/>
        </p:nvSpPr>
        <p:spPr>
          <a:xfrm>
            <a:off x="2416628" y="2968171"/>
            <a:ext cx="4422019" cy="3360058"/>
          </a:xfrm>
          <a:custGeom>
            <a:avLst/>
            <a:gdLst>
              <a:gd name="connsiteX0" fmla="*/ 2111829 w 4422019"/>
              <a:gd name="connsiteY0" fmla="*/ 3360058 h 3360058"/>
              <a:gd name="connsiteX1" fmla="*/ 1894115 w 4422019"/>
              <a:gd name="connsiteY1" fmla="*/ 3287486 h 3360058"/>
              <a:gd name="connsiteX2" fmla="*/ 1487715 w 4422019"/>
              <a:gd name="connsiteY2" fmla="*/ 3258458 h 3360058"/>
              <a:gd name="connsiteX3" fmla="*/ 1008743 w 4422019"/>
              <a:gd name="connsiteY3" fmla="*/ 2895600 h 3360058"/>
              <a:gd name="connsiteX4" fmla="*/ 747486 w 4422019"/>
              <a:gd name="connsiteY4" fmla="*/ 2764972 h 3360058"/>
              <a:gd name="connsiteX5" fmla="*/ 602343 w 4422019"/>
              <a:gd name="connsiteY5" fmla="*/ 2764972 h 3360058"/>
              <a:gd name="connsiteX6" fmla="*/ 457201 w 4422019"/>
              <a:gd name="connsiteY6" fmla="*/ 2634343 h 3360058"/>
              <a:gd name="connsiteX7" fmla="*/ 500743 w 4422019"/>
              <a:gd name="connsiteY7" fmla="*/ 2286000 h 3360058"/>
              <a:gd name="connsiteX8" fmla="*/ 36286 w 4422019"/>
              <a:gd name="connsiteY8" fmla="*/ 1792515 h 3360058"/>
              <a:gd name="connsiteX9" fmla="*/ 283029 w 4422019"/>
              <a:gd name="connsiteY9" fmla="*/ 1328058 h 3360058"/>
              <a:gd name="connsiteX10" fmla="*/ 254001 w 4422019"/>
              <a:gd name="connsiteY10" fmla="*/ 965200 h 3360058"/>
              <a:gd name="connsiteX11" fmla="*/ 529772 w 4422019"/>
              <a:gd name="connsiteY11" fmla="*/ 573315 h 3360058"/>
              <a:gd name="connsiteX12" fmla="*/ 616858 w 4422019"/>
              <a:gd name="connsiteY12" fmla="*/ 210458 h 3360058"/>
              <a:gd name="connsiteX13" fmla="*/ 907143 w 4422019"/>
              <a:gd name="connsiteY13" fmla="*/ 341086 h 3360058"/>
              <a:gd name="connsiteX14" fmla="*/ 1444172 w 4422019"/>
              <a:gd name="connsiteY14" fmla="*/ 529772 h 3360058"/>
              <a:gd name="connsiteX15" fmla="*/ 2852058 w 4422019"/>
              <a:gd name="connsiteY15" fmla="*/ 1052286 h 3360058"/>
              <a:gd name="connsiteX16" fmla="*/ 3331029 w 4422019"/>
              <a:gd name="connsiteY16" fmla="*/ 1299029 h 3360058"/>
              <a:gd name="connsiteX17" fmla="*/ 3403601 w 4422019"/>
              <a:gd name="connsiteY17" fmla="*/ 1516743 h 3360058"/>
              <a:gd name="connsiteX18" fmla="*/ 3534229 w 4422019"/>
              <a:gd name="connsiteY18" fmla="*/ 1545772 h 3360058"/>
              <a:gd name="connsiteX19" fmla="*/ 3476172 w 4422019"/>
              <a:gd name="connsiteY19" fmla="*/ 1313543 h 3360058"/>
              <a:gd name="connsiteX20" fmla="*/ 3534229 w 4422019"/>
              <a:gd name="connsiteY20" fmla="*/ 1037772 h 3360058"/>
              <a:gd name="connsiteX21" fmla="*/ 3272972 w 4422019"/>
              <a:gd name="connsiteY21" fmla="*/ 732972 h 3360058"/>
              <a:gd name="connsiteX22" fmla="*/ 3069772 w 4422019"/>
              <a:gd name="connsiteY22" fmla="*/ 500743 h 3360058"/>
              <a:gd name="connsiteX23" fmla="*/ 3185886 w 4422019"/>
              <a:gd name="connsiteY23" fmla="*/ 224972 h 3360058"/>
              <a:gd name="connsiteX24" fmla="*/ 3389086 w 4422019"/>
              <a:gd name="connsiteY24" fmla="*/ 36286 h 3360058"/>
              <a:gd name="connsiteX25" fmla="*/ 3766458 w 4422019"/>
              <a:gd name="connsiteY25" fmla="*/ 442686 h 3360058"/>
              <a:gd name="connsiteX26" fmla="*/ 4129315 w 4422019"/>
              <a:gd name="connsiteY26" fmla="*/ 500743 h 3360058"/>
              <a:gd name="connsiteX27" fmla="*/ 4405086 w 4422019"/>
              <a:gd name="connsiteY27" fmla="*/ 762000 h 3360058"/>
              <a:gd name="connsiteX28" fmla="*/ 4230915 w 4422019"/>
              <a:gd name="connsiteY28" fmla="*/ 1095829 h 3360058"/>
              <a:gd name="connsiteX29" fmla="*/ 3810001 w 4422019"/>
              <a:gd name="connsiteY29" fmla="*/ 907143 h 3360058"/>
              <a:gd name="connsiteX30" fmla="*/ 3461658 w 4422019"/>
              <a:gd name="connsiteY30" fmla="*/ 660400 h 3360058"/>
              <a:gd name="connsiteX31" fmla="*/ 3243943 w 4422019"/>
              <a:gd name="connsiteY31" fmla="*/ 529772 h 3360058"/>
              <a:gd name="connsiteX32" fmla="*/ 3374572 w 4422019"/>
              <a:gd name="connsiteY32" fmla="*/ 776515 h 3360058"/>
              <a:gd name="connsiteX33" fmla="*/ 3577772 w 4422019"/>
              <a:gd name="connsiteY33" fmla="*/ 950686 h 3360058"/>
              <a:gd name="connsiteX34" fmla="*/ 3548743 w 4422019"/>
              <a:gd name="connsiteY34" fmla="*/ 1255486 h 3360058"/>
              <a:gd name="connsiteX35" fmla="*/ 3519715 w 4422019"/>
              <a:gd name="connsiteY35" fmla="*/ 1400629 h 3360058"/>
              <a:gd name="connsiteX36" fmla="*/ 3882572 w 4422019"/>
              <a:gd name="connsiteY36" fmla="*/ 1937658 h 3360058"/>
              <a:gd name="connsiteX37" fmla="*/ 3766458 w 4422019"/>
              <a:gd name="connsiteY37" fmla="*/ 2155372 h 3360058"/>
              <a:gd name="connsiteX38" fmla="*/ 3287486 w 4422019"/>
              <a:gd name="connsiteY38" fmla="*/ 2532743 h 3360058"/>
              <a:gd name="connsiteX39" fmla="*/ 2648858 w 4422019"/>
              <a:gd name="connsiteY39" fmla="*/ 3011715 h 336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22019" h="3360058">
                <a:moveTo>
                  <a:pt x="2111829" y="3360058"/>
                </a:moveTo>
                <a:cubicBezTo>
                  <a:pt x="2054981" y="3332238"/>
                  <a:pt x="1998134" y="3304419"/>
                  <a:pt x="1894115" y="3287486"/>
                </a:cubicBezTo>
                <a:cubicBezTo>
                  <a:pt x="1790096" y="3270553"/>
                  <a:pt x="1635277" y="3323772"/>
                  <a:pt x="1487715" y="3258458"/>
                </a:cubicBezTo>
                <a:cubicBezTo>
                  <a:pt x="1340153" y="3193144"/>
                  <a:pt x="1132114" y="2977848"/>
                  <a:pt x="1008743" y="2895600"/>
                </a:cubicBezTo>
                <a:cubicBezTo>
                  <a:pt x="885372" y="2813352"/>
                  <a:pt x="815219" y="2786743"/>
                  <a:pt x="747486" y="2764972"/>
                </a:cubicBezTo>
                <a:cubicBezTo>
                  <a:pt x="679753" y="2743201"/>
                  <a:pt x="650724" y="2786743"/>
                  <a:pt x="602343" y="2764972"/>
                </a:cubicBezTo>
                <a:cubicBezTo>
                  <a:pt x="553962" y="2743201"/>
                  <a:pt x="474134" y="2714172"/>
                  <a:pt x="457201" y="2634343"/>
                </a:cubicBezTo>
                <a:cubicBezTo>
                  <a:pt x="440268" y="2554514"/>
                  <a:pt x="570895" y="2426305"/>
                  <a:pt x="500743" y="2286000"/>
                </a:cubicBezTo>
                <a:cubicBezTo>
                  <a:pt x="430591" y="2145695"/>
                  <a:pt x="72572" y="1952172"/>
                  <a:pt x="36286" y="1792515"/>
                </a:cubicBezTo>
                <a:cubicBezTo>
                  <a:pt x="0" y="1632858"/>
                  <a:pt x="246743" y="1465944"/>
                  <a:pt x="283029" y="1328058"/>
                </a:cubicBezTo>
                <a:cubicBezTo>
                  <a:pt x="319315" y="1190172"/>
                  <a:pt x="212877" y="1090990"/>
                  <a:pt x="254001" y="965200"/>
                </a:cubicBezTo>
                <a:cubicBezTo>
                  <a:pt x="295125" y="839410"/>
                  <a:pt x="469296" y="699105"/>
                  <a:pt x="529772" y="573315"/>
                </a:cubicBezTo>
                <a:cubicBezTo>
                  <a:pt x="590248" y="447525"/>
                  <a:pt x="553963" y="249163"/>
                  <a:pt x="616858" y="210458"/>
                </a:cubicBezTo>
                <a:cubicBezTo>
                  <a:pt x="679753" y="171753"/>
                  <a:pt x="769257" y="287867"/>
                  <a:pt x="907143" y="341086"/>
                </a:cubicBezTo>
                <a:cubicBezTo>
                  <a:pt x="1045029" y="394305"/>
                  <a:pt x="1444172" y="529772"/>
                  <a:pt x="1444172" y="529772"/>
                </a:cubicBezTo>
                <a:cubicBezTo>
                  <a:pt x="1768325" y="648305"/>
                  <a:pt x="2537582" y="924077"/>
                  <a:pt x="2852058" y="1052286"/>
                </a:cubicBezTo>
                <a:cubicBezTo>
                  <a:pt x="3166534" y="1180496"/>
                  <a:pt x="3239105" y="1221620"/>
                  <a:pt x="3331029" y="1299029"/>
                </a:cubicBezTo>
                <a:cubicBezTo>
                  <a:pt x="3422953" y="1376438"/>
                  <a:pt x="3369734" y="1475619"/>
                  <a:pt x="3403601" y="1516743"/>
                </a:cubicBezTo>
                <a:cubicBezTo>
                  <a:pt x="3437468" y="1557867"/>
                  <a:pt x="3522134" y="1579639"/>
                  <a:pt x="3534229" y="1545772"/>
                </a:cubicBezTo>
                <a:cubicBezTo>
                  <a:pt x="3546324" y="1511905"/>
                  <a:pt x="3476172" y="1398210"/>
                  <a:pt x="3476172" y="1313543"/>
                </a:cubicBezTo>
                <a:cubicBezTo>
                  <a:pt x="3476172" y="1228876"/>
                  <a:pt x="3568096" y="1134534"/>
                  <a:pt x="3534229" y="1037772"/>
                </a:cubicBezTo>
                <a:cubicBezTo>
                  <a:pt x="3500362" y="941010"/>
                  <a:pt x="3350382" y="822477"/>
                  <a:pt x="3272972" y="732972"/>
                </a:cubicBezTo>
                <a:cubicBezTo>
                  <a:pt x="3195563" y="643467"/>
                  <a:pt x="3084286" y="585410"/>
                  <a:pt x="3069772" y="500743"/>
                </a:cubicBezTo>
                <a:cubicBezTo>
                  <a:pt x="3055258" y="416076"/>
                  <a:pt x="3132667" y="302381"/>
                  <a:pt x="3185886" y="224972"/>
                </a:cubicBezTo>
                <a:cubicBezTo>
                  <a:pt x="3239105" y="147563"/>
                  <a:pt x="3292324" y="0"/>
                  <a:pt x="3389086" y="36286"/>
                </a:cubicBezTo>
                <a:cubicBezTo>
                  <a:pt x="3485848" y="72572"/>
                  <a:pt x="3643087" y="365277"/>
                  <a:pt x="3766458" y="442686"/>
                </a:cubicBezTo>
                <a:cubicBezTo>
                  <a:pt x="3889829" y="520095"/>
                  <a:pt x="4022877" y="447524"/>
                  <a:pt x="4129315" y="500743"/>
                </a:cubicBezTo>
                <a:cubicBezTo>
                  <a:pt x="4235753" y="553962"/>
                  <a:pt x="4388153" y="662819"/>
                  <a:pt x="4405086" y="762000"/>
                </a:cubicBezTo>
                <a:cubicBezTo>
                  <a:pt x="4422019" y="861181"/>
                  <a:pt x="4330096" y="1071639"/>
                  <a:pt x="4230915" y="1095829"/>
                </a:cubicBezTo>
                <a:cubicBezTo>
                  <a:pt x="4131734" y="1120019"/>
                  <a:pt x="3938210" y="979714"/>
                  <a:pt x="3810001" y="907143"/>
                </a:cubicBezTo>
                <a:cubicBezTo>
                  <a:pt x="3681792" y="834572"/>
                  <a:pt x="3556001" y="723295"/>
                  <a:pt x="3461658" y="660400"/>
                </a:cubicBezTo>
                <a:cubicBezTo>
                  <a:pt x="3367315" y="597505"/>
                  <a:pt x="3258457" y="510420"/>
                  <a:pt x="3243943" y="529772"/>
                </a:cubicBezTo>
                <a:cubicBezTo>
                  <a:pt x="3229429" y="549124"/>
                  <a:pt x="3318934" y="706363"/>
                  <a:pt x="3374572" y="776515"/>
                </a:cubicBezTo>
                <a:cubicBezTo>
                  <a:pt x="3430210" y="846667"/>
                  <a:pt x="3548744" y="870858"/>
                  <a:pt x="3577772" y="950686"/>
                </a:cubicBezTo>
                <a:cubicBezTo>
                  <a:pt x="3606800" y="1030514"/>
                  <a:pt x="3558419" y="1180496"/>
                  <a:pt x="3548743" y="1255486"/>
                </a:cubicBezTo>
                <a:cubicBezTo>
                  <a:pt x="3539067" y="1330476"/>
                  <a:pt x="3464077" y="1286934"/>
                  <a:pt x="3519715" y="1400629"/>
                </a:cubicBezTo>
                <a:cubicBezTo>
                  <a:pt x="3575353" y="1514324"/>
                  <a:pt x="3841448" y="1811868"/>
                  <a:pt x="3882572" y="1937658"/>
                </a:cubicBezTo>
                <a:cubicBezTo>
                  <a:pt x="3923696" y="2063448"/>
                  <a:pt x="3865639" y="2056191"/>
                  <a:pt x="3766458" y="2155372"/>
                </a:cubicBezTo>
                <a:cubicBezTo>
                  <a:pt x="3667277" y="2254553"/>
                  <a:pt x="3473753" y="2390019"/>
                  <a:pt x="3287486" y="2532743"/>
                </a:cubicBezTo>
                <a:cubicBezTo>
                  <a:pt x="3101219" y="2675467"/>
                  <a:pt x="2875038" y="2843591"/>
                  <a:pt x="2648858" y="301171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5196" y="209525"/>
            <a:ext cx="1857388" cy="430887"/>
          </a:xfrm>
        </p:spPr>
        <p:txBody>
          <a:bodyPr/>
          <a:lstStyle/>
          <a:p>
            <a:r>
              <a:rPr lang="pt-PT" spc="-65" dirty="0" smtClean="0"/>
              <a:t>JUVENIS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02" y="638153"/>
            <a:ext cx="10134600" cy="6276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148510" y="0"/>
            <a:ext cx="3544890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800m (1 volta) </a:t>
            </a:r>
            <a:br>
              <a:rPr lang="pt-PT" sz="2400" spc="-65" dirty="0" smtClean="0"/>
            </a:br>
            <a:r>
              <a:rPr lang="pt-PT" sz="2400" spc="-65" dirty="0" smtClean="0"/>
              <a:t>2ª Corrida 800m (1 volta)</a:t>
            </a:r>
            <a:endParaRPr lang="pt-PT" sz="2400" kern="0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8775724" y="209525"/>
            <a:ext cx="1214446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8775724" y="423839"/>
            <a:ext cx="1214446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8847162" y="709591"/>
            <a:ext cx="114300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8847162" y="995343"/>
            <a:ext cx="1143008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8918600" y="1209657"/>
            <a:ext cx="107157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vre 21"/>
          <p:cNvSpPr/>
          <p:nvPr/>
        </p:nvSpPr>
        <p:spPr>
          <a:xfrm>
            <a:off x="1158240" y="1760220"/>
            <a:ext cx="5725160" cy="2245360"/>
          </a:xfrm>
          <a:custGeom>
            <a:avLst/>
            <a:gdLst>
              <a:gd name="connsiteX0" fmla="*/ 3063240 w 5725160"/>
              <a:gd name="connsiteY0" fmla="*/ 312420 h 2245360"/>
              <a:gd name="connsiteX1" fmla="*/ 3017520 w 5725160"/>
              <a:gd name="connsiteY1" fmla="*/ 1104900 h 2245360"/>
              <a:gd name="connsiteX2" fmla="*/ 2941320 w 5725160"/>
              <a:gd name="connsiteY2" fmla="*/ 1714500 h 2245360"/>
              <a:gd name="connsiteX3" fmla="*/ 2377440 w 5725160"/>
              <a:gd name="connsiteY3" fmla="*/ 2019300 h 2245360"/>
              <a:gd name="connsiteX4" fmla="*/ 2590800 w 5725160"/>
              <a:gd name="connsiteY4" fmla="*/ 2202180 h 2245360"/>
              <a:gd name="connsiteX5" fmla="*/ 2956560 w 5725160"/>
              <a:gd name="connsiteY5" fmla="*/ 2171700 h 2245360"/>
              <a:gd name="connsiteX6" fmla="*/ 4282440 w 5725160"/>
              <a:gd name="connsiteY6" fmla="*/ 1760220 h 2245360"/>
              <a:gd name="connsiteX7" fmla="*/ 5425440 w 5725160"/>
              <a:gd name="connsiteY7" fmla="*/ 1394460 h 2245360"/>
              <a:gd name="connsiteX8" fmla="*/ 5684520 w 5725160"/>
              <a:gd name="connsiteY8" fmla="*/ 1165860 h 2245360"/>
              <a:gd name="connsiteX9" fmla="*/ 5181600 w 5725160"/>
              <a:gd name="connsiteY9" fmla="*/ 967740 h 2245360"/>
              <a:gd name="connsiteX10" fmla="*/ 4312920 w 5725160"/>
              <a:gd name="connsiteY10" fmla="*/ 601980 h 2245360"/>
              <a:gd name="connsiteX11" fmla="*/ 3520440 w 5725160"/>
              <a:gd name="connsiteY11" fmla="*/ 266700 h 2245360"/>
              <a:gd name="connsiteX12" fmla="*/ 3032760 w 5725160"/>
              <a:gd name="connsiteY12" fmla="*/ 22860 h 2245360"/>
              <a:gd name="connsiteX13" fmla="*/ 2103120 w 5725160"/>
              <a:gd name="connsiteY13" fmla="*/ 403860 h 2245360"/>
              <a:gd name="connsiteX14" fmla="*/ 0 w 5725160"/>
              <a:gd name="connsiteY14" fmla="*/ 1363980 h 2245360"/>
              <a:gd name="connsiteX15" fmla="*/ 0 w 5725160"/>
              <a:gd name="connsiteY15" fmla="*/ 1363980 h 22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25160" h="2245360">
                <a:moveTo>
                  <a:pt x="3063240" y="312420"/>
                </a:moveTo>
                <a:cubicBezTo>
                  <a:pt x="3050540" y="591820"/>
                  <a:pt x="3037840" y="871220"/>
                  <a:pt x="3017520" y="1104900"/>
                </a:cubicBezTo>
                <a:cubicBezTo>
                  <a:pt x="2997200" y="1338580"/>
                  <a:pt x="3048000" y="1562100"/>
                  <a:pt x="2941320" y="1714500"/>
                </a:cubicBezTo>
                <a:cubicBezTo>
                  <a:pt x="2834640" y="1866900"/>
                  <a:pt x="2435860" y="1938020"/>
                  <a:pt x="2377440" y="2019300"/>
                </a:cubicBezTo>
                <a:cubicBezTo>
                  <a:pt x="2319020" y="2100580"/>
                  <a:pt x="2494280" y="2176780"/>
                  <a:pt x="2590800" y="2202180"/>
                </a:cubicBezTo>
                <a:cubicBezTo>
                  <a:pt x="2687320" y="2227580"/>
                  <a:pt x="2674620" y="2245360"/>
                  <a:pt x="2956560" y="2171700"/>
                </a:cubicBezTo>
                <a:cubicBezTo>
                  <a:pt x="3238500" y="2098040"/>
                  <a:pt x="4282440" y="1760220"/>
                  <a:pt x="4282440" y="1760220"/>
                </a:cubicBezTo>
                <a:cubicBezTo>
                  <a:pt x="4693920" y="1630680"/>
                  <a:pt x="5191760" y="1493520"/>
                  <a:pt x="5425440" y="1394460"/>
                </a:cubicBezTo>
                <a:cubicBezTo>
                  <a:pt x="5659120" y="1295400"/>
                  <a:pt x="5725160" y="1236980"/>
                  <a:pt x="5684520" y="1165860"/>
                </a:cubicBezTo>
                <a:cubicBezTo>
                  <a:pt x="5643880" y="1094740"/>
                  <a:pt x="5181600" y="967740"/>
                  <a:pt x="5181600" y="967740"/>
                </a:cubicBezTo>
                <a:lnTo>
                  <a:pt x="4312920" y="601980"/>
                </a:lnTo>
                <a:cubicBezTo>
                  <a:pt x="4036060" y="485140"/>
                  <a:pt x="3733800" y="363220"/>
                  <a:pt x="3520440" y="266700"/>
                </a:cubicBezTo>
                <a:cubicBezTo>
                  <a:pt x="3307080" y="170180"/>
                  <a:pt x="3268980" y="0"/>
                  <a:pt x="3032760" y="22860"/>
                </a:cubicBezTo>
                <a:cubicBezTo>
                  <a:pt x="2796540" y="45720"/>
                  <a:pt x="2608580" y="180340"/>
                  <a:pt x="2103120" y="403860"/>
                </a:cubicBezTo>
                <a:cubicBezTo>
                  <a:pt x="1597660" y="627380"/>
                  <a:pt x="0" y="1363980"/>
                  <a:pt x="0" y="1363980"/>
                </a:cubicBezTo>
                <a:lnTo>
                  <a:pt x="0" y="136398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4060816" y="1995475"/>
            <a:ext cx="428628" cy="14287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4203692" y="1495409"/>
            <a:ext cx="428628" cy="142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ângulo 24"/>
          <p:cNvSpPr/>
          <p:nvPr/>
        </p:nvSpPr>
        <p:spPr>
          <a:xfrm>
            <a:off x="4846634" y="1423971"/>
            <a:ext cx="785818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26" name="Rectângulo 25"/>
          <p:cNvSpPr/>
          <p:nvPr/>
        </p:nvSpPr>
        <p:spPr>
          <a:xfrm>
            <a:off x="3203560" y="2281227"/>
            <a:ext cx="1000132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27" name="Rectângulo 26"/>
          <p:cNvSpPr/>
          <p:nvPr/>
        </p:nvSpPr>
        <p:spPr>
          <a:xfrm rot="3877336" flipH="1">
            <a:off x="1087941" y="2827995"/>
            <a:ext cx="129687" cy="6004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1463040" y="1645920"/>
            <a:ext cx="5389880" cy="2311400"/>
          </a:xfrm>
          <a:custGeom>
            <a:avLst/>
            <a:gdLst>
              <a:gd name="connsiteX0" fmla="*/ 0 w 5389880"/>
              <a:gd name="connsiteY0" fmla="*/ 1341120 h 2311400"/>
              <a:gd name="connsiteX1" fmla="*/ 899160 w 5389880"/>
              <a:gd name="connsiteY1" fmla="*/ 944880 h 2311400"/>
              <a:gd name="connsiteX2" fmla="*/ 1905000 w 5389880"/>
              <a:gd name="connsiteY2" fmla="*/ 518160 h 2311400"/>
              <a:gd name="connsiteX3" fmla="*/ 2651760 w 5389880"/>
              <a:gd name="connsiteY3" fmla="*/ 198120 h 2311400"/>
              <a:gd name="connsiteX4" fmla="*/ 2819400 w 5389880"/>
              <a:gd name="connsiteY4" fmla="*/ 594360 h 2311400"/>
              <a:gd name="connsiteX5" fmla="*/ 2773680 w 5389880"/>
              <a:gd name="connsiteY5" fmla="*/ 1203960 h 2311400"/>
              <a:gd name="connsiteX6" fmla="*/ 2712720 w 5389880"/>
              <a:gd name="connsiteY6" fmla="*/ 1920240 h 2311400"/>
              <a:gd name="connsiteX7" fmla="*/ 2301240 w 5389880"/>
              <a:gd name="connsiteY7" fmla="*/ 2103120 h 2311400"/>
              <a:gd name="connsiteX8" fmla="*/ 2316480 w 5389880"/>
              <a:gd name="connsiteY8" fmla="*/ 2270760 h 2311400"/>
              <a:gd name="connsiteX9" fmla="*/ 3764280 w 5389880"/>
              <a:gd name="connsiteY9" fmla="*/ 1859280 h 2311400"/>
              <a:gd name="connsiteX10" fmla="*/ 5273040 w 5389880"/>
              <a:gd name="connsiteY10" fmla="*/ 1341120 h 2311400"/>
              <a:gd name="connsiteX11" fmla="*/ 4465320 w 5389880"/>
              <a:gd name="connsiteY11" fmla="*/ 853440 h 2311400"/>
              <a:gd name="connsiteX12" fmla="*/ 3139440 w 5389880"/>
              <a:gd name="connsiteY12" fmla="*/ 243840 h 2311400"/>
              <a:gd name="connsiteX13" fmla="*/ 2956560 w 5389880"/>
              <a:gd name="connsiteY13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9880" h="2311400">
                <a:moveTo>
                  <a:pt x="0" y="1341120"/>
                </a:moveTo>
                <a:lnTo>
                  <a:pt x="899160" y="944880"/>
                </a:lnTo>
                <a:lnTo>
                  <a:pt x="1905000" y="518160"/>
                </a:lnTo>
                <a:cubicBezTo>
                  <a:pt x="2197100" y="393700"/>
                  <a:pt x="2499360" y="185420"/>
                  <a:pt x="2651760" y="198120"/>
                </a:cubicBezTo>
                <a:cubicBezTo>
                  <a:pt x="2804160" y="210820"/>
                  <a:pt x="2799080" y="426720"/>
                  <a:pt x="2819400" y="594360"/>
                </a:cubicBezTo>
                <a:cubicBezTo>
                  <a:pt x="2839720" y="762000"/>
                  <a:pt x="2791460" y="982980"/>
                  <a:pt x="2773680" y="1203960"/>
                </a:cubicBezTo>
                <a:cubicBezTo>
                  <a:pt x="2755900" y="1424940"/>
                  <a:pt x="2791460" y="1770380"/>
                  <a:pt x="2712720" y="1920240"/>
                </a:cubicBezTo>
                <a:cubicBezTo>
                  <a:pt x="2633980" y="2070100"/>
                  <a:pt x="2367280" y="2044700"/>
                  <a:pt x="2301240" y="2103120"/>
                </a:cubicBezTo>
                <a:cubicBezTo>
                  <a:pt x="2235200" y="2161540"/>
                  <a:pt x="2072640" y="2311400"/>
                  <a:pt x="2316480" y="2270760"/>
                </a:cubicBezTo>
                <a:cubicBezTo>
                  <a:pt x="2560320" y="2230120"/>
                  <a:pt x="3271520" y="2014220"/>
                  <a:pt x="3764280" y="1859280"/>
                </a:cubicBezTo>
                <a:cubicBezTo>
                  <a:pt x="4257040" y="1704340"/>
                  <a:pt x="5156200" y="1508760"/>
                  <a:pt x="5273040" y="1341120"/>
                </a:cubicBezTo>
                <a:cubicBezTo>
                  <a:pt x="5389880" y="1173480"/>
                  <a:pt x="4820920" y="1036320"/>
                  <a:pt x="4465320" y="853440"/>
                </a:cubicBezTo>
                <a:cubicBezTo>
                  <a:pt x="4109720" y="670560"/>
                  <a:pt x="3390900" y="386080"/>
                  <a:pt x="3139440" y="243840"/>
                </a:cubicBezTo>
                <a:cubicBezTo>
                  <a:pt x="2887980" y="101600"/>
                  <a:pt x="2922270" y="50800"/>
                  <a:pt x="2956560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a direita 29"/>
          <p:cNvSpPr/>
          <p:nvPr/>
        </p:nvSpPr>
        <p:spPr>
          <a:xfrm rot="5890764">
            <a:off x="3238121" y="2843365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 rot="5400000">
            <a:off x="4099680" y="2528115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20160232">
            <a:off x="2331130" y="2459231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9462458">
            <a:off x="2115908" y="1805746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268096">
            <a:off x="5703890" y="1924037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20519514">
            <a:off x="5183334" y="3635040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ctângulo 35"/>
          <p:cNvSpPr/>
          <p:nvPr/>
        </p:nvSpPr>
        <p:spPr>
          <a:xfrm rot="20305818">
            <a:off x="423481" y="2459618"/>
            <a:ext cx="1416755" cy="3025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P. Transição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296</Words>
  <Application>Microsoft Office PowerPoint</Application>
  <PresentationFormat>Custom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BENJAMINS</vt:lpstr>
      <vt:lpstr>BENJAMINS</vt:lpstr>
      <vt:lpstr>INFANTIS</vt:lpstr>
      <vt:lpstr>INFANTIS</vt:lpstr>
      <vt:lpstr>INICIADOS</vt:lpstr>
      <vt:lpstr>INICIADOS</vt:lpstr>
      <vt:lpstr>INICIADOS</vt:lpstr>
      <vt:lpstr>JUVENIS</vt:lpstr>
      <vt:lpstr>JUVENIS</vt:lpstr>
      <vt:lpstr>+ 16 ANOS</vt:lpstr>
      <vt:lpstr>+ 16 ANOS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PercursosPAbertaDuatloBarreiro2017-V1</dc:title>
  <dc:creator>exeplo guiherme</dc:creator>
  <cp:lastModifiedBy>HUGO ALEXANDRE DE CARVALHO NALHA</cp:lastModifiedBy>
  <cp:revision>171</cp:revision>
  <dcterms:created xsi:type="dcterms:W3CDTF">2018-02-15T23:34:50Z</dcterms:created>
  <dcterms:modified xsi:type="dcterms:W3CDTF">2018-10-18T09:26:54Z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2018-02-15T00:00:00Z</vt:filetime>
  </property>
</Properties>
</file>