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4" r:id="rId4"/>
    <p:sldId id="265" r:id="rId5"/>
    <p:sldId id="267" r:id="rId6"/>
    <p:sldId id="268" r:id="rId7"/>
    <p:sldId id="266" r:id="rId8"/>
    <p:sldId id="269" r:id="rId9"/>
    <p:sldId id="270" r:id="rId10"/>
    <p:sldId id="272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22"/>
          <p:cNvSpPr/>
          <p:nvPr/>
        </p:nvSpPr>
        <p:spPr>
          <a:xfrm rot="6968816">
            <a:off x="7652" y="3708078"/>
            <a:ext cx="324220" cy="2190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2062682" y="3291184"/>
            <a:ext cx="144016" cy="526428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 rot="1306784">
            <a:off x="945442" y="4172661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>
            <a:off x="7164288" y="4355674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 rot="10800000">
            <a:off x="5145017" y="3816133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 16"/>
          <p:cNvSpPr/>
          <p:nvPr/>
        </p:nvSpPr>
        <p:spPr>
          <a:xfrm>
            <a:off x="2121243" y="3216591"/>
            <a:ext cx="770238" cy="717336"/>
          </a:xfrm>
          <a:custGeom>
            <a:avLst/>
            <a:gdLst>
              <a:gd name="connsiteX0" fmla="*/ 770238 w 770238"/>
              <a:gd name="connsiteY0" fmla="*/ 638717 h 717336"/>
              <a:gd name="connsiteX1" fmla="*/ 634314 w 770238"/>
              <a:gd name="connsiteY1" fmla="*/ 646955 h 717336"/>
              <a:gd name="connsiteX2" fmla="*/ 518984 w 770238"/>
              <a:gd name="connsiteY2" fmla="*/ 663431 h 717336"/>
              <a:gd name="connsiteX3" fmla="*/ 473676 w 770238"/>
              <a:gd name="connsiteY3" fmla="*/ 684025 h 717336"/>
              <a:gd name="connsiteX4" fmla="*/ 399535 w 770238"/>
              <a:gd name="connsiteY4" fmla="*/ 684025 h 717336"/>
              <a:gd name="connsiteX5" fmla="*/ 300681 w 770238"/>
              <a:gd name="connsiteY5" fmla="*/ 700501 h 717336"/>
              <a:gd name="connsiteX6" fmla="*/ 238898 w 770238"/>
              <a:gd name="connsiteY6" fmla="*/ 716977 h 717336"/>
              <a:gd name="connsiteX7" fmla="*/ 152400 w 770238"/>
              <a:gd name="connsiteY7" fmla="*/ 684025 h 717336"/>
              <a:gd name="connsiteX8" fmla="*/ 144162 w 770238"/>
              <a:gd name="connsiteY8" fmla="*/ 548101 h 717336"/>
              <a:gd name="connsiteX9" fmla="*/ 127687 w 770238"/>
              <a:gd name="connsiteY9" fmla="*/ 148566 h 717336"/>
              <a:gd name="connsiteX10" fmla="*/ 123568 w 770238"/>
              <a:gd name="connsiteY10" fmla="*/ 49712 h 717336"/>
              <a:gd name="connsiteX11" fmla="*/ 32952 w 770238"/>
              <a:gd name="connsiteY11" fmla="*/ 285 h 717336"/>
              <a:gd name="connsiteX12" fmla="*/ 0 w 770238"/>
              <a:gd name="connsiteY12" fmla="*/ 70306 h 71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238" h="717336">
                <a:moveTo>
                  <a:pt x="770238" y="638717"/>
                </a:moveTo>
                <a:cubicBezTo>
                  <a:pt x="723214" y="640776"/>
                  <a:pt x="676190" y="642836"/>
                  <a:pt x="634314" y="646955"/>
                </a:cubicBezTo>
                <a:cubicBezTo>
                  <a:pt x="592438" y="651074"/>
                  <a:pt x="545757" y="657253"/>
                  <a:pt x="518984" y="663431"/>
                </a:cubicBezTo>
                <a:cubicBezTo>
                  <a:pt x="492211" y="669609"/>
                  <a:pt x="493584" y="680593"/>
                  <a:pt x="473676" y="684025"/>
                </a:cubicBezTo>
                <a:cubicBezTo>
                  <a:pt x="453768" y="687457"/>
                  <a:pt x="428368" y="681279"/>
                  <a:pt x="399535" y="684025"/>
                </a:cubicBezTo>
                <a:cubicBezTo>
                  <a:pt x="370702" y="686771"/>
                  <a:pt x="327454" y="695009"/>
                  <a:pt x="300681" y="700501"/>
                </a:cubicBezTo>
                <a:cubicBezTo>
                  <a:pt x="273908" y="705993"/>
                  <a:pt x="263611" y="719723"/>
                  <a:pt x="238898" y="716977"/>
                </a:cubicBezTo>
                <a:cubicBezTo>
                  <a:pt x="214185" y="714231"/>
                  <a:pt x="168189" y="712171"/>
                  <a:pt x="152400" y="684025"/>
                </a:cubicBezTo>
                <a:cubicBezTo>
                  <a:pt x="136611" y="655879"/>
                  <a:pt x="148281" y="637344"/>
                  <a:pt x="144162" y="548101"/>
                </a:cubicBezTo>
                <a:cubicBezTo>
                  <a:pt x="140043" y="458858"/>
                  <a:pt x="131119" y="231631"/>
                  <a:pt x="127687" y="148566"/>
                </a:cubicBezTo>
                <a:cubicBezTo>
                  <a:pt x="124255" y="65501"/>
                  <a:pt x="139357" y="74425"/>
                  <a:pt x="123568" y="49712"/>
                </a:cubicBezTo>
                <a:cubicBezTo>
                  <a:pt x="107779" y="24999"/>
                  <a:pt x="53547" y="-3147"/>
                  <a:pt x="32952" y="285"/>
                </a:cubicBezTo>
                <a:cubicBezTo>
                  <a:pt x="12357" y="3717"/>
                  <a:pt x="6178" y="37011"/>
                  <a:pt x="0" y="70306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" y="1076304"/>
            <a:ext cx="9104439" cy="57299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2131914" y="371703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1676215" y="355812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18" name="Forma livre 2048"/>
          <p:cNvSpPr>
            <a:spLocks/>
          </p:cNvSpPr>
          <p:nvPr/>
        </p:nvSpPr>
        <p:spPr bwMode="auto">
          <a:xfrm flipH="1">
            <a:off x="2512142" y="2826990"/>
            <a:ext cx="106758" cy="451231"/>
          </a:xfrm>
          <a:custGeom>
            <a:avLst/>
            <a:gdLst>
              <a:gd name="T0" fmla="*/ 0 w 13647"/>
              <a:gd name="T1" fmla="*/ 0 h 1132764"/>
              <a:gd name="T2" fmla="*/ 2147483646 w 13647"/>
              <a:gd name="T3" fmla="*/ 180570 h 1132764"/>
              <a:gd name="T4" fmla="*/ 2147483646 w 13647"/>
              <a:gd name="T5" fmla="*/ 180570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9" name="Forma livre 2048"/>
          <p:cNvSpPr>
            <a:spLocks/>
          </p:cNvSpPr>
          <p:nvPr/>
        </p:nvSpPr>
        <p:spPr bwMode="auto">
          <a:xfrm>
            <a:off x="2732331" y="2888456"/>
            <a:ext cx="45719" cy="528382"/>
          </a:xfrm>
          <a:custGeom>
            <a:avLst/>
            <a:gdLst>
              <a:gd name="T0" fmla="*/ 0 w 13647"/>
              <a:gd name="T1" fmla="*/ 0 h 1132764"/>
              <a:gd name="T2" fmla="*/ 29214204 w 13647"/>
              <a:gd name="T3" fmla="*/ 156403 h 1132764"/>
              <a:gd name="T4" fmla="*/ 29214204 w 13647"/>
              <a:gd name="T5" fmla="*/ 156403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2267744" y="328510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1" name="Forma livre 2048"/>
          <p:cNvSpPr>
            <a:spLocks/>
          </p:cNvSpPr>
          <p:nvPr/>
        </p:nvSpPr>
        <p:spPr bwMode="auto">
          <a:xfrm flipH="1">
            <a:off x="2483767" y="3516660"/>
            <a:ext cx="46037" cy="212660"/>
          </a:xfrm>
          <a:custGeom>
            <a:avLst/>
            <a:gdLst>
              <a:gd name="T0" fmla="*/ 0 w 13647"/>
              <a:gd name="T1" fmla="*/ 0 h 1132764"/>
              <a:gd name="T2" fmla="*/ 1923640 w 13647"/>
              <a:gd name="T3" fmla="*/ 3549 h 1132764"/>
              <a:gd name="T4" fmla="*/ 1923640 w 13647"/>
              <a:gd name="T5" fmla="*/ 3549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2" name="Forma livre 2048"/>
          <p:cNvSpPr>
            <a:spLocks/>
          </p:cNvSpPr>
          <p:nvPr/>
        </p:nvSpPr>
        <p:spPr bwMode="auto">
          <a:xfrm>
            <a:off x="2737981" y="3516660"/>
            <a:ext cx="45719" cy="212660"/>
          </a:xfrm>
          <a:custGeom>
            <a:avLst/>
            <a:gdLst>
              <a:gd name="T0" fmla="*/ 0 w 13647"/>
              <a:gd name="T1" fmla="*/ 0 h 1132764"/>
              <a:gd name="T2" fmla="*/ 1923640 w 13647"/>
              <a:gd name="T3" fmla="*/ 3486 h 1132764"/>
              <a:gd name="T4" fmla="*/ 1923640 w 13647"/>
              <a:gd name="T5" fmla="*/ 3486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4056063" y="293688"/>
            <a:ext cx="374332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b="1" dirty="0" smtClean="0">
                <a:latin typeface="Verdana" panose="020B0604030504040204" pitchFamily="34" charset="0"/>
              </a:rPr>
              <a:t>ÁREA </a:t>
            </a:r>
            <a:r>
              <a:rPr lang="pt-PT" altLang="pt-PT" b="1" dirty="0">
                <a:latin typeface="Verdana" panose="020B0604030504040204" pitchFamily="34" charset="0"/>
              </a:rPr>
              <a:t>CENTRAL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1975727" y="2533526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1339069" y="4130763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779712" y="2885485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 rot="5572209">
            <a:off x="2416640" y="3618822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1" name="Rectangle 29" descr="Large checker board"/>
          <p:cNvSpPr>
            <a:spLocks noChangeArrowheads="1"/>
          </p:cNvSpPr>
          <p:nvPr/>
        </p:nvSpPr>
        <p:spPr bwMode="auto">
          <a:xfrm rot="5400000">
            <a:off x="2173115" y="4171702"/>
            <a:ext cx="305651" cy="116392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358094" y="5022668"/>
            <a:ext cx="17621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desmontagem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86461" y="4703741"/>
            <a:ext cx="1566862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montagem</a:t>
            </a:r>
          </a:p>
        </p:txBody>
      </p:sp>
      <p:cxnSp>
        <p:nvCxnSpPr>
          <p:cNvPr id="34" name="Conexão recta unidireccional 66"/>
          <p:cNvCxnSpPr/>
          <p:nvPr/>
        </p:nvCxnSpPr>
        <p:spPr>
          <a:xfrm flipH="1" flipV="1">
            <a:off x="2483767" y="4434368"/>
            <a:ext cx="407714" cy="5883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63"/>
          <p:cNvCxnSpPr/>
          <p:nvPr/>
        </p:nvCxnSpPr>
        <p:spPr>
          <a:xfrm flipH="1" flipV="1">
            <a:off x="1239571" y="4412831"/>
            <a:ext cx="12498" cy="4678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786461" y="4926126"/>
            <a:ext cx="8826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/>
              <a:t>Inicio BTT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353323" y="5274103"/>
            <a:ext cx="121443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Final 1ª Corrida</a:t>
            </a:r>
          </a:p>
        </p:txBody>
      </p:sp>
      <p:sp>
        <p:nvSpPr>
          <p:cNvPr id="39" name="Rectangle 29" descr="Large checker board"/>
          <p:cNvSpPr>
            <a:spLocks noChangeArrowheads="1"/>
          </p:cNvSpPr>
          <p:nvPr/>
        </p:nvSpPr>
        <p:spPr bwMode="auto">
          <a:xfrm rot="5400000">
            <a:off x="1092995" y="4171702"/>
            <a:ext cx="305651" cy="116392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55576" y="5180594"/>
            <a:ext cx="1380063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da 2ª </a:t>
            </a:r>
            <a:r>
              <a:rPr lang="pt-PT" altLang="pt-PT" sz="1100" dirty="0"/>
              <a:t>Corrida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339752" y="5517232"/>
            <a:ext cx="8826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</a:t>
            </a:r>
            <a:r>
              <a:rPr lang="pt-PT" altLang="pt-PT" sz="1100" dirty="0"/>
              <a:t>BTT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6479151" y="4573099"/>
            <a:ext cx="1730313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ESTACIONAMENTO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260350" y="77723"/>
            <a:ext cx="3159522" cy="830997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IV </a:t>
            </a:r>
            <a:r>
              <a:rPr lang="pt-PT" sz="1600" b="1" dirty="0" smtClean="0">
                <a:latin typeface="+mj-lt"/>
              </a:rPr>
              <a:t>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Maio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2018</a:t>
            </a:r>
            <a:endParaRPr lang="pt-PT" sz="1600" b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14:00h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29931" y="1052736"/>
            <a:ext cx="3778573" cy="1341906"/>
          </a:xfrm>
          <a:prstGeom prst="rect">
            <a:avLst/>
          </a:prstGeom>
          <a:solidFill>
            <a:srgbClr val="CCFFCC">
              <a:alpha val="7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pt-PT" sz="1400" b="1" dirty="0">
                <a:latin typeface="+mn-lt"/>
              </a:rPr>
              <a:t>BENJ</a:t>
            </a:r>
            <a:r>
              <a:rPr lang="pt-PT" sz="1400" dirty="0">
                <a:latin typeface="+mn-lt"/>
              </a:rPr>
              <a:t> (</a:t>
            </a:r>
            <a:r>
              <a:rPr lang="pt-PT" sz="1400" dirty="0" err="1">
                <a:latin typeface="+mn-lt"/>
              </a:rPr>
              <a:t>Nasc</a:t>
            </a:r>
            <a:r>
              <a:rPr lang="pt-PT" sz="1400" dirty="0">
                <a:latin typeface="+mn-lt"/>
              </a:rPr>
              <a:t>. </a:t>
            </a:r>
            <a:r>
              <a:rPr lang="pt-PT" sz="1400" dirty="0" smtClean="0">
                <a:latin typeface="+mn-lt"/>
              </a:rPr>
              <a:t>2009 </a:t>
            </a:r>
            <a:r>
              <a:rPr lang="pt-PT" sz="1400" dirty="0" smtClean="0">
                <a:latin typeface="+mn-lt"/>
              </a:rPr>
              <a:t>a </a:t>
            </a:r>
            <a:r>
              <a:rPr lang="pt-PT" sz="1400" dirty="0" smtClean="0">
                <a:latin typeface="+mn-lt"/>
              </a:rPr>
              <a:t>2011) </a:t>
            </a:r>
            <a:r>
              <a:rPr lang="pt-PT" sz="1400" dirty="0">
                <a:latin typeface="+mn-lt"/>
              </a:rPr>
              <a:t>- 250/900/ 250</a:t>
            </a:r>
          </a:p>
          <a:p>
            <a:pPr>
              <a:buFontTx/>
              <a:buNone/>
              <a:defRPr/>
            </a:pPr>
            <a:r>
              <a:rPr lang="pt-PT" sz="1400" b="1" dirty="0">
                <a:latin typeface="+mn-lt"/>
              </a:rPr>
              <a:t>INF</a:t>
            </a:r>
            <a:r>
              <a:rPr lang="pt-PT" sz="1400" dirty="0">
                <a:latin typeface="+mn-lt"/>
              </a:rPr>
              <a:t> (Nascidos em </a:t>
            </a:r>
            <a:r>
              <a:rPr lang="pt-PT" sz="1400" dirty="0" smtClean="0">
                <a:latin typeface="+mn-lt"/>
              </a:rPr>
              <a:t>2007 </a:t>
            </a:r>
            <a:r>
              <a:rPr lang="pt-PT" sz="1400" dirty="0">
                <a:latin typeface="+mn-lt"/>
              </a:rPr>
              <a:t>e </a:t>
            </a:r>
            <a:r>
              <a:rPr lang="pt-PT" sz="1400" dirty="0" smtClean="0">
                <a:latin typeface="+mn-lt"/>
              </a:rPr>
              <a:t>2008) </a:t>
            </a:r>
            <a:r>
              <a:rPr lang="pt-PT" sz="1400" dirty="0">
                <a:latin typeface="+mn-lt"/>
              </a:rPr>
              <a:t>- 400/ </a:t>
            </a:r>
            <a:r>
              <a:rPr lang="pt-PT" sz="1400" dirty="0" smtClean="0">
                <a:latin typeface="+mn-lt"/>
              </a:rPr>
              <a:t>2150</a:t>
            </a:r>
            <a:r>
              <a:rPr lang="pt-PT" sz="1400" dirty="0">
                <a:latin typeface="+mn-lt"/>
              </a:rPr>
              <a:t>/ 400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INIC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</a:t>
            </a:r>
            <a:r>
              <a:rPr lang="pt-PT" sz="1400" dirty="0" smtClean="0">
                <a:latin typeface="+mn-lt"/>
              </a:rPr>
              <a:t>2005 </a:t>
            </a:r>
            <a:r>
              <a:rPr lang="pt-PT" sz="1400" dirty="0" smtClean="0">
                <a:latin typeface="+mn-lt"/>
              </a:rPr>
              <a:t>e </a:t>
            </a:r>
            <a:r>
              <a:rPr lang="pt-PT" sz="1400" dirty="0" smtClean="0">
                <a:latin typeface="+mn-lt"/>
              </a:rPr>
              <a:t>2006) </a:t>
            </a:r>
            <a:r>
              <a:rPr lang="pt-PT" sz="1400" dirty="0" smtClean="0">
                <a:latin typeface="+mn-lt"/>
              </a:rPr>
              <a:t>- 400/ 3100/ 670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JUV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</a:t>
            </a:r>
            <a:r>
              <a:rPr lang="pt-PT" sz="1400" dirty="0" smtClean="0">
                <a:latin typeface="+mn-lt"/>
              </a:rPr>
              <a:t>2003 </a:t>
            </a:r>
            <a:r>
              <a:rPr lang="pt-PT" sz="1400" dirty="0" smtClean="0">
                <a:latin typeface="+mn-lt"/>
              </a:rPr>
              <a:t>e </a:t>
            </a:r>
            <a:r>
              <a:rPr lang="pt-PT" sz="1400" dirty="0" smtClean="0">
                <a:latin typeface="+mn-lt"/>
              </a:rPr>
              <a:t>2004) </a:t>
            </a:r>
            <a:r>
              <a:rPr lang="pt-PT" sz="1400" dirty="0" smtClean="0">
                <a:latin typeface="+mn-lt"/>
              </a:rPr>
              <a:t>- 790/ 5660/ 990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Tudo 1 volta</a:t>
            </a:r>
          </a:p>
        </p:txBody>
      </p:sp>
    </p:spTree>
    <p:extLst>
      <p:ext uri="{BB962C8B-B14F-4D97-AF65-F5344CB8AC3E}">
        <p14:creationId xmlns:p14="http://schemas.microsoft.com/office/powerpoint/2010/main" val="32435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8" y="194119"/>
            <a:ext cx="4155686" cy="830997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Pormenor na pista de cross na volta 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juvenis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690526" y="522304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-22766" y="5490714"/>
            <a:ext cx="4138613" cy="1341906"/>
          </a:xfrm>
          <a:prstGeom prst="rect">
            <a:avLst/>
          </a:prstGeom>
          <a:solidFill>
            <a:srgbClr val="CCFFCC">
              <a:alpha val="7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pt-PT" sz="1400" b="1" dirty="0">
                <a:solidFill>
                  <a:schemeClr val="tx2"/>
                </a:solidFill>
                <a:latin typeface="+mj-lt"/>
              </a:rPr>
              <a:t>BENJ</a:t>
            </a:r>
            <a:r>
              <a:rPr lang="pt-PT" sz="1400" dirty="0">
                <a:latin typeface="+mj-lt"/>
              </a:rPr>
              <a:t> (</a:t>
            </a:r>
            <a:r>
              <a:rPr lang="pt-PT" sz="1400" dirty="0" err="1">
                <a:latin typeface="+mj-lt"/>
              </a:rPr>
              <a:t>Nasc</a:t>
            </a:r>
            <a:r>
              <a:rPr lang="pt-PT" sz="1400" dirty="0">
                <a:latin typeface="+mj-lt"/>
              </a:rPr>
              <a:t>. 2008 e 2010) - 250/900/ 250</a:t>
            </a:r>
          </a:p>
          <a:p>
            <a:pPr>
              <a:buFontTx/>
              <a:buNone/>
              <a:defRPr/>
            </a:pPr>
            <a:r>
              <a:rPr lang="pt-PT" sz="1400" b="1" dirty="0">
                <a:solidFill>
                  <a:schemeClr val="tx2"/>
                </a:solidFill>
                <a:latin typeface="+mj-lt"/>
              </a:rPr>
              <a:t>INF</a:t>
            </a:r>
            <a:r>
              <a:rPr lang="pt-PT" sz="1400" dirty="0">
                <a:latin typeface="+mj-lt"/>
              </a:rPr>
              <a:t> (Nascidos em 2006 e 2007) - 400/ 1950/ 400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INIC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2004 e 2005) - 400/ 3100/ 670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JUV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2002 e 2003) - 790/ 5660/ 990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Tudo 1 volta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450397" y="1531226"/>
            <a:ext cx="3084572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84572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87271" y="4223483"/>
                  <a:pt x="2744341" y="4186993"/>
                </a:cubicBezTo>
                <a:cubicBezTo>
                  <a:pt x="2701411" y="4150503"/>
                  <a:pt x="2669214" y="4060350"/>
                  <a:pt x="2615552" y="4045325"/>
                </a:cubicBezTo>
                <a:cubicBezTo>
                  <a:pt x="2561890" y="4030300"/>
                  <a:pt x="2491056" y="4075376"/>
                  <a:pt x="2422369" y="4096841"/>
                </a:cubicBezTo>
                <a:cubicBezTo>
                  <a:pt x="2353682" y="4118306"/>
                  <a:pt x="2257090" y="4159089"/>
                  <a:pt x="2203428" y="4174114"/>
                </a:cubicBezTo>
                <a:cubicBezTo>
                  <a:pt x="2149766" y="4189139"/>
                  <a:pt x="2132594" y="4174114"/>
                  <a:pt x="2100397" y="4186993"/>
                </a:cubicBezTo>
                <a:cubicBezTo>
                  <a:pt x="2068200" y="4199872"/>
                  <a:pt x="2048882" y="4229922"/>
                  <a:pt x="2010245" y="4251387"/>
                </a:cubicBezTo>
                <a:cubicBezTo>
                  <a:pt x="1971608" y="4272852"/>
                  <a:pt x="1922240" y="4296463"/>
                  <a:pt x="1868578" y="4315781"/>
                </a:cubicBezTo>
                <a:cubicBezTo>
                  <a:pt x="1814916" y="4335099"/>
                  <a:pt x="1731204" y="4360857"/>
                  <a:pt x="1688274" y="4367296"/>
                </a:cubicBezTo>
                <a:cubicBezTo>
                  <a:pt x="1645344" y="4373736"/>
                  <a:pt x="1621733" y="4393055"/>
                  <a:pt x="1611000" y="4354418"/>
                </a:cubicBezTo>
                <a:cubicBezTo>
                  <a:pt x="1600268" y="4315782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394206" y="3890779"/>
                  <a:pt x="1366302" y="3865021"/>
                </a:cubicBezTo>
                <a:cubicBezTo>
                  <a:pt x="1338398" y="3839263"/>
                  <a:pt x="1319079" y="3802773"/>
                  <a:pt x="1301907" y="3761990"/>
                </a:cubicBezTo>
                <a:cubicBezTo>
                  <a:pt x="1284735" y="3721207"/>
                  <a:pt x="1269710" y="3665398"/>
                  <a:pt x="1263271" y="3620322"/>
                </a:cubicBezTo>
                <a:cubicBezTo>
                  <a:pt x="1256832" y="3575246"/>
                  <a:pt x="1239660" y="3523731"/>
                  <a:pt x="1263271" y="3491534"/>
                </a:cubicBezTo>
                <a:cubicBezTo>
                  <a:pt x="1286882" y="3459337"/>
                  <a:pt x="1344837" y="3461483"/>
                  <a:pt x="1404938" y="3427139"/>
                </a:cubicBezTo>
                <a:cubicBezTo>
                  <a:pt x="1465039" y="3392795"/>
                  <a:pt x="1561631" y="3315523"/>
                  <a:pt x="1623879" y="3285472"/>
                </a:cubicBezTo>
                <a:cubicBezTo>
                  <a:pt x="1686127" y="3255421"/>
                  <a:pt x="1690420" y="3259714"/>
                  <a:pt x="1778426" y="3246835"/>
                </a:cubicBezTo>
                <a:cubicBezTo>
                  <a:pt x="1866432" y="3233956"/>
                  <a:pt x="2151913" y="3208198"/>
                  <a:pt x="2151913" y="3208198"/>
                </a:cubicBezTo>
                <a:lnTo>
                  <a:pt x="2151913" y="3208198"/>
                </a:lnTo>
                <a:cubicBezTo>
                  <a:pt x="2175524" y="3208198"/>
                  <a:pt x="2252797" y="3223223"/>
                  <a:pt x="2293580" y="3208198"/>
                </a:cubicBezTo>
                <a:cubicBezTo>
                  <a:pt x="2334363" y="3193173"/>
                  <a:pt x="2373000" y="3158829"/>
                  <a:pt x="2396611" y="3118046"/>
                </a:cubicBezTo>
                <a:cubicBezTo>
                  <a:pt x="2420222" y="3077263"/>
                  <a:pt x="2433102" y="3006429"/>
                  <a:pt x="2435248" y="2963500"/>
                </a:cubicBezTo>
                <a:cubicBezTo>
                  <a:pt x="2437394" y="2920571"/>
                  <a:pt x="2426662" y="2896959"/>
                  <a:pt x="2409490" y="2860469"/>
                </a:cubicBezTo>
                <a:cubicBezTo>
                  <a:pt x="2392318" y="2823979"/>
                  <a:pt x="2355828" y="2776756"/>
                  <a:pt x="2332217" y="2744559"/>
                </a:cubicBezTo>
                <a:cubicBezTo>
                  <a:pt x="2308606" y="2712362"/>
                  <a:pt x="2302167" y="2680165"/>
                  <a:pt x="2267823" y="2667286"/>
                </a:cubicBezTo>
                <a:cubicBezTo>
                  <a:pt x="2233479" y="2654407"/>
                  <a:pt x="2179817" y="2660846"/>
                  <a:pt x="2126155" y="26672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20250172">
            <a:off x="5299288" y="544664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66" y="1412776"/>
            <a:ext cx="9175997" cy="5418442"/>
          </a:xfrm>
          <a:prstGeom prst="rect">
            <a:avLst/>
          </a:prstGeom>
        </p:spPr>
      </p:pic>
      <p:sp>
        <p:nvSpPr>
          <p:cNvPr id="12" name="AutoShape 56"/>
          <p:cNvSpPr>
            <a:spLocks noChangeArrowheads="1"/>
          </p:cNvSpPr>
          <p:nvPr/>
        </p:nvSpPr>
        <p:spPr bwMode="auto">
          <a:xfrm rot="9721871">
            <a:off x="1486852" y="5506347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3" name="AutoShape 56"/>
          <p:cNvSpPr>
            <a:spLocks noChangeArrowheads="1"/>
          </p:cNvSpPr>
          <p:nvPr/>
        </p:nvSpPr>
        <p:spPr bwMode="auto">
          <a:xfrm>
            <a:off x="4353300" y="414908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7" name="Forma livre 16"/>
          <p:cNvSpPr/>
          <p:nvPr/>
        </p:nvSpPr>
        <p:spPr>
          <a:xfrm rot="4793665">
            <a:off x="1098322" y="3267174"/>
            <a:ext cx="464012" cy="1339403"/>
          </a:xfrm>
          <a:custGeom>
            <a:avLst/>
            <a:gdLst>
              <a:gd name="connsiteX0" fmla="*/ 464012 w 464012"/>
              <a:gd name="connsiteY0" fmla="*/ 1339403 h 1339403"/>
              <a:gd name="connsiteX1" fmla="*/ 335223 w 464012"/>
              <a:gd name="connsiteY1" fmla="*/ 1236372 h 1339403"/>
              <a:gd name="connsiteX2" fmla="*/ 193556 w 464012"/>
              <a:gd name="connsiteY2" fmla="*/ 1017431 h 1339403"/>
              <a:gd name="connsiteX3" fmla="*/ 90525 w 464012"/>
              <a:gd name="connsiteY3" fmla="*/ 837127 h 1339403"/>
              <a:gd name="connsiteX4" fmla="*/ 26130 w 464012"/>
              <a:gd name="connsiteY4" fmla="*/ 579549 h 1339403"/>
              <a:gd name="connsiteX5" fmla="*/ 372 w 464012"/>
              <a:gd name="connsiteY5" fmla="*/ 270457 h 1339403"/>
              <a:gd name="connsiteX6" fmla="*/ 13251 w 464012"/>
              <a:gd name="connsiteY6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012" h="1339403">
                <a:moveTo>
                  <a:pt x="464012" y="1339403"/>
                </a:moveTo>
                <a:cubicBezTo>
                  <a:pt x="422155" y="1314718"/>
                  <a:pt x="380299" y="1290034"/>
                  <a:pt x="335223" y="1236372"/>
                </a:cubicBezTo>
                <a:cubicBezTo>
                  <a:pt x="290147" y="1182710"/>
                  <a:pt x="234339" y="1083972"/>
                  <a:pt x="193556" y="1017431"/>
                </a:cubicBezTo>
                <a:cubicBezTo>
                  <a:pt x="152773" y="950890"/>
                  <a:pt x="118429" y="910107"/>
                  <a:pt x="90525" y="837127"/>
                </a:cubicBezTo>
                <a:cubicBezTo>
                  <a:pt x="62621" y="764147"/>
                  <a:pt x="41155" y="673994"/>
                  <a:pt x="26130" y="579549"/>
                </a:cubicBezTo>
                <a:cubicBezTo>
                  <a:pt x="11105" y="485104"/>
                  <a:pt x="2518" y="367048"/>
                  <a:pt x="372" y="270457"/>
                </a:cubicBezTo>
                <a:cubicBezTo>
                  <a:pt x="-1774" y="173866"/>
                  <a:pt x="5738" y="86933"/>
                  <a:pt x="1325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613547" y="3726858"/>
            <a:ext cx="1302270" cy="26161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Para final do BTT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 rot="9721871">
            <a:off x="1163851" y="379328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39606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8452"/>
            <a:ext cx="9144001" cy="5399548"/>
          </a:xfrm>
          <a:prstGeom prst="rect">
            <a:avLst/>
          </a:prstGeom>
        </p:spPr>
      </p:pic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4000190" y="4212114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5510380" y="281133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1475656" y="5658255"/>
            <a:ext cx="3312368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1100" b="1" i="1" dirty="0">
              <a:latin typeface="Verdana" panose="020B0604030504040204" pitchFamily="34" charset="0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6017761" y="3026535"/>
            <a:ext cx="3038878" cy="1212145"/>
          </a:xfrm>
          <a:custGeom>
            <a:avLst/>
            <a:gdLst>
              <a:gd name="connsiteX0" fmla="*/ 16279 w 3004177"/>
              <a:gd name="connsiteY0" fmla="*/ 0 h 1186765"/>
              <a:gd name="connsiteX1" fmla="*/ 16279 w 3004177"/>
              <a:gd name="connsiteY1" fmla="*/ 154547 h 1186765"/>
              <a:gd name="connsiteX2" fmla="*/ 3400 w 3004177"/>
              <a:gd name="connsiteY2" fmla="*/ 321972 h 1186765"/>
              <a:gd name="connsiteX3" fmla="*/ 3400 w 3004177"/>
              <a:gd name="connsiteY3" fmla="*/ 476519 h 1186765"/>
              <a:gd name="connsiteX4" fmla="*/ 42036 w 3004177"/>
              <a:gd name="connsiteY4" fmla="*/ 811369 h 1186765"/>
              <a:gd name="connsiteX5" fmla="*/ 42036 w 3004177"/>
              <a:gd name="connsiteY5" fmla="*/ 978795 h 1186765"/>
              <a:gd name="connsiteX6" fmla="*/ 106431 w 3004177"/>
              <a:gd name="connsiteY6" fmla="*/ 1030310 h 1186765"/>
              <a:gd name="connsiteX7" fmla="*/ 273856 w 3004177"/>
              <a:gd name="connsiteY7" fmla="*/ 1081826 h 1186765"/>
              <a:gd name="connsiteX8" fmla="*/ 737495 w 3004177"/>
              <a:gd name="connsiteY8" fmla="*/ 1107583 h 1186765"/>
              <a:gd name="connsiteX9" fmla="*/ 1110983 w 3004177"/>
              <a:gd name="connsiteY9" fmla="*/ 1107583 h 1186765"/>
              <a:gd name="connsiteX10" fmla="*/ 1394318 w 3004177"/>
              <a:gd name="connsiteY10" fmla="*/ 1133341 h 1186765"/>
              <a:gd name="connsiteX11" fmla="*/ 1651895 w 3004177"/>
              <a:gd name="connsiteY11" fmla="*/ 1133341 h 1186765"/>
              <a:gd name="connsiteX12" fmla="*/ 1845079 w 3004177"/>
              <a:gd name="connsiteY12" fmla="*/ 1133341 h 1186765"/>
              <a:gd name="connsiteX13" fmla="*/ 2025383 w 3004177"/>
              <a:gd name="connsiteY13" fmla="*/ 1159099 h 1186765"/>
              <a:gd name="connsiteX14" fmla="*/ 2244324 w 3004177"/>
              <a:gd name="connsiteY14" fmla="*/ 1184857 h 1186765"/>
              <a:gd name="connsiteX15" fmla="*/ 2450386 w 3004177"/>
              <a:gd name="connsiteY15" fmla="*/ 1184857 h 1186765"/>
              <a:gd name="connsiteX16" fmla="*/ 2733721 w 3004177"/>
              <a:gd name="connsiteY16" fmla="*/ 1184857 h 1186765"/>
              <a:gd name="connsiteX17" fmla="*/ 2901146 w 3004177"/>
              <a:gd name="connsiteY17" fmla="*/ 1184857 h 1186765"/>
              <a:gd name="connsiteX18" fmla="*/ 3004177 w 3004177"/>
              <a:gd name="connsiteY18" fmla="*/ 1184857 h 1186765"/>
              <a:gd name="connsiteX0" fmla="*/ 16279 w 3021444"/>
              <a:gd name="connsiteY0" fmla="*/ 0 h 1186765"/>
              <a:gd name="connsiteX1" fmla="*/ 16279 w 3021444"/>
              <a:gd name="connsiteY1" fmla="*/ 154547 h 1186765"/>
              <a:gd name="connsiteX2" fmla="*/ 3400 w 3021444"/>
              <a:gd name="connsiteY2" fmla="*/ 321972 h 1186765"/>
              <a:gd name="connsiteX3" fmla="*/ 3400 w 3021444"/>
              <a:gd name="connsiteY3" fmla="*/ 476519 h 1186765"/>
              <a:gd name="connsiteX4" fmla="*/ 42036 w 3021444"/>
              <a:gd name="connsiteY4" fmla="*/ 811369 h 1186765"/>
              <a:gd name="connsiteX5" fmla="*/ 42036 w 3021444"/>
              <a:gd name="connsiteY5" fmla="*/ 978795 h 1186765"/>
              <a:gd name="connsiteX6" fmla="*/ 106431 w 3021444"/>
              <a:gd name="connsiteY6" fmla="*/ 1030310 h 1186765"/>
              <a:gd name="connsiteX7" fmla="*/ 273856 w 3021444"/>
              <a:gd name="connsiteY7" fmla="*/ 1081826 h 1186765"/>
              <a:gd name="connsiteX8" fmla="*/ 737495 w 3021444"/>
              <a:gd name="connsiteY8" fmla="*/ 1107583 h 1186765"/>
              <a:gd name="connsiteX9" fmla="*/ 1110983 w 3021444"/>
              <a:gd name="connsiteY9" fmla="*/ 1107583 h 1186765"/>
              <a:gd name="connsiteX10" fmla="*/ 1394318 w 3021444"/>
              <a:gd name="connsiteY10" fmla="*/ 1133341 h 1186765"/>
              <a:gd name="connsiteX11" fmla="*/ 1651895 w 3021444"/>
              <a:gd name="connsiteY11" fmla="*/ 1133341 h 1186765"/>
              <a:gd name="connsiteX12" fmla="*/ 1845079 w 3021444"/>
              <a:gd name="connsiteY12" fmla="*/ 1133341 h 1186765"/>
              <a:gd name="connsiteX13" fmla="*/ 2025383 w 3021444"/>
              <a:gd name="connsiteY13" fmla="*/ 1159099 h 1186765"/>
              <a:gd name="connsiteX14" fmla="*/ 2244324 w 3021444"/>
              <a:gd name="connsiteY14" fmla="*/ 1184857 h 1186765"/>
              <a:gd name="connsiteX15" fmla="*/ 2450386 w 3021444"/>
              <a:gd name="connsiteY15" fmla="*/ 1184857 h 1186765"/>
              <a:gd name="connsiteX16" fmla="*/ 2733721 w 3021444"/>
              <a:gd name="connsiteY16" fmla="*/ 1184857 h 1186765"/>
              <a:gd name="connsiteX17" fmla="*/ 2901146 w 3021444"/>
              <a:gd name="connsiteY17" fmla="*/ 1184857 h 1186765"/>
              <a:gd name="connsiteX18" fmla="*/ 3004177 w 3021444"/>
              <a:gd name="connsiteY18" fmla="*/ 1184857 h 1186765"/>
              <a:gd name="connsiteX19" fmla="*/ 3021444 w 3021444"/>
              <a:gd name="connsiteY19" fmla="*/ 1182613 h 1186765"/>
              <a:gd name="connsiteX0" fmla="*/ 16279 w 3021480"/>
              <a:gd name="connsiteY0" fmla="*/ 0 h 1186765"/>
              <a:gd name="connsiteX1" fmla="*/ 16279 w 3021480"/>
              <a:gd name="connsiteY1" fmla="*/ 154547 h 1186765"/>
              <a:gd name="connsiteX2" fmla="*/ 3400 w 3021480"/>
              <a:gd name="connsiteY2" fmla="*/ 321972 h 1186765"/>
              <a:gd name="connsiteX3" fmla="*/ 3400 w 3021480"/>
              <a:gd name="connsiteY3" fmla="*/ 476519 h 1186765"/>
              <a:gd name="connsiteX4" fmla="*/ 42036 w 3021480"/>
              <a:gd name="connsiteY4" fmla="*/ 811369 h 1186765"/>
              <a:gd name="connsiteX5" fmla="*/ 42036 w 3021480"/>
              <a:gd name="connsiteY5" fmla="*/ 978795 h 1186765"/>
              <a:gd name="connsiteX6" fmla="*/ 106431 w 3021480"/>
              <a:gd name="connsiteY6" fmla="*/ 1030310 h 1186765"/>
              <a:gd name="connsiteX7" fmla="*/ 273856 w 3021480"/>
              <a:gd name="connsiteY7" fmla="*/ 1081826 h 1186765"/>
              <a:gd name="connsiteX8" fmla="*/ 737495 w 3021480"/>
              <a:gd name="connsiteY8" fmla="*/ 1107583 h 1186765"/>
              <a:gd name="connsiteX9" fmla="*/ 1110983 w 3021480"/>
              <a:gd name="connsiteY9" fmla="*/ 1107583 h 1186765"/>
              <a:gd name="connsiteX10" fmla="*/ 1394318 w 3021480"/>
              <a:gd name="connsiteY10" fmla="*/ 1133341 h 1186765"/>
              <a:gd name="connsiteX11" fmla="*/ 1651895 w 3021480"/>
              <a:gd name="connsiteY11" fmla="*/ 1133341 h 1186765"/>
              <a:gd name="connsiteX12" fmla="*/ 1845079 w 3021480"/>
              <a:gd name="connsiteY12" fmla="*/ 1133341 h 1186765"/>
              <a:gd name="connsiteX13" fmla="*/ 2025383 w 3021480"/>
              <a:gd name="connsiteY13" fmla="*/ 1159099 h 1186765"/>
              <a:gd name="connsiteX14" fmla="*/ 2244324 w 3021480"/>
              <a:gd name="connsiteY14" fmla="*/ 1184857 h 1186765"/>
              <a:gd name="connsiteX15" fmla="*/ 2450386 w 3021480"/>
              <a:gd name="connsiteY15" fmla="*/ 1184857 h 1186765"/>
              <a:gd name="connsiteX16" fmla="*/ 2733721 w 3021480"/>
              <a:gd name="connsiteY16" fmla="*/ 1184857 h 1186765"/>
              <a:gd name="connsiteX17" fmla="*/ 2901146 w 3021480"/>
              <a:gd name="connsiteY17" fmla="*/ 1184857 h 1186765"/>
              <a:gd name="connsiteX18" fmla="*/ 3004177 w 3021480"/>
              <a:gd name="connsiteY18" fmla="*/ 1184857 h 1186765"/>
              <a:gd name="connsiteX19" fmla="*/ 3021444 w 3021480"/>
              <a:gd name="connsiteY19" fmla="*/ 1182613 h 1186765"/>
              <a:gd name="connsiteX20" fmla="*/ 3008627 w 3021480"/>
              <a:gd name="connsiteY20" fmla="*/ 1170546 h 1186765"/>
              <a:gd name="connsiteX0" fmla="*/ 16279 w 3021480"/>
              <a:gd name="connsiteY0" fmla="*/ 0 h 1186765"/>
              <a:gd name="connsiteX1" fmla="*/ 16279 w 3021480"/>
              <a:gd name="connsiteY1" fmla="*/ 154547 h 1186765"/>
              <a:gd name="connsiteX2" fmla="*/ 3400 w 3021480"/>
              <a:gd name="connsiteY2" fmla="*/ 321972 h 1186765"/>
              <a:gd name="connsiteX3" fmla="*/ 3400 w 3021480"/>
              <a:gd name="connsiteY3" fmla="*/ 476519 h 1186765"/>
              <a:gd name="connsiteX4" fmla="*/ 42036 w 3021480"/>
              <a:gd name="connsiteY4" fmla="*/ 811369 h 1186765"/>
              <a:gd name="connsiteX5" fmla="*/ 42036 w 3021480"/>
              <a:gd name="connsiteY5" fmla="*/ 978795 h 1186765"/>
              <a:gd name="connsiteX6" fmla="*/ 106431 w 3021480"/>
              <a:gd name="connsiteY6" fmla="*/ 1030310 h 1186765"/>
              <a:gd name="connsiteX7" fmla="*/ 273856 w 3021480"/>
              <a:gd name="connsiteY7" fmla="*/ 1081826 h 1186765"/>
              <a:gd name="connsiteX8" fmla="*/ 737495 w 3021480"/>
              <a:gd name="connsiteY8" fmla="*/ 1107583 h 1186765"/>
              <a:gd name="connsiteX9" fmla="*/ 1110983 w 3021480"/>
              <a:gd name="connsiteY9" fmla="*/ 1107583 h 1186765"/>
              <a:gd name="connsiteX10" fmla="*/ 1394318 w 3021480"/>
              <a:gd name="connsiteY10" fmla="*/ 1133341 h 1186765"/>
              <a:gd name="connsiteX11" fmla="*/ 1651895 w 3021480"/>
              <a:gd name="connsiteY11" fmla="*/ 1133341 h 1186765"/>
              <a:gd name="connsiteX12" fmla="*/ 1845079 w 3021480"/>
              <a:gd name="connsiteY12" fmla="*/ 1133341 h 1186765"/>
              <a:gd name="connsiteX13" fmla="*/ 2025383 w 3021480"/>
              <a:gd name="connsiteY13" fmla="*/ 1159099 h 1186765"/>
              <a:gd name="connsiteX14" fmla="*/ 2244324 w 3021480"/>
              <a:gd name="connsiteY14" fmla="*/ 1184857 h 1186765"/>
              <a:gd name="connsiteX15" fmla="*/ 2450386 w 3021480"/>
              <a:gd name="connsiteY15" fmla="*/ 1184857 h 1186765"/>
              <a:gd name="connsiteX16" fmla="*/ 2733721 w 3021480"/>
              <a:gd name="connsiteY16" fmla="*/ 1184857 h 1186765"/>
              <a:gd name="connsiteX17" fmla="*/ 2901146 w 3021480"/>
              <a:gd name="connsiteY17" fmla="*/ 1184857 h 1186765"/>
              <a:gd name="connsiteX18" fmla="*/ 3004177 w 3021480"/>
              <a:gd name="connsiteY18" fmla="*/ 1184857 h 1186765"/>
              <a:gd name="connsiteX19" fmla="*/ 3021444 w 3021480"/>
              <a:gd name="connsiteY19" fmla="*/ 1182613 h 1186765"/>
              <a:gd name="connsiteX20" fmla="*/ 3008627 w 3021480"/>
              <a:gd name="connsiteY20" fmla="*/ 1170546 h 1186765"/>
              <a:gd name="connsiteX21" fmla="*/ 2995810 w 3021480"/>
              <a:gd name="connsiteY21" fmla="*/ 1158478 h 1186765"/>
              <a:gd name="connsiteX0" fmla="*/ 16279 w 3021480"/>
              <a:gd name="connsiteY0" fmla="*/ 0 h 1186765"/>
              <a:gd name="connsiteX1" fmla="*/ 16279 w 3021480"/>
              <a:gd name="connsiteY1" fmla="*/ 154547 h 1186765"/>
              <a:gd name="connsiteX2" fmla="*/ 3400 w 3021480"/>
              <a:gd name="connsiteY2" fmla="*/ 321972 h 1186765"/>
              <a:gd name="connsiteX3" fmla="*/ 3400 w 3021480"/>
              <a:gd name="connsiteY3" fmla="*/ 476519 h 1186765"/>
              <a:gd name="connsiteX4" fmla="*/ 42036 w 3021480"/>
              <a:gd name="connsiteY4" fmla="*/ 811369 h 1186765"/>
              <a:gd name="connsiteX5" fmla="*/ 42036 w 3021480"/>
              <a:gd name="connsiteY5" fmla="*/ 978795 h 1186765"/>
              <a:gd name="connsiteX6" fmla="*/ 106431 w 3021480"/>
              <a:gd name="connsiteY6" fmla="*/ 1030310 h 1186765"/>
              <a:gd name="connsiteX7" fmla="*/ 273856 w 3021480"/>
              <a:gd name="connsiteY7" fmla="*/ 1081826 h 1186765"/>
              <a:gd name="connsiteX8" fmla="*/ 737495 w 3021480"/>
              <a:gd name="connsiteY8" fmla="*/ 1107583 h 1186765"/>
              <a:gd name="connsiteX9" fmla="*/ 1110983 w 3021480"/>
              <a:gd name="connsiteY9" fmla="*/ 1107583 h 1186765"/>
              <a:gd name="connsiteX10" fmla="*/ 1394318 w 3021480"/>
              <a:gd name="connsiteY10" fmla="*/ 1133341 h 1186765"/>
              <a:gd name="connsiteX11" fmla="*/ 1651895 w 3021480"/>
              <a:gd name="connsiteY11" fmla="*/ 1133341 h 1186765"/>
              <a:gd name="connsiteX12" fmla="*/ 1845079 w 3021480"/>
              <a:gd name="connsiteY12" fmla="*/ 1133341 h 1186765"/>
              <a:gd name="connsiteX13" fmla="*/ 2025383 w 3021480"/>
              <a:gd name="connsiteY13" fmla="*/ 1159099 h 1186765"/>
              <a:gd name="connsiteX14" fmla="*/ 2244324 w 3021480"/>
              <a:gd name="connsiteY14" fmla="*/ 1184857 h 1186765"/>
              <a:gd name="connsiteX15" fmla="*/ 2450386 w 3021480"/>
              <a:gd name="connsiteY15" fmla="*/ 1184857 h 1186765"/>
              <a:gd name="connsiteX16" fmla="*/ 2733721 w 3021480"/>
              <a:gd name="connsiteY16" fmla="*/ 1184857 h 1186765"/>
              <a:gd name="connsiteX17" fmla="*/ 2901146 w 3021480"/>
              <a:gd name="connsiteY17" fmla="*/ 1184857 h 1186765"/>
              <a:gd name="connsiteX18" fmla="*/ 3004177 w 3021480"/>
              <a:gd name="connsiteY18" fmla="*/ 1184857 h 1186765"/>
              <a:gd name="connsiteX19" fmla="*/ 3021444 w 3021480"/>
              <a:gd name="connsiteY19" fmla="*/ 1182613 h 1186765"/>
              <a:gd name="connsiteX20" fmla="*/ 3008627 w 3021480"/>
              <a:gd name="connsiteY20" fmla="*/ 1170546 h 1186765"/>
              <a:gd name="connsiteX0" fmla="*/ 16279 w 3021444"/>
              <a:gd name="connsiteY0" fmla="*/ 0 h 1186765"/>
              <a:gd name="connsiteX1" fmla="*/ 16279 w 3021444"/>
              <a:gd name="connsiteY1" fmla="*/ 154547 h 1186765"/>
              <a:gd name="connsiteX2" fmla="*/ 3400 w 3021444"/>
              <a:gd name="connsiteY2" fmla="*/ 321972 h 1186765"/>
              <a:gd name="connsiteX3" fmla="*/ 3400 w 3021444"/>
              <a:gd name="connsiteY3" fmla="*/ 476519 h 1186765"/>
              <a:gd name="connsiteX4" fmla="*/ 42036 w 3021444"/>
              <a:gd name="connsiteY4" fmla="*/ 811369 h 1186765"/>
              <a:gd name="connsiteX5" fmla="*/ 42036 w 3021444"/>
              <a:gd name="connsiteY5" fmla="*/ 978795 h 1186765"/>
              <a:gd name="connsiteX6" fmla="*/ 106431 w 3021444"/>
              <a:gd name="connsiteY6" fmla="*/ 1030310 h 1186765"/>
              <a:gd name="connsiteX7" fmla="*/ 273856 w 3021444"/>
              <a:gd name="connsiteY7" fmla="*/ 1081826 h 1186765"/>
              <a:gd name="connsiteX8" fmla="*/ 737495 w 3021444"/>
              <a:gd name="connsiteY8" fmla="*/ 1107583 h 1186765"/>
              <a:gd name="connsiteX9" fmla="*/ 1110983 w 3021444"/>
              <a:gd name="connsiteY9" fmla="*/ 1107583 h 1186765"/>
              <a:gd name="connsiteX10" fmla="*/ 1394318 w 3021444"/>
              <a:gd name="connsiteY10" fmla="*/ 1133341 h 1186765"/>
              <a:gd name="connsiteX11" fmla="*/ 1651895 w 3021444"/>
              <a:gd name="connsiteY11" fmla="*/ 1133341 h 1186765"/>
              <a:gd name="connsiteX12" fmla="*/ 1845079 w 3021444"/>
              <a:gd name="connsiteY12" fmla="*/ 1133341 h 1186765"/>
              <a:gd name="connsiteX13" fmla="*/ 2025383 w 3021444"/>
              <a:gd name="connsiteY13" fmla="*/ 1159099 h 1186765"/>
              <a:gd name="connsiteX14" fmla="*/ 2244324 w 3021444"/>
              <a:gd name="connsiteY14" fmla="*/ 1184857 h 1186765"/>
              <a:gd name="connsiteX15" fmla="*/ 2450386 w 3021444"/>
              <a:gd name="connsiteY15" fmla="*/ 1184857 h 1186765"/>
              <a:gd name="connsiteX16" fmla="*/ 2733721 w 3021444"/>
              <a:gd name="connsiteY16" fmla="*/ 1184857 h 1186765"/>
              <a:gd name="connsiteX17" fmla="*/ 2901146 w 3021444"/>
              <a:gd name="connsiteY17" fmla="*/ 1184857 h 1186765"/>
              <a:gd name="connsiteX18" fmla="*/ 3004177 w 3021444"/>
              <a:gd name="connsiteY18" fmla="*/ 1184857 h 1186765"/>
              <a:gd name="connsiteX19" fmla="*/ 3021444 w 3021444"/>
              <a:gd name="connsiteY19" fmla="*/ 1182613 h 1186765"/>
              <a:gd name="connsiteX0" fmla="*/ 16279 w 3004177"/>
              <a:gd name="connsiteY0" fmla="*/ 0 h 1186765"/>
              <a:gd name="connsiteX1" fmla="*/ 16279 w 3004177"/>
              <a:gd name="connsiteY1" fmla="*/ 154547 h 1186765"/>
              <a:gd name="connsiteX2" fmla="*/ 3400 w 3004177"/>
              <a:gd name="connsiteY2" fmla="*/ 321972 h 1186765"/>
              <a:gd name="connsiteX3" fmla="*/ 3400 w 3004177"/>
              <a:gd name="connsiteY3" fmla="*/ 476519 h 1186765"/>
              <a:gd name="connsiteX4" fmla="*/ 42036 w 3004177"/>
              <a:gd name="connsiteY4" fmla="*/ 811369 h 1186765"/>
              <a:gd name="connsiteX5" fmla="*/ 42036 w 3004177"/>
              <a:gd name="connsiteY5" fmla="*/ 978795 h 1186765"/>
              <a:gd name="connsiteX6" fmla="*/ 106431 w 3004177"/>
              <a:gd name="connsiteY6" fmla="*/ 1030310 h 1186765"/>
              <a:gd name="connsiteX7" fmla="*/ 273856 w 3004177"/>
              <a:gd name="connsiteY7" fmla="*/ 1081826 h 1186765"/>
              <a:gd name="connsiteX8" fmla="*/ 737495 w 3004177"/>
              <a:gd name="connsiteY8" fmla="*/ 1107583 h 1186765"/>
              <a:gd name="connsiteX9" fmla="*/ 1110983 w 3004177"/>
              <a:gd name="connsiteY9" fmla="*/ 1107583 h 1186765"/>
              <a:gd name="connsiteX10" fmla="*/ 1394318 w 3004177"/>
              <a:gd name="connsiteY10" fmla="*/ 1133341 h 1186765"/>
              <a:gd name="connsiteX11" fmla="*/ 1651895 w 3004177"/>
              <a:gd name="connsiteY11" fmla="*/ 1133341 h 1186765"/>
              <a:gd name="connsiteX12" fmla="*/ 1845079 w 3004177"/>
              <a:gd name="connsiteY12" fmla="*/ 1133341 h 1186765"/>
              <a:gd name="connsiteX13" fmla="*/ 2025383 w 3004177"/>
              <a:gd name="connsiteY13" fmla="*/ 1159099 h 1186765"/>
              <a:gd name="connsiteX14" fmla="*/ 2244324 w 3004177"/>
              <a:gd name="connsiteY14" fmla="*/ 1184857 h 1186765"/>
              <a:gd name="connsiteX15" fmla="*/ 2450386 w 3004177"/>
              <a:gd name="connsiteY15" fmla="*/ 1184857 h 1186765"/>
              <a:gd name="connsiteX16" fmla="*/ 2733721 w 3004177"/>
              <a:gd name="connsiteY16" fmla="*/ 1184857 h 1186765"/>
              <a:gd name="connsiteX17" fmla="*/ 2901146 w 3004177"/>
              <a:gd name="connsiteY17" fmla="*/ 1184857 h 1186765"/>
              <a:gd name="connsiteX18" fmla="*/ 3004177 w 3004177"/>
              <a:gd name="connsiteY18" fmla="*/ 1184857 h 1186765"/>
              <a:gd name="connsiteX0" fmla="*/ 16279 w 2901146"/>
              <a:gd name="connsiteY0" fmla="*/ 0 h 1186765"/>
              <a:gd name="connsiteX1" fmla="*/ 16279 w 2901146"/>
              <a:gd name="connsiteY1" fmla="*/ 154547 h 1186765"/>
              <a:gd name="connsiteX2" fmla="*/ 3400 w 2901146"/>
              <a:gd name="connsiteY2" fmla="*/ 321972 h 1186765"/>
              <a:gd name="connsiteX3" fmla="*/ 3400 w 2901146"/>
              <a:gd name="connsiteY3" fmla="*/ 476519 h 1186765"/>
              <a:gd name="connsiteX4" fmla="*/ 42036 w 2901146"/>
              <a:gd name="connsiteY4" fmla="*/ 811369 h 1186765"/>
              <a:gd name="connsiteX5" fmla="*/ 42036 w 2901146"/>
              <a:gd name="connsiteY5" fmla="*/ 978795 h 1186765"/>
              <a:gd name="connsiteX6" fmla="*/ 106431 w 2901146"/>
              <a:gd name="connsiteY6" fmla="*/ 1030310 h 1186765"/>
              <a:gd name="connsiteX7" fmla="*/ 273856 w 2901146"/>
              <a:gd name="connsiteY7" fmla="*/ 1081826 h 1186765"/>
              <a:gd name="connsiteX8" fmla="*/ 737495 w 2901146"/>
              <a:gd name="connsiteY8" fmla="*/ 1107583 h 1186765"/>
              <a:gd name="connsiteX9" fmla="*/ 1110983 w 2901146"/>
              <a:gd name="connsiteY9" fmla="*/ 1107583 h 1186765"/>
              <a:gd name="connsiteX10" fmla="*/ 1394318 w 2901146"/>
              <a:gd name="connsiteY10" fmla="*/ 1133341 h 1186765"/>
              <a:gd name="connsiteX11" fmla="*/ 1651895 w 2901146"/>
              <a:gd name="connsiteY11" fmla="*/ 1133341 h 1186765"/>
              <a:gd name="connsiteX12" fmla="*/ 1845079 w 2901146"/>
              <a:gd name="connsiteY12" fmla="*/ 1133341 h 1186765"/>
              <a:gd name="connsiteX13" fmla="*/ 2025383 w 2901146"/>
              <a:gd name="connsiteY13" fmla="*/ 1159099 h 1186765"/>
              <a:gd name="connsiteX14" fmla="*/ 2244324 w 2901146"/>
              <a:gd name="connsiteY14" fmla="*/ 1184857 h 1186765"/>
              <a:gd name="connsiteX15" fmla="*/ 2450386 w 2901146"/>
              <a:gd name="connsiteY15" fmla="*/ 1184857 h 1186765"/>
              <a:gd name="connsiteX16" fmla="*/ 2733721 w 2901146"/>
              <a:gd name="connsiteY16" fmla="*/ 1184857 h 1186765"/>
              <a:gd name="connsiteX17" fmla="*/ 2901146 w 2901146"/>
              <a:gd name="connsiteY17" fmla="*/ 1184857 h 1186765"/>
              <a:gd name="connsiteX0" fmla="*/ 16279 w 2733721"/>
              <a:gd name="connsiteY0" fmla="*/ 0 h 1186765"/>
              <a:gd name="connsiteX1" fmla="*/ 16279 w 2733721"/>
              <a:gd name="connsiteY1" fmla="*/ 154547 h 1186765"/>
              <a:gd name="connsiteX2" fmla="*/ 3400 w 2733721"/>
              <a:gd name="connsiteY2" fmla="*/ 321972 h 1186765"/>
              <a:gd name="connsiteX3" fmla="*/ 3400 w 2733721"/>
              <a:gd name="connsiteY3" fmla="*/ 476519 h 1186765"/>
              <a:gd name="connsiteX4" fmla="*/ 42036 w 2733721"/>
              <a:gd name="connsiteY4" fmla="*/ 811369 h 1186765"/>
              <a:gd name="connsiteX5" fmla="*/ 42036 w 2733721"/>
              <a:gd name="connsiteY5" fmla="*/ 978795 h 1186765"/>
              <a:gd name="connsiteX6" fmla="*/ 106431 w 2733721"/>
              <a:gd name="connsiteY6" fmla="*/ 1030310 h 1186765"/>
              <a:gd name="connsiteX7" fmla="*/ 273856 w 2733721"/>
              <a:gd name="connsiteY7" fmla="*/ 1081826 h 1186765"/>
              <a:gd name="connsiteX8" fmla="*/ 737495 w 2733721"/>
              <a:gd name="connsiteY8" fmla="*/ 1107583 h 1186765"/>
              <a:gd name="connsiteX9" fmla="*/ 1110983 w 2733721"/>
              <a:gd name="connsiteY9" fmla="*/ 1107583 h 1186765"/>
              <a:gd name="connsiteX10" fmla="*/ 1394318 w 2733721"/>
              <a:gd name="connsiteY10" fmla="*/ 1133341 h 1186765"/>
              <a:gd name="connsiteX11" fmla="*/ 1651895 w 2733721"/>
              <a:gd name="connsiteY11" fmla="*/ 1133341 h 1186765"/>
              <a:gd name="connsiteX12" fmla="*/ 1845079 w 2733721"/>
              <a:gd name="connsiteY12" fmla="*/ 1133341 h 1186765"/>
              <a:gd name="connsiteX13" fmla="*/ 2025383 w 2733721"/>
              <a:gd name="connsiteY13" fmla="*/ 1159099 h 1186765"/>
              <a:gd name="connsiteX14" fmla="*/ 2244324 w 2733721"/>
              <a:gd name="connsiteY14" fmla="*/ 1184857 h 1186765"/>
              <a:gd name="connsiteX15" fmla="*/ 2450386 w 2733721"/>
              <a:gd name="connsiteY15" fmla="*/ 1184857 h 1186765"/>
              <a:gd name="connsiteX16" fmla="*/ 2733721 w 2733721"/>
              <a:gd name="connsiteY16" fmla="*/ 1184857 h 1186765"/>
              <a:gd name="connsiteX0" fmla="*/ 16279 w 2450386"/>
              <a:gd name="connsiteY0" fmla="*/ 0 h 1186765"/>
              <a:gd name="connsiteX1" fmla="*/ 16279 w 2450386"/>
              <a:gd name="connsiteY1" fmla="*/ 154547 h 1186765"/>
              <a:gd name="connsiteX2" fmla="*/ 3400 w 2450386"/>
              <a:gd name="connsiteY2" fmla="*/ 321972 h 1186765"/>
              <a:gd name="connsiteX3" fmla="*/ 3400 w 2450386"/>
              <a:gd name="connsiteY3" fmla="*/ 476519 h 1186765"/>
              <a:gd name="connsiteX4" fmla="*/ 42036 w 2450386"/>
              <a:gd name="connsiteY4" fmla="*/ 811369 h 1186765"/>
              <a:gd name="connsiteX5" fmla="*/ 42036 w 2450386"/>
              <a:gd name="connsiteY5" fmla="*/ 978795 h 1186765"/>
              <a:gd name="connsiteX6" fmla="*/ 106431 w 2450386"/>
              <a:gd name="connsiteY6" fmla="*/ 1030310 h 1186765"/>
              <a:gd name="connsiteX7" fmla="*/ 273856 w 2450386"/>
              <a:gd name="connsiteY7" fmla="*/ 1081826 h 1186765"/>
              <a:gd name="connsiteX8" fmla="*/ 737495 w 2450386"/>
              <a:gd name="connsiteY8" fmla="*/ 1107583 h 1186765"/>
              <a:gd name="connsiteX9" fmla="*/ 1110983 w 2450386"/>
              <a:gd name="connsiteY9" fmla="*/ 1107583 h 1186765"/>
              <a:gd name="connsiteX10" fmla="*/ 1394318 w 2450386"/>
              <a:gd name="connsiteY10" fmla="*/ 1133341 h 1186765"/>
              <a:gd name="connsiteX11" fmla="*/ 1651895 w 2450386"/>
              <a:gd name="connsiteY11" fmla="*/ 1133341 h 1186765"/>
              <a:gd name="connsiteX12" fmla="*/ 1845079 w 2450386"/>
              <a:gd name="connsiteY12" fmla="*/ 1133341 h 1186765"/>
              <a:gd name="connsiteX13" fmla="*/ 2025383 w 2450386"/>
              <a:gd name="connsiteY13" fmla="*/ 1159099 h 1186765"/>
              <a:gd name="connsiteX14" fmla="*/ 2244324 w 2450386"/>
              <a:gd name="connsiteY14" fmla="*/ 1184857 h 1186765"/>
              <a:gd name="connsiteX15" fmla="*/ 2450386 w 2450386"/>
              <a:gd name="connsiteY15" fmla="*/ 1184857 h 1186765"/>
              <a:gd name="connsiteX0" fmla="*/ 16279 w 2244324"/>
              <a:gd name="connsiteY0" fmla="*/ 0 h 1184857"/>
              <a:gd name="connsiteX1" fmla="*/ 16279 w 2244324"/>
              <a:gd name="connsiteY1" fmla="*/ 154547 h 1184857"/>
              <a:gd name="connsiteX2" fmla="*/ 3400 w 2244324"/>
              <a:gd name="connsiteY2" fmla="*/ 321972 h 1184857"/>
              <a:gd name="connsiteX3" fmla="*/ 3400 w 2244324"/>
              <a:gd name="connsiteY3" fmla="*/ 476519 h 1184857"/>
              <a:gd name="connsiteX4" fmla="*/ 42036 w 2244324"/>
              <a:gd name="connsiteY4" fmla="*/ 811369 h 1184857"/>
              <a:gd name="connsiteX5" fmla="*/ 42036 w 2244324"/>
              <a:gd name="connsiteY5" fmla="*/ 978795 h 1184857"/>
              <a:gd name="connsiteX6" fmla="*/ 106431 w 2244324"/>
              <a:gd name="connsiteY6" fmla="*/ 1030310 h 1184857"/>
              <a:gd name="connsiteX7" fmla="*/ 273856 w 2244324"/>
              <a:gd name="connsiteY7" fmla="*/ 1081826 h 1184857"/>
              <a:gd name="connsiteX8" fmla="*/ 737495 w 2244324"/>
              <a:gd name="connsiteY8" fmla="*/ 1107583 h 1184857"/>
              <a:gd name="connsiteX9" fmla="*/ 1110983 w 2244324"/>
              <a:gd name="connsiteY9" fmla="*/ 1107583 h 1184857"/>
              <a:gd name="connsiteX10" fmla="*/ 1394318 w 2244324"/>
              <a:gd name="connsiteY10" fmla="*/ 1133341 h 1184857"/>
              <a:gd name="connsiteX11" fmla="*/ 1651895 w 2244324"/>
              <a:gd name="connsiteY11" fmla="*/ 1133341 h 1184857"/>
              <a:gd name="connsiteX12" fmla="*/ 1845079 w 2244324"/>
              <a:gd name="connsiteY12" fmla="*/ 1133341 h 1184857"/>
              <a:gd name="connsiteX13" fmla="*/ 2025383 w 2244324"/>
              <a:gd name="connsiteY13" fmla="*/ 1159099 h 1184857"/>
              <a:gd name="connsiteX14" fmla="*/ 2244324 w 2244324"/>
              <a:gd name="connsiteY14" fmla="*/ 1184857 h 1184857"/>
              <a:gd name="connsiteX0" fmla="*/ 16279 w 2025383"/>
              <a:gd name="connsiteY0" fmla="*/ 0 h 1159099"/>
              <a:gd name="connsiteX1" fmla="*/ 16279 w 2025383"/>
              <a:gd name="connsiteY1" fmla="*/ 154547 h 1159099"/>
              <a:gd name="connsiteX2" fmla="*/ 3400 w 2025383"/>
              <a:gd name="connsiteY2" fmla="*/ 321972 h 1159099"/>
              <a:gd name="connsiteX3" fmla="*/ 3400 w 2025383"/>
              <a:gd name="connsiteY3" fmla="*/ 476519 h 1159099"/>
              <a:gd name="connsiteX4" fmla="*/ 42036 w 2025383"/>
              <a:gd name="connsiteY4" fmla="*/ 811369 h 1159099"/>
              <a:gd name="connsiteX5" fmla="*/ 42036 w 2025383"/>
              <a:gd name="connsiteY5" fmla="*/ 978795 h 1159099"/>
              <a:gd name="connsiteX6" fmla="*/ 106431 w 2025383"/>
              <a:gd name="connsiteY6" fmla="*/ 1030310 h 1159099"/>
              <a:gd name="connsiteX7" fmla="*/ 273856 w 2025383"/>
              <a:gd name="connsiteY7" fmla="*/ 1081826 h 1159099"/>
              <a:gd name="connsiteX8" fmla="*/ 737495 w 2025383"/>
              <a:gd name="connsiteY8" fmla="*/ 1107583 h 1159099"/>
              <a:gd name="connsiteX9" fmla="*/ 1110983 w 2025383"/>
              <a:gd name="connsiteY9" fmla="*/ 1107583 h 1159099"/>
              <a:gd name="connsiteX10" fmla="*/ 1394318 w 2025383"/>
              <a:gd name="connsiteY10" fmla="*/ 1133341 h 1159099"/>
              <a:gd name="connsiteX11" fmla="*/ 1651895 w 2025383"/>
              <a:gd name="connsiteY11" fmla="*/ 1133341 h 1159099"/>
              <a:gd name="connsiteX12" fmla="*/ 1845079 w 2025383"/>
              <a:gd name="connsiteY12" fmla="*/ 1133341 h 1159099"/>
              <a:gd name="connsiteX13" fmla="*/ 2025383 w 2025383"/>
              <a:gd name="connsiteY13" fmla="*/ 1159099 h 1159099"/>
              <a:gd name="connsiteX0" fmla="*/ 16279 w 1845079"/>
              <a:gd name="connsiteY0" fmla="*/ 0 h 1135249"/>
              <a:gd name="connsiteX1" fmla="*/ 16279 w 1845079"/>
              <a:gd name="connsiteY1" fmla="*/ 154547 h 1135249"/>
              <a:gd name="connsiteX2" fmla="*/ 3400 w 1845079"/>
              <a:gd name="connsiteY2" fmla="*/ 321972 h 1135249"/>
              <a:gd name="connsiteX3" fmla="*/ 3400 w 1845079"/>
              <a:gd name="connsiteY3" fmla="*/ 476519 h 1135249"/>
              <a:gd name="connsiteX4" fmla="*/ 42036 w 1845079"/>
              <a:gd name="connsiteY4" fmla="*/ 811369 h 1135249"/>
              <a:gd name="connsiteX5" fmla="*/ 42036 w 1845079"/>
              <a:gd name="connsiteY5" fmla="*/ 978795 h 1135249"/>
              <a:gd name="connsiteX6" fmla="*/ 106431 w 1845079"/>
              <a:gd name="connsiteY6" fmla="*/ 1030310 h 1135249"/>
              <a:gd name="connsiteX7" fmla="*/ 273856 w 1845079"/>
              <a:gd name="connsiteY7" fmla="*/ 1081826 h 1135249"/>
              <a:gd name="connsiteX8" fmla="*/ 737495 w 1845079"/>
              <a:gd name="connsiteY8" fmla="*/ 1107583 h 1135249"/>
              <a:gd name="connsiteX9" fmla="*/ 1110983 w 1845079"/>
              <a:gd name="connsiteY9" fmla="*/ 1107583 h 1135249"/>
              <a:gd name="connsiteX10" fmla="*/ 1394318 w 1845079"/>
              <a:gd name="connsiteY10" fmla="*/ 1133341 h 1135249"/>
              <a:gd name="connsiteX11" fmla="*/ 1651895 w 1845079"/>
              <a:gd name="connsiteY11" fmla="*/ 1133341 h 1135249"/>
              <a:gd name="connsiteX12" fmla="*/ 1845079 w 1845079"/>
              <a:gd name="connsiteY12" fmla="*/ 1133341 h 1135249"/>
              <a:gd name="connsiteX0" fmla="*/ 16279 w 3024221"/>
              <a:gd name="connsiteY0" fmla="*/ 0 h 1135777"/>
              <a:gd name="connsiteX1" fmla="*/ 16279 w 3024221"/>
              <a:gd name="connsiteY1" fmla="*/ 154547 h 1135777"/>
              <a:gd name="connsiteX2" fmla="*/ 3400 w 3024221"/>
              <a:gd name="connsiteY2" fmla="*/ 321972 h 1135777"/>
              <a:gd name="connsiteX3" fmla="*/ 3400 w 3024221"/>
              <a:gd name="connsiteY3" fmla="*/ 476519 h 1135777"/>
              <a:gd name="connsiteX4" fmla="*/ 42036 w 3024221"/>
              <a:gd name="connsiteY4" fmla="*/ 811369 h 1135777"/>
              <a:gd name="connsiteX5" fmla="*/ 42036 w 3024221"/>
              <a:gd name="connsiteY5" fmla="*/ 978795 h 1135777"/>
              <a:gd name="connsiteX6" fmla="*/ 106431 w 3024221"/>
              <a:gd name="connsiteY6" fmla="*/ 1030310 h 1135777"/>
              <a:gd name="connsiteX7" fmla="*/ 273856 w 3024221"/>
              <a:gd name="connsiteY7" fmla="*/ 1081826 h 1135777"/>
              <a:gd name="connsiteX8" fmla="*/ 737495 w 3024221"/>
              <a:gd name="connsiteY8" fmla="*/ 1107583 h 1135777"/>
              <a:gd name="connsiteX9" fmla="*/ 1110983 w 3024221"/>
              <a:gd name="connsiteY9" fmla="*/ 1107583 h 1135777"/>
              <a:gd name="connsiteX10" fmla="*/ 1394318 w 3024221"/>
              <a:gd name="connsiteY10" fmla="*/ 1133341 h 1135777"/>
              <a:gd name="connsiteX11" fmla="*/ 1651895 w 3024221"/>
              <a:gd name="connsiteY11" fmla="*/ 1133341 h 1135777"/>
              <a:gd name="connsiteX12" fmla="*/ 3024221 w 3024221"/>
              <a:gd name="connsiteY12" fmla="*/ 1121274 h 11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4221" h="1135777">
                <a:moveTo>
                  <a:pt x="16279" y="0"/>
                </a:moveTo>
                <a:cubicBezTo>
                  <a:pt x="17352" y="50442"/>
                  <a:pt x="18425" y="100885"/>
                  <a:pt x="16279" y="154547"/>
                </a:cubicBezTo>
                <a:cubicBezTo>
                  <a:pt x="14133" y="208209"/>
                  <a:pt x="5546" y="268310"/>
                  <a:pt x="3400" y="321972"/>
                </a:cubicBezTo>
                <a:cubicBezTo>
                  <a:pt x="1254" y="375634"/>
                  <a:pt x="-3039" y="394953"/>
                  <a:pt x="3400" y="476519"/>
                </a:cubicBezTo>
                <a:cubicBezTo>
                  <a:pt x="9839" y="558085"/>
                  <a:pt x="35597" y="727656"/>
                  <a:pt x="42036" y="811369"/>
                </a:cubicBezTo>
                <a:cubicBezTo>
                  <a:pt x="48475" y="895082"/>
                  <a:pt x="31304" y="942305"/>
                  <a:pt x="42036" y="978795"/>
                </a:cubicBezTo>
                <a:cubicBezTo>
                  <a:pt x="52769" y="1015285"/>
                  <a:pt x="67794" y="1013138"/>
                  <a:pt x="106431" y="1030310"/>
                </a:cubicBezTo>
                <a:cubicBezTo>
                  <a:pt x="145068" y="1047482"/>
                  <a:pt x="168679" y="1068947"/>
                  <a:pt x="273856" y="1081826"/>
                </a:cubicBezTo>
                <a:cubicBezTo>
                  <a:pt x="379033" y="1094705"/>
                  <a:pt x="597974" y="1103290"/>
                  <a:pt x="737495" y="1107583"/>
                </a:cubicBezTo>
                <a:cubicBezTo>
                  <a:pt x="877016" y="1111876"/>
                  <a:pt x="1001513" y="1103290"/>
                  <a:pt x="1110983" y="1107583"/>
                </a:cubicBezTo>
                <a:cubicBezTo>
                  <a:pt x="1220453" y="1111876"/>
                  <a:pt x="1304166" y="1129048"/>
                  <a:pt x="1394318" y="1133341"/>
                </a:cubicBezTo>
                <a:cubicBezTo>
                  <a:pt x="1484470" y="1137634"/>
                  <a:pt x="1380245" y="1135352"/>
                  <a:pt x="1651895" y="1133341"/>
                </a:cubicBezTo>
                <a:lnTo>
                  <a:pt x="3024221" y="1121274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6" name="Conexão reta 15"/>
          <p:cNvCxnSpPr/>
          <p:nvPr/>
        </p:nvCxnSpPr>
        <p:spPr>
          <a:xfrm flipH="1">
            <a:off x="5716456" y="3027238"/>
            <a:ext cx="7672" cy="104983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/>
          <p:cNvCxnSpPr/>
          <p:nvPr/>
        </p:nvCxnSpPr>
        <p:spPr>
          <a:xfrm flipH="1">
            <a:off x="5716456" y="2288960"/>
            <a:ext cx="95228" cy="52237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/>
          <p:cNvCxnSpPr/>
          <p:nvPr/>
        </p:nvCxnSpPr>
        <p:spPr>
          <a:xfrm>
            <a:off x="5940152" y="2273801"/>
            <a:ext cx="77608" cy="5375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5154209" y="2029698"/>
            <a:ext cx="60986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 smtClean="0">
                <a:latin typeface="Verdana" panose="020B0604030504040204" pitchFamily="34" charset="0"/>
              </a:rPr>
              <a:t>Tenda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 smtClean="0">
                <a:latin typeface="Verdana" panose="020B0604030504040204" pitchFamily="34" charset="0"/>
              </a:rPr>
              <a:t>3x3</a:t>
            </a:r>
            <a:endParaRPr lang="pt-PT" altLang="pt-PT" sz="800" b="1" dirty="0">
              <a:latin typeface="Verdana" panose="020B0604030504040204" pitchFamily="34" charset="0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4788024" y="5319702"/>
            <a:ext cx="60986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 smtClean="0">
                <a:latin typeface="Verdana" panose="020B0604030504040204" pitchFamily="34" charset="0"/>
              </a:rPr>
              <a:t>Tenda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 smtClean="0">
                <a:latin typeface="Verdana" panose="020B0604030504040204" pitchFamily="34" charset="0"/>
              </a:rPr>
              <a:t>3x3</a:t>
            </a:r>
            <a:endParaRPr lang="pt-PT" altLang="pt-PT" sz="800" b="1" dirty="0">
              <a:latin typeface="Verdana" panose="020B0604030504040204" pitchFamily="34" charset="0"/>
            </a:endParaRPr>
          </a:p>
        </p:txBody>
      </p:sp>
      <p:cxnSp>
        <p:nvCxnSpPr>
          <p:cNvPr id="50" name="Conexão reta 49"/>
          <p:cNvCxnSpPr/>
          <p:nvPr/>
        </p:nvCxnSpPr>
        <p:spPr>
          <a:xfrm>
            <a:off x="1767028" y="5589240"/>
            <a:ext cx="30209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/>
          <p:cNvCxnSpPr/>
          <p:nvPr/>
        </p:nvCxnSpPr>
        <p:spPr>
          <a:xfrm>
            <a:off x="1763688" y="6021288"/>
            <a:ext cx="30209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/>
          <p:cNvCxnSpPr/>
          <p:nvPr/>
        </p:nvCxnSpPr>
        <p:spPr>
          <a:xfrm>
            <a:off x="1187624" y="5589240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56"/>
          <p:cNvCxnSpPr/>
          <p:nvPr/>
        </p:nvCxnSpPr>
        <p:spPr>
          <a:xfrm>
            <a:off x="1187624" y="6021288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ta 57"/>
          <p:cNvCxnSpPr/>
          <p:nvPr/>
        </p:nvCxnSpPr>
        <p:spPr>
          <a:xfrm>
            <a:off x="4804922" y="5658256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ta 58"/>
          <p:cNvCxnSpPr/>
          <p:nvPr/>
        </p:nvCxnSpPr>
        <p:spPr>
          <a:xfrm>
            <a:off x="4821821" y="6021288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4357377" y="633552"/>
            <a:ext cx="3790249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600" b="1" i="1" dirty="0" smtClean="0">
                <a:latin typeface="Verdana" panose="020B0604030504040204" pitchFamily="34" charset="0"/>
              </a:rPr>
              <a:t>TRANSIÇÃO e META</a:t>
            </a:r>
            <a:endParaRPr lang="pt-PT" altLang="pt-PT" sz="1600" b="1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5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0" y="908719"/>
            <a:ext cx="9144000" cy="5976665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5073611" y="289207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4091513" y="267583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4644008" y="213285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00064" y="344524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BENJAMINS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260612" y="3424909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179061" y="360650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4137678" y="2857387"/>
            <a:ext cx="1874482" cy="1320737"/>
          </a:xfrm>
          <a:custGeom>
            <a:avLst/>
            <a:gdLst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14400 w 2047741"/>
              <a:gd name="connsiteY21" fmla="*/ 759854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708338 h 1365278"/>
              <a:gd name="connsiteX24" fmla="*/ 0 w 2047741"/>
              <a:gd name="connsiteY24" fmla="*/ 656823 h 1365278"/>
              <a:gd name="connsiteX0" fmla="*/ 618186 w 2047741"/>
              <a:gd name="connsiteY0" fmla="*/ 0 h 1328133"/>
              <a:gd name="connsiteX1" fmla="*/ 953037 w 2047741"/>
              <a:gd name="connsiteY1" fmla="*/ 12879 h 1328133"/>
              <a:gd name="connsiteX2" fmla="*/ 1390918 w 2047741"/>
              <a:gd name="connsiteY2" fmla="*/ 12879 h 1328133"/>
              <a:gd name="connsiteX3" fmla="*/ 1738648 w 2047741"/>
              <a:gd name="connsiteY3" fmla="*/ 25758 h 1328133"/>
              <a:gd name="connsiteX4" fmla="*/ 1854558 w 2047741"/>
              <a:gd name="connsiteY4" fmla="*/ 25758 h 1328133"/>
              <a:gd name="connsiteX5" fmla="*/ 1957589 w 2047741"/>
              <a:gd name="connsiteY5" fmla="*/ 25758 h 1328133"/>
              <a:gd name="connsiteX6" fmla="*/ 1996225 w 2047741"/>
              <a:gd name="connsiteY6" fmla="*/ 51515 h 1328133"/>
              <a:gd name="connsiteX7" fmla="*/ 2034862 w 2047741"/>
              <a:gd name="connsiteY7" fmla="*/ 128789 h 1328133"/>
              <a:gd name="connsiteX8" fmla="*/ 2021983 w 2047741"/>
              <a:gd name="connsiteY8" fmla="*/ 206062 h 1328133"/>
              <a:gd name="connsiteX9" fmla="*/ 2021983 w 2047741"/>
              <a:gd name="connsiteY9" fmla="*/ 373487 h 1328133"/>
              <a:gd name="connsiteX10" fmla="*/ 2034862 w 2047741"/>
              <a:gd name="connsiteY10" fmla="*/ 502276 h 1328133"/>
              <a:gd name="connsiteX11" fmla="*/ 2047741 w 2047741"/>
              <a:gd name="connsiteY11" fmla="*/ 631065 h 1328133"/>
              <a:gd name="connsiteX12" fmla="*/ 2034862 w 2047741"/>
              <a:gd name="connsiteY12" fmla="*/ 811369 h 1328133"/>
              <a:gd name="connsiteX13" fmla="*/ 1996225 w 2047741"/>
              <a:gd name="connsiteY13" fmla="*/ 1004552 h 1328133"/>
              <a:gd name="connsiteX14" fmla="*/ 2009104 w 2047741"/>
              <a:gd name="connsiteY14" fmla="*/ 1159099 h 1328133"/>
              <a:gd name="connsiteX15" fmla="*/ 1983346 w 2047741"/>
              <a:gd name="connsiteY15" fmla="*/ 1287887 h 1328133"/>
              <a:gd name="connsiteX16" fmla="*/ 1880315 w 2047741"/>
              <a:gd name="connsiteY16" fmla="*/ 1326524 h 1328133"/>
              <a:gd name="connsiteX17" fmla="*/ 1481070 w 2047741"/>
              <a:gd name="connsiteY17" fmla="*/ 1313645 h 1328133"/>
              <a:gd name="connsiteX18" fmla="*/ 1222303 w 2047741"/>
              <a:gd name="connsiteY18" fmla="*/ 1249250 h 1328133"/>
              <a:gd name="connsiteX19" fmla="*/ 1041998 w 2047741"/>
              <a:gd name="connsiteY19" fmla="*/ 1030310 h 1328133"/>
              <a:gd name="connsiteX20" fmla="*/ 900331 w 2047741"/>
              <a:gd name="connsiteY20" fmla="*/ 862884 h 1328133"/>
              <a:gd name="connsiteX21" fmla="*/ 694269 w 2047741"/>
              <a:gd name="connsiteY21" fmla="*/ 772733 h 1328133"/>
              <a:gd name="connsiteX22" fmla="*/ 425003 w 2047741"/>
              <a:gd name="connsiteY22" fmla="*/ 708338 h 1328133"/>
              <a:gd name="connsiteX23" fmla="*/ 0 w 2047741"/>
              <a:gd name="connsiteY23" fmla="*/ 656823 h 1328133"/>
              <a:gd name="connsiteX0" fmla="*/ 435284 w 2047741"/>
              <a:gd name="connsiteY0" fmla="*/ 14489 h 1316864"/>
              <a:gd name="connsiteX1" fmla="*/ 953037 w 2047741"/>
              <a:gd name="connsiteY1" fmla="*/ 1610 h 1316864"/>
              <a:gd name="connsiteX2" fmla="*/ 1390918 w 2047741"/>
              <a:gd name="connsiteY2" fmla="*/ 1610 h 1316864"/>
              <a:gd name="connsiteX3" fmla="*/ 1738648 w 2047741"/>
              <a:gd name="connsiteY3" fmla="*/ 14489 h 1316864"/>
              <a:gd name="connsiteX4" fmla="*/ 1854558 w 2047741"/>
              <a:gd name="connsiteY4" fmla="*/ 14489 h 1316864"/>
              <a:gd name="connsiteX5" fmla="*/ 1957589 w 2047741"/>
              <a:gd name="connsiteY5" fmla="*/ 14489 h 1316864"/>
              <a:gd name="connsiteX6" fmla="*/ 1996225 w 2047741"/>
              <a:gd name="connsiteY6" fmla="*/ 40246 h 1316864"/>
              <a:gd name="connsiteX7" fmla="*/ 2034862 w 2047741"/>
              <a:gd name="connsiteY7" fmla="*/ 117520 h 1316864"/>
              <a:gd name="connsiteX8" fmla="*/ 2021983 w 2047741"/>
              <a:gd name="connsiteY8" fmla="*/ 194793 h 1316864"/>
              <a:gd name="connsiteX9" fmla="*/ 2021983 w 2047741"/>
              <a:gd name="connsiteY9" fmla="*/ 362218 h 1316864"/>
              <a:gd name="connsiteX10" fmla="*/ 2034862 w 2047741"/>
              <a:gd name="connsiteY10" fmla="*/ 491007 h 1316864"/>
              <a:gd name="connsiteX11" fmla="*/ 2047741 w 2047741"/>
              <a:gd name="connsiteY11" fmla="*/ 619796 h 1316864"/>
              <a:gd name="connsiteX12" fmla="*/ 2034862 w 2047741"/>
              <a:gd name="connsiteY12" fmla="*/ 800100 h 1316864"/>
              <a:gd name="connsiteX13" fmla="*/ 1996225 w 2047741"/>
              <a:gd name="connsiteY13" fmla="*/ 993283 h 1316864"/>
              <a:gd name="connsiteX14" fmla="*/ 2009104 w 2047741"/>
              <a:gd name="connsiteY14" fmla="*/ 1147830 h 1316864"/>
              <a:gd name="connsiteX15" fmla="*/ 1983346 w 2047741"/>
              <a:gd name="connsiteY15" fmla="*/ 1276618 h 1316864"/>
              <a:gd name="connsiteX16" fmla="*/ 1880315 w 2047741"/>
              <a:gd name="connsiteY16" fmla="*/ 1315255 h 1316864"/>
              <a:gd name="connsiteX17" fmla="*/ 1481070 w 2047741"/>
              <a:gd name="connsiteY17" fmla="*/ 1302376 h 1316864"/>
              <a:gd name="connsiteX18" fmla="*/ 1222303 w 2047741"/>
              <a:gd name="connsiteY18" fmla="*/ 1237981 h 1316864"/>
              <a:gd name="connsiteX19" fmla="*/ 1041998 w 2047741"/>
              <a:gd name="connsiteY19" fmla="*/ 1019041 h 1316864"/>
              <a:gd name="connsiteX20" fmla="*/ 900331 w 2047741"/>
              <a:gd name="connsiteY20" fmla="*/ 851615 h 1316864"/>
              <a:gd name="connsiteX21" fmla="*/ 694269 w 2047741"/>
              <a:gd name="connsiteY21" fmla="*/ 761464 h 1316864"/>
              <a:gd name="connsiteX22" fmla="*/ 425003 w 2047741"/>
              <a:gd name="connsiteY22" fmla="*/ 697069 h 1316864"/>
              <a:gd name="connsiteX23" fmla="*/ 0 w 2047741"/>
              <a:gd name="connsiteY23" fmla="*/ 645554 h 1316864"/>
              <a:gd name="connsiteX0" fmla="*/ 435284 w 2047741"/>
              <a:gd name="connsiteY0" fmla="*/ 18362 h 1320737"/>
              <a:gd name="connsiteX1" fmla="*/ 953037 w 2047741"/>
              <a:gd name="connsiteY1" fmla="*/ 5483 h 1320737"/>
              <a:gd name="connsiteX2" fmla="*/ 1390918 w 2047741"/>
              <a:gd name="connsiteY2" fmla="*/ 5483 h 1320737"/>
              <a:gd name="connsiteX3" fmla="*/ 1738648 w 2047741"/>
              <a:gd name="connsiteY3" fmla="*/ 18362 h 1320737"/>
              <a:gd name="connsiteX4" fmla="*/ 1854558 w 2047741"/>
              <a:gd name="connsiteY4" fmla="*/ 18362 h 1320737"/>
              <a:gd name="connsiteX5" fmla="*/ 1957589 w 2047741"/>
              <a:gd name="connsiteY5" fmla="*/ 18362 h 1320737"/>
              <a:gd name="connsiteX6" fmla="*/ 1996225 w 2047741"/>
              <a:gd name="connsiteY6" fmla="*/ 44119 h 1320737"/>
              <a:gd name="connsiteX7" fmla="*/ 2034862 w 2047741"/>
              <a:gd name="connsiteY7" fmla="*/ 121393 h 1320737"/>
              <a:gd name="connsiteX8" fmla="*/ 2021983 w 2047741"/>
              <a:gd name="connsiteY8" fmla="*/ 198666 h 1320737"/>
              <a:gd name="connsiteX9" fmla="*/ 2021983 w 2047741"/>
              <a:gd name="connsiteY9" fmla="*/ 366091 h 1320737"/>
              <a:gd name="connsiteX10" fmla="*/ 2034862 w 2047741"/>
              <a:gd name="connsiteY10" fmla="*/ 494880 h 1320737"/>
              <a:gd name="connsiteX11" fmla="*/ 2047741 w 2047741"/>
              <a:gd name="connsiteY11" fmla="*/ 623669 h 1320737"/>
              <a:gd name="connsiteX12" fmla="*/ 2034862 w 2047741"/>
              <a:gd name="connsiteY12" fmla="*/ 803973 h 1320737"/>
              <a:gd name="connsiteX13" fmla="*/ 1996225 w 2047741"/>
              <a:gd name="connsiteY13" fmla="*/ 997156 h 1320737"/>
              <a:gd name="connsiteX14" fmla="*/ 2009104 w 2047741"/>
              <a:gd name="connsiteY14" fmla="*/ 1151703 h 1320737"/>
              <a:gd name="connsiteX15" fmla="*/ 1983346 w 2047741"/>
              <a:gd name="connsiteY15" fmla="*/ 1280491 h 1320737"/>
              <a:gd name="connsiteX16" fmla="*/ 1880315 w 2047741"/>
              <a:gd name="connsiteY16" fmla="*/ 1319128 h 1320737"/>
              <a:gd name="connsiteX17" fmla="*/ 1481070 w 2047741"/>
              <a:gd name="connsiteY17" fmla="*/ 1306249 h 1320737"/>
              <a:gd name="connsiteX18" fmla="*/ 1222303 w 2047741"/>
              <a:gd name="connsiteY18" fmla="*/ 1241854 h 1320737"/>
              <a:gd name="connsiteX19" fmla="*/ 1041998 w 2047741"/>
              <a:gd name="connsiteY19" fmla="*/ 1022914 h 1320737"/>
              <a:gd name="connsiteX20" fmla="*/ 900331 w 2047741"/>
              <a:gd name="connsiteY20" fmla="*/ 855488 h 1320737"/>
              <a:gd name="connsiteX21" fmla="*/ 694269 w 2047741"/>
              <a:gd name="connsiteY21" fmla="*/ 765337 h 1320737"/>
              <a:gd name="connsiteX22" fmla="*/ 425003 w 2047741"/>
              <a:gd name="connsiteY22" fmla="*/ 700942 h 1320737"/>
              <a:gd name="connsiteX23" fmla="*/ 0 w 2047741"/>
              <a:gd name="connsiteY23" fmla="*/ 649427 h 132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47741" h="1320737">
                <a:moveTo>
                  <a:pt x="435284" y="18362"/>
                </a:moveTo>
                <a:cubicBezTo>
                  <a:pt x="467969" y="-14909"/>
                  <a:pt x="793765" y="7630"/>
                  <a:pt x="953037" y="5483"/>
                </a:cubicBezTo>
                <a:cubicBezTo>
                  <a:pt x="1112309" y="3337"/>
                  <a:pt x="1259983" y="3337"/>
                  <a:pt x="1390918" y="5483"/>
                </a:cubicBezTo>
                <a:cubicBezTo>
                  <a:pt x="1521853" y="7629"/>
                  <a:pt x="1661375" y="16216"/>
                  <a:pt x="1738648" y="18362"/>
                </a:cubicBezTo>
                <a:cubicBezTo>
                  <a:pt x="1815921" y="20508"/>
                  <a:pt x="1854558" y="18362"/>
                  <a:pt x="1854558" y="18362"/>
                </a:cubicBezTo>
                <a:cubicBezTo>
                  <a:pt x="1891048" y="18362"/>
                  <a:pt x="1933978" y="14069"/>
                  <a:pt x="1957589" y="18362"/>
                </a:cubicBezTo>
                <a:cubicBezTo>
                  <a:pt x="1981200" y="22655"/>
                  <a:pt x="1983346" y="26947"/>
                  <a:pt x="1996225" y="44119"/>
                </a:cubicBezTo>
                <a:cubicBezTo>
                  <a:pt x="2009104" y="61291"/>
                  <a:pt x="2030569" y="95635"/>
                  <a:pt x="2034862" y="121393"/>
                </a:cubicBezTo>
                <a:cubicBezTo>
                  <a:pt x="2039155" y="147151"/>
                  <a:pt x="2024129" y="157883"/>
                  <a:pt x="2021983" y="198666"/>
                </a:cubicBezTo>
                <a:cubicBezTo>
                  <a:pt x="2019837" y="239449"/>
                  <a:pt x="2019837" y="316722"/>
                  <a:pt x="2021983" y="366091"/>
                </a:cubicBezTo>
                <a:cubicBezTo>
                  <a:pt x="2024129" y="415460"/>
                  <a:pt x="2034862" y="494880"/>
                  <a:pt x="2034862" y="494880"/>
                </a:cubicBezTo>
                <a:cubicBezTo>
                  <a:pt x="2039155" y="537810"/>
                  <a:pt x="2047741" y="572154"/>
                  <a:pt x="2047741" y="623669"/>
                </a:cubicBezTo>
                <a:cubicBezTo>
                  <a:pt x="2047741" y="675184"/>
                  <a:pt x="2043448" y="741725"/>
                  <a:pt x="2034862" y="803973"/>
                </a:cubicBezTo>
                <a:cubicBezTo>
                  <a:pt x="2026276" y="866221"/>
                  <a:pt x="2000518" y="939201"/>
                  <a:pt x="1996225" y="997156"/>
                </a:cubicBezTo>
                <a:cubicBezTo>
                  <a:pt x="1991932" y="1055111"/>
                  <a:pt x="2011250" y="1104481"/>
                  <a:pt x="2009104" y="1151703"/>
                </a:cubicBezTo>
                <a:cubicBezTo>
                  <a:pt x="2006958" y="1198925"/>
                  <a:pt x="2004811" y="1252587"/>
                  <a:pt x="1983346" y="1280491"/>
                </a:cubicBezTo>
                <a:cubicBezTo>
                  <a:pt x="1961881" y="1308395"/>
                  <a:pt x="1964028" y="1314835"/>
                  <a:pt x="1880315" y="1319128"/>
                </a:cubicBezTo>
                <a:cubicBezTo>
                  <a:pt x="1796602" y="1323421"/>
                  <a:pt x="1590739" y="1319128"/>
                  <a:pt x="1481070" y="1306249"/>
                </a:cubicBezTo>
                <a:cubicBezTo>
                  <a:pt x="1371401" y="1293370"/>
                  <a:pt x="1295482" y="1289077"/>
                  <a:pt x="1222303" y="1241854"/>
                </a:cubicBezTo>
                <a:cubicBezTo>
                  <a:pt x="1149124" y="1194632"/>
                  <a:pt x="1095660" y="1087308"/>
                  <a:pt x="1041998" y="1022914"/>
                </a:cubicBezTo>
                <a:cubicBezTo>
                  <a:pt x="988336" y="958520"/>
                  <a:pt x="958286" y="898417"/>
                  <a:pt x="900331" y="855488"/>
                </a:cubicBezTo>
                <a:cubicBezTo>
                  <a:pt x="842376" y="812559"/>
                  <a:pt x="773490" y="791095"/>
                  <a:pt x="694269" y="765337"/>
                </a:cubicBezTo>
                <a:cubicBezTo>
                  <a:pt x="615048" y="739579"/>
                  <a:pt x="540715" y="720260"/>
                  <a:pt x="425003" y="700942"/>
                </a:cubicBezTo>
                <a:cubicBezTo>
                  <a:pt x="309291" y="681624"/>
                  <a:pt x="153473" y="645134"/>
                  <a:pt x="0" y="649427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Forma livre 6"/>
          <p:cNvSpPr/>
          <p:nvPr/>
        </p:nvSpPr>
        <p:spPr>
          <a:xfrm>
            <a:off x="1284983" y="2691685"/>
            <a:ext cx="3982638" cy="3399230"/>
          </a:xfrm>
          <a:custGeom>
            <a:avLst/>
            <a:gdLst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111530 w 3975327"/>
              <a:gd name="connsiteY16" fmla="*/ 3116687 h 3399230"/>
              <a:gd name="connsiteX17" fmla="*/ 124409 w 3975327"/>
              <a:gd name="connsiteY17" fmla="*/ 2717442 h 3399230"/>
              <a:gd name="connsiteX18" fmla="*/ 137288 w 3975327"/>
              <a:gd name="connsiteY18" fmla="*/ 2305318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201682 w 3975327"/>
              <a:gd name="connsiteY16" fmla="*/ 3116687 h 3399230"/>
              <a:gd name="connsiteX17" fmla="*/ 124409 w 3975327"/>
              <a:gd name="connsiteY17" fmla="*/ 2717442 h 3399230"/>
              <a:gd name="connsiteX18" fmla="*/ 137288 w 3975327"/>
              <a:gd name="connsiteY18" fmla="*/ 2305318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201682 w 3975327"/>
              <a:gd name="connsiteY16" fmla="*/ 3116687 h 3399230"/>
              <a:gd name="connsiteX17" fmla="*/ 201682 w 3975327"/>
              <a:gd name="connsiteY17" fmla="*/ 2717442 h 3399230"/>
              <a:gd name="connsiteX18" fmla="*/ 137288 w 3975327"/>
              <a:gd name="connsiteY18" fmla="*/ 2305318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201682 w 3975327"/>
              <a:gd name="connsiteY16" fmla="*/ 3116687 h 3399230"/>
              <a:gd name="connsiteX17" fmla="*/ 201682 w 3975327"/>
              <a:gd name="connsiteY17" fmla="*/ 2717442 h 3399230"/>
              <a:gd name="connsiteX18" fmla="*/ 175924 w 3975327"/>
              <a:gd name="connsiteY18" fmla="*/ 2318197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39923 w 3987799"/>
              <a:gd name="connsiteY0" fmla="*/ 824247 h 3399230"/>
              <a:gd name="connsiteX1" fmla="*/ 1656588 w 3987799"/>
              <a:gd name="connsiteY1" fmla="*/ 824247 h 3399230"/>
              <a:gd name="connsiteX2" fmla="*/ 1360374 w 3987799"/>
              <a:gd name="connsiteY2" fmla="*/ 953036 h 3399230"/>
              <a:gd name="connsiteX3" fmla="*/ 1192949 w 3987799"/>
              <a:gd name="connsiteY3" fmla="*/ 1159098 h 3399230"/>
              <a:gd name="connsiteX4" fmla="*/ 1051281 w 3987799"/>
              <a:gd name="connsiteY4" fmla="*/ 1403797 h 3399230"/>
              <a:gd name="connsiteX5" fmla="*/ 986887 w 3987799"/>
              <a:gd name="connsiteY5" fmla="*/ 1674253 h 3399230"/>
              <a:gd name="connsiteX6" fmla="*/ 986887 w 3987799"/>
              <a:gd name="connsiteY6" fmla="*/ 1893194 h 3399230"/>
              <a:gd name="connsiteX7" fmla="*/ 1077039 w 3987799"/>
              <a:gd name="connsiteY7" fmla="*/ 2086377 h 3399230"/>
              <a:gd name="connsiteX8" fmla="*/ 1154312 w 3987799"/>
              <a:gd name="connsiteY8" fmla="*/ 2305318 h 3399230"/>
              <a:gd name="connsiteX9" fmla="*/ 1321737 w 3987799"/>
              <a:gd name="connsiteY9" fmla="*/ 2408349 h 3399230"/>
              <a:gd name="connsiteX10" fmla="*/ 1386132 w 3987799"/>
              <a:gd name="connsiteY10" fmla="*/ 2601532 h 3399230"/>
              <a:gd name="connsiteX11" fmla="*/ 1386132 w 3987799"/>
              <a:gd name="connsiteY11" fmla="*/ 2846230 h 3399230"/>
              <a:gd name="connsiteX12" fmla="*/ 1257343 w 3987799"/>
              <a:gd name="connsiteY12" fmla="*/ 3026535 h 3399230"/>
              <a:gd name="connsiteX13" fmla="*/ 896735 w 3987799"/>
              <a:gd name="connsiteY13" fmla="*/ 3181081 h 3399230"/>
              <a:gd name="connsiteX14" fmla="*/ 549005 w 3987799"/>
              <a:gd name="connsiteY14" fmla="*/ 3206839 h 3399230"/>
              <a:gd name="connsiteX15" fmla="*/ 278549 w 3987799"/>
              <a:gd name="connsiteY15" fmla="*/ 3206839 h 3399230"/>
              <a:gd name="connsiteX16" fmla="*/ 214154 w 3987799"/>
              <a:gd name="connsiteY16" fmla="*/ 3116687 h 3399230"/>
              <a:gd name="connsiteX17" fmla="*/ 214154 w 3987799"/>
              <a:gd name="connsiteY17" fmla="*/ 2717442 h 3399230"/>
              <a:gd name="connsiteX18" fmla="*/ 188396 w 3987799"/>
              <a:gd name="connsiteY18" fmla="*/ 2318197 h 3399230"/>
              <a:gd name="connsiteX19" fmla="*/ 188397 w 3987799"/>
              <a:gd name="connsiteY19" fmla="*/ 1790163 h 3399230"/>
              <a:gd name="connsiteX20" fmla="*/ 252791 w 3987799"/>
              <a:gd name="connsiteY20" fmla="*/ 1313645 h 3399230"/>
              <a:gd name="connsiteX21" fmla="*/ 278549 w 3987799"/>
              <a:gd name="connsiteY21" fmla="*/ 914400 h 3399230"/>
              <a:gd name="connsiteX22" fmla="*/ 317185 w 3987799"/>
              <a:gd name="connsiteY22" fmla="*/ 631064 h 3399230"/>
              <a:gd name="connsiteX23" fmla="*/ 355822 w 3987799"/>
              <a:gd name="connsiteY23" fmla="*/ 450760 h 3399230"/>
              <a:gd name="connsiteX24" fmla="*/ 433095 w 3987799"/>
              <a:gd name="connsiteY24" fmla="*/ 296214 h 3399230"/>
              <a:gd name="connsiteX25" fmla="*/ 613399 w 3987799"/>
              <a:gd name="connsiteY25" fmla="*/ 231819 h 3399230"/>
              <a:gd name="connsiteX26" fmla="*/ 742188 w 3987799"/>
              <a:gd name="connsiteY26" fmla="*/ 167425 h 3399230"/>
              <a:gd name="connsiteX27" fmla="*/ 755067 w 3987799"/>
              <a:gd name="connsiteY27" fmla="*/ 38636 h 3399230"/>
              <a:gd name="connsiteX28" fmla="*/ 510368 w 3987799"/>
              <a:gd name="connsiteY28" fmla="*/ 0 h 3399230"/>
              <a:gd name="connsiteX29" fmla="*/ 317185 w 3987799"/>
              <a:gd name="connsiteY29" fmla="*/ 12878 h 3399230"/>
              <a:gd name="connsiteX30" fmla="*/ 239912 w 3987799"/>
              <a:gd name="connsiteY30" fmla="*/ 25757 h 3399230"/>
              <a:gd name="connsiteX31" fmla="*/ 188397 w 3987799"/>
              <a:gd name="connsiteY31" fmla="*/ 321971 h 3399230"/>
              <a:gd name="connsiteX32" fmla="*/ 214154 w 3987799"/>
              <a:gd name="connsiteY32" fmla="*/ 798490 h 3399230"/>
              <a:gd name="connsiteX33" fmla="*/ 20971 w 3987799"/>
              <a:gd name="connsiteY33" fmla="*/ 2086377 h 3399230"/>
              <a:gd name="connsiteX34" fmla="*/ 8093 w 3987799"/>
              <a:gd name="connsiteY34" fmla="*/ 2434106 h 3399230"/>
              <a:gd name="connsiteX35" fmla="*/ 46729 w 3987799"/>
              <a:gd name="connsiteY35" fmla="*/ 2743200 h 3399230"/>
              <a:gd name="connsiteX36" fmla="*/ 33850 w 3987799"/>
              <a:gd name="connsiteY36" fmla="*/ 3065171 h 3399230"/>
              <a:gd name="connsiteX37" fmla="*/ 98244 w 3987799"/>
              <a:gd name="connsiteY37" fmla="*/ 3284112 h 3399230"/>
              <a:gd name="connsiteX38" fmla="*/ 252791 w 3987799"/>
              <a:gd name="connsiteY38" fmla="*/ 3387143 h 3399230"/>
              <a:gd name="connsiteX39" fmla="*/ 639157 w 3987799"/>
              <a:gd name="connsiteY39" fmla="*/ 3387143 h 3399230"/>
              <a:gd name="connsiteX40" fmla="*/ 1128554 w 3987799"/>
              <a:gd name="connsiteY40" fmla="*/ 3296991 h 3399230"/>
              <a:gd name="connsiteX41" fmla="*/ 1437647 w 3987799"/>
              <a:gd name="connsiteY41" fmla="*/ 3168202 h 3399230"/>
              <a:gd name="connsiteX42" fmla="*/ 1579315 w 3987799"/>
              <a:gd name="connsiteY42" fmla="*/ 2923504 h 3399230"/>
              <a:gd name="connsiteX43" fmla="*/ 1785377 w 3987799"/>
              <a:gd name="connsiteY43" fmla="*/ 2691684 h 3399230"/>
              <a:gd name="connsiteX44" fmla="*/ 2094470 w 3987799"/>
              <a:gd name="connsiteY44" fmla="*/ 2653047 h 3399230"/>
              <a:gd name="connsiteX45" fmla="*/ 2583867 w 3987799"/>
              <a:gd name="connsiteY45" fmla="*/ 2653047 h 3399230"/>
              <a:gd name="connsiteX46" fmla="*/ 2983112 w 3987799"/>
              <a:gd name="connsiteY46" fmla="*/ 2627290 h 3399230"/>
              <a:gd name="connsiteX47" fmla="*/ 3420994 w 3987799"/>
              <a:gd name="connsiteY47" fmla="*/ 2614411 h 3399230"/>
              <a:gd name="connsiteX48" fmla="*/ 3678571 w 3987799"/>
              <a:gd name="connsiteY48" fmla="*/ 2485622 h 3399230"/>
              <a:gd name="connsiteX49" fmla="*/ 3923270 w 3987799"/>
              <a:gd name="connsiteY49" fmla="*/ 2099256 h 3399230"/>
              <a:gd name="connsiteX50" fmla="*/ 3987664 w 3987799"/>
              <a:gd name="connsiteY50" fmla="*/ 1764405 h 3399230"/>
              <a:gd name="connsiteX51" fmla="*/ 3936149 w 3987799"/>
              <a:gd name="connsiteY51" fmla="*/ 1519707 h 3399230"/>
              <a:gd name="connsiteX52" fmla="*/ 3807360 w 3987799"/>
              <a:gd name="connsiteY52" fmla="*/ 1159098 h 3399230"/>
              <a:gd name="connsiteX53" fmla="*/ 3536904 w 3987799"/>
              <a:gd name="connsiteY53" fmla="*/ 1043188 h 3399230"/>
              <a:gd name="connsiteX54" fmla="*/ 3137659 w 3987799"/>
              <a:gd name="connsiteY54" fmla="*/ 978794 h 3399230"/>
              <a:gd name="connsiteX55" fmla="*/ 2880081 w 3987799"/>
              <a:gd name="connsiteY55" fmla="*/ 953036 h 3399230"/>
              <a:gd name="connsiteX0" fmla="*/ 1934736 w 3982612"/>
              <a:gd name="connsiteY0" fmla="*/ 824247 h 3399230"/>
              <a:gd name="connsiteX1" fmla="*/ 1651401 w 3982612"/>
              <a:gd name="connsiteY1" fmla="*/ 824247 h 3399230"/>
              <a:gd name="connsiteX2" fmla="*/ 1355187 w 3982612"/>
              <a:gd name="connsiteY2" fmla="*/ 953036 h 3399230"/>
              <a:gd name="connsiteX3" fmla="*/ 1187762 w 3982612"/>
              <a:gd name="connsiteY3" fmla="*/ 1159098 h 3399230"/>
              <a:gd name="connsiteX4" fmla="*/ 1046094 w 3982612"/>
              <a:gd name="connsiteY4" fmla="*/ 1403797 h 3399230"/>
              <a:gd name="connsiteX5" fmla="*/ 981700 w 3982612"/>
              <a:gd name="connsiteY5" fmla="*/ 1674253 h 3399230"/>
              <a:gd name="connsiteX6" fmla="*/ 981700 w 3982612"/>
              <a:gd name="connsiteY6" fmla="*/ 1893194 h 3399230"/>
              <a:gd name="connsiteX7" fmla="*/ 1071852 w 3982612"/>
              <a:gd name="connsiteY7" fmla="*/ 2086377 h 3399230"/>
              <a:gd name="connsiteX8" fmla="*/ 1149125 w 3982612"/>
              <a:gd name="connsiteY8" fmla="*/ 2305318 h 3399230"/>
              <a:gd name="connsiteX9" fmla="*/ 1316550 w 3982612"/>
              <a:gd name="connsiteY9" fmla="*/ 2408349 h 3399230"/>
              <a:gd name="connsiteX10" fmla="*/ 1380945 w 3982612"/>
              <a:gd name="connsiteY10" fmla="*/ 2601532 h 3399230"/>
              <a:gd name="connsiteX11" fmla="*/ 1380945 w 3982612"/>
              <a:gd name="connsiteY11" fmla="*/ 2846230 h 3399230"/>
              <a:gd name="connsiteX12" fmla="*/ 1252156 w 3982612"/>
              <a:gd name="connsiteY12" fmla="*/ 3026535 h 3399230"/>
              <a:gd name="connsiteX13" fmla="*/ 891548 w 3982612"/>
              <a:gd name="connsiteY13" fmla="*/ 3181081 h 3399230"/>
              <a:gd name="connsiteX14" fmla="*/ 543818 w 3982612"/>
              <a:gd name="connsiteY14" fmla="*/ 3206839 h 3399230"/>
              <a:gd name="connsiteX15" fmla="*/ 273362 w 3982612"/>
              <a:gd name="connsiteY15" fmla="*/ 3206839 h 3399230"/>
              <a:gd name="connsiteX16" fmla="*/ 208967 w 3982612"/>
              <a:gd name="connsiteY16" fmla="*/ 3116687 h 3399230"/>
              <a:gd name="connsiteX17" fmla="*/ 208967 w 3982612"/>
              <a:gd name="connsiteY17" fmla="*/ 2717442 h 3399230"/>
              <a:gd name="connsiteX18" fmla="*/ 183209 w 3982612"/>
              <a:gd name="connsiteY18" fmla="*/ 2318197 h 3399230"/>
              <a:gd name="connsiteX19" fmla="*/ 183210 w 3982612"/>
              <a:gd name="connsiteY19" fmla="*/ 1790163 h 3399230"/>
              <a:gd name="connsiteX20" fmla="*/ 247604 w 3982612"/>
              <a:gd name="connsiteY20" fmla="*/ 1313645 h 3399230"/>
              <a:gd name="connsiteX21" fmla="*/ 273362 w 3982612"/>
              <a:gd name="connsiteY21" fmla="*/ 914400 h 3399230"/>
              <a:gd name="connsiteX22" fmla="*/ 311998 w 3982612"/>
              <a:gd name="connsiteY22" fmla="*/ 631064 h 3399230"/>
              <a:gd name="connsiteX23" fmla="*/ 350635 w 3982612"/>
              <a:gd name="connsiteY23" fmla="*/ 450760 h 3399230"/>
              <a:gd name="connsiteX24" fmla="*/ 427908 w 3982612"/>
              <a:gd name="connsiteY24" fmla="*/ 296214 h 3399230"/>
              <a:gd name="connsiteX25" fmla="*/ 608212 w 3982612"/>
              <a:gd name="connsiteY25" fmla="*/ 231819 h 3399230"/>
              <a:gd name="connsiteX26" fmla="*/ 737001 w 3982612"/>
              <a:gd name="connsiteY26" fmla="*/ 167425 h 3399230"/>
              <a:gd name="connsiteX27" fmla="*/ 749880 w 3982612"/>
              <a:gd name="connsiteY27" fmla="*/ 38636 h 3399230"/>
              <a:gd name="connsiteX28" fmla="*/ 505181 w 3982612"/>
              <a:gd name="connsiteY28" fmla="*/ 0 h 3399230"/>
              <a:gd name="connsiteX29" fmla="*/ 311998 w 3982612"/>
              <a:gd name="connsiteY29" fmla="*/ 12878 h 3399230"/>
              <a:gd name="connsiteX30" fmla="*/ 234725 w 3982612"/>
              <a:gd name="connsiteY30" fmla="*/ 25757 h 3399230"/>
              <a:gd name="connsiteX31" fmla="*/ 183210 w 3982612"/>
              <a:gd name="connsiteY31" fmla="*/ 321971 h 3399230"/>
              <a:gd name="connsiteX32" fmla="*/ 118815 w 3982612"/>
              <a:gd name="connsiteY32" fmla="*/ 1236372 h 3399230"/>
              <a:gd name="connsiteX33" fmla="*/ 15784 w 3982612"/>
              <a:gd name="connsiteY33" fmla="*/ 2086377 h 3399230"/>
              <a:gd name="connsiteX34" fmla="*/ 2906 w 3982612"/>
              <a:gd name="connsiteY34" fmla="*/ 2434106 h 3399230"/>
              <a:gd name="connsiteX35" fmla="*/ 41542 w 3982612"/>
              <a:gd name="connsiteY35" fmla="*/ 2743200 h 3399230"/>
              <a:gd name="connsiteX36" fmla="*/ 28663 w 3982612"/>
              <a:gd name="connsiteY36" fmla="*/ 3065171 h 3399230"/>
              <a:gd name="connsiteX37" fmla="*/ 93057 w 3982612"/>
              <a:gd name="connsiteY37" fmla="*/ 3284112 h 3399230"/>
              <a:gd name="connsiteX38" fmla="*/ 247604 w 3982612"/>
              <a:gd name="connsiteY38" fmla="*/ 3387143 h 3399230"/>
              <a:gd name="connsiteX39" fmla="*/ 633970 w 3982612"/>
              <a:gd name="connsiteY39" fmla="*/ 3387143 h 3399230"/>
              <a:gd name="connsiteX40" fmla="*/ 1123367 w 3982612"/>
              <a:gd name="connsiteY40" fmla="*/ 3296991 h 3399230"/>
              <a:gd name="connsiteX41" fmla="*/ 1432460 w 3982612"/>
              <a:gd name="connsiteY41" fmla="*/ 3168202 h 3399230"/>
              <a:gd name="connsiteX42" fmla="*/ 1574128 w 3982612"/>
              <a:gd name="connsiteY42" fmla="*/ 2923504 h 3399230"/>
              <a:gd name="connsiteX43" fmla="*/ 1780190 w 3982612"/>
              <a:gd name="connsiteY43" fmla="*/ 2691684 h 3399230"/>
              <a:gd name="connsiteX44" fmla="*/ 2089283 w 3982612"/>
              <a:gd name="connsiteY44" fmla="*/ 2653047 h 3399230"/>
              <a:gd name="connsiteX45" fmla="*/ 2578680 w 3982612"/>
              <a:gd name="connsiteY45" fmla="*/ 2653047 h 3399230"/>
              <a:gd name="connsiteX46" fmla="*/ 2977925 w 3982612"/>
              <a:gd name="connsiteY46" fmla="*/ 2627290 h 3399230"/>
              <a:gd name="connsiteX47" fmla="*/ 3415807 w 3982612"/>
              <a:gd name="connsiteY47" fmla="*/ 2614411 h 3399230"/>
              <a:gd name="connsiteX48" fmla="*/ 3673384 w 3982612"/>
              <a:gd name="connsiteY48" fmla="*/ 2485622 h 3399230"/>
              <a:gd name="connsiteX49" fmla="*/ 3918083 w 3982612"/>
              <a:gd name="connsiteY49" fmla="*/ 2099256 h 3399230"/>
              <a:gd name="connsiteX50" fmla="*/ 3982477 w 3982612"/>
              <a:gd name="connsiteY50" fmla="*/ 1764405 h 3399230"/>
              <a:gd name="connsiteX51" fmla="*/ 3930962 w 3982612"/>
              <a:gd name="connsiteY51" fmla="*/ 1519707 h 3399230"/>
              <a:gd name="connsiteX52" fmla="*/ 3802173 w 3982612"/>
              <a:gd name="connsiteY52" fmla="*/ 1159098 h 3399230"/>
              <a:gd name="connsiteX53" fmla="*/ 3531717 w 3982612"/>
              <a:gd name="connsiteY53" fmla="*/ 1043188 h 3399230"/>
              <a:gd name="connsiteX54" fmla="*/ 3132472 w 3982612"/>
              <a:gd name="connsiteY54" fmla="*/ 978794 h 3399230"/>
              <a:gd name="connsiteX55" fmla="*/ 2874894 w 3982612"/>
              <a:gd name="connsiteY55" fmla="*/ 953036 h 3399230"/>
              <a:gd name="connsiteX0" fmla="*/ 1934736 w 3982612"/>
              <a:gd name="connsiteY0" fmla="*/ 824247 h 3399230"/>
              <a:gd name="connsiteX1" fmla="*/ 1651401 w 3982612"/>
              <a:gd name="connsiteY1" fmla="*/ 824247 h 3399230"/>
              <a:gd name="connsiteX2" fmla="*/ 1355187 w 3982612"/>
              <a:gd name="connsiteY2" fmla="*/ 953036 h 3399230"/>
              <a:gd name="connsiteX3" fmla="*/ 1187762 w 3982612"/>
              <a:gd name="connsiteY3" fmla="*/ 1159098 h 3399230"/>
              <a:gd name="connsiteX4" fmla="*/ 1046094 w 3982612"/>
              <a:gd name="connsiteY4" fmla="*/ 1403797 h 3399230"/>
              <a:gd name="connsiteX5" fmla="*/ 981700 w 3982612"/>
              <a:gd name="connsiteY5" fmla="*/ 1674253 h 3399230"/>
              <a:gd name="connsiteX6" fmla="*/ 981700 w 3982612"/>
              <a:gd name="connsiteY6" fmla="*/ 1893194 h 3399230"/>
              <a:gd name="connsiteX7" fmla="*/ 1071852 w 3982612"/>
              <a:gd name="connsiteY7" fmla="*/ 2086377 h 3399230"/>
              <a:gd name="connsiteX8" fmla="*/ 1149125 w 3982612"/>
              <a:gd name="connsiteY8" fmla="*/ 2305318 h 3399230"/>
              <a:gd name="connsiteX9" fmla="*/ 1316550 w 3982612"/>
              <a:gd name="connsiteY9" fmla="*/ 2408349 h 3399230"/>
              <a:gd name="connsiteX10" fmla="*/ 1380945 w 3982612"/>
              <a:gd name="connsiteY10" fmla="*/ 2601532 h 3399230"/>
              <a:gd name="connsiteX11" fmla="*/ 1380945 w 3982612"/>
              <a:gd name="connsiteY11" fmla="*/ 2846230 h 3399230"/>
              <a:gd name="connsiteX12" fmla="*/ 1252156 w 3982612"/>
              <a:gd name="connsiteY12" fmla="*/ 3026535 h 3399230"/>
              <a:gd name="connsiteX13" fmla="*/ 891548 w 3982612"/>
              <a:gd name="connsiteY13" fmla="*/ 3181081 h 3399230"/>
              <a:gd name="connsiteX14" fmla="*/ 543818 w 3982612"/>
              <a:gd name="connsiteY14" fmla="*/ 3206839 h 3399230"/>
              <a:gd name="connsiteX15" fmla="*/ 273362 w 3982612"/>
              <a:gd name="connsiteY15" fmla="*/ 3206839 h 3399230"/>
              <a:gd name="connsiteX16" fmla="*/ 208967 w 3982612"/>
              <a:gd name="connsiteY16" fmla="*/ 3116687 h 3399230"/>
              <a:gd name="connsiteX17" fmla="*/ 208967 w 3982612"/>
              <a:gd name="connsiteY17" fmla="*/ 2717442 h 3399230"/>
              <a:gd name="connsiteX18" fmla="*/ 183209 w 3982612"/>
              <a:gd name="connsiteY18" fmla="*/ 2318197 h 3399230"/>
              <a:gd name="connsiteX19" fmla="*/ 183210 w 3982612"/>
              <a:gd name="connsiteY19" fmla="*/ 1790163 h 3399230"/>
              <a:gd name="connsiteX20" fmla="*/ 247604 w 3982612"/>
              <a:gd name="connsiteY20" fmla="*/ 1313645 h 3399230"/>
              <a:gd name="connsiteX21" fmla="*/ 273362 w 3982612"/>
              <a:gd name="connsiteY21" fmla="*/ 914400 h 3399230"/>
              <a:gd name="connsiteX22" fmla="*/ 311998 w 3982612"/>
              <a:gd name="connsiteY22" fmla="*/ 631064 h 3399230"/>
              <a:gd name="connsiteX23" fmla="*/ 350635 w 3982612"/>
              <a:gd name="connsiteY23" fmla="*/ 450760 h 3399230"/>
              <a:gd name="connsiteX24" fmla="*/ 427908 w 3982612"/>
              <a:gd name="connsiteY24" fmla="*/ 296214 h 3399230"/>
              <a:gd name="connsiteX25" fmla="*/ 608212 w 3982612"/>
              <a:gd name="connsiteY25" fmla="*/ 231819 h 3399230"/>
              <a:gd name="connsiteX26" fmla="*/ 737001 w 3982612"/>
              <a:gd name="connsiteY26" fmla="*/ 167425 h 3399230"/>
              <a:gd name="connsiteX27" fmla="*/ 749880 w 3982612"/>
              <a:gd name="connsiteY27" fmla="*/ 38636 h 3399230"/>
              <a:gd name="connsiteX28" fmla="*/ 505181 w 3982612"/>
              <a:gd name="connsiteY28" fmla="*/ 0 h 3399230"/>
              <a:gd name="connsiteX29" fmla="*/ 311998 w 3982612"/>
              <a:gd name="connsiteY29" fmla="*/ 12878 h 3399230"/>
              <a:gd name="connsiteX30" fmla="*/ 234725 w 3982612"/>
              <a:gd name="connsiteY30" fmla="*/ 25757 h 3399230"/>
              <a:gd name="connsiteX31" fmla="*/ 183210 w 3982612"/>
              <a:gd name="connsiteY31" fmla="*/ 321971 h 3399230"/>
              <a:gd name="connsiteX32" fmla="*/ 118815 w 3982612"/>
              <a:gd name="connsiteY32" fmla="*/ 1236372 h 3399230"/>
              <a:gd name="connsiteX33" fmla="*/ 15784 w 3982612"/>
              <a:gd name="connsiteY33" fmla="*/ 2086377 h 3399230"/>
              <a:gd name="connsiteX34" fmla="*/ 2906 w 3982612"/>
              <a:gd name="connsiteY34" fmla="*/ 2434106 h 3399230"/>
              <a:gd name="connsiteX35" fmla="*/ 41542 w 3982612"/>
              <a:gd name="connsiteY35" fmla="*/ 2743200 h 3399230"/>
              <a:gd name="connsiteX36" fmla="*/ 28663 w 3982612"/>
              <a:gd name="connsiteY36" fmla="*/ 3065171 h 3399230"/>
              <a:gd name="connsiteX37" fmla="*/ 93057 w 3982612"/>
              <a:gd name="connsiteY37" fmla="*/ 3284112 h 3399230"/>
              <a:gd name="connsiteX38" fmla="*/ 247604 w 3982612"/>
              <a:gd name="connsiteY38" fmla="*/ 3387143 h 3399230"/>
              <a:gd name="connsiteX39" fmla="*/ 633970 w 3982612"/>
              <a:gd name="connsiteY39" fmla="*/ 3387143 h 3399230"/>
              <a:gd name="connsiteX40" fmla="*/ 1123367 w 3982612"/>
              <a:gd name="connsiteY40" fmla="*/ 3296991 h 3399230"/>
              <a:gd name="connsiteX41" fmla="*/ 1432460 w 3982612"/>
              <a:gd name="connsiteY41" fmla="*/ 3168202 h 3399230"/>
              <a:gd name="connsiteX42" fmla="*/ 1574128 w 3982612"/>
              <a:gd name="connsiteY42" fmla="*/ 2923504 h 3399230"/>
              <a:gd name="connsiteX43" fmla="*/ 1780190 w 3982612"/>
              <a:gd name="connsiteY43" fmla="*/ 2691684 h 3399230"/>
              <a:gd name="connsiteX44" fmla="*/ 2089283 w 3982612"/>
              <a:gd name="connsiteY44" fmla="*/ 2653047 h 3399230"/>
              <a:gd name="connsiteX45" fmla="*/ 2578680 w 3982612"/>
              <a:gd name="connsiteY45" fmla="*/ 2653047 h 3399230"/>
              <a:gd name="connsiteX46" fmla="*/ 2977925 w 3982612"/>
              <a:gd name="connsiteY46" fmla="*/ 2627290 h 3399230"/>
              <a:gd name="connsiteX47" fmla="*/ 3415807 w 3982612"/>
              <a:gd name="connsiteY47" fmla="*/ 2614411 h 3399230"/>
              <a:gd name="connsiteX48" fmla="*/ 3673384 w 3982612"/>
              <a:gd name="connsiteY48" fmla="*/ 2485622 h 3399230"/>
              <a:gd name="connsiteX49" fmla="*/ 3918083 w 3982612"/>
              <a:gd name="connsiteY49" fmla="*/ 2099256 h 3399230"/>
              <a:gd name="connsiteX50" fmla="*/ 3982477 w 3982612"/>
              <a:gd name="connsiteY50" fmla="*/ 1764405 h 3399230"/>
              <a:gd name="connsiteX51" fmla="*/ 3930962 w 3982612"/>
              <a:gd name="connsiteY51" fmla="*/ 1519707 h 3399230"/>
              <a:gd name="connsiteX52" fmla="*/ 3802173 w 3982612"/>
              <a:gd name="connsiteY52" fmla="*/ 1159098 h 3399230"/>
              <a:gd name="connsiteX53" fmla="*/ 3531717 w 3982612"/>
              <a:gd name="connsiteY53" fmla="*/ 1043188 h 3399230"/>
              <a:gd name="connsiteX54" fmla="*/ 3132472 w 3982612"/>
              <a:gd name="connsiteY54" fmla="*/ 978794 h 3399230"/>
              <a:gd name="connsiteX55" fmla="*/ 2862015 w 3982612"/>
              <a:gd name="connsiteY55" fmla="*/ 862884 h 3399230"/>
              <a:gd name="connsiteX0" fmla="*/ 1934736 w 3982612"/>
              <a:gd name="connsiteY0" fmla="*/ 824247 h 3399230"/>
              <a:gd name="connsiteX1" fmla="*/ 1651401 w 3982612"/>
              <a:gd name="connsiteY1" fmla="*/ 824247 h 3399230"/>
              <a:gd name="connsiteX2" fmla="*/ 1355187 w 3982612"/>
              <a:gd name="connsiteY2" fmla="*/ 953036 h 3399230"/>
              <a:gd name="connsiteX3" fmla="*/ 1187762 w 3982612"/>
              <a:gd name="connsiteY3" fmla="*/ 1159098 h 3399230"/>
              <a:gd name="connsiteX4" fmla="*/ 1046094 w 3982612"/>
              <a:gd name="connsiteY4" fmla="*/ 1403797 h 3399230"/>
              <a:gd name="connsiteX5" fmla="*/ 981700 w 3982612"/>
              <a:gd name="connsiteY5" fmla="*/ 1674253 h 3399230"/>
              <a:gd name="connsiteX6" fmla="*/ 981700 w 3982612"/>
              <a:gd name="connsiteY6" fmla="*/ 1893194 h 3399230"/>
              <a:gd name="connsiteX7" fmla="*/ 1071852 w 3982612"/>
              <a:gd name="connsiteY7" fmla="*/ 2086377 h 3399230"/>
              <a:gd name="connsiteX8" fmla="*/ 1149125 w 3982612"/>
              <a:gd name="connsiteY8" fmla="*/ 2305318 h 3399230"/>
              <a:gd name="connsiteX9" fmla="*/ 1316550 w 3982612"/>
              <a:gd name="connsiteY9" fmla="*/ 2408349 h 3399230"/>
              <a:gd name="connsiteX10" fmla="*/ 1380945 w 3982612"/>
              <a:gd name="connsiteY10" fmla="*/ 2601532 h 3399230"/>
              <a:gd name="connsiteX11" fmla="*/ 1380945 w 3982612"/>
              <a:gd name="connsiteY11" fmla="*/ 2846230 h 3399230"/>
              <a:gd name="connsiteX12" fmla="*/ 1252156 w 3982612"/>
              <a:gd name="connsiteY12" fmla="*/ 3026535 h 3399230"/>
              <a:gd name="connsiteX13" fmla="*/ 891548 w 3982612"/>
              <a:gd name="connsiteY13" fmla="*/ 3181081 h 3399230"/>
              <a:gd name="connsiteX14" fmla="*/ 543818 w 3982612"/>
              <a:gd name="connsiteY14" fmla="*/ 3206839 h 3399230"/>
              <a:gd name="connsiteX15" fmla="*/ 273362 w 3982612"/>
              <a:gd name="connsiteY15" fmla="*/ 3206839 h 3399230"/>
              <a:gd name="connsiteX16" fmla="*/ 208967 w 3982612"/>
              <a:gd name="connsiteY16" fmla="*/ 3116687 h 3399230"/>
              <a:gd name="connsiteX17" fmla="*/ 208967 w 3982612"/>
              <a:gd name="connsiteY17" fmla="*/ 2717442 h 3399230"/>
              <a:gd name="connsiteX18" fmla="*/ 183209 w 3982612"/>
              <a:gd name="connsiteY18" fmla="*/ 2318197 h 3399230"/>
              <a:gd name="connsiteX19" fmla="*/ 183210 w 3982612"/>
              <a:gd name="connsiteY19" fmla="*/ 1790163 h 3399230"/>
              <a:gd name="connsiteX20" fmla="*/ 247604 w 3982612"/>
              <a:gd name="connsiteY20" fmla="*/ 1313645 h 3399230"/>
              <a:gd name="connsiteX21" fmla="*/ 273362 w 3982612"/>
              <a:gd name="connsiteY21" fmla="*/ 914400 h 3399230"/>
              <a:gd name="connsiteX22" fmla="*/ 311998 w 3982612"/>
              <a:gd name="connsiteY22" fmla="*/ 631064 h 3399230"/>
              <a:gd name="connsiteX23" fmla="*/ 350635 w 3982612"/>
              <a:gd name="connsiteY23" fmla="*/ 450760 h 3399230"/>
              <a:gd name="connsiteX24" fmla="*/ 427908 w 3982612"/>
              <a:gd name="connsiteY24" fmla="*/ 296214 h 3399230"/>
              <a:gd name="connsiteX25" fmla="*/ 608212 w 3982612"/>
              <a:gd name="connsiteY25" fmla="*/ 231819 h 3399230"/>
              <a:gd name="connsiteX26" fmla="*/ 737001 w 3982612"/>
              <a:gd name="connsiteY26" fmla="*/ 167425 h 3399230"/>
              <a:gd name="connsiteX27" fmla="*/ 749880 w 3982612"/>
              <a:gd name="connsiteY27" fmla="*/ 38636 h 3399230"/>
              <a:gd name="connsiteX28" fmla="*/ 505181 w 3982612"/>
              <a:gd name="connsiteY28" fmla="*/ 0 h 3399230"/>
              <a:gd name="connsiteX29" fmla="*/ 311998 w 3982612"/>
              <a:gd name="connsiteY29" fmla="*/ 12878 h 3399230"/>
              <a:gd name="connsiteX30" fmla="*/ 234725 w 3982612"/>
              <a:gd name="connsiteY30" fmla="*/ 25757 h 3399230"/>
              <a:gd name="connsiteX31" fmla="*/ 183210 w 3982612"/>
              <a:gd name="connsiteY31" fmla="*/ 321971 h 3399230"/>
              <a:gd name="connsiteX32" fmla="*/ 118815 w 3982612"/>
              <a:gd name="connsiteY32" fmla="*/ 1236372 h 3399230"/>
              <a:gd name="connsiteX33" fmla="*/ 15784 w 3982612"/>
              <a:gd name="connsiteY33" fmla="*/ 2086377 h 3399230"/>
              <a:gd name="connsiteX34" fmla="*/ 2906 w 3982612"/>
              <a:gd name="connsiteY34" fmla="*/ 2434106 h 3399230"/>
              <a:gd name="connsiteX35" fmla="*/ 41542 w 3982612"/>
              <a:gd name="connsiteY35" fmla="*/ 2743200 h 3399230"/>
              <a:gd name="connsiteX36" fmla="*/ 28663 w 3982612"/>
              <a:gd name="connsiteY36" fmla="*/ 3065171 h 3399230"/>
              <a:gd name="connsiteX37" fmla="*/ 93057 w 3982612"/>
              <a:gd name="connsiteY37" fmla="*/ 3284112 h 3399230"/>
              <a:gd name="connsiteX38" fmla="*/ 247604 w 3982612"/>
              <a:gd name="connsiteY38" fmla="*/ 3387143 h 3399230"/>
              <a:gd name="connsiteX39" fmla="*/ 633970 w 3982612"/>
              <a:gd name="connsiteY39" fmla="*/ 3387143 h 3399230"/>
              <a:gd name="connsiteX40" fmla="*/ 1123367 w 3982612"/>
              <a:gd name="connsiteY40" fmla="*/ 3296991 h 3399230"/>
              <a:gd name="connsiteX41" fmla="*/ 1432460 w 3982612"/>
              <a:gd name="connsiteY41" fmla="*/ 3168202 h 3399230"/>
              <a:gd name="connsiteX42" fmla="*/ 1574128 w 3982612"/>
              <a:gd name="connsiteY42" fmla="*/ 2923504 h 3399230"/>
              <a:gd name="connsiteX43" fmla="*/ 1780190 w 3982612"/>
              <a:gd name="connsiteY43" fmla="*/ 2691684 h 3399230"/>
              <a:gd name="connsiteX44" fmla="*/ 2089283 w 3982612"/>
              <a:gd name="connsiteY44" fmla="*/ 2653047 h 3399230"/>
              <a:gd name="connsiteX45" fmla="*/ 2578680 w 3982612"/>
              <a:gd name="connsiteY45" fmla="*/ 2653047 h 3399230"/>
              <a:gd name="connsiteX46" fmla="*/ 2977925 w 3982612"/>
              <a:gd name="connsiteY46" fmla="*/ 2627290 h 3399230"/>
              <a:gd name="connsiteX47" fmla="*/ 3415807 w 3982612"/>
              <a:gd name="connsiteY47" fmla="*/ 2614411 h 3399230"/>
              <a:gd name="connsiteX48" fmla="*/ 3673384 w 3982612"/>
              <a:gd name="connsiteY48" fmla="*/ 2485622 h 3399230"/>
              <a:gd name="connsiteX49" fmla="*/ 3918083 w 3982612"/>
              <a:gd name="connsiteY49" fmla="*/ 2099256 h 3399230"/>
              <a:gd name="connsiteX50" fmla="*/ 3982477 w 3982612"/>
              <a:gd name="connsiteY50" fmla="*/ 1764405 h 3399230"/>
              <a:gd name="connsiteX51" fmla="*/ 3930962 w 3982612"/>
              <a:gd name="connsiteY51" fmla="*/ 1519707 h 3399230"/>
              <a:gd name="connsiteX52" fmla="*/ 3802173 w 3982612"/>
              <a:gd name="connsiteY52" fmla="*/ 1159098 h 3399230"/>
              <a:gd name="connsiteX53" fmla="*/ 3531717 w 3982612"/>
              <a:gd name="connsiteY53" fmla="*/ 1043188 h 3399230"/>
              <a:gd name="connsiteX54" fmla="*/ 3183987 w 3982612"/>
              <a:gd name="connsiteY54" fmla="*/ 940158 h 3399230"/>
              <a:gd name="connsiteX55" fmla="*/ 2862015 w 3982612"/>
              <a:gd name="connsiteY55" fmla="*/ 862884 h 3399230"/>
              <a:gd name="connsiteX0" fmla="*/ 1934736 w 3982638"/>
              <a:gd name="connsiteY0" fmla="*/ 824247 h 3399230"/>
              <a:gd name="connsiteX1" fmla="*/ 1651401 w 3982638"/>
              <a:gd name="connsiteY1" fmla="*/ 824247 h 3399230"/>
              <a:gd name="connsiteX2" fmla="*/ 1355187 w 3982638"/>
              <a:gd name="connsiteY2" fmla="*/ 953036 h 3399230"/>
              <a:gd name="connsiteX3" fmla="*/ 1187762 w 3982638"/>
              <a:gd name="connsiteY3" fmla="*/ 1159098 h 3399230"/>
              <a:gd name="connsiteX4" fmla="*/ 1046094 w 3982638"/>
              <a:gd name="connsiteY4" fmla="*/ 1403797 h 3399230"/>
              <a:gd name="connsiteX5" fmla="*/ 981700 w 3982638"/>
              <a:gd name="connsiteY5" fmla="*/ 1674253 h 3399230"/>
              <a:gd name="connsiteX6" fmla="*/ 981700 w 3982638"/>
              <a:gd name="connsiteY6" fmla="*/ 1893194 h 3399230"/>
              <a:gd name="connsiteX7" fmla="*/ 1071852 w 3982638"/>
              <a:gd name="connsiteY7" fmla="*/ 2086377 h 3399230"/>
              <a:gd name="connsiteX8" fmla="*/ 1149125 w 3982638"/>
              <a:gd name="connsiteY8" fmla="*/ 2305318 h 3399230"/>
              <a:gd name="connsiteX9" fmla="*/ 1316550 w 3982638"/>
              <a:gd name="connsiteY9" fmla="*/ 2408349 h 3399230"/>
              <a:gd name="connsiteX10" fmla="*/ 1380945 w 3982638"/>
              <a:gd name="connsiteY10" fmla="*/ 2601532 h 3399230"/>
              <a:gd name="connsiteX11" fmla="*/ 1380945 w 3982638"/>
              <a:gd name="connsiteY11" fmla="*/ 2846230 h 3399230"/>
              <a:gd name="connsiteX12" fmla="*/ 1252156 w 3982638"/>
              <a:gd name="connsiteY12" fmla="*/ 3026535 h 3399230"/>
              <a:gd name="connsiteX13" fmla="*/ 891548 w 3982638"/>
              <a:gd name="connsiteY13" fmla="*/ 3181081 h 3399230"/>
              <a:gd name="connsiteX14" fmla="*/ 543818 w 3982638"/>
              <a:gd name="connsiteY14" fmla="*/ 3206839 h 3399230"/>
              <a:gd name="connsiteX15" fmla="*/ 273362 w 3982638"/>
              <a:gd name="connsiteY15" fmla="*/ 3206839 h 3399230"/>
              <a:gd name="connsiteX16" fmla="*/ 208967 w 3982638"/>
              <a:gd name="connsiteY16" fmla="*/ 3116687 h 3399230"/>
              <a:gd name="connsiteX17" fmla="*/ 208967 w 3982638"/>
              <a:gd name="connsiteY17" fmla="*/ 2717442 h 3399230"/>
              <a:gd name="connsiteX18" fmla="*/ 183209 w 3982638"/>
              <a:gd name="connsiteY18" fmla="*/ 2318197 h 3399230"/>
              <a:gd name="connsiteX19" fmla="*/ 183210 w 3982638"/>
              <a:gd name="connsiteY19" fmla="*/ 1790163 h 3399230"/>
              <a:gd name="connsiteX20" fmla="*/ 247604 w 3982638"/>
              <a:gd name="connsiteY20" fmla="*/ 1313645 h 3399230"/>
              <a:gd name="connsiteX21" fmla="*/ 273362 w 3982638"/>
              <a:gd name="connsiteY21" fmla="*/ 914400 h 3399230"/>
              <a:gd name="connsiteX22" fmla="*/ 311998 w 3982638"/>
              <a:gd name="connsiteY22" fmla="*/ 631064 h 3399230"/>
              <a:gd name="connsiteX23" fmla="*/ 350635 w 3982638"/>
              <a:gd name="connsiteY23" fmla="*/ 450760 h 3399230"/>
              <a:gd name="connsiteX24" fmla="*/ 427908 w 3982638"/>
              <a:gd name="connsiteY24" fmla="*/ 296214 h 3399230"/>
              <a:gd name="connsiteX25" fmla="*/ 608212 w 3982638"/>
              <a:gd name="connsiteY25" fmla="*/ 231819 h 3399230"/>
              <a:gd name="connsiteX26" fmla="*/ 737001 w 3982638"/>
              <a:gd name="connsiteY26" fmla="*/ 167425 h 3399230"/>
              <a:gd name="connsiteX27" fmla="*/ 749880 w 3982638"/>
              <a:gd name="connsiteY27" fmla="*/ 38636 h 3399230"/>
              <a:gd name="connsiteX28" fmla="*/ 505181 w 3982638"/>
              <a:gd name="connsiteY28" fmla="*/ 0 h 3399230"/>
              <a:gd name="connsiteX29" fmla="*/ 311998 w 3982638"/>
              <a:gd name="connsiteY29" fmla="*/ 12878 h 3399230"/>
              <a:gd name="connsiteX30" fmla="*/ 234725 w 3982638"/>
              <a:gd name="connsiteY30" fmla="*/ 25757 h 3399230"/>
              <a:gd name="connsiteX31" fmla="*/ 183210 w 3982638"/>
              <a:gd name="connsiteY31" fmla="*/ 321971 h 3399230"/>
              <a:gd name="connsiteX32" fmla="*/ 118815 w 3982638"/>
              <a:gd name="connsiteY32" fmla="*/ 1236372 h 3399230"/>
              <a:gd name="connsiteX33" fmla="*/ 15784 w 3982638"/>
              <a:gd name="connsiteY33" fmla="*/ 2086377 h 3399230"/>
              <a:gd name="connsiteX34" fmla="*/ 2906 w 3982638"/>
              <a:gd name="connsiteY34" fmla="*/ 2434106 h 3399230"/>
              <a:gd name="connsiteX35" fmla="*/ 41542 w 3982638"/>
              <a:gd name="connsiteY35" fmla="*/ 2743200 h 3399230"/>
              <a:gd name="connsiteX36" fmla="*/ 28663 w 3982638"/>
              <a:gd name="connsiteY36" fmla="*/ 3065171 h 3399230"/>
              <a:gd name="connsiteX37" fmla="*/ 93057 w 3982638"/>
              <a:gd name="connsiteY37" fmla="*/ 3284112 h 3399230"/>
              <a:gd name="connsiteX38" fmla="*/ 247604 w 3982638"/>
              <a:gd name="connsiteY38" fmla="*/ 3387143 h 3399230"/>
              <a:gd name="connsiteX39" fmla="*/ 633970 w 3982638"/>
              <a:gd name="connsiteY39" fmla="*/ 3387143 h 3399230"/>
              <a:gd name="connsiteX40" fmla="*/ 1123367 w 3982638"/>
              <a:gd name="connsiteY40" fmla="*/ 3296991 h 3399230"/>
              <a:gd name="connsiteX41" fmla="*/ 1432460 w 3982638"/>
              <a:gd name="connsiteY41" fmla="*/ 3168202 h 3399230"/>
              <a:gd name="connsiteX42" fmla="*/ 1574128 w 3982638"/>
              <a:gd name="connsiteY42" fmla="*/ 2923504 h 3399230"/>
              <a:gd name="connsiteX43" fmla="*/ 1780190 w 3982638"/>
              <a:gd name="connsiteY43" fmla="*/ 2691684 h 3399230"/>
              <a:gd name="connsiteX44" fmla="*/ 2089283 w 3982638"/>
              <a:gd name="connsiteY44" fmla="*/ 2653047 h 3399230"/>
              <a:gd name="connsiteX45" fmla="*/ 2578680 w 3982638"/>
              <a:gd name="connsiteY45" fmla="*/ 2653047 h 3399230"/>
              <a:gd name="connsiteX46" fmla="*/ 2977925 w 3982638"/>
              <a:gd name="connsiteY46" fmla="*/ 2627290 h 3399230"/>
              <a:gd name="connsiteX47" fmla="*/ 3415807 w 3982638"/>
              <a:gd name="connsiteY47" fmla="*/ 2614411 h 3399230"/>
              <a:gd name="connsiteX48" fmla="*/ 3673384 w 3982638"/>
              <a:gd name="connsiteY48" fmla="*/ 2485622 h 3399230"/>
              <a:gd name="connsiteX49" fmla="*/ 3918083 w 3982638"/>
              <a:gd name="connsiteY49" fmla="*/ 2099256 h 3399230"/>
              <a:gd name="connsiteX50" fmla="*/ 3982477 w 3982638"/>
              <a:gd name="connsiteY50" fmla="*/ 1764405 h 3399230"/>
              <a:gd name="connsiteX51" fmla="*/ 3930962 w 3982638"/>
              <a:gd name="connsiteY51" fmla="*/ 1519707 h 3399230"/>
              <a:gd name="connsiteX52" fmla="*/ 3776415 w 3982638"/>
              <a:gd name="connsiteY52" fmla="*/ 1210614 h 3399230"/>
              <a:gd name="connsiteX53" fmla="*/ 3531717 w 3982638"/>
              <a:gd name="connsiteY53" fmla="*/ 1043188 h 3399230"/>
              <a:gd name="connsiteX54" fmla="*/ 3183987 w 3982638"/>
              <a:gd name="connsiteY54" fmla="*/ 940158 h 3399230"/>
              <a:gd name="connsiteX55" fmla="*/ 2862015 w 3982638"/>
              <a:gd name="connsiteY55" fmla="*/ 862884 h 3399230"/>
              <a:gd name="connsiteX0" fmla="*/ 1934736 w 3982638"/>
              <a:gd name="connsiteY0" fmla="*/ 875762 h 3399230"/>
              <a:gd name="connsiteX1" fmla="*/ 1651401 w 3982638"/>
              <a:gd name="connsiteY1" fmla="*/ 824247 h 3399230"/>
              <a:gd name="connsiteX2" fmla="*/ 1355187 w 3982638"/>
              <a:gd name="connsiteY2" fmla="*/ 953036 h 3399230"/>
              <a:gd name="connsiteX3" fmla="*/ 1187762 w 3982638"/>
              <a:gd name="connsiteY3" fmla="*/ 1159098 h 3399230"/>
              <a:gd name="connsiteX4" fmla="*/ 1046094 w 3982638"/>
              <a:gd name="connsiteY4" fmla="*/ 1403797 h 3399230"/>
              <a:gd name="connsiteX5" fmla="*/ 981700 w 3982638"/>
              <a:gd name="connsiteY5" fmla="*/ 1674253 h 3399230"/>
              <a:gd name="connsiteX6" fmla="*/ 981700 w 3982638"/>
              <a:gd name="connsiteY6" fmla="*/ 1893194 h 3399230"/>
              <a:gd name="connsiteX7" fmla="*/ 1071852 w 3982638"/>
              <a:gd name="connsiteY7" fmla="*/ 2086377 h 3399230"/>
              <a:gd name="connsiteX8" fmla="*/ 1149125 w 3982638"/>
              <a:gd name="connsiteY8" fmla="*/ 2305318 h 3399230"/>
              <a:gd name="connsiteX9" fmla="*/ 1316550 w 3982638"/>
              <a:gd name="connsiteY9" fmla="*/ 2408349 h 3399230"/>
              <a:gd name="connsiteX10" fmla="*/ 1380945 w 3982638"/>
              <a:gd name="connsiteY10" fmla="*/ 2601532 h 3399230"/>
              <a:gd name="connsiteX11" fmla="*/ 1380945 w 3982638"/>
              <a:gd name="connsiteY11" fmla="*/ 2846230 h 3399230"/>
              <a:gd name="connsiteX12" fmla="*/ 1252156 w 3982638"/>
              <a:gd name="connsiteY12" fmla="*/ 3026535 h 3399230"/>
              <a:gd name="connsiteX13" fmla="*/ 891548 w 3982638"/>
              <a:gd name="connsiteY13" fmla="*/ 3181081 h 3399230"/>
              <a:gd name="connsiteX14" fmla="*/ 543818 w 3982638"/>
              <a:gd name="connsiteY14" fmla="*/ 3206839 h 3399230"/>
              <a:gd name="connsiteX15" fmla="*/ 273362 w 3982638"/>
              <a:gd name="connsiteY15" fmla="*/ 3206839 h 3399230"/>
              <a:gd name="connsiteX16" fmla="*/ 208967 w 3982638"/>
              <a:gd name="connsiteY16" fmla="*/ 3116687 h 3399230"/>
              <a:gd name="connsiteX17" fmla="*/ 208967 w 3982638"/>
              <a:gd name="connsiteY17" fmla="*/ 2717442 h 3399230"/>
              <a:gd name="connsiteX18" fmla="*/ 183209 w 3982638"/>
              <a:gd name="connsiteY18" fmla="*/ 2318197 h 3399230"/>
              <a:gd name="connsiteX19" fmla="*/ 183210 w 3982638"/>
              <a:gd name="connsiteY19" fmla="*/ 1790163 h 3399230"/>
              <a:gd name="connsiteX20" fmla="*/ 247604 w 3982638"/>
              <a:gd name="connsiteY20" fmla="*/ 1313645 h 3399230"/>
              <a:gd name="connsiteX21" fmla="*/ 273362 w 3982638"/>
              <a:gd name="connsiteY21" fmla="*/ 914400 h 3399230"/>
              <a:gd name="connsiteX22" fmla="*/ 311998 w 3982638"/>
              <a:gd name="connsiteY22" fmla="*/ 631064 h 3399230"/>
              <a:gd name="connsiteX23" fmla="*/ 350635 w 3982638"/>
              <a:gd name="connsiteY23" fmla="*/ 450760 h 3399230"/>
              <a:gd name="connsiteX24" fmla="*/ 427908 w 3982638"/>
              <a:gd name="connsiteY24" fmla="*/ 296214 h 3399230"/>
              <a:gd name="connsiteX25" fmla="*/ 608212 w 3982638"/>
              <a:gd name="connsiteY25" fmla="*/ 231819 h 3399230"/>
              <a:gd name="connsiteX26" fmla="*/ 737001 w 3982638"/>
              <a:gd name="connsiteY26" fmla="*/ 167425 h 3399230"/>
              <a:gd name="connsiteX27" fmla="*/ 749880 w 3982638"/>
              <a:gd name="connsiteY27" fmla="*/ 38636 h 3399230"/>
              <a:gd name="connsiteX28" fmla="*/ 505181 w 3982638"/>
              <a:gd name="connsiteY28" fmla="*/ 0 h 3399230"/>
              <a:gd name="connsiteX29" fmla="*/ 311998 w 3982638"/>
              <a:gd name="connsiteY29" fmla="*/ 12878 h 3399230"/>
              <a:gd name="connsiteX30" fmla="*/ 234725 w 3982638"/>
              <a:gd name="connsiteY30" fmla="*/ 25757 h 3399230"/>
              <a:gd name="connsiteX31" fmla="*/ 183210 w 3982638"/>
              <a:gd name="connsiteY31" fmla="*/ 321971 h 3399230"/>
              <a:gd name="connsiteX32" fmla="*/ 118815 w 3982638"/>
              <a:gd name="connsiteY32" fmla="*/ 1236372 h 3399230"/>
              <a:gd name="connsiteX33" fmla="*/ 15784 w 3982638"/>
              <a:gd name="connsiteY33" fmla="*/ 2086377 h 3399230"/>
              <a:gd name="connsiteX34" fmla="*/ 2906 w 3982638"/>
              <a:gd name="connsiteY34" fmla="*/ 2434106 h 3399230"/>
              <a:gd name="connsiteX35" fmla="*/ 41542 w 3982638"/>
              <a:gd name="connsiteY35" fmla="*/ 2743200 h 3399230"/>
              <a:gd name="connsiteX36" fmla="*/ 28663 w 3982638"/>
              <a:gd name="connsiteY36" fmla="*/ 3065171 h 3399230"/>
              <a:gd name="connsiteX37" fmla="*/ 93057 w 3982638"/>
              <a:gd name="connsiteY37" fmla="*/ 3284112 h 3399230"/>
              <a:gd name="connsiteX38" fmla="*/ 247604 w 3982638"/>
              <a:gd name="connsiteY38" fmla="*/ 3387143 h 3399230"/>
              <a:gd name="connsiteX39" fmla="*/ 633970 w 3982638"/>
              <a:gd name="connsiteY39" fmla="*/ 3387143 h 3399230"/>
              <a:gd name="connsiteX40" fmla="*/ 1123367 w 3982638"/>
              <a:gd name="connsiteY40" fmla="*/ 3296991 h 3399230"/>
              <a:gd name="connsiteX41" fmla="*/ 1432460 w 3982638"/>
              <a:gd name="connsiteY41" fmla="*/ 3168202 h 3399230"/>
              <a:gd name="connsiteX42" fmla="*/ 1574128 w 3982638"/>
              <a:gd name="connsiteY42" fmla="*/ 2923504 h 3399230"/>
              <a:gd name="connsiteX43" fmla="*/ 1780190 w 3982638"/>
              <a:gd name="connsiteY43" fmla="*/ 2691684 h 3399230"/>
              <a:gd name="connsiteX44" fmla="*/ 2089283 w 3982638"/>
              <a:gd name="connsiteY44" fmla="*/ 2653047 h 3399230"/>
              <a:gd name="connsiteX45" fmla="*/ 2578680 w 3982638"/>
              <a:gd name="connsiteY45" fmla="*/ 2653047 h 3399230"/>
              <a:gd name="connsiteX46" fmla="*/ 2977925 w 3982638"/>
              <a:gd name="connsiteY46" fmla="*/ 2627290 h 3399230"/>
              <a:gd name="connsiteX47" fmla="*/ 3415807 w 3982638"/>
              <a:gd name="connsiteY47" fmla="*/ 2614411 h 3399230"/>
              <a:gd name="connsiteX48" fmla="*/ 3673384 w 3982638"/>
              <a:gd name="connsiteY48" fmla="*/ 2485622 h 3399230"/>
              <a:gd name="connsiteX49" fmla="*/ 3918083 w 3982638"/>
              <a:gd name="connsiteY49" fmla="*/ 2099256 h 3399230"/>
              <a:gd name="connsiteX50" fmla="*/ 3982477 w 3982638"/>
              <a:gd name="connsiteY50" fmla="*/ 1764405 h 3399230"/>
              <a:gd name="connsiteX51" fmla="*/ 3930962 w 3982638"/>
              <a:gd name="connsiteY51" fmla="*/ 1519707 h 3399230"/>
              <a:gd name="connsiteX52" fmla="*/ 3776415 w 3982638"/>
              <a:gd name="connsiteY52" fmla="*/ 1210614 h 3399230"/>
              <a:gd name="connsiteX53" fmla="*/ 3531717 w 3982638"/>
              <a:gd name="connsiteY53" fmla="*/ 1043188 h 3399230"/>
              <a:gd name="connsiteX54" fmla="*/ 3183987 w 3982638"/>
              <a:gd name="connsiteY54" fmla="*/ 940158 h 3399230"/>
              <a:gd name="connsiteX55" fmla="*/ 2862015 w 3982638"/>
              <a:gd name="connsiteY55" fmla="*/ 862884 h 3399230"/>
              <a:gd name="connsiteX0" fmla="*/ 1934736 w 3982638"/>
              <a:gd name="connsiteY0" fmla="*/ 875762 h 3399230"/>
              <a:gd name="connsiteX1" fmla="*/ 1677159 w 3982638"/>
              <a:gd name="connsiteY1" fmla="*/ 862884 h 3399230"/>
              <a:gd name="connsiteX2" fmla="*/ 1355187 w 3982638"/>
              <a:gd name="connsiteY2" fmla="*/ 953036 h 3399230"/>
              <a:gd name="connsiteX3" fmla="*/ 1187762 w 3982638"/>
              <a:gd name="connsiteY3" fmla="*/ 1159098 h 3399230"/>
              <a:gd name="connsiteX4" fmla="*/ 1046094 w 3982638"/>
              <a:gd name="connsiteY4" fmla="*/ 1403797 h 3399230"/>
              <a:gd name="connsiteX5" fmla="*/ 981700 w 3982638"/>
              <a:gd name="connsiteY5" fmla="*/ 1674253 h 3399230"/>
              <a:gd name="connsiteX6" fmla="*/ 981700 w 3982638"/>
              <a:gd name="connsiteY6" fmla="*/ 1893194 h 3399230"/>
              <a:gd name="connsiteX7" fmla="*/ 1071852 w 3982638"/>
              <a:gd name="connsiteY7" fmla="*/ 2086377 h 3399230"/>
              <a:gd name="connsiteX8" fmla="*/ 1149125 w 3982638"/>
              <a:gd name="connsiteY8" fmla="*/ 2305318 h 3399230"/>
              <a:gd name="connsiteX9" fmla="*/ 1316550 w 3982638"/>
              <a:gd name="connsiteY9" fmla="*/ 2408349 h 3399230"/>
              <a:gd name="connsiteX10" fmla="*/ 1380945 w 3982638"/>
              <a:gd name="connsiteY10" fmla="*/ 2601532 h 3399230"/>
              <a:gd name="connsiteX11" fmla="*/ 1380945 w 3982638"/>
              <a:gd name="connsiteY11" fmla="*/ 2846230 h 3399230"/>
              <a:gd name="connsiteX12" fmla="*/ 1252156 w 3982638"/>
              <a:gd name="connsiteY12" fmla="*/ 3026535 h 3399230"/>
              <a:gd name="connsiteX13" fmla="*/ 891548 w 3982638"/>
              <a:gd name="connsiteY13" fmla="*/ 3181081 h 3399230"/>
              <a:gd name="connsiteX14" fmla="*/ 543818 w 3982638"/>
              <a:gd name="connsiteY14" fmla="*/ 3206839 h 3399230"/>
              <a:gd name="connsiteX15" fmla="*/ 273362 w 3982638"/>
              <a:gd name="connsiteY15" fmla="*/ 3206839 h 3399230"/>
              <a:gd name="connsiteX16" fmla="*/ 208967 w 3982638"/>
              <a:gd name="connsiteY16" fmla="*/ 3116687 h 3399230"/>
              <a:gd name="connsiteX17" fmla="*/ 208967 w 3982638"/>
              <a:gd name="connsiteY17" fmla="*/ 2717442 h 3399230"/>
              <a:gd name="connsiteX18" fmla="*/ 183209 w 3982638"/>
              <a:gd name="connsiteY18" fmla="*/ 2318197 h 3399230"/>
              <a:gd name="connsiteX19" fmla="*/ 183210 w 3982638"/>
              <a:gd name="connsiteY19" fmla="*/ 1790163 h 3399230"/>
              <a:gd name="connsiteX20" fmla="*/ 247604 w 3982638"/>
              <a:gd name="connsiteY20" fmla="*/ 1313645 h 3399230"/>
              <a:gd name="connsiteX21" fmla="*/ 273362 w 3982638"/>
              <a:gd name="connsiteY21" fmla="*/ 914400 h 3399230"/>
              <a:gd name="connsiteX22" fmla="*/ 311998 w 3982638"/>
              <a:gd name="connsiteY22" fmla="*/ 631064 h 3399230"/>
              <a:gd name="connsiteX23" fmla="*/ 350635 w 3982638"/>
              <a:gd name="connsiteY23" fmla="*/ 450760 h 3399230"/>
              <a:gd name="connsiteX24" fmla="*/ 427908 w 3982638"/>
              <a:gd name="connsiteY24" fmla="*/ 296214 h 3399230"/>
              <a:gd name="connsiteX25" fmla="*/ 608212 w 3982638"/>
              <a:gd name="connsiteY25" fmla="*/ 231819 h 3399230"/>
              <a:gd name="connsiteX26" fmla="*/ 737001 w 3982638"/>
              <a:gd name="connsiteY26" fmla="*/ 167425 h 3399230"/>
              <a:gd name="connsiteX27" fmla="*/ 749880 w 3982638"/>
              <a:gd name="connsiteY27" fmla="*/ 38636 h 3399230"/>
              <a:gd name="connsiteX28" fmla="*/ 505181 w 3982638"/>
              <a:gd name="connsiteY28" fmla="*/ 0 h 3399230"/>
              <a:gd name="connsiteX29" fmla="*/ 311998 w 3982638"/>
              <a:gd name="connsiteY29" fmla="*/ 12878 h 3399230"/>
              <a:gd name="connsiteX30" fmla="*/ 234725 w 3982638"/>
              <a:gd name="connsiteY30" fmla="*/ 25757 h 3399230"/>
              <a:gd name="connsiteX31" fmla="*/ 183210 w 3982638"/>
              <a:gd name="connsiteY31" fmla="*/ 321971 h 3399230"/>
              <a:gd name="connsiteX32" fmla="*/ 118815 w 3982638"/>
              <a:gd name="connsiteY32" fmla="*/ 1236372 h 3399230"/>
              <a:gd name="connsiteX33" fmla="*/ 15784 w 3982638"/>
              <a:gd name="connsiteY33" fmla="*/ 2086377 h 3399230"/>
              <a:gd name="connsiteX34" fmla="*/ 2906 w 3982638"/>
              <a:gd name="connsiteY34" fmla="*/ 2434106 h 3399230"/>
              <a:gd name="connsiteX35" fmla="*/ 41542 w 3982638"/>
              <a:gd name="connsiteY35" fmla="*/ 2743200 h 3399230"/>
              <a:gd name="connsiteX36" fmla="*/ 28663 w 3982638"/>
              <a:gd name="connsiteY36" fmla="*/ 3065171 h 3399230"/>
              <a:gd name="connsiteX37" fmla="*/ 93057 w 3982638"/>
              <a:gd name="connsiteY37" fmla="*/ 3284112 h 3399230"/>
              <a:gd name="connsiteX38" fmla="*/ 247604 w 3982638"/>
              <a:gd name="connsiteY38" fmla="*/ 3387143 h 3399230"/>
              <a:gd name="connsiteX39" fmla="*/ 633970 w 3982638"/>
              <a:gd name="connsiteY39" fmla="*/ 3387143 h 3399230"/>
              <a:gd name="connsiteX40" fmla="*/ 1123367 w 3982638"/>
              <a:gd name="connsiteY40" fmla="*/ 3296991 h 3399230"/>
              <a:gd name="connsiteX41" fmla="*/ 1432460 w 3982638"/>
              <a:gd name="connsiteY41" fmla="*/ 3168202 h 3399230"/>
              <a:gd name="connsiteX42" fmla="*/ 1574128 w 3982638"/>
              <a:gd name="connsiteY42" fmla="*/ 2923504 h 3399230"/>
              <a:gd name="connsiteX43" fmla="*/ 1780190 w 3982638"/>
              <a:gd name="connsiteY43" fmla="*/ 2691684 h 3399230"/>
              <a:gd name="connsiteX44" fmla="*/ 2089283 w 3982638"/>
              <a:gd name="connsiteY44" fmla="*/ 2653047 h 3399230"/>
              <a:gd name="connsiteX45" fmla="*/ 2578680 w 3982638"/>
              <a:gd name="connsiteY45" fmla="*/ 2653047 h 3399230"/>
              <a:gd name="connsiteX46" fmla="*/ 2977925 w 3982638"/>
              <a:gd name="connsiteY46" fmla="*/ 2627290 h 3399230"/>
              <a:gd name="connsiteX47" fmla="*/ 3415807 w 3982638"/>
              <a:gd name="connsiteY47" fmla="*/ 2614411 h 3399230"/>
              <a:gd name="connsiteX48" fmla="*/ 3673384 w 3982638"/>
              <a:gd name="connsiteY48" fmla="*/ 2485622 h 3399230"/>
              <a:gd name="connsiteX49" fmla="*/ 3918083 w 3982638"/>
              <a:gd name="connsiteY49" fmla="*/ 2099256 h 3399230"/>
              <a:gd name="connsiteX50" fmla="*/ 3982477 w 3982638"/>
              <a:gd name="connsiteY50" fmla="*/ 1764405 h 3399230"/>
              <a:gd name="connsiteX51" fmla="*/ 3930962 w 3982638"/>
              <a:gd name="connsiteY51" fmla="*/ 1519707 h 3399230"/>
              <a:gd name="connsiteX52" fmla="*/ 3776415 w 3982638"/>
              <a:gd name="connsiteY52" fmla="*/ 1210614 h 3399230"/>
              <a:gd name="connsiteX53" fmla="*/ 3531717 w 3982638"/>
              <a:gd name="connsiteY53" fmla="*/ 1043188 h 3399230"/>
              <a:gd name="connsiteX54" fmla="*/ 3183987 w 3982638"/>
              <a:gd name="connsiteY54" fmla="*/ 940158 h 3399230"/>
              <a:gd name="connsiteX55" fmla="*/ 2862015 w 3982638"/>
              <a:gd name="connsiteY55" fmla="*/ 862884 h 339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982638" h="3399230">
                <a:moveTo>
                  <a:pt x="1934736" y="875762"/>
                </a:moveTo>
                <a:cubicBezTo>
                  <a:pt x="1841364" y="865029"/>
                  <a:pt x="1773750" y="850005"/>
                  <a:pt x="1677159" y="862884"/>
                </a:cubicBezTo>
                <a:cubicBezTo>
                  <a:pt x="1580568" y="875763"/>
                  <a:pt x="1436753" y="903667"/>
                  <a:pt x="1355187" y="953036"/>
                </a:cubicBezTo>
                <a:cubicBezTo>
                  <a:pt x="1273621" y="1002405"/>
                  <a:pt x="1239277" y="1083971"/>
                  <a:pt x="1187762" y="1159098"/>
                </a:cubicBezTo>
                <a:cubicBezTo>
                  <a:pt x="1136246" y="1234225"/>
                  <a:pt x="1080438" y="1317938"/>
                  <a:pt x="1046094" y="1403797"/>
                </a:cubicBezTo>
                <a:cubicBezTo>
                  <a:pt x="1011750" y="1489656"/>
                  <a:pt x="992432" y="1592687"/>
                  <a:pt x="981700" y="1674253"/>
                </a:cubicBezTo>
                <a:cubicBezTo>
                  <a:pt x="970968" y="1755819"/>
                  <a:pt x="966675" y="1824507"/>
                  <a:pt x="981700" y="1893194"/>
                </a:cubicBezTo>
                <a:cubicBezTo>
                  <a:pt x="996725" y="1961881"/>
                  <a:pt x="1043948" y="2017690"/>
                  <a:pt x="1071852" y="2086377"/>
                </a:cubicBezTo>
                <a:cubicBezTo>
                  <a:pt x="1099756" y="2155064"/>
                  <a:pt x="1108342" y="2251656"/>
                  <a:pt x="1149125" y="2305318"/>
                </a:cubicBezTo>
                <a:cubicBezTo>
                  <a:pt x="1189908" y="2358980"/>
                  <a:pt x="1277913" y="2358980"/>
                  <a:pt x="1316550" y="2408349"/>
                </a:cubicBezTo>
                <a:cubicBezTo>
                  <a:pt x="1355187" y="2457718"/>
                  <a:pt x="1370212" y="2528552"/>
                  <a:pt x="1380945" y="2601532"/>
                </a:cubicBezTo>
                <a:cubicBezTo>
                  <a:pt x="1391677" y="2674512"/>
                  <a:pt x="1402410" y="2775396"/>
                  <a:pt x="1380945" y="2846230"/>
                </a:cubicBezTo>
                <a:cubicBezTo>
                  <a:pt x="1359480" y="2917064"/>
                  <a:pt x="1333722" y="2970726"/>
                  <a:pt x="1252156" y="3026535"/>
                </a:cubicBezTo>
                <a:cubicBezTo>
                  <a:pt x="1170590" y="3082344"/>
                  <a:pt x="1009604" y="3151030"/>
                  <a:pt x="891548" y="3181081"/>
                </a:cubicBezTo>
                <a:cubicBezTo>
                  <a:pt x="773492" y="3211132"/>
                  <a:pt x="646849" y="3202546"/>
                  <a:pt x="543818" y="3206839"/>
                </a:cubicBezTo>
                <a:cubicBezTo>
                  <a:pt x="440787" y="3211132"/>
                  <a:pt x="329170" y="3221864"/>
                  <a:pt x="273362" y="3206839"/>
                </a:cubicBezTo>
                <a:cubicBezTo>
                  <a:pt x="217554" y="3191814"/>
                  <a:pt x="219700" y="3198253"/>
                  <a:pt x="208967" y="3116687"/>
                </a:cubicBezTo>
                <a:cubicBezTo>
                  <a:pt x="198235" y="3035121"/>
                  <a:pt x="213260" y="2850524"/>
                  <a:pt x="208967" y="2717442"/>
                </a:cubicBezTo>
                <a:cubicBezTo>
                  <a:pt x="204674" y="2584360"/>
                  <a:pt x="187502" y="2472743"/>
                  <a:pt x="183209" y="2318197"/>
                </a:cubicBezTo>
                <a:cubicBezTo>
                  <a:pt x="178916" y="2163651"/>
                  <a:pt x="172478" y="1957588"/>
                  <a:pt x="183210" y="1790163"/>
                </a:cubicBezTo>
                <a:cubicBezTo>
                  <a:pt x="193942" y="1622738"/>
                  <a:pt x="232579" y="1459605"/>
                  <a:pt x="247604" y="1313645"/>
                </a:cubicBezTo>
                <a:cubicBezTo>
                  <a:pt x="262629" y="1167685"/>
                  <a:pt x="262630" y="1028163"/>
                  <a:pt x="273362" y="914400"/>
                </a:cubicBezTo>
                <a:cubicBezTo>
                  <a:pt x="284094" y="800637"/>
                  <a:pt x="299119" y="708337"/>
                  <a:pt x="311998" y="631064"/>
                </a:cubicBezTo>
                <a:cubicBezTo>
                  <a:pt x="324877" y="553791"/>
                  <a:pt x="331317" y="506568"/>
                  <a:pt x="350635" y="450760"/>
                </a:cubicBezTo>
                <a:cubicBezTo>
                  <a:pt x="369953" y="394952"/>
                  <a:pt x="384979" y="332704"/>
                  <a:pt x="427908" y="296214"/>
                </a:cubicBezTo>
                <a:cubicBezTo>
                  <a:pt x="470837" y="259724"/>
                  <a:pt x="556697" y="253284"/>
                  <a:pt x="608212" y="231819"/>
                </a:cubicBezTo>
                <a:cubicBezTo>
                  <a:pt x="659727" y="210354"/>
                  <a:pt x="713390" y="199622"/>
                  <a:pt x="737001" y="167425"/>
                </a:cubicBezTo>
                <a:cubicBezTo>
                  <a:pt x="760612" y="135228"/>
                  <a:pt x="788517" y="66540"/>
                  <a:pt x="749880" y="38636"/>
                </a:cubicBezTo>
                <a:cubicBezTo>
                  <a:pt x="711243" y="10732"/>
                  <a:pt x="578161" y="4293"/>
                  <a:pt x="505181" y="0"/>
                </a:cubicBezTo>
                <a:lnTo>
                  <a:pt x="311998" y="12878"/>
                </a:lnTo>
                <a:cubicBezTo>
                  <a:pt x="266922" y="17171"/>
                  <a:pt x="256190" y="-25759"/>
                  <a:pt x="234725" y="25757"/>
                </a:cubicBezTo>
                <a:cubicBezTo>
                  <a:pt x="213260" y="77273"/>
                  <a:pt x="202528" y="120202"/>
                  <a:pt x="183210" y="321971"/>
                </a:cubicBezTo>
                <a:cubicBezTo>
                  <a:pt x="163892" y="523740"/>
                  <a:pt x="146719" y="942304"/>
                  <a:pt x="118815" y="1236372"/>
                </a:cubicBezTo>
                <a:cubicBezTo>
                  <a:pt x="90911" y="1530440"/>
                  <a:pt x="35102" y="1886755"/>
                  <a:pt x="15784" y="2086377"/>
                </a:cubicBezTo>
                <a:cubicBezTo>
                  <a:pt x="-3534" y="2285999"/>
                  <a:pt x="-1387" y="2324636"/>
                  <a:pt x="2906" y="2434106"/>
                </a:cubicBezTo>
                <a:cubicBezTo>
                  <a:pt x="7199" y="2543576"/>
                  <a:pt x="37249" y="2638023"/>
                  <a:pt x="41542" y="2743200"/>
                </a:cubicBezTo>
                <a:cubicBezTo>
                  <a:pt x="45835" y="2848377"/>
                  <a:pt x="20077" y="2975019"/>
                  <a:pt x="28663" y="3065171"/>
                </a:cubicBezTo>
                <a:cubicBezTo>
                  <a:pt x="37249" y="3155323"/>
                  <a:pt x="56567" y="3230450"/>
                  <a:pt x="93057" y="3284112"/>
                </a:cubicBezTo>
                <a:cubicBezTo>
                  <a:pt x="129547" y="3337774"/>
                  <a:pt x="157452" y="3369971"/>
                  <a:pt x="247604" y="3387143"/>
                </a:cubicBezTo>
                <a:cubicBezTo>
                  <a:pt x="337756" y="3404315"/>
                  <a:pt x="488010" y="3402168"/>
                  <a:pt x="633970" y="3387143"/>
                </a:cubicBezTo>
                <a:cubicBezTo>
                  <a:pt x="779930" y="3372118"/>
                  <a:pt x="990285" y="3333481"/>
                  <a:pt x="1123367" y="3296991"/>
                </a:cubicBezTo>
                <a:cubicBezTo>
                  <a:pt x="1256449" y="3260501"/>
                  <a:pt x="1357333" y="3230450"/>
                  <a:pt x="1432460" y="3168202"/>
                </a:cubicBezTo>
                <a:cubicBezTo>
                  <a:pt x="1507587" y="3105954"/>
                  <a:pt x="1516173" y="3002924"/>
                  <a:pt x="1574128" y="2923504"/>
                </a:cubicBezTo>
                <a:cubicBezTo>
                  <a:pt x="1632083" y="2844084"/>
                  <a:pt x="1694331" y="2736760"/>
                  <a:pt x="1780190" y="2691684"/>
                </a:cubicBezTo>
                <a:cubicBezTo>
                  <a:pt x="1866049" y="2646608"/>
                  <a:pt x="1956201" y="2659486"/>
                  <a:pt x="2089283" y="2653047"/>
                </a:cubicBezTo>
                <a:cubicBezTo>
                  <a:pt x="2222365" y="2646608"/>
                  <a:pt x="2430573" y="2657340"/>
                  <a:pt x="2578680" y="2653047"/>
                </a:cubicBezTo>
                <a:cubicBezTo>
                  <a:pt x="2726787" y="2648754"/>
                  <a:pt x="2838404" y="2633729"/>
                  <a:pt x="2977925" y="2627290"/>
                </a:cubicBezTo>
                <a:cubicBezTo>
                  <a:pt x="3117446" y="2620851"/>
                  <a:pt x="3299897" y="2638022"/>
                  <a:pt x="3415807" y="2614411"/>
                </a:cubicBezTo>
                <a:cubicBezTo>
                  <a:pt x="3531717" y="2590800"/>
                  <a:pt x="3589671" y="2571481"/>
                  <a:pt x="3673384" y="2485622"/>
                </a:cubicBezTo>
                <a:cubicBezTo>
                  <a:pt x="3757097" y="2399763"/>
                  <a:pt x="3866568" y="2219459"/>
                  <a:pt x="3918083" y="2099256"/>
                </a:cubicBezTo>
                <a:cubicBezTo>
                  <a:pt x="3969598" y="1979053"/>
                  <a:pt x="3980331" y="1860996"/>
                  <a:pt x="3982477" y="1764405"/>
                </a:cubicBezTo>
                <a:cubicBezTo>
                  <a:pt x="3984623" y="1667814"/>
                  <a:pt x="3965306" y="1612005"/>
                  <a:pt x="3930962" y="1519707"/>
                </a:cubicBezTo>
                <a:cubicBezTo>
                  <a:pt x="3896618" y="1427409"/>
                  <a:pt x="3842956" y="1290034"/>
                  <a:pt x="3776415" y="1210614"/>
                </a:cubicBezTo>
                <a:cubicBezTo>
                  <a:pt x="3709874" y="1131194"/>
                  <a:pt x="3630455" y="1088264"/>
                  <a:pt x="3531717" y="1043188"/>
                </a:cubicBezTo>
                <a:cubicBezTo>
                  <a:pt x="3432979" y="998112"/>
                  <a:pt x="3295604" y="970209"/>
                  <a:pt x="3183987" y="940158"/>
                </a:cubicBezTo>
                <a:cubicBezTo>
                  <a:pt x="3072370" y="910107"/>
                  <a:pt x="2936069" y="868250"/>
                  <a:pt x="2862015" y="86288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239684" y="64238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1ª 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Corrida – 1 volta – 250m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8244408" y="15446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5239685" y="404664"/>
            <a:ext cx="250066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BTT  - 1 </a:t>
            </a:r>
            <a:r>
              <a:rPr lang="pt-PT" altLang="pt-PT" sz="1400" b="1" i="1" dirty="0">
                <a:latin typeface="Verdana" panose="020B0604030504040204" pitchFamily="34" charset="0"/>
              </a:rPr>
              <a:t>volta – 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900m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820545" y="452983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8327004" y="789024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Forma livre 7"/>
          <p:cNvSpPr/>
          <p:nvPr/>
        </p:nvSpPr>
        <p:spPr>
          <a:xfrm>
            <a:off x="2131139" y="2354788"/>
            <a:ext cx="2941147" cy="1146220"/>
          </a:xfrm>
          <a:custGeom>
            <a:avLst/>
            <a:gdLst>
              <a:gd name="connsiteX0" fmla="*/ 1059995 w 2908321"/>
              <a:gd name="connsiteY0" fmla="*/ 1146220 h 1146220"/>
              <a:gd name="connsiteX1" fmla="*/ 699386 w 2908321"/>
              <a:gd name="connsiteY1" fmla="*/ 1107583 h 1146220"/>
              <a:gd name="connsiteX2" fmla="*/ 235747 w 2908321"/>
              <a:gd name="connsiteY2" fmla="*/ 1004552 h 1146220"/>
              <a:gd name="connsiteX3" fmla="*/ 29685 w 2908321"/>
              <a:gd name="connsiteY3" fmla="*/ 862884 h 1146220"/>
              <a:gd name="connsiteX4" fmla="*/ 3927 w 2908321"/>
              <a:gd name="connsiteY4" fmla="*/ 695459 h 1146220"/>
              <a:gd name="connsiteX5" fmla="*/ 55442 w 2908321"/>
              <a:gd name="connsiteY5" fmla="*/ 476518 h 1146220"/>
              <a:gd name="connsiteX6" fmla="*/ 287262 w 2908321"/>
              <a:gd name="connsiteY6" fmla="*/ 463639 h 1146220"/>
              <a:gd name="connsiteX7" fmla="*/ 712265 w 2908321"/>
              <a:gd name="connsiteY7" fmla="*/ 463639 h 1146220"/>
              <a:gd name="connsiteX8" fmla="*/ 1072873 w 2908321"/>
              <a:gd name="connsiteY8" fmla="*/ 515155 h 1146220"/>
              <a:gd name="connsiteX9" fmla="*/ 1536513 w 2908321"/>
              <a:gd name="connsiteY9" fmla="*/ 515155 h 1146220"/>
              <a:gd name="connsiteX10" fmla="*/ 1884242 w 2908321"/>
              <a:gd name="connsiteY10" fmla="*/ 515155 h 1146220"/>
              <a:gd name="connsiteX11" fmla="*/ 2270609 w 2908321"/>
              <a:gd name="connsiteY11" fmla="*/ 515155 h 1146220"/>
              <a:gd name="connsiteX12" fmla="*/ 2669854 w 2908321"/>
              <a:gd name="connsiteY12" fmla="*/ 515155 h 1146220"/>
              <a:gd name="connsiteX13" fmla="*/ 2901673 w 2908321"/>
              <a:gd name="connsiteY13" fmla="*/ 412124 h 1146220"/>
              <a:gd name="connsiteX14" fmla="*/ 2850158 w 2908321"/>
              <a:gd name="connsiteY14" fmla="*/ 206062 h 1146220"/>
              <a:gd name="connsiteX15" fmla="*/ 2901673 w 2908321"/>
              <a:gd name="connsiteY15" fmla="*/ 0 h 1146220"/>
              <a:gd name="connsiteX16" fmla="*/ 2901673 w 2908321"/>
              <a:gd name="connsiteY16" fmla="*/ 0 h 1146220"/>
              <a:gd name="connsiteX0" fmla="*/ 1059995 w 2908321"/>
              <a:gd name="connsiteY0" fmla="*/ 1146220 h 1146220"/>
              <a:gd name="connsiteX1" fmla="*/ 699386 w 2908321"/>
              <a:gd name="connsiteY1" fmla="*/ 1107583 h 1146220"/>
              <a:gd name="connsiteX2" fmla="*/ 235747 w 2908321"/>
              <a:gd name="connsiteY2" fmla="*/ 1004552 h 1146220"/>
              <a:gd name="connsiteX3" fmla="*/ 29685 w 2908321"/>
              <a:gd name="connsiteY3" fmla="*/ 862884 h 1146220"/>
              <a:gd name="connsiteX4" fmla="*/ 3927 w 2908321"/>
              <a:gd name="connsiteY4" fmla="*/ 695459 h 1146220"/>
              <a:gd name="connsiteX5" fmla="*/ 55442 w 2908321"/>
              <a:gd name="connsiteY5" fmla="*/ 476518 h 1146220"/>
              <a:gd name="connsiteX6" fmla="*/ 287262 w 2908321"/>
              <a:gd name="connsiteY6" fmla="*/ 463639 h 1146220"/>
              <a:gd name="connsiteX7" fmla="*/ 699386 w 2908321"/>
              <a:gd name="connsiteY7" fmla="*/ 515155 h 1146220"/>
              <a:gd name="connsiteX8" fmla="*/ 1072873 w 2908321"/>
              <a:gd name="connsiteY8" fmla="*/ 515155 h 1146220"/>
              <a:gd name="connsiteX9" fmla="*/ 1536513 w 2908321"/>
              <a:gd name="connsiteY9" fmla="*/ 515155 h 1146220"/>
              <a:gd name="connsiteX10" fmla="*/ 1884242 w 2908321"/>
              <a:gd name="connsiteY10" fmla="*/ 515155 h 1146220"/>
              <a:gd name="connsiteX11" fmla="*/ 2270609 w 2908321"/>
              <a:gd name="connsiteY11" fmla="*/ 515155 h 1146220"/>
              <a:gd name="connsiteX12" fmla="*/ 2669854 w 2908321"/>
              <a:gd name="connsiteY12" fmla="*/ 515155 h 1146220"/>
              <a:gd name="connsiteX13" fmla="*/ 2901673 w 2908321"/>
              <a:gd name="connsiteY13" fmla="*/ 412124 h 1146220"/>
              <a:gd name="connsiteX14" fmla="*/ 2850158 w 2908321"/>
              <a:gd name="connsiteY14" fmla="*/ 206062 h 1146220"/>
              <a:gd name="connsiteX15" fmla="*/ 2901673 w 2908321"/>
              <a:gd name="connsiteY15" fmla="*/ 0 h 1146220"/>
              <a:gd name="connsiteX16" fmla="*/ 2901673 w 2908321"/>
              <a:gd name="connsiteY16" fmla="*/ 0 h 1146220"/>
              <a:gd name="connsiteX0" fmla="*/ 1059995 w 2908321"/>
              <a:gd name="connsiteY0" fmla="*/ 1146220 h 1146220"/>
              <a:gd name="connsiteX1" fmla="*/ 699386 w 2908321"/>
              <a:gd name="connsiteY1" fmla="*/ 1107583 h 1146220"/>
              <a:gd name="connsiteX2" fmla="*/ 235747 w 2908321"/>
              <a:gd name="connsiteY2" fmla="*/ 1004552 h 1146220"/>
              <a:gd name="connsiteX3" fmla="*/ 29685 w 2908321"/>
              <a:gd name="connsiteY3" fmla="*/ 862884 h 1146220"/>
              <a:gd name="connsiteX4" fmla="*/ 3927 w 2908321"/>
              <a:gd name="connsiteY4" fmla="*/ 695459 h 1146220"/>
              <a:gd name="connsiteX5" fmla="*/ 55442 w 2908321"/>
              <a:gd name="connsiteY5" fmla="*/ 476518 h 1146220"/>
              <a:gd name="connsiteX6" fmla="*/ 274383 w 2908321"/>
              <a:gd name="connsiteY6" fmla="*/ 502276 h 1146220"/>
              <a:gd name="connsiteX7" fmla="*/ 699386 w 2908321"/>
              <a:gd name="connsiteY7" fmla="*/ 515155 h 1146220"/>
              <a:gd name="connsiteX8" fmla="*/ 1072873 w 2908321"/>
              <a:gd name="connsiteY8" fmla="*/ 515155 h 1146220"/>
              <a:gd name="connsiteX9" fmla="*/ 1536513 w 2908321"/>
              <a:gd name="connsiteY9" fmla="*/ 515155 h 1146220"/>
              <a:gd name="connsiteX10" fmla="*/ 1884242 w 2908321"/>
              <a:gd name="connsiteY10" fmla="*/ 515155 h 1146220"/>
              <a:gd name="connsiteX11" fmla="*/ 2270609 w 2908321"/>
              <a:gd name="connsiteY11" fmla="*/ 515155 h 1146220"/>
              <a:gd name="connsiteX12" fmla="*/ 2669854 w 2908321"/>
              <a:gd name="connsiteY12" fmla="*/ 515155 h 1146220"/>
              <a:gd name="connsiteX13" fmla="*/ 2901673 w 2908321"/>
              <a:gd name="connsiteY13" fmla="*/ 412124 h 1146220"/>
              <a:gd name="connsiteX14" fmla="*/ 2850158 w 2908321"/>
              <a:gd name="connsiteY14" fmla="*/ 206062 h 1146220"/>
              <a:gd name="connsiteX15" fmla="*/ 2901673 w 2908321"/>
              <a:gd name="connsiteY15" fmla="*/ 0 h 1146220"/>
              <a:gd name="connsiteX16" fmla="*/ 2901673 w 2908321"/>
              <a:gd name="connsiteY16" fmla="*/ 0 h 1146220"/>
              <a:gd name="connsiteX0" fmla="*/ 1062823 w 2911149"/>
              <a:gd name="connsiteY0" fmla="*/ 1146220 h 1146220"/>
              <a:gd name="connsiteX1" fmla="*/ 702214 w 2911149"/>
              <a:gd name="connsiteY1" fmla="*/ 1107583 h 1146220"/>
              <a:gd name="connsiteX2" fmla="*/ 238575 w 2911149"/>
              <a:gd name="connsiteY2" fmla="*/ 1004552 h 1146220"/>
              <a:gd name="connsiteX3" fmla="*/ 32513 w 2911149"/>
              <a:gd name="connsiteY3" fmla="*/ 862884 h 1146220"/>
              <a:gd name="connsiteX4" fmla="*/ 6755 w 2911149"/>
              <a:gd name="connsiteY4" fmla="*/ 695459 h 1146220"/>
              <a:gd name="connsiteX5" fmla="*/ 96907 w 2911149"/>
              <a:gd name="connsiteY5" fmla="*/ 540913 h 1146220"/>
              <a:gd name="connsiteX6" fmla="*/ 277211 w 2911149"/>
              <a:gd name="connsiteY6" fmla="*/ 502276 h 1146220"/>
              <a:gd name="connsiteX7" fmla="*/ 702214 w 2911149"/>
              <a:gd name="connsiteY7" fmla="*/ 515155 h 1146220"/>
              <a:gd name="connsiteX8" fmla="*/ 1075701 w 2911149"/>
              <a:gd name="connsiteY8" fmla="*/ 515155 h 1146220"/>
              <a:gd name="connsiteX9" fmla="*/ 1539341 w 2911149"/>
              <a:gd name="connsiteY9" fmla="*/ 515155 h 1146220"/>
              <a:gd name="connsiteX10" fmla="*/ 1887070 w 2911149"/>
              <a:gd name="connsiteY10" fmla="*/ 515155 h 1146220"/>
              <a:gd name="connsiteX11" fmla="*/ 2273437 w 2911149"/>
              <a:gd name="connsiteY11" fmla="*/ 515155 h 1146220"/>
              <a:gd name="connsiteX12" fmla="*/ 2672682 w 2911149"/>
              <a:gd name="connsiteY12" fmla="*/ 515155 h 1146220"/>
              <a:gd name="connsiteX13" fmla="*/ 2904501 w 2911149"/>
              <a:gd name="connsiteY13" fmla="*/ 412124 h 1146220"/>
              <a:gd name="connsiteX14" fmla="*/ 2852986 w 2911149"/>
              <a:gd name="connsiteY14" fmla="*/ 206062 h 1146220"/>
              <a:gd name="connsiteX15" fmla="*/ 2904501 w 2911149"/>
              <a:gd name="connsiteY15" fmla="*/ 0 h 1146220"/>
              <a:gd name="connsiteX16" fmla="*/ 2904501 w 2911149"/>
              <a:gd name="connsiteY16" fmla="*/ 0 h 1146220"/>
              <a:gd name="connsiteX0" fmla="*/ 1062823 w 2933650"/>
              <a:gd name="connsiteY0" fmla="*/ 1146220 h 1146220"/>
              <a:gd name="connsiteX1" fmla="*/ 702214 w 2933650"/>
              <a:gd name="connsiteY1" fmla="*/ 1107583 h 1146220"/>
              <a:gd name="connsiteX2" fmla="*/ 238575 w 2933650"/>
              <a:gd name="connsiteY2" fmla="*/ 1004552 h 1146220"/>
              <a:gd name="connsiteX3" fmla="*/ 32513 w 2933650"/>
              <a:gd name="connsiteY3" fmla="*/ 862884 h 1146220"/>
              <a:gd name="connsiteX4" fmla="*/ 6755 w 2933650"/>
              <a:gd name="connsiteY4" fmla="*/ 695459 h 1146220"/>
              <a:gd name="connsiteX5" fmla="*/ 96907 w 2933650"/>
              <a:gd name="connsiteY5" fmla="*/ 540913 h 1146220"/>
              <a:gd name="connsiteX6" fmla="*/ 277211 w 2933650"/>
              <a:gd name="connsiteY6" fmla="*/ 502276 h 1146220"/>
              <a:gd name="connsiteX7" fmla="*/ 702214 w 2933650"/>
              <a:gd name="connsiteY7" fmla="*/ 515155 h 1146220"/>
              <a:gd name="connsiteX8" fmla="*/ 1075701 w 2933650"/>
              <a:gd name="connsiteY8" fmla="*/ 515155 h 1146220"/>
              <a:gd name="connsiteX9" fmla="*/ 1539341 w 2933650"/>
              <a:gd name="connsiteY9" fmla="*/ 515155 h 1146220"/>
              <a:gd name="connsiteX10" fmla="*/ 1887070 w 2933650"/>
              <a:gd name="connsiteY10" fmla="*/ 515155 h 1146220"/>
              <a:gd name="connsiteX11" fmla="*/ 2273437 w 2933650"/>
              <a:gd name="connsiteY11" fmla="*/ 515155 h 1146220"/>
              <a:gd name="connsiteX12" fmla="*/ 2672682 w 2933650"/>
              <a:gd name="connsiteY12" fmla="*/ 515155 h 1146220"/>
              <a:gd name="connsiteX13" fmla="*/ 2904501 w 2933650"/>
              <a:gd name="connsiteY13" fmla="*/ 412124 h 1146220"/>
              <a:gd name="connsiteX14" fmla="*/ 2930259 w 2933650"/>
              <a:gd name="connsiteY14" fmla="*/ 206062 h 1146220"/>
              <a:gd name="connsiteX15" fmla="*/ 2904501 w 2933650"/>
              <a:gd name="connsiteY15" fmla="*/ 0 h 1146220"/>
              <a:gd name="connsiteX16" fmla="*/ 2904501 w 2933650"/>
              <a:gd name="connsiteY16" fmla="*/ 0 h 1146220"/>
              <a:gd name="connsiteX0" fmla="*/ 1062823 w 2933650"/>
              <a:gd name="connsiteY0" fmla="*/ 1146220 h 1146220"/>
              <a:gd name="connsiteX1" fmla="*/ 702214 w 2933650"/>
              <a:gd name="connsiteY1" fmla="*/ 1107583 h 1146220"/>
              <a:gd name="connsiteX2" fmla="*/ 238575 w 2933650"/>
              <a:gd name="connsiteY2" fmla="*/ 1004552 h 1146220"/>
              <a:gd name="connsiteX3" fmla="*/ 32513 w 2933650"/>
              <a:gd name="connsiteY3" fmla="*/ 862884 h 1146220"/>
              <a:gd name="connsiteX4" fmla="*/ 6755 w 2933650"/>
              <a:gd name="connsiteY4" fmla="*/ 695459 h 1146220"/>
              <a:gd name="connsiteX5" fmla="*/ 96907 w 2933650"/>
              <a:gd name="connsiteY5" fmla="*/ 540913 h 1146220"/>
              <a:gd name="connsiteX6" fmla="*/ 277211 w 2933650"/>
              <a:gd name="connsiteY6" fmla="*/ 502276 h 1146220"/>
              <a:gd name="connsiteX7" fmla="*/ 702214 w 2933650"/>
              <a:gd name="connsiteY7" fmla="*/ 515155 h 1146220"/>
              <a:gd name="connsiteX8" fmla="*/ 1075701 w 2933650"/>
              <a:gd name="connsiteY8" fmla="*/ 515155 h 1146220"/>
              <a:gd name="connsiteX9" fmla="*/ 1539341 w 2933650"/>
              <a:gd name="connsiteY9" fmla="*/ 515155 h 1146220"/>
              <a:gd name="connsiteX10" fmla="*/ 1887070 w 2933650"/>
              <a:gd name="connsiteY10" fmla="*/ 515155 h 1146220"/>
              <a:gd name="connsiteX11" fmla="*/ 2273437 w 2933650"/>
              <a:gd name="connsiteY11" fmla="*/ 515155 h 1146220"/>
              <a:gd name="connsiteX12" fmla="*/ 2672682 w 2933650"/>
              <a:gd name="connsiteY12" fmla="*/ 425003 h 1146220"/>
              <a:gd name="connsiteX13" fmla="*/ 2904501 w 2933650"/>
              <a:gd name="connsiteY13" fmla="*/ 412124 h 1146220"/>
              <a:gd name="connsiteX14" fmla="*/ 2930259 w 2933650"/>
              <a:gd name="connsiteY14" fmla="*/ 206062 h 1146220"/>
              <a:gd name="connsiteX15" fmla="*/ 2904501 w 2933650"/>
              <a:gd name="connsiteY15" fmla="*/ 0 h 1146220"/>
              <a:gd name="connsiteX16" fmla="*/ 2904501 w 2933650"/>
              <a:gd name="connsiteY16" fmla="*/ 0 h 1146220"/>
              <a:gd name="connsiteX0" fmla="*/ 1062823 w 2941147"/>
              <a:gd name="connsiteY0" fmla="*/ 1146220 h 1146220"/>
              <a:gd name="connsiteX1" fmla="*/ 702214 w 2941147"/>
              <a:gd name="connsiteY1" fmla="*/ 1107583 h 1146220"/>
              <a:gd name="connsiteX2" fmla="*/ 238575 w 2941147"/>
              <a:gd name="connsiteY2" fmla="*/ 1004552 h 1146220"/>
              <a:gd name="connsiteX3" fmla="*/ 32513 w 2941147"/>
              <a:gd name="connsiteY3" fmla="*/ 862884 h 1146220"/>
              <a:gd name="connsiteX4" fmla="*/ 6755 w 2941147"/>
              <a:gd name="connsiteY4" fmla="*/ 695459 h 1146220"/>
              <a:gd name="connsiteX5" fmla="*/ 96907 w 2941147"/>
              <a:gd name="connsiteY5" fmla="*/ 540913 h 1146220"/>
              <a:gd name="connsiteX6" fmla="*/ 277211 w 2941147"/>
              <a:gd name="connsiteY6" fmla="*/ 502276 h 1146220"/>
              <a:gd name="connsiteX7" fmla="*/ 702214 w 2941147"/>
              <a:gd name="connsiteY7" fmla="*/ 515155 h 1146220"/>
              <a:gd name="connsiteX8" fmla="*/ 1075701 w 2941147"/>
              <a:gd name="connsiteY8" fmla="*/ 515155 h 1146220"/>
              <a:gd name="connsiteX9" fmla="*/ 1539341 w 2941147"/>
              <a:gd name="connsiteY9" fmla="*/ 515155 h 1146220"/>
              <a:gd name="connsiteX10" fmla="*/ 1887070 w 2941147"/>
              <a:gd name="connsiteY10" fmla="*/ 515155 h 1146220"/>
              <a:gd name="connsiteX11" fmla="*/ 2273437 w 2941147"/>
              <a:gd name="connsiteY11" fmla="*/ 515155 h 1146220"/>
              <a:gd name="connsiteX12" fmla="*/ 2672682 w 2941147"/>
              <a:gd name="connsiteY12" fmla="*/ 425003 h 1146220"/>
              <a:gd name="connsiteX13" fmla="*/ 2917380 w 2941147"/>
              <a:gd name="connsiteY13" fmla="*/ 347729 h 1146220"/>
              <a:gd name="connsiteX14" fmla="*/ 2930259 w 2941147"/>
              <a:gd name="connsiteY14" fmla="*/ 206062 h 1146220"/>
              <a:gd name="connsiteX15" fmla="*/ 2904501 w 2941147"/>
              <a:gd name="connsiteY15" fmla="*/ 0 h 1146220"/>
              <a:gd name="connsiteX16" fmla="*/ 2904501 w 2941147"/>
              <a:gd name="connsiteY16" fmla="*/ 0 h 11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1147" h="1146220">
                <a:moveTo>
                  <a:pt x="1062823" y="1146220"/>
                </a:moveTo>
                <a:cubicBezTo>
                  <a:pt x="951206" y="1138707"/>
                  <a:pt x="839589" y="1131194"/>
                  <a:pt x="702214" y="1107583"/>
                </a:cubicBezTo>
                <a:cubicBezTo>
                  <a:pt x="564839" y="1083972"/>
                  <a:pt x="350192" y="1045335"/>
                  <a:pt x="238575" y="1004552"/>
                </a:cubicBezTo>
                <a:cubicBezTo>
                  <a:pt x="126958" y="963769"/>
                  <a:pt x="71150" y="914400"/>
                  <a:pt x="32513" y="862884"/>
                </a:cubicBezTo>
                <a:cubicBezTo>
                  <a:pt x="-6124" y="811368"/>
                  <a:pt x="-3977" y="749121"/>
                  <a:pt x="6755" y="695459"/>
                </a:cubicBezTo>
                <a:cubicBezTo>
                  <a:pt x="17487" y="641797"/>
                  <a:pt x="51831" y="573110"/>
                  <a:pt x="96907" y="540913"/>
                </a:cubicBezTo>
                <a:cubicBezTo>
                  <a:pt x="141983" y="508716"/>
                  <a:pt x="176327" y="506569"/>
                  <a:pt x="277211" y="502276"/>
                </a:cubicBezTo>
                <a:cubicBezTo>
                  <a:pt x="378095" y="497983"/>
                  <a:pt x="569132" y="513008"/>
                  <a:pt x="702214" y="515155"/>
                </a:cubicBezTo>
                <a:cubicBezTo>
                  <a:pt x="835296" y="517302"/>
                  <a:pt x="936180" y="515155"/>
                  <a:pt x="1075701" y="515155"/>
                </a:cubicBezTo>
                <a:lnTo>
                  <a:pt x="1539341" y="515155"/>
                </a:lnTo>
                <a:lnTo>
                  <a:pt x="1887070" y="515155"/>
                </a:lnTo>
                <a:cubicBezTo>
                  <a:pt x="2015859" y="515155"/>
                  <a:pt x="2142502" y="530180"/>
                  <a:pt x="2273437" y="515155"/>
                </a:cubicBezTo>
                <a:cubicBezTo>
                  <a:pt x="2404372" y="500130"/>
                  <a:pt x="2565358" y="452907"/>
                  <a:pt x="2672682" y="425003"/>
                </a:cubicBezTo>
                <a:cubicBezTo>
                  <a:pt x="2780006" y="397099"/>
                  <a:pt x="2874451" y="384219"/>
                  <a:pt x="2917380" y="347729"/>
                </a:cubicBezTo>
                <a:cubicBezTo>
                  <a:pt x="2960309" y="311239"/>
                  <a:pt x="2932405" y="264017"/>
                  <a:pt x="2930259" y="206062"/>
                </a:cubicBezTo>
                <a:cubicBezTo>
                  <a:pt x="2928113" y="148107"/>
                  <a:pt x="2908794" y="34344"/>
                  <a:pt x="2904501" y="0"/>
                </a:cubicBezTo>
                <a:lnTo>
                  <a:pt x="2904501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3260612" y="26304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5244202" y="722449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2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ª Corrida – 1 volta – 250m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1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0" y="908719"/>
            <a:ext cx="9144000" cy="5976665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5073611" y="289207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4091513" y="267583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4644008" y="213285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8" y="361801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INFANTIS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260612" y="3424909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179061" y="360650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4137680" y="2857387"/>
            <a:ext cx="3190932" cy="1806389"/>
          </a:xfrm>
          <a:custGeom>
            <a:avLst/>
            <a:gdLst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14400 w 2047741"/>
              <a:gd name="connsiteY21" fmla="*/ 759854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708338 h 1365278"/>
              <a:gd name="connsiteX24" fmla="*/ 0 w 2047741"/>
              <a:gd name="connsiteY24" fmla="*/ 656823 h 1365278"/>
              <a:gd name="connsiteX0" fmla="*/ 618186 w 2047741"/>
              <a:gd name="connsiteY0" fmla="*/ 0 h 1328133"/>
              <a:gd name="connsiteX1" fmla="*/ 953037 w 2047741"/>
              <a:gd name="connsiteY1" fmla="*/ 12879 h 1328133"/>
              <a:gd name="connsiteX2" fmla="*/ 1390918 w 2047741"/>
              <a:gd name="connsiteY2" fmla="*/ 12879 h 1328133"/>
              <a:gd name="connsiteX3" fmla="*/ 1738648 w 2047741"/>
              <a:gd name="connsiteY3" fmla="*/ 25758 h 1328133"/>
              <a:gd name="connsiteX4" fmla="*/ 1854558 w 2047741"/>
              <a:gd name="connsiteY4" fmla="*/ 25758 h 1328133"/>
              <a:gd name="connsiteX5" fmla="*/ 1957589 w 2047741"/>
              <a:gd name="connsiteY5" fmla="*/ 25758 h 1328133"/>
              <a:gd name="connsiteX6" fmla="*/ 1996225 w 2047741"/>
              <a:gd name="connsiteY6" fmla="*/ 51515 h 1328133"/>
              <a:gd name="connsiteX7" fmla="*/ 2034862 w 2047741"/>
              <a:gd name="connsiteY7" fmla="*/ 128789 h 1328133"/>
              <a:gd name="connsiteX8" fmla="*/ 2021983 w 2047741"/>
              <a:gd name="connsiteY8" fmla="*/ 206062 h 1328133"/>
              <a:gd name="connsiteX9" fmla="*/ 2021983 w 2047741"/>
              <a:gd name="connsiteY9" fmla="*/ 373487 h 1328133"/>
              <a:gd name="connsiteX10" fmla="*/ 2034862 w 2047741"/>
              <a:gd name="connsiteY10" fmla="*/ 502276 h 1328133"/>
              <a:gd name="connsiteX11" fmla="*/ 2047741 w 2047741"/>
              <a:gd name="connsiteY11" fmla="*/ 631065 h 1328133"/>
              <a:gd name="connsiteX12" fmla="*/ 2034862 w 2047741"/>
              <a:gd name="connsiteY12" fmla="*/ 811369 h 1328133"/>
              <a:gd name="connsiteX13" fmla="*/ 1996225 w 2047741"/>
              <a:gd name="connsiteY13" fmla="*/ 1004552 h 1328133"/>
              <a:gd name="connsiteX14" fmla="*/ 2009104 w 2047741"/>
              <a:gd name="connsiteY14" fmla="*/ 1159099 h 1328133"/>
              <a:gd name="connsiteX15" fmla="*/ 1983346 w 2047741"/>
              <a:gd name="connsiteY15" fmla="*/ 1287887 h 1328133"/>
              <a:gd name="connsiteX16" fmla="*/ 1880315 w 2047741"/>
              <a:gd name="connsiteY16" fmla="*/ 1326524 h 1328133"/>
              <a:gd name="connsiteX17" fmla="*/ 1481070 w 2047741"/>
              <a:gd name="connsiteY17" fmla="*/ 1313645 h 1328133"/>
              <a:gd name="connsiteX18" fmla="*/ 1222303 w 2047741"/>
              <a:gd name="connsiteY18" fmla="*/ 1249250 h 1328133"/>
              <a:gd name="connsiteX19" fmla="*/ 1041998 w 2047741"/>
              <a:gd name="connsiteY19" fmla="*/ 1030310 h 1328133"/>
              <a:gd name="connsiteX20" fmla="*/ 900331 w 2047741"/>
              <a:gd name="connsiteY20" fmla="*/ 862884 h 1328133"/>
              <a:gd name="connsiteX21" fmla="*/ 694269 w 2047741"/>
              <a:gd name="connsiteY21" fmla="*/ 772733 h 1328133"/>
              <a:gd name="connsiteX22" fmla="*/ 425003 w 2047741"/>
              <a:gd name="connsiteY22" fmla="*/ 708338 h 1328133"/>
              <a:gd name="connsiteX23" fmla="*/ 0 w 2047741"/>
              <a:gd name="connsiteY23" fmla="*/ 656823 h 1328133"/>
              <a:gd name="connsiteX0" fmla="*/ 435284 w 2047741"/>
              <a:gd name="connsiteY0" fmla="*/ 14489 h 1316864"/>
              <a:gd name="connsiteX1" fmla="*/ 953037 w 2047741"/>
              <a:gd name="connsiteY1" fmla="*/ 1610 h 1316864"/>
              <a:gd name="connsiteX2" fmla="*/ 1390918 w 2047741"/>
              <a:gd name="connsiteY2" fmla="*/ 1610 h 1316864"/>
              <a:gd name="connsiteX3" fmla="*/ 1738648 w 2047741"/>
              <a:gd name="connsiteY3" fmla="*/ 14489 h 1316864"/>
              <a:gd name="connsiteX4" fmla="*/ 1854558 w 2047741"/>
              <a:gd name="connsiteY4" fmla="*/ 14489 h 1316864"/>
              <a:gd name="connsiteX5" fmla="*/ 1957589 w 2047741"/>
              <a:gd name="connsiteY5" fmla="*/ 14489 h 1316864"/>
              <a:gd name="connsiteX6" fmla="*/ 1996225 w 2047741"/>
              <a:gd name="connsiteY6" fmla="*/ 40246 h 1316864"/>
              <a:gd name="connsiteX7" fmla="*/ 2034862 w 2047741"/>
              <a:gd name="connsiteY7" fmla="*/ 117520 h 1316864"/>
              <a:gd name="connsiteX8" fmla="*/ 2021983 w 2047741"/>
              <a:gd name="connsiteY8" fmla="*/ 194793 h 1316864"/>
              <a:gd name="connsiteX9" fmla="*/ 2021983 w 2047741"/>
              <a:gd name="connsiteY9" fmla="*/ 362218 h 1316864"/>
              <a:gd name="connsiteX10" fmla="*/ 2034862 w 2047741"/>
              <a:gd name="connsiteY10" fmla="*/ 491007 h 1316864"/>
              <a:gd name="connsiteX11" fmla="*/ 2047741 w 2047741"/>
              <a:gd name="connsiteY11" fmla="*/ 619796 h 1316864"/>
              <a:gd name="connsiteX12" fmla="*/ 2034862 w 2047741"/>
              <a:gd name="connsiteY12" fmla="*/ 800100 h 1316864"/>
              <a:gd name="connsiteX13" fmla="*/ 1996225 w 2047741"/>
              <a:gd name="connsiteY13" fmla="*/ 993283 h 1316864"/>
              <a:gd name="connsiteX14" fmla="*/ 2009104 w 2047741"/>
              <a:gd name="connsiteY14" fmla="*/ 1147830 h 1316864"/>
              <a:gd name="connsiteX15" fmla="*/ 1983346 w 2047741"/>
              <a:gd name="connsiteY15" fmla="*/ 1276618 h 1316864"/>
              <a:gd name="connsiteX16" fmla="*/ 1880315 w 2047741"/>
              <a:gd name="connsiteY16" fmla="*/ 1315255 h 1316864"/>
              <a:gd name="connsiteX17" fmla="*/ 1481070 w 2047741"/>
              <a:gd name="connsiteY17" fmla="*/ 1302376 h 1316864"/>
              <a:gd name="connsiteX18" fmla="*/ 1222303 w 2047741"/>
              <a:gd name="connsiteY18" fmla="*/ 1237981 h 1316864"/>
              <a:gd name="connsiteX19" fmla="*/ 1041998 w 2047741"/>
              <a:gd name="connsiteY19" fmla="*/ 1019041 h 1316864"/>
              <a:gd name="connsiteX20" fmla="*/ 900331 w 2047741"/>
              <a:gd name="connsiteY20" fmla="*/ 851615 h 1316864"/>
              <a:gd name="connsiteX21" fmla="*/ 694269 w 2047741"/>
              <a:gd name="connsiteY21" fmla="*/ 761464 h 1316864"/>
              <a:gd name="connsiteX22" fmla="*/ 425003 w 2047741"/>
              <a:gd name="connsiteY22" fmla="*/ 697069 h 1316864"/>
              <a:gd name="connsiteX23" fmla="*/ 0 w 2047741"/>
              <a:gd name="connsiteY23" fmla="*/ 645554 h 1316864"/>
              <a:gd name="connsiteX0" fmla="*/ 435284 w 2047741"/>
              <a:gd name="connsiteY0" fmla="*/ 18362 h 1320737"/>
              <a:gd name="connsiteX1" fmla="*/ 953037 w 2047741"/>
              <a:gd name="connsiteY1" fmla="*/ 5483 h 1320737"/>
              <a:gd name="connsiteX2" fmla="*/ 1390918 w 2047741"/>
              <a:gd name="connsiteY2" fmla="*/ 5483 h 1320737"/>
              <a:gd name="connsiteX3" fmla="*/ 1738648 w 2047741"/>
              <a:gd name="connsiteY3" fmla="*/ 18362 h 1320737"/>
              <a:gd name="connsiteX4" fmla="*/ 1854558 w 2047741"/>
              <a:gd name="connsiteY4" fmla="*/ 18362 h 1320737"/>
              <a:gd name="connsiteX5" fmla="*/ 1957589 w 2047741"/>
              <a:gd name="connsiteY5" fmla="*/ 18362 h 1320737"/>
              <a:gd name="connsiteX6" fmla="*/ 1996225 w 2047741"/>
              <a:gd name="connsiteY6" fmla="*/ 44119 h 1320737"/>
              <a:gd name="connsiteX7" fmla="*/ 2034862 w 2047741"/>
              <a:gd name="connsiteY7" fmla="*/ 121393 h 1320737"/>
              <a:gd name="connsiteX8" fmla="*/ 2021983 w 2047741"/>
              <a:gd name="connsiteY8" fmla="*/ 198666 h 1320737"/>
              <a:gd name="connsiteX9" fmla="*/ 2021983 w 2047741"/>
              <a:gd name="connsiteY9" fmla="*/ 366091 h 1320737"/>
              <a:gd name="connsiteX10" fmla="*/ 2034862 w 2047741"/>
              <a:gd name="connsiteY10" fmla="*/ 494880 h 1320737"/>
              <a:gd name="connsiteX11" fmla="*/ 2047741 w 2047741"/>
              <a:gd name="connsiteY11" fmla="*/ 623669 h 1320737"/>
              <a:gd name="connsiteX12" fmla="*/ 2034862 w 2047741"/>
              <a:gd name="connsiteY12" fmla="*/ 803973 h 1320737"/>
              <a:gd name="connsiteX13" fmla="*/ 1996225 w 2047741"/>
              <a:gd name="connsiteY13" fmla="*/ 997156 h 1320737"/>
              <a:gd name="connsiteX14" fmla="*/ 2009104 w 2047741"/>
              <a:gd name="connsiteY14" fmla="*/ 1151703 h 1320737"/>
              <a:gd name="connsiteX15" fmla="*/ 1983346 w 2047741"/>
              <a:gd name="connsiteY15" fmla="*/ 1280491 h 1320737"/>
              <a:gd name="connsiteX16" fmla="*/ 1880315 w 2047741"/>
              <a:gd name="connsiteY16" fmla="*/ 1319128 h 1320737"/>
              <a:gd name="connsiteX17" fmla="*/ 1481070 w 2047741"/>
              <a:gd name="connsiteY17" fmla="*/ 1306249 h 1320737"/>
              <a:gd name="connsiteX18" fmla="*/ 1222303 w 2047741"/>
              <a:gd name="connsiteY18" fmla="*/ 1241854 h 1320737"/>
              <a:gd name="connsiteX19" fmla="*/ 1041998 w 2047741"/>
              <a:gd name="connsiteY19" fmla="*/ 1022914 h 1320737"/>
              <a:gd name="connsiteX20" fmla="*/ 900331 w 2047741"/>
              <a:gd name="connsiteY20" fmla="*/ 855488 h 1320737"/>
              <a:gd name="connsiteX21" fmla="*/ 694269 w 2047741"/>
              <a:gd name="connsiteY21" fmla="*/ 765337 h 1320737"/>
              <a:gd name="connsiteX22" fmla="*/ 425003 w 2047741"/>
              <a:gd name="connsiteY22" fmla="*/ 700942 h 1320737"/>
              <a:gd name="connsiteX23" fmla="*/ 0 w 2047741"/>
              <a:gd name="connsiteY23" fmla="*/ 649427 h 1320737"/>
              <a:gd name="connsiteX0" fmla="*/ 435284 w 2140544"/>
              <a:gd name="connsiteY0" fmla="*/ 18362 h 1389422"/>
              <a:gd name="connsiteX1" fmla="*/ 953037 w 2140544"/>
              <a:gd name="connsiteY1" fmla="*/ 5483 h 1389422"/>
              <a:gd name="connsiteX2" fmla="*/ 1390918 w 2140544"/>
              <a:gd name="connsiteY2" fmla="*/ 5483 h 1389422"/>
              <a:gd name="connsiteX3" fmla="*/ 1738648 w 2140544"/>
              <a:gd name="connsiteY3" fmla="*/ 18362 h 1389422"/>
              <a:gd name="connsiteX4" fmla="*/ 1854558 w 2140544"/>
              <a:gd name="connsiteY4" fmla="*/ 18362 h 1389422"/>
              <a:gd name="connsiteX5" fmla="*/ 1957589 w 2140544"/>
              <a:gd name="connsiteY5" fmla="*/ 18362 h 1389422"/>
              <a:gd name="connsiteX6" fmla="*/ 1996225 w 2140544"/>
              <a:gd name="connsiteY6" fmla="*/ 44119 h 1389422"/>
              <a:gd name="connsiteX7" fmla="*/ 2034862 w 2140544"/>
              <a:gd name="connsiteY7" fmla="*/ 121393 h 1389422"/>
              <a:gd name="connsiteX8" fmla="*/ 2021983 w 2140544"/>
              <a:gd name="connsiteY8" fmla="*/ 198666 h 1389422"/>
              <a:gd name="connsiteX9" fmla="*/ 2021983 w 2140544"/>
              <a:gd name="connsiteY9" fmla="*/ 366091 h 1389422"/>
              <a:gd name="connsiteX10" fmla="*/ 2034862 w 2140544"/>
              <a:gd name="connsiteY10" fmla="*/ 494880 h 1389422"/>
              <a:gd name="connsiteX11" fmla="*/ 2047741 w 2140544"/>
              <a:gd name="connsiteY11" fmla="*/ 623669 h 1389422"/>
              <a:gd name="connsiteX12" fmla="*/ 2034862 w 2140544"/>
              <a:gd name="connsiteY12" fmla="*/ 803973 h 1389422"/>
              <a:gd name="connsiteX13" fmla="*/ 1996225 w 2140544"/>
              <a:gd name="connsiteY13" fmla="*/ 997156 h 1389422"/>
              <a:gd name="connsiteX14" fmla="*/ 2009104 w 2140544"/>
              <a:gd name="connsiteY14" fmla="*/ 1151703 h 1389422"/>
              <a:gd name="connsiteX15" fmla="*/ 2138109 w 2140544"/>
              <a:gd name="connsiteY15" fmla="*/ 1383522 h 1389422"/>
              <a:gd name="connsiteX16" fmla="*/ 1880315 w 2140544"/>
              <a:gd name="connsiteY16" fmla="*/ 1319128 h 1389422"/>
              <a:gd name="connsiteX17" fmla="*/ 1481070 w 2140544"/>
              <a:gd name="connsiteY17" fmla="*/ 1306249 h 1389422"/>
              <a:gd name="connsiteX18" fmla="*/ 1222303 w 2140544"/>
              <a:gd name="connsiteY18" fmla="*/ 1241854 h 1389422"/>
              <a:gd name="connsiteX19" fmla="*/ 1041998 w 2140544"/>
              <a:gd name="connsiteY19" fmla="*/ 1022914 h 1389422"/>
              <a:gd name="connsiteX20" fmla="*/ 900331 w 2140544"/>
              <a:gd name="connsiteY20" fmla="*/ 855488 h 1389422"/>
              <a:gd name="connsiteX21" fmla="*/ 694269 w 2140544"/>
              <a:gd name="connsiteY21" fmla="*/ 765337 h 1389422"/>
              <a:gd name="connsiteX22" fmla="*/ 425003 w 2140544"/>
              <a:gd name="connsiteY22" fmla="*/ 700942 h 1389422"/>
              <a:gd name="connsiteX23" fmla="*/ 0 w 2140544"/>
              <a:gd name="connsiteY23" fmla="*/ 649427 h 1389422"/>
              <a:gd name="connsiteX0" fmla="*/ 435284 w 2205107"/>
              <a:gd name="connsiteY0" fmla="*/ 18362 h 1414692"/>
              <a:gd name="connsiteX1" fmla="*/ 953037 w 2205107"/>
              <a:gd name="connsiteY1" fmla="*/ 5483 h 1414692"/>
              <a:gd name="connsiteX2" fmla="*/ 1390918 w 2205107"/>
              <a:gd name="connsiteY2" fmla="*/ 5483 h 1414692"/>
              <a:gd name="connsiteX3" fmla="*/ 1738648 w 2205107"/>
              <a:gd name="connsiteY3" fmla="*/ 18362 h 1414692"/>
              <a:gd name="connsiteX4" fmla="*/ 1854558 w 2205107"/>
              <a:gd name="connsiteY4" fmla="*/ 18362 h 1414692"/>
              <a:gd name="connsiteX5" fmla="*/ 1957589 w 2205107"/>
              <a:gd name="connsiteY5" fmla="*/ 18362 h 1414692"/>
              <a:gd name="connsiteX6" fmla="*/ 1996225 w 2205107"/>
              <a:gd name="connsiteY6" fmla="*/ 44119 h 1414692"/>
              <a:gd name="connsiteX7" fmla="*/ 2034862 w 2205107"/>
              <a:gd name="connsiteY7" fmla="*/ 121393 h 1414692"/>
              <a:gd name="connsiteX8" fmla="*/ 2021983 w 2205107"/>
              <a:gd name="connsiteY8" fmla="*/ 198666 h 1414692"/>
              <a:gd name="connsiteX9" fmla="*/ 2021983 w 2205107"/>
              <a:gd name="connsiteY9" fmla="*/ 366091 h 1414692"/>
              <a:gd name="connsiteX10" fmla="*/ 2034862 w 2205107"/>
              <a:gd name="connsiteY10" fmla="*/ 494880 h 1414692"/>
              <a:gd name="connsiteX11" fmla="*/ 2047741 w 2205107"/>
              <a:gd name="connsiteY11" fmla="*/ 623669 h 1414692"/>
              <a:gd name="connsiteX12" fmla="*/ 2034862 w 2205107"/>
              <a:gd name="connsiteY12" fmla="*/ 803973 h 1414692"/>
              <a:gd name="connsiteX13" fmla="*/ 1996225 w 2205107"/>
              <a:gd name="connsiteY13" fmla="*/ 997156 h 1414692"/>
              <a:gd name="connsiteX14" fmla="*/ 2009104 w 2205107"/>
              <a:gd name="connsiteY14" fmla="*/ 1151703 h 1414692"/>
              <a:gd name="connsiteX15" fmla="*/ 2138109 w 2205107"/>
              <a:gd name="connsiteY15" fmla="*/ 1383522 h 1414692"/>
              <a:gd name="connsiteX16" fmla="*/ 2190918 w 2205107"/>
              <a:gd name="connsiteY16" fmla="*/ 1405519 h 1414692"/>
              <a:gd name="connsiteX17" fmla="*/ 1880315 w 2205107"/>
              <a:gd name="connsiteY17" fmla="*/ 1319128 h 1414692"/>
              <a:gd name="connsiteX18" fmla="*/ 1481070 w 2205107"/>
              <a:gd name="connsiteY18" fmla="*/ 1306249 h 1414692"/>
              <a:gd name="connsiteX19" fmla="*/ 1222303 w 2205107"/>
              <a:gd name="connsiteY19" fmla="*/ 1241854 h 1414692"/>
              <a:gd name="connsiteX20" fmla="*/ 1041998 w 2205107"/>
              <a:gd name="connsiteY20" fmla="*/ 1022914 h 1414692"/>
              <a:gd name="connsiteX21" fmla="*/ 900331 w 2205107"/>
              <a:gd name="connsiteY21" fmla="*/ 855488 h 1414692"/>
              <a:gd name="connsiteX22" fmla="*/ 694269 w 2205107"/>
              <a:gd name="connsiteY22" fmla="*/ 765337 h 1414692"/>
              <a:gd name="connsiteX23" fmla="*/ 425003 w 2205107"/>
              <a:gd name="connsiteY23" fmla="*/ 700942 h 1414692"/>
              <a:gd name="connsiteX24" fmla="*/ 0 w 2205107"/>
              <a:gd name="connsiteY24" fmla="*/ 649427 h 1414692"/>
              <a:gd name="connsiteX0" fmla="*/ 435284 w 2206156"/>
              <a:gd name="connsiteY0" fmla="*/ 18362 h 1423280"/>
              <a:gd name="connsiteX1" fmla="*/ 953037 w 2206156"/>
              <a:gd name="connsiteY1" fmla="*/ 5483 h 1423280"/>
              <a:gd name="connsiteX2" fmla="*/ 1390918 w 2206156"/>
              <a:gd name="connsiteY2" fmla="*/ 5483 h 1423280"/>
              <a:gd name="connsiteX3" fmla="*/ 1738648 w 2206156"/>
              <a:gd name="connsiteY3" fmla="*/ 18362 h 1423280"/>
              <a:gd name="connsiteX4" fmla="*/ 1854558 w 2206156"/>
              <a:gd name="connsiteY4" fmla="*/ 18362 h 1423280"/>
              <a:gd name="connsiteX5" fmla="*/ 1957589 w 2206156"/>
              <a:gd name="connsiteY5" fmla="*/ 18362 h 1423280"/>
              <a:gd name="connsiteX6" fmla="*/ 1996225 w 2206156"/>
              <a:gd name="connsiteY6" fmla="*/ 44119 h 1423280"/>
              <a:gd name="connsiteX7" fmla="*/ 2034862 w 2206156"/>
              <a:gd name="connsiteY7" fmla="*/ 121393 h 1423280"/>
              <a:gd name="connsiteX8" fmla="*/ 2021983 w 2206156"/>
              <a:gd name="connsiteY8" fmla="*/ 198666 h 1423280"/>
              <a:gd name="connsiteX9" fmla="*/ 2021983 w 2206156"/>
              <a:gd name="connsiteY9" fmla="*/ 366091 h 1423280"/>
              <a:gd name="connsiteX10" fmla="*/ 2034862 w 2206156"/>
              <a:gd name="connsiteY10" fmla="*/ 494880 h 1423280"/>
              <a:gd name="connsiteX11" fmla="*/ 2047741 w 2206156"/>
              <a:gd name="connsiteY11" fmla="*/ 623669 h 1423280"/>
              <a:gd name="connsiteX12" fmla="*/ 2034862 w 2206156"/>
              <a:gd name="connsiteY12" fmla="*/ 803973 h 1423280"/>
              <a:gd name="connsiteX13" fmla="*/ 1996225 w 2206156"/>
              <a:gd name="connsiteY13" fmla="*/ 997156 h 1423280"/>
              <a:gd name="connsiteX14" fmla="*/ 2009104 w 2206156"/>
              <a:gd name="connsiteY14" fmla="*/ 1151703 h 1423280"/>
              <a:gd name="connsiteX15" fmla="*/ 2138109 w 2206156"/>
              <a:gd name="connsiteY15" fmla="*/ 1383522 h 1423280"/>
              <a:gd name="connsiteX16" fmla="*/ 2190918 w 2206156"/>
              <a:gd name="connsiteY16" fmla="*/ 1405519 h 1423280"/>
              <a:gd name="connsiteX17" fmla="*/ 2176849 w 2206156"/>
              <a:gd name="connsiteY17" fmla="*/ 1418398 h 1423280"/>
              <a:gd name="connsiteX18" fmla="*/ 1880315 w 2206156"/>
              <a:gd name="connsiteY18" fmla="*/ 1319128 h 1423280"/>
              <a:gd name="connsiteX19" fmla="*/ 1481070 w 2206156"/>
              <a:gd name="connsiteY19" fmla="*/ 1306249 h 1423280"/>
              <a:gd name="connsiteX20" fmla="*/ 1222303 w 2206156"/>
              <a:gd name="connsiteY20" fmla="*/ 1241854 h 1423280"/>
              <a:gd name="connsiteX21" fmla="*/ 1041998 w 2206156"/>
              <a:gd name="connsiteY21" fmla="*/ 1022914 h 1423280"/>
              <a:gd name="connsiteX22" fmla="*/ 900331 w 2206156"/>
              <a:gd name="connsiteY22" fmla="*/ 855488 h 1423280"/>
              <a:gd name="connsiteX23" fmla="*/ 694269 w 2206156"/>
              <a:gd name="connsiteY23" fmla="*/ 765337 h 1423280"/>
              <a:gd name="connsiteX24" fmla="*/ 425003 w 2206156"/>
              <a:gd name="connsiteY24" fmla="*/ 700942 h 1423280"/>
              <a:gd name="connsiteX25" fmla="*/ 0 w 2206156"/>
              <a:gd name="connsiteY25" fmla="*/ 649427 h 1423280"/>
              <a:gd name="connsiteX0" fmla="*/ 435284 w 2630959"/>
              <a:gd name="connsiteY0" fmla="*/ 18362 h 1985328"/>
              <a:gd name="connsiteX1" fmla="*/ 953037 w 2630959"/>
              <a:gd name="connsiteY1" fmla="*/ 5483 h 1985328"/>
              <a:gd name="connsiteX2" fmla="*/ 1390918 w 2630959"/>
              <a:gd name="connsiteY2" fmla="*/ 5483 h 1985328"/>
              <a:gd name="connsiteX3" fmla="*/ 1738648 w 2630959"/>
              <a:gd name="connsiteY3" fmla="*/ 18362 h 1985328"/>
              <a:gd name="connsiteX4" fmla="*/ 1854558 w 2630959"/>
              <a:gd name="connsiteY4" fmla="*/ 18362 h 1985328"/>
              <a:gd name="connsiteX5" fmla="*/ 1957589 w 2630959"/>
              <a:gd name="connsiteY5" fmla="*/ 18362 h 1985328"/>
              <a:gd name="connsiteX6" fmla="*/ 1996225 w 2630959"/>
              <a:gd name="connsiteY6" fmla="*/ 44119 h 1985328"/>
              <a:gd name="connsiteX7" fmla="*/ 2034862 w 2630959"/>
              <a:gd name="connsiteY7" fmla="*/ 121393 h 1985328"/>
              <a:gd name="connsiteX8" fmla="*/ 2021983 w 2630959"/>
              <a:gd name="connsiteY8" fmla="*/ 198666 h 1985328"/>
              <a:gd name="connsiteX9" fmla="*/ 2021983 w 2630959"/>
              <a:gd name="connsiteY9" fmla="*/ 366091 h 1985328"/>
              <a:gd name="connsiteX10" fmla="*/ 2034862 w 2630959"/>
              <a:gd name="connsiteY10" fmla="*/ 494880 h 1985328"/>
              <a:gd name="connsiteX11" fmla="*/ 2047741 w 2630959"/>
              <a:gd name="connsiteY11" fmla="*/ 623669 h 1985328"/>
              <a:gd name="connsiteX12" fmla="*/ 2034862 w 2630959"/>
              <a:gd name="connsiteY12" fmla="*/ 803973 h 1985328"/>
              <a:gd name="connsiteX13" fmla="*/ 1996225 w 2630959"/>
              <a:gd name="connsiteY13" fmla="*/ 997156 h 1985328"/>
              <a:gd name="connsiteX14" fmla="*/ 2009104 w 2630959"/>
              <a:gd name="connsiteY14" fmla="*/ 1151703 h 1985328"/>
              <a:gd name="connsiteX15" fmla="*/ 2138109 w 2630959"/>
              <a:gd name="connsiteY15" fmla="*/ 1383522 h 1985328"/>
              <a:gd name="connsiteX16" fmla="*/ 2190918 w 2630959"/>
              <a:gd name="connsiteY16" fmla="*/ 1405519 h 1985328"/>
              <a:gd name="connsiteX17" fmla="*/ 2627066 w 2630959"/>
              <a:gd name="connsiteY17" fmla="*/ 1985068 h 1985328"/>
              <a:gd name="connsiteX18" fmla="*/ 1880315 w 2630959"/>
              <a:gd name="connsiteY18" fmla="*/ 1319128 h 1985328"/>
              <a:gd name="connsiteX19" fmla="*/ 1481070 w 2630959"/>
              <a:gd name="connsiteY19" fmla="*/ 1306249 h 1985328"/>
              <a:gd name="connsiteX20" fmla="*/ 1222303 w 2630959"/>
              <a:gd name="connsiteY20" fmla="*/ 1241854 h 1985328"/>
              <a:gd name="connsiteX21" fmla="*/ 1041998 w 2630959"/>
              <a:gd name="connsiteY21" fmla="*/ 1022914 h 1985328"/>
              <a:gd name="connsiteX22" fmla="*/ 900331 w 2630959"/>
              <a:gd name="connsiteY22" fmla="*/ 855488 h 1985328"/>
              <a:gd name="connsiteX23" fmla="*/ 694269 w 2630959"/>
              <a:gd name="connsiteY23" fmla="*/ 765337 h 1985328"/>
              <a:gd name="connsiteX24" fmla="*/ 425003 w 2630959"/>
              <a:gd name="connsiteY24" fmla="*/ 700942 h 1985328"/>
              <a:gd name="connsiteX25" fmla="*/ 0 w 2630959"/>
              <a:gd name="connsiteY25" fmla="*/ 649427 h 1985328"/>
              <a:gd name="connsiteX0" fmla="*/ 435284 w 3035159"/>
              <a:gd name="connsiteY0" fmla="*/ 18362 h 1985452"/>
              <a:gd name="connsiteX1" fmla="*/ 953037 w 3035159"/>
              <a:gd name="connsiteY1" fmla="*/ 5483 h 1985452"/>
              <a:gd name="connsiteX2" fmla="*/ 1390918 w 3035159"/>
              <a:gd name="connsiteY2" fmla="*/ 5483 h 1985452"/>
              <a:gd name="connsiteX3" fmla="*/ 1738648 w 3035159"/>
              <a:gd name="connsiteY3" fmla="*/ 18362 h 1985452"/>
              <a:gd name="connsiteX4" fmla="*/ 1854558 w 3035159"/>
              <a:gd name="connsiteY4" fmla="*/ 18362 h 1985452"/>
              <a:gd name="connsiteX5" fmla="*/ 1957589 w 3035159"/>
              <a:gd name="connsiteY5" fmla="*/ 18362 h 1985452"/>
              <a:gd name="connsiteX6" fmla="*/ 1996225 w 3035159"/>
              <a:gd name="connsiteY6" fmla="*/ 44119 h 1985452"/>
              <a:gd name="connsiteX7" fmla="*/ 2034862 w 3035159"/>
              <a:gd name="connsiteY7" fmla="*/ 121393 h 1985452"/>
              <a:gd name="connsiteX8" fmla="*/ 2021983 w 3035159"/>
              <a:gd name="connsiteY8" fmla="*/ 198666 h 1985452"/>
              <a:gd name="connsiteX9" fmla="*/ 2021983 w 3035159"/>
              <a:gd name="connsiteY9" fmla="*/ 366091 h 1985452"/>
              <a:gd name="connsiteX10" fmla="*/ 2034862 w 3035159"/>
              <a:gd name="connsiteY10" fmla="*/ 494880 h 1985452"/>
              <a:gd name="connsiteX11" fmla="*/ 2047741 w 3035159"/>
              <a:gd name="connsiteY11" fmla="*/ 623669 h 1985452"/>
              <a:gd name="connsiteX12" fmla="*/ 2034862 w 3035159"/>
              <a:gd name="connsiteY12" fmla="*/ 803973 h 1985452"/>
              <a:gd name="connsiteX13" fmla="*/ 1996225 w 3035159"/>
              <a:gd name="connsiteY13" fmla="*/ 997156 h 1985452"/>
              <a:gd name="connsiteX14" fmla="*/ 2009104 w 3035159"/>
              <a:gd name="connsiteY14" fmla="*/ 1151703 h 1985452"/>
              <a:gd name="connsiteX15" fmla="*/ 2138109 w 3035159"/>
              <a:gd name="connsiteY15" fmla="*/ 1383522 h 1985452"/>
              <a:gd name="connsiteX16" fmla="*/ 3035074 w 3035159"/>
              <a:gd name="connsiteY16" fmla="*/ 1598702 h 1985452"/>
              <a:gd name="connsiteX17" fmla="*/ 2627066 w 3035159"/>
              <a:gd name="connsiteY17" fmla="*/ 1985068 h 1985452"/>
              <a:gd name="connsiteX18" fmla="*/ 1880315 w 3035159"/>
              <a:gd name="connsiteY18" fmla="*/ 1319128 h 1985452"/>
              <a:gd name="connsiteX19" fmla="*/ 1481070 w 3035159"/>
              <a:gd name="connsiteY19" fmla="*/ 1306249 h 1985452"/>
              <a:gd name="connsiteX20" fmla="*/ 1222303 w 3035159"/>
              <a:gd name="connsiteY20" fmla="*/ 1241854 h 1985452"/>
              <a:gd name="connsiteX21" fmla="*/ 1041998 w 3035159"/>
              <a:gd name="connsiteY21" fmla="*/ 1022914 h 1985452"/>
              <a:gd name="connsiteX22" fmla="*/ 900331 w 3035159"/>
              <a:gd name="connsiteY22" fmla="*/ 855488 h 1985452"/>
              <a:gd name="connsiteX23" fmla="*/ 694269 w 3035159"/>
              <a:gd name="connsiteY23" fmla="*/ 765337 h 1985452"/>
              <a:gd name="connsiteX24" fmla="*/ 425003 w 3035159"/>
              <a:gd name="connsiteY24" fmla="*/ 700942 h 1985452"/>
              <a:gd name="connsiteX25" fmla="*/ 0 w 3035159"/>
              <a:gd name="connsiteY25" fmla="*/ 649427 h 1985452"/>
              <a:gd name="connsiteX0" fmla="*/ 435284 w 3391460"/>
              <a:gd name="connsiteY0" fmla="*/ 18362 h 1869697"/>
              <a:gd name="connsiteX1" fmla="*/ 953037 w 3391460"/>
              <a:gd name="connsiteY1" fmla="*/ 5483 h 1869697"/>
              <a:gd name="connsiteX2" fmla="*/ 1390918 w 3391460"/>
              <a:gd name="connsiteY2" fmla="*/ 5483 h 1869697"/>
              <a:gd name="connsiteX3" fmla="*/ 1738648 w 3391460"/>
              <a:gd name="connsiteY3" fmla="*/ 18362 h 1869697"/>
              <a:gd name="connsiteX4" fmla="*/ 1854558 w 3391460"/>
              <a:gd name="connsiteY4" fmla="*/ 18362 h 1869697"/>
              <a:gd name="connsiteX5" fmla="*/ 1957589 w 3391460"/>
              <a:gd name="connsiteY5" fmla="*/ 18362 h 1869697"/>
              <a:gd name="connsiteX6" fmla="*/ 1996225 w 3391460"/>
              <a:gd name="connsiteY6" fmla="*/ 44119 h 1869697"/>
              <a:gd name="connsiteX7" fmla="*/ 2034862 w 3391460"/>
              <a:gd name="connsiteY7" fmla="*/ 121393 h 1869697"/>
              <a:gd name="connsiteX8" fmla="*/ 2021983 w 3391460"/>
              <a:gd name="connsiteY8" fmla="*/ 198666 h 1869697"/>
              <a:gd name="connsiteX9" fmla="*/ 2021983 w 3391460"/>
              <a:gd name="connsiteY9" fmla="*/ 366091 h 1869697"/>
              <a:gd name="connsiteX10" fmla="*/ 2034862 w 3391460"/>
              <a:gd name="connsiteY10" fmla="*/ 494880 h 1869697"/>
              <a:gd name="connsiteX11" fmla="*/ 2047741 w 3391460"/>
              <a:gd name="connsiteY11" fmla="*/ 623669 h 1869697"/>
              <a:gd name="connsiteX12" fmla="*/ 2034862 w 3391460"/>
              <a:gd name="connsiteY12" fmla="*/ 803973 h 1869697"/>
              <a:gd name="connsiteX13" fmla="*/ 1996225 w 3391460"/>
              <a:gd name="connsiteY13" fmla="*/ 997156 h 1869697"/>
              <a:gd name="connsiteX14" fmla="*/ 2009104 w 3391460"/>
              <a:gd name="connsiteY14" fmla="*/ 1151703 h 1869697"/>
              <a:gd name="connsiteX15" fmla="*/ 2138109 w 3391460"/>
              <a:gd name="connsiteY15" fmla="*/ 1383522 h 1869697"/>
              <a:gd name="connsiteX16" fmla="*/ 3035074 w 3391460"/>
              <a:gd name="connsiteY16" fmla="*/ 1598702 h 1869697"/>
              <a:gd name="connsiteX17" fmla="*/ 3386807 w 3391460"/>
              <a:gd name="connsiteY17" fmla="*/ 1869159 h 1869697"/>
              <a:gd name="connsiteX18" fmla="*/ 1880315 w 3391460"/>
              <a:gd name="connsiteY18" fmla="*/ 1319128 h 1869697"/>
              <a:gd name="connsiteX19" fmla="*/ 1481070 w 3391460"/>
              <a:gd name="connsiteY19" fmla="*/ 1306249 h 1869697"/>
              <a:gd name="connsiteX20" fmla="*/ 1222303 w 3391460"/>
              <a:gd name="connsiteY20" fmla="*/ 1241854 h 1869697"/>
              <a:gd name="connsiteX21" fmla="*/ 1041998 w 3391460"/>
              <a:gd name="connsiteY21" fmla="*/ 1022914 h 1869697"/>
              <a:gd name="connsiteX22" fmla="*/ 900331 w 3391460"/>
              <a:gd name="connsiteY22" fmla="*/ 855488 h 1869697"/>
              <a:gd name="connsiteX23" fmla="*/ 694269 w 3391460"/>
              <a:gd name="connsiteY23" fmla="*/ 765337 h 1869697"/>
              <a:gd name="connsiteX24" fmla="*/ 425003 w 3391460"/>
              <a:gd name="connsiteY24" fmla="*/ 700942 h 1869697"/>
              <a:gd name="connsiteX25" fmla="*/ 0 w 3391460"/>
              <a:gd name="connsiteY25" fmla="*/ 649427 h 1869697"/>
              <a:gd name="connsiteX0" fmla="*/ 435284 w 3503054"/>
              <a:gd name="connsiteY0" fmla="*/ 18362 h 1792621"/>
              <a:gd name="connsiteX1" fmla="*/ 953037 w 3503054"/>
              <a:gd name="connsiteY1" fmla="*/ 5483 h 1792621"/>
              <a:gd name="connsiteX2" fmla="*/ 1390918 w 3503054"/>
              <a:gd name="connsiteY2" fmla="*/ 5483 h 1792621"/>
              <a:gd name="connsiteX3" fmla="*/ 1738648 w 3503054"/>
              <a:gd name="connsiteY3" fmla="*/ 18362 h 1792621"/>
              <a:gd name="connsiteX4" fmla="*/ 1854558 w 3503054"/>
              <a:gd name="connsiteY4" fmla="*/ 18362 h 1792621"/>
              <a:gd name="connsiteX5" fmla="*/ 1957589 w 3503054"/>
              <a:gd name="connsiteY5" fmla="*/ 18362 h 1792621"/>
              <a:gd name="connsiteX6" fmla="*/ 1996225 w 3503054"/>
              <a:gd name="connsiteY6" fmla="*/ 44119 h 1792621"/>
              <a:gd name="connsiteX7" fmla="*/ 2034862 w 3503054"/>
              <a:gd name="connsiteY7" fmla="*/ 121393 h 1792621"/>
              <a:gd name="connsiteX8" fmla="*/ 2021983 w 3503054"/>
              <a:gd name="connsiteY8" fmla="*/ 198666 h 1792621"/>
              <a:gd name="connsiteX9" fmla="*/ 2021983 w 3503054"/>
              <a:gd name="connsiteY9" fmla="*/ 366091 h 1792621"/>
              <a:gd name="connsiteX10" fmla="*/ 2034862 w 3503054"/>
              <a:gd name="connsiteY10" fmla="*/ 494880 h 1792621"/>
              <a:gd name="connsiteX11" fmla="*/ 2047741 w 3503054"/>
              <a:gd name="connsiteY11" fmla="*/ 623669 h 1792621"/>
              <a:gd name="connsiteX12" fmla="*/ 2034862 w 3503054"/>
              <a:gd name="connsiteY12" fmla="*/ 803973 h 1792621"/>
              <a:gd name="connsiteX13" fmla="*/ 1996225 w 3503054"/>
              <a:gd name="connsiteY13" fmla="*/ 997156 h 1792621"/>
              <a:gd name="connsiteX14" fmla="*/ 2009104 w 3503054"/>
              <a:gd name="connsiteY14" fmla="*/ 1151703 h 1792621"/>
              <a:gd name="connsiteX15" fmla="*/ 2138109 w 3503054"/>
              <a:gd name="connsiteY15" fmla="*/ 1383522 h 1792621"/>
              <a:gd name="connsiteX16" fmla="*/ 3035074 w 3503054"/>
              <a:gd name="connsiteY16" fmla="*/ 1598702 h 1792621"/>
              <a:gd name="connsiteX17" fmla="*/ 3499362 w 3503054"/>
              <a:gd name="connsiteY17" fmla="*/ 1791886 h 1792621"/>
              <a:gd name="connsiteX18" fmla="*/ 1880315 w 3503054"/>
              <a:gd name="connsiteY18" fmla="*/ 1319128 h 1792621"/>
              <a:gd name="connsiteX19" fmla="*/ 1481070 w 3503054"/>
              <a:gd name="connsiteY19" fmla="*/ 1306249 h 1792621"/>
              <a:gd name="connsiteX20" fmla="*/ 1222303 w 3503054"/>
              <a:gd name="connsiteY20" fmla="*/ 1241854 h 1792621"/>
              <a:gd name="connsiteX21" fmla="*/ 1041998 w 3503054"/>
              <a:gd name="connsiteY21" fmla="*/ 1022914 h 1792621"/>
              <a:gd name="connsiteX22" fmla="*/ 900331 w 3503054"/>
              <a:gd name="connsiteY22" fmla="*/ 855488 h 1792621"/>
              <a:gd name="connsiteX23" fmla="*/ 694269 w 3503054"/>
              <a:gd name="connsiteY23" fmla="*/ 765337 h 1792621"/>
              <a:gd name="connsiteX24" fmla="*/ 425003 w 3503054"/>
              <a:gd name="connsiteY24" fmla="*/ 700942 h 1792621"/>
              <a:gd name="connsiteX25" fmla="*/ 0 w 3503054"/>
              <a:gd name="connsiteY25" fmla="*/ 649427 h 1792621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1880315 w 3433256"/>
              <a:gd name="connsiteY18" fmla="*/ 1319128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2161701 w 3433256"/>
              <a:gd name="connsiteY18" fmla="*/ 1473674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75119"/>
              <a:gd name="connsiteY0" fmla="*/ 18362 h 1805458"/>
              <a:gd name="connsiteX1" fmla="*/ 953037 w 3475119"/>
              <a:gd name="connsiteY1" fmla="*/ 5483 h 1805458"/>
              <a:gd name="connsiteX2" fmla="*/ 1390918 w 3475119"/>
              <a:gd name="connsiteY2" fmla="*/ 5483 h 1805458"/>
              <a:gd name="connsiteX3" fmla="*/ 1738648 w 3475119"/>
              <a:gd name="connsiteY3" fmla="*/ 18362 h 1805458"/>
              <a:gd name="connsiteX4" fmla="*/ 1854558 w 3475119"/>
              <a:gd name="connsiteY4" fmla="*/ 18362 h 1805458"/>
              <a:gd name="connsiteX5" fmla="*/ 1957589 w 3475119"/>
              <a:gd name="connsiteY5" fmla="*/ 18362 h 1805458"/>
              <a:gd name="connsiteX6" fmla="*/ 1996225 w 3475119"/>
              <a:gd name="connsiteY6" fmla="*/ 44119 h 1805458"/>
              <a:gd name="connsiteX7" fmla="*/ 2034862 w 3475119"/>
              <a:gd name="connsiteY7" fmla="*/ 121393 h 1805458"/>
              <a:gd name="connsiteX8" fmla="*/ 2021983 w 3475119"/>
              <a:gd name="connsiteY8" fmla="*/ 198666 h 1805458"/>
              <a:gd name="connsiteX9" fmla="*/ 2021983 w 3475119"/>
              <a:gd name="connsiteY9" fmla="*/ 366091 h 1805458"/>
              <a:gd name="connsiteX10" fmla="*/ 2034862 w 3475119"/>
              <a:gd name="connsiteY10" fmla="*/ 494880 h 1805458"/>
              <a:gd name="connsiteX11" fmla="*/ 2047741 w 3475119"/>
              <a:gd name="connsiteY11" fmla="*/ 623669 h 1805458"/>
              <a:gd name="connsiteX12" fmla="*/ 2034862 w 3475119"/>
              <a:gd name="connsiteY12" fmla="*/ 803973 h 1805458"/>
              <a:gd name="connsiteX13" fmla="*/ 1996225 w 3475119"/>
              <a:gd name="connsiteY13" fmla="*/ 997156 h 1805458"/>
              <a:gd name="connsiteX14" fmla="*/ 2009104 w 3475119"/>
              <a:gd name="connsiteY14" fmla="*/ 1151703 h 1805458"/>
              <a:gd name="connsiteX15" fmla="*/ 2138109 w 3475119"/>
              <a:gd name="connsiteY15" fmla="*/ 1383522 h 1805458"/>
              <a:gd name="connsiteX16" fmla="*/ 3035074 w 3475119"/>
              <a:gd name="connsiteY16" fmla="*/ 1598702 h 1805458"/>
              <a:gd name="connsiteX17" fmla="*/ 3471226 w 3475119"/>
              <a:gd name="connsiteY17" fmla="*/ 1804765 h 1805458"/>
              <a:gd name="connsiteX18" fmla="*/ 2161701 w 3475119"/>
              <a:gd name="connsiteY18" fmla="*/ 1473674 h 1805458"/>
              <a:gd name="connsiteX19" fmla="*/ 1481070 w 3475119"/>
              <a:gd name="connsiteY19" fmla="*/ 1306249 h 1805458"/>
              <a:gd name="connsiteX20" fmla="*/ 1222303 w 3475119"/>
              <a:gd name="connsiteY20" fmla="*/ 1241854 h 1805458"/>
              <a:gd name="connsiteX21" fmla="*/ 1041998 w 3475119"/>
              <a:gd name="connsiteY21" fmla="*/ 1022914 h 1805458"/>
              <a:gd name="connsiteX22" fmla="*/ 900331 w 3475119"/>
              <a:gd name="connsiteY22" fmla="*/ 855488 h 1805458"/>
              <a:gd name="connsiteX23" fmla="*/ 694269 w 3475119"/>
              <a:gd name="connsiteY23" fmla="*/ 765337 h 1805458"/>
              <a:gd name="connsiteX24" fmla="*/ 425003 w 3475119"/>
              <a:gd name="connsiteY24" fmla="*/ 700942 h 1805458"/>
              <a:gd name="connsiteX25" fmla="*/ 0 w 3475119"/>
              <a:gd name="connsiteY25" fmla="*/ 649427 h 1805458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09104 w 3485872"/>
              <a:gd name="connsiteY14" fmla="*/ 1151703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757156 w 3485872"/>
              <a:gd name="connsiteY15" fmla="*/ 1512311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5872" h="1806389">
                <a:moveTo>
                  <a:pt x="435284" y="18362"/>
                </a:moveTo>
                <a:cubicBezTo>
                  <a:pt x="467969" y="-14909"/>
                  <a:pt x="793765" y="7630"/>
                  <a:pt x="953037" y="5483"/>
                </a:cubicBezTo>
                <a:cubicBezTo>
                  <a:pt x="1112309" y="3337"/>
                  <a:pt x="1259983" y="3337"/>
                  <a:pt x="1390918" y="5483"/>
                </a:cubicBezTo>
                <a:cubicBezTo>
                  <a:pt x="1521853" y="7629"/>
                  <a:pt x="1661375" y="16216"/>
                  <a:pt x="1738648" y="18362"/>
                </a:cubicBezTo>
                <a:cubicBezTo>
                  <a:pt x="1815921" y="20508"/>
                  <a:pt x="1854558" y="18362"/>
                  <a:pt x="1854558" y="18362"/>
                </a:cubicBezTo>
                <a:cubicBezTo>
                  <a:pt x="1891048" y="18362"/>
                  <a:pt x="1933978" y="14069"/>
                  <a:pt x="1957589" y="18362"/>
                </a:cubicBezTo>
                <a:cubicBezTo>
                  <a:pt x="1981200" y="22655"/>
                  <a:pt x="1983346" y="26947"/>
                  <a:pt x="1996225" y="44119"/>
                </a:cubicBezTo>
                <a:cubicBezTo>
                  <a:pt x="2009104" y="61291"/>
                  <a:pt x="2030569" y="95635"/>
                  <a:pt x="2034862" y="121393"/>
                </a:cubicBezTo>
                <a:cubicBezTo>
                  <a:pt x="2039155" y="147151"/>
                  <a:pt x="2024129" y="157883"/>
                  <a:pt x="2021983" y="198666"/>
                </a:cubicBezTo>
                <a:cubicBezTo>
                  <a:pt x="2019837" y="239449"/>
                  <a:pt x="2019837" y="316722"/>
                  <a:pt x="2021983" y="366091"/>
                </a:cubicBezTo>
                <a:cubicBezTo>
                  <a:pt x="2024129" y="415460"/>
                  <a:pt x="2034862" y="494880"/>
                  <a:pt x="2034862" y="494880"/>
                </a:cubicBezTo>
                <a:cubicBezTo>
                  <a:pt x="2039155" y="537810"/>
                  <a:pt x="2047741" y="572154"/>
                  <a:pt x="2047741" y="623669"/>
                </a:cubicBezTo>
                <a:cubicBezTo>
                  <a:pt x="2047741" y="675184"/>
                  <a:pt x="2043448" y="741725"/>
                  <a:pt x="2034862" y="803973"/>
                </a:cubicBezTo>
                <a:cubicBezTo>
                  <a:pt x="2026276" y="866221"/>
                  <a:pt x="1993483" y="909150"/>
                  <a:pt x="1996225" y="997156"/>
                </a:cubicBezTo>
                <a:cubicBezTo>
                  <a:pt x="1998967" y="1085162"/>
                  <a:pt x="1924491" y="1246148"/>
                  <a:pt x="2051313" y="1332007"/>
                </a:cubicBezTo>
                <a:cubicBezTo>
                  <a:pt x="2178135" y="1417866"/>
                  <a:pt x="2529884" y="1446397"/>
                  <a:pt x="2757156" y="1512311"/>
                </a:cubicBezTo>
                <a:cubicBezTo>
                  <a:pt x="2984428" y="1578225"/>
                  <a:pt x="3408487" y="1721678"/>
                  <a:pt x="3414944" y="1727491"/>
                </a:cubicBezTo>
                <a:cubicBezTo>
                  <a:pt x="3421401" y="1733304"/>
                  <a:pt x="3522993" y="1819163"/>
                  <a:pt x="3471226" y="1804765"/>
                </a:cubicBezTo>
                <a:cubicBezTo>
                  <a:pt x="3419459" y="1790367"/>
                  <a:pt x="2493394" y="1556760"/>
                  <a:pt x="2161701" y="1473674"/>
                </a:cubicBezTo>
                <a:lnTo>
                  <a:pt x="1481070" y="1306249"/>
                </a:lnTo>
                <a:cubicBezTo>
                  <a:pt x="1324504" y="1267612"/>
                  <a:pt x="1295482" y="1289077"/>
                  <a:pt x="1222303" y="1241854"/>
                </a:cubicBezTo>
                <a:cubicBezTo>
                  <a:pt x="1149124" y="1194632"/>
                  <a:pt x="1095660" y="1087308"/>
                  <a:pt x="1041998" y="1022914"/>
                </a:cubicBezTo>
                <a:cubicBezTo>
                  <a:pt x="988336" y="958520"/>
                  <a:pt x="958286" y="898417"/>
                  <a:pt x="900331" y="855488"/>
                </a:cubicBezTo>
                <a:cubicBezTo>
                  <a:pt x="842376" y="812559"/>
                  <a:pt x="773490" y="791095"/>
                  <a:pt x="694269" y="765337"/>
                </a:cubicBezTo>
                <a:cubicBezTo>
                  <a:pt x="615048" y="739579"/>
                  <a:pt x="540715" y="720260"/>
                  <a:pt x="425003" y="700942"/>
                </a:cubicBezTo>
                <a:cubicBezTo>
                  <a:pt x="309291" y="681624"/>
                  <a:pt x="153473" y="645134"/>
                  <a:pt x="0" y="649427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8280037" y="11665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8283978" y="45111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8283978" y="763692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3260612" y="26304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" name="Forma livre 1"/>
          <p:cNvSpPr/>
          <p:nvPr/>
        </p:nvSpPr>
        <p:spPr>
          <a:xfrm>
            <a:off x="2142604" y="2343955"/>
            <a:ext cx="4278757" cy="1197735"/>
          </a:xfrm>
          <a:custGeom>
            <a:avLst/>
            <a:gdLst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49091 w 4280764"/>
              <a:gd name="connsiteY10" fmla="*/ 579549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81676 w 4280764"/>
              <a:gd name="connsiteY13" fmla="*/ 540913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66522 w 4280764"/>
              <a:gd name="connsiteY12" fmla="*/ 502276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78757"/>
              <a:gd name="connsiteY0" fmla="*/ 1197735 h 1197735"/>
              <a:gd name="connsiteX1" fmla="*/ 768020 w 4278757"/>
              <a:gd name="connsiteY1" fmla="*/ 1107583 h 1197735"/>
              <a:gd name="connsiteX2" fmla="*/ 394533 w 4278757"/>
              <a:gd name="connsiteY2" fmla="*/ 1004552 h 1197735"/>
              <a:gd name="connsiteX3" fmla="*/ 124077 w 4278757"/>
              <a:gd name="connsiteY3" fmla="*/ 901521 h 1197735"/>
              <a:gd name="connsiteX4" fmla="*/ 8167 w 4278757"/>
              <a:gd name="connsiteY4" fmla="*/ 669701 h 1197735"/>
              <a:gd name="connsiteX5" fmla="*/ 46803 w 4278757"/>
              <a:gd name="connsiteY5" fmla="*/ 502276 h 1197735"/>
              <a:gd name="connsiteX6" fmla="*/ 343018 w 4278757"/>
              <a:gd name="connsiteY6" fmla="*/ 489397 h 1197735"/>
              <a:gd name="connsiteX7" fmla="*/ 845294 w 4278757"/>
              <a:gd name="connsiteY7" fmla="*/ 515155 h 1197735"/>
              <a:gd name="connsiteX8" fmla="*/ 1373327 w 4278757"/>
              <a:gd name="connsiteY8" fmla="*/ 528034 h 1197735"/>
              <a:gd name="connsiteX9" fmla="*/ 1836967 w 4278757"/>
              <a:gd name="connsiteY9" fmla="*/ 515155 h 1197735"/>
              <a:gd name="connsiteX10" fmla="*/ 2236212 w 4278757"/>
              <a:gd name="connsiteY10" fmla="*/ 489397 h 1197735"/>
              <a:gd name="connsiteX11" fmla="*/ 2738488 w 4278757"/>
              <a:gd name="connsiteY11" fmla="*/ 476518 h 1197735"/>
              <a:gd name="connsiteX12" fmla="*/ 3266522 w 4278757"/>
              <a:gd name="connsiteY12" fmla="*/ 502276 h 1197735"/>
              <a:gd name="connsiteX13" fmla="*/ 3807433 w 4278757"/>
              <a:gd name="connsiteY13" fmla="*/ 489398 h 1197735"/>
              <a:gd name="connsiteX14" fmla="*/ 4116527 w 4278757"/>
              <a:gd name="connsiteY14" fmla="*/ 489397 h 1197735"/>
              <a:gd name="connsiteX15" fmla="*/ 4245316 w 4278757"/>
              <a:gd name="connsiteY15" fmla="*/ 502276 h 1197735"/>
              <a:gd name="connsiteX16" fmla="*/ 4232437 w 4278757"/>
              <a:gd name="connsiteY16" fmla="*/ 412124 h 1197735"/>
              <a:gd name="connsiteX17" fmla="*/ 3743040 w 4278757"/>
              <a:gd name="connsiteY17" fmla="*/ 412124 h 1197735"/>
              <a:gd name="connsiteX18" fmla="*/ 3511220 w 4278757"/>
              <a:gd name="connsiteY18" fmla="*/ 412124 h 1197735"/>
              <a:gd name="connsiteX19" fmla="*/ 3124854 w 4278757"/>
              <a:gd name="connsiteY19" fmla="*/ 399245 h 1197735"/>
              <a:gd name="connsiteX20" fmla="*/ 2918792 w 4278757"/>
              <a:gd name="connsiteY20" fmla="*/ 360608 h 1197735"/>
              <a:gd name="connsiteX21" fmla="*/ 2880156 w 4278757"/>
              <a:gd name="connsiteY21" fmla="*/ 244699 h 1197735"/>
              <a:gd name="connsiteX22" fmla="*/ 2880156 w 4278757"/>
              <a:gd name="connsiteY22" fmla="*/ 64394 h 1197735"/>
              <a:gd name="connsiteX23" fmla="*/ 2880156 w 4278757"/>
              <a:gd name="connsiteY23" fmla="*/ 0 h 11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78757" h="1197735">
                <a:moveTo>
                  <a:pt x="1064234" y="1197735"/>
                </a:moveTo>
                <a:lnTo>
                  <a:pt x="768020" y="1107583"/>
                </a:lnTo>
                <a:cubicBezTo>
                  <a:pt x="656403" y="1075386"/>
                  <a:pt x="501857" y="1038896"/>
                  <a:pt x="394533" y="1004552"/>
                </a:cubicBezTo>
                <a:cubicBezTo>
                  <a:pt x="287209" y="970208"/>
                  <a:pt x="188471" y="957329"/>
                  <a:pt x="124077" y="901521"/>
                </a:cubicBezTo>
                <a:cubicBezTo>
                  <a:pt x="59683" y="845712"/>
                  <a:pt x="21046" y="736242"/>
                  <a:pt x="8167" y="669701"/>
                </a:cubicBezTo>
                <a:cubicBezTo>
                  <a:pt x="-4712" y="603160"/>
                  <a:pt x="-9005" y="532327"/>
                  <a:pt x="46803" y="502276"/>
                </a:cubicBezTo>
                <a:cubicBezTo>
                  <a:pt x="102611" y="472225"/>
                  <a:pt x="209936" y="487250"/>
                  <a:pt x="343018" y="489397"/>
                </a:cubicBezTo>
                <a:cubicBezTo>
                  <a:pt x="476100" y="491543"/>
                  <a:pt x="673576" y="508716"/>
                  <a:pt x="845294" y="515155"/>
                </a:cubicBezTo>
                <a:cubicBezTo>
                  <a:pt x="1017012" y="521595"/>
                  <a:pt x="1208048" y="528034"/>
                  <a:pt x="1373327" y="528034"/>
                </a:cubicBezTo>
                <a:cubicBezTo>
                  <a:pt x="1538606" y="528034"/>
                  <a:pt x="1693153" y="521594"/>
                  <a:pt x="1836967" y="515155"/>
                </a:cubicBezTo>
                <a:cubicBezTo>
                  <a:pt x="1980781" y="508716"/>
                  <a:pt x="2085959" y="495836"/>
                  <a:pt x="2236212" y="489397"/>
                </a:cubicBezTo>
                <a:cubicBezTo>
                  <a:pt x="2386465" y="482958"/>
                  <a:pt x="2566770" y="474372"/>
                  <a:pt x="2738488" y="476518"/>
                </a:cubicBezTo>
                <a:cubicBezTo>
                  <a:pt x="2910206" y="478665"/>
                  <a:pt x="3088365" y="500129"/>
                  <a:pt x="3266522" y="502276"/>
                </a:cubicBezTo>
                <a:cubicBezTo>
                  <a:pt x="3444679" y="504423"/>
                  <a:pt x="3665766" y="491544"/>
                  <a:pt x="3807433" y="489398"/>
                </a:cubicBezTo>
                <a:cubicBezTo>
                  <a:pt x="3949100" y="487252"/>
                  <a:pt x="4043547" y="487251"/>
                  <a:pt x="4116527" y="489397"/>
                </a:cubicBezTo>
                <a:cubicBezTo>
                  <a:pt x="4189507" y="491543"/>
                  <a:pt x="4225998" y="515155"/>
                  <a:pt x="4245316" y="502276"/>
                </a:cubicBezTo>
                <a:cubicBezTo>
                  <a:pt x="4264634" y="489397"/>
                  <a:pt x="4316150" y="427149"/>
                  <a:pt x="4232437" y="412124"/>
                </a:cubicBezTo>
                <a:cubicBezTo>
                  <a:pt x="4148724" y="397099"/>
                  <a:pt x="3743040" y="412124"/>
                  <a:pt x="3743040" y="412124"/>
                </a:cubicBezTo>
                <a:cubicBezTo>
                  <a:pt x="3622837" y="412124"/>
                  <a:pt x="3614251" y="414270"/>
                  <a:pt x="3511220" y="412124"/>
                </a:cubicBezTo>
                <a:cubicBezTo>
                  <a:pt x="3408189" y="409977"/>
                  <a:pt x="3223592" y="407831"/>
                  <a:pt x="3124854" y="399245"/>
                </a:cubicBezTo>
                <a:cubicBezTo>
                  <a:pt x="3026116" y="390659"/>
                  <a:pt x="2959575" y="386366"/>
                  <a:pt x="2918792" y="360608"/>
                </a:cubicBezTo>
                <a:cubicBezTo>
                  <a:pt x="2878009" y="334850"/>
                  <a:pt x="2886595" y="294068"/>
                  <a:pt x="2880156" y="244699"/>
                </a:cubicBezTo>
                <a:cubicBezTo>
                  <a:pt x="2873717" y="195330"/>
                  <a:pt x="2880156" y="64394"/>
                  <a:pt x="2880156" y="64394"/>
                </a:cubicBezTo>
                <a:lnTo>
                  <a:pt x="2880156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rma livre 3"/>
          <p:cNvSpPr/>
          <p:nvPr/>
        </p:nvSpPr>
        <p:spPr>
          <a:xfrm>
            <a:off x="1441666" y="1004552"/>
            <a:ext cx="1700779" cy="4985111"/>
          </a:xfrm>
          <a:custGeom>
            <a:avLst/>
            <a:gdLst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58718 w 1701152"/>
              <a:gd name="connsiteY20" fmla="*/ 2240924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340 h 4869313"/>
              <a:gd name="connsiteX1" fmla="*/ 1301907 w 1701152"/>
              <a:gd name="connsiteY1" fmla="*/ 2447098 h 4869313"/>
              <a:gd name="connsiteX2" fmla="*/ 928420 w 1701152"/>
              <a:gd name="connsiteY2" fmla="*/ 2859222 h 4869313"/>
              <a:gd name="connsiteX3" fmla="*/ 812510 w 1701152"/>
              <a:gd name="connsiteY3" fmla="*/ 3219830 h 4869313"/>
              <a:gd name="connsiteX4" fmla="*/ 876904 w 1701152"/>
              <a:gd name="connsiteY4" fmla="*/ 3554681 h 4869313"/>
              <a:gd name="connsiteX5" fmla="*/ 992814 w 1701152"/>
              <a:gd name="connsiteY5" fmla="*/ 3863774 h 4869313"/>
              <a:gd name="connsiteX6" fmla="*/ 1147361 w 1701152"/>
              <a:gd name="connsiteY6" fmla="*/ 4082715 h 4869313"/>
              <a:gd name="connsiteX7" fmla="*/ 1250392 w 1701152"/>
              <a:gd name="connsiteY7" fmla="*/ 4250140 h 4869313"/>
              <a:gd name="connsiteX8" fmla="*/ 1237513 w 1701152"/>
              <a:gd name="connsiteY8" fmla="*/ 4443323 h 4869313"/>
              <a:gd name="connsiteX9" fmla="*/ 1082966 w 1701152"/>
              <a:gd name="connsiteY9" fmla="*/ 4662264 h 4869313"/>
              <a:gd name="connsiteX10" fmla="*/ 786752 w 1701152"/>
              <a:gd name="connsiteY10" fmla="*/ 4791053 h 4869313"/>
              <a:gd name="connsiteX11" fmla="*/ 426144 w 1701152"/>
              <a:gd name="connsiteY11" fmla="*/ 4842568 h 4869313"/>
              <a:gd name="connsiteX12" fmla="*/ 155687 w 1701152"/>
              <a:gd name="connsiteY12" fmla="*/ 4868326 h 4869313"/>
              <a:gd name="connsiteX13" fmla="*/ 39777 w 1701152"/>
              <a:gd name="connsiteY13" fmla="*/ 4829689 h 4869313"/>
              <a:gd name="connsiteX14" fmla="*/ 1141 w 1701152"/>
              <a:gd name="connsiteY14" fmla="*/ 4546354 h 4869313"/>
              <a:gd name="connsiteX15" fmla="*/ 14020 w 1701152"/>
              <a:gd name="connsiteY15" fmla="*/ 4172867 h 4869313"/>
              <a:gd name="connsiteX16" fmla="*/ 52656 w 1701152"/>
              <a:gd name="connsiteY16" fmla="*/ 3850895 h 4869313"/>
              <a:gd name="connsiteX17" fmla="*/ 129930 w 1701152"/>
              <a:gd name="connsiteY17" fmla="*/ 3425892 h 4869313"/>
              <a:gd name="connsiteX18" fmla="*/ 155687 w 1701152"/>
              <a:gd name="connsiteY18" fmla="*/ 2923616 h 4869313"/>
              <a:gd name="connsiteX19" fmla="*/ 168566 w 1701152"/>
              <a:gd name="connsiteY19" fmla="*/ 2640281 h 4869313"/>
              <a:gd name="connsiteX20" fmla="*/ 220082 w 1701152"/>
              <a:gd name="connsiteY20" fmla="*/ 2176642 h 4869313"/>
              <a:gd name="connsiteX21" fmla="*/ 207203 w 1701152"/>
              <a:gd name="connsiteY21" fmla="*/ 1790276 h 4869313"/>
              <a:gd name="connsiteX22" fmla="*/ 194324 w 1701152"/>
              <a:gd name="connsiteY22" fmla="*/ 1468304 h 4869313"/>
              <a:gd name="connsiteX23" fmla="*/ 155687 w 1701152"/>
              <a:gd name="connsiteY23" fmla="*/ 1275121 h 4869313"/>
              <a:gd name="connsiteX24" fmla="*/ 117051 w 1701152"/>
              <a:gd name="connsiteY24" fmla="*/ 1043300 h 4869313"/>
              <a:gd name="connsiteX25" fmla="*/ 78414 w 1701152"/>
              <a:gd name="connsiteY25" fmla="*/ 850118 h 4869313"/>
              <a:gd name="connsiteX26" fmla="*/ 129930 w 1701152"/>
              <a:gd name="connsiteY26" fmla="*/ 541025 h 4869313"/>
              <a:gd name="connsiteX27" fmla="*/ 168566 w 1701152"/>
              <a:gd name="connsiteY27" fmla="*/ 437994 h 4869313"/>
              <a:gd name="connsiteX28" fmla="*/ 220082 w 1701152"/>
              <a:gd name="connsiteY28" fmla="*/ 283447 h 4869313"/>
              <a:gd name="connsiteX29" fmla="*/ 323113 w 1701152"/>
              <a:gd name="connsiteY29" fmla="*/ 116022 h 4869313"/>
              <a:gd name="connsiteX30" fmla="*/ 271597 w 1701152"/>
              <a:gd name="connsiteY30" fmla="*/ 12991 h 4869313"/>
              <a:gd name="connsiteX31" fmla="*/ 361749 w 1701152"/>
              <a:gd name="connsiteY31" fmla="*/ 112 h 4869313"/>
              <a:gd name="connsiteX32" fmla="*/ 361749 w 1701152"/>
              <a:gd name="connsiteY32" fmla="*/ 112 h 4869313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271598 w 1701152"/>
              <a:gd name="connsiteY29" fmla="*/ 77274 h 4869201"/>
              <a:gd name="connsiteX30" fmla="*/ 271597 w 1701152"/>
              <a:gd name="connsiteY30" fmla="*/ 12879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537138 h 4985111"/>
              <a:gd name="connsiteX1" fmla="*/ 1301907 w 1701152"/>
              <a:gd name="connsiteY1" fmla="*/ 2562896 h 4985111"/>
              <a:gd name="connsiteX2" fmla="*/ 928420 w 1701152"/>
              <a:gd name="connsiteY2" fmla="*/ 2975020 h 4985111"/>
              <a:gd name="connsiteX3" fmla="*/ 812510 w 1701152"/>
              <a:gd name="connsiteY3" fmla="*/ 3335628 h 4985111"/>
              <a:gd name="connsiteX4" fmla="*/ 876904 w 1701152"/>
              <a:gd name="connsiteY4" fmla="*/ 3670479 h 4985111"/>
              <a:gd name="connsiteX5" fmla="*/ 992814 w 1701152"/>
              <a:gd name="connsiteY5" fmla="*/ 3979572 h 4985111"/>
              <a:gd name="connsiteX6" fmla="*/ 1147361 w 1701152"/>
              <a:gd name="connsiteY6" fmla="*/ 4198513 h 4985111"/>
              <a:gd name="connsiteX7" fmla="*/ 1250392 w 1701152"/>
              <a:gd name="connsiteY7" fmla="*/ 4365938 h 4985111"/>
              <a:gd name="connsiteX8" fmla="*/ 1237513 w 1701152"/>
              <a:gd name="connsiteY8" fmla="*/ 4559121 h 4985111"/>
              <a:gd name="connsiteX9" fmla="*/ 1082966 w 1701152"/>
              <a:gd name="connsiteY9" fmla="*/ 4778062 h 4985111"/>
              <a:gd name="connsiteX10" fmla="*/ 786752 w 1701152"/>
              <a:gd name="connsiteY10" fmla="*/ 4906851 h 4985111"/>
              <a:gd name="connsiteX11" fmla="*/ 426144 w 1701152"/>
              <a:gd name="connsiteY11" fmla="*/ 4958366 h 4985111"/>
              <a:gd name="connsiteX12" fmla="*/ 155687 w 1701152"/>
              <a:gd name="connsiteY12" fmla="*/ 4984124 h 4985111"/>
              <a:gd name="connsiteX13" fmla="*/ 39777 w 1701152"/>
              <a:gd name="connsiteY13" fmla="*/ 4945487 h 4985111"/>
              <a:gd name="connsiteX14" fmla="*/ 1141 w 1701152"/>
              <a:gd name="connsiteY14" fmla="*/ 4662152 h 4985111"/>
              <a:gd name="connsiteX15" fmla="*/ 14020 w 1701152"/>
              <a:gd name="connsiteY15" fmla="*/ 4288665 h 4985111"/>
              <a:gd name="connsiteX16" fmla="*/ 52656 w 1701152"/>
              <a:gd name="connsiteY16" fmla="*/ 3966693 h 4985111"/>
              <a:gd name="connsiteX17" fmla="*/ 129930 w 1701152"/>
              <a:gd name="connsiteY17" fmla="*/ 3541690 h 4985111"/>
              <a:gd name="connsiteX18" fmla="*/ 155687 w 1701152"/>
              <a:gd name="connsiteY18" fmla="*/ 3039414 h 4985111"/>
              <a:gd name="connsiteX19" fmla="*/ 168566 w 1701152"/>
              <a:gd name="connsiteY19" fmla="*/ 2756079 h 4985111"/>
              <a:gd name="connsiteX20" fmla="*/ 220082 w 1701152"/>
              <a:gd name="connsiteY20" fmla="*/ 2292440 h 4985111"/>
              <a:gd name="connsiteX21" fmla="*/ 207203 w 1701152"/>
              <a:gd name="connsiteY21" fmla="*/ 1906074 h 4985111"/>
              <a:gd name="connsiteX22" fmla="*/ 194324 w 1701152"/>
              <a:gd name="connsiteY22" fmla="*/ 1584102 h 4985111"/>
              <a:gd name="connsiteX23" fmla="*/ 155687 w 1701152"/>
              <a:gd name="connsiteY23" fmla="*/ 1390919 h 4985111"/>
              <a:gd name="connsiteX24" fmla="*/ 117051 w 1701152"/>
              <a:gd name="connsiteY24" fmla="*/ 1159098 h 4985111"/>
              <a:gd name="connsiteX25" fmla="*/ 78414 w 1701152"/>
              <a:gd name="connsiteY25" fmla="*/ 965916 h 4985111"/>
              <a:gd name="connsiteX26" fmla="*/ 129930 w 1701152"/>
              <a:gd name="connsiteY26" fmla="*/ 656823 h 4985111"/>
              <a:gd name="connsiteX27" fmla="*/ 168566 w 1701152"/>
              <a:gd name="connsiteY27" fmla="*/ 553792 h 4985111"/>
              <a:gd name="connsiteX28" fmla="*/ 220082 w 1701152"/>
              <a:gd name="connsiteY28" fmla="*/ 399245 h 4985111"/>
              <a:gd name="connsiteX29" fmla="*/ 271598 w 1701152"/>
              <a:gd name="connsiteY29" fmla="*/ 193184 h 4985111"/>
              <a:gd name="connsiteX30" fmla="*/ 271597 w 1701152"/>
              <a:gd name="connsiteY30" fmla="*/ 128789 h 4985111"/>
              <a:gd name="connsiteX31" fmla="*/ 361749 w 1701152"/>
              <a:gd name="connsiteY31" fmla="*/ 115910 h 4985111"/>
              <a:gd name="connsiteX32" fmla="*/ 335992 w 1701152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61376 w 1700779"/>
              <a:gd name="connsiteY31" fmla="*/ 115910 h 4985111"/>
              <a:gd name="connsiteX32" fmla="*/ 335619 w 1700779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35619 w 1700779"/>
              <a:gd name="connsiteY31" fmla="*/ 0 h 498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00779" h="4985111">
                <a:moveTo>
                  <a:pt x="1700779" y="2537138"/>
                </a:moveTo>
                <a:cubicBezTo>
                  <a:pt x="1565551" y="2513527"/>
                  <a:pt x="1430323" y="2489916"/>
                  <a:pt x="1301534" y="2562896"/>
                </a:cubicBezTo>
                <a:cubicBezTo>
                  <a:pt x="1172745" y="2635876"/>
                  <a:pt x="1009613" y="2846231"/>
                  <a:pt x="928047" y="2975020"/>
                </a:cubicBezTo>
                <a:cubicBezTo>
                  <a:pt x="846481" y="3103809"/>
                  <a:pt x="820723" y="3219718"/>
                  <a:pt x="812137" y="3335628"/>
                </a:cubicBezTo>
                <a:cubicBezTo>
                  <a:pt x="803551" y="3451538"/>
                  <a:pt x="846480" y="3563155"/>
                  <a:pt x="876531" y="3670479"/>
                </a:cubicBezTo>
                <a:cubicBezTo>
                  <a:pt x="906582" y="3777803"/>
                  <a:pt x="947365" y="3891566"/>
                  <a:pt x="992441" y="3979572"/>
                </a:cubicBezTo>
                <a:cubicBezTo>
                  <a:pt x="1037517" y="4067578"/>
                  <a:pt x="1104058" y="4134119"/>
                  <a:pt x="1146988" y="4198513"/>
                </a:cubicBezTo>
                <a:cubicBezTo>
                  <a:pt x="1189918" y="4262907"/>
                  <a:pt x="1234994" y="4305837"/>
                  <a:pt x="1250019" y="4365938"/>
                </a:cubicBezTo>
                <a:cubicBezTo>
                  <a:pt x="1265044" y="4426039"/>
                  <a:pt x="1265044" y="4490434"/>
                  <a:pt x="1237140" y="4559121"/>
                </a:cubicBezTo>
                <a:cubicBezTo>
                  <a:pt x="1209236" y="4627808"/>
                  <a:pt x="1157720" y="4720107"/>
                  <a:pt x="1082593" y="4778062"/>
                </a:cubicBezTo>
                <a:cubicBezTo>
                  <a:pt x="1007466" y="4836017"/>
                  <a:pt x="895849" y="4876800"/>
                  <a:pt x="786379" y="4906851"/>
                </a:cubicBezTo>
                <a:cubicBezTo>
                  <a:pt x="676909" y="4936902"/>
                  <a:pt x="530948" y="4945487"/>
                  <a:pt x="425771" y="4958366"/>
                </a:cubicBezTo>
                <a:cubicBezTo>
                  <a:pt x="320593" y="4971245"/>
                  <a:pt x="219708" y="4986270"/>
                  <a:pt x="155314" y="4984124"/>
                </a:cubicBezTo>
                <a:cubicBezTo>
                  <a:pt x="90920" y="4981978"/>
                  <a:pt x="65162" y="4999149"/>
                  <a:pt x="39404" y="4945487"/>
                </a:cubicBezTo>
                <a:cubicBezTo>
                  <a:pt x="13646" y="4891825"/>
                  <a:pt x="5061" y="4771622"/>
                  <a:pt x="768" y="4662152"/>
                </a:cubicBezTo>
                <a:cubicBezTo>
                  <a:pt x="-3525" y="4552682"/>
                  <a:pt x="11501" y="4411014"/>
                  <a:pt x="13647" y="4288665"/>
                </a:cubicBezTo>
                <a:cubicBezTo>
                  <a:pt x="15793" y="4166316"/>
                  <a:pt x="-5671" y="4052553"/>
                  <a:pt x="13647" y="3928057"/>
                </a:cubicBezTo>
                <a:cubicBezTo>
                  <a:pt x="32965" y="3803561"/>
                  <a:pt x="105946" y="3689797"/>
                  <a:pt x="129557" y="3541690"/>
                </a:cubicBezTo>
                <a:cubicBezTo>
                  <a:pt x="153168" y="3393583"/>
                  <a:pt x="148875" y="3170349"/>
                  <a:pt x="155314" y="3039414"/>
                </a:cubicBezTo>
                <a:cubicBezTo>
                  <a:pt x="161753" y="2908479"/>
                  <a:pt x="157461" y="2880574"/>
                  <a:pt x="168193" y="2756079"/>
                </a:cubicBezTo>
                <a:cubicBezTo>
                  <a:pt x="178925" y="2631584"/>
                  <a:pt x="213270" y="2434107"/>
                  <a:pt x="219709" y="2292440"/>
                </a:cubicBezTo>
                <a:cubicBezTo>
                  <a:pt x="226148" y="2150773"/>
                  <a:pt x="211123" y="2024130"/>
                  <a:pt x="206830" y="1906074"/>
                </a:cubicBezTo>
                <a:cubicBezTo>
                  <a:pt x="202537" y="1788018"/>
                  <a:pt x="202537" y="1669961"/>
                  <a:pt x="193951" y="1584102"/>
                </a:cubicBezTo>
                <a:cubicBezTo>
                  <a:pt x="185365" y="1498243"/>
                  <a:pt x="168193" y="1461753"/>
                  <a:pt x="155314" y="1390919"/>
                </a:cubicBezTo>
                <a:cubicBezTo>
                  <a:pt x="142435" y="1320085"/>
                  <a:pt x="129557" y="1229932"/>
                  <a:pt x="116678" y="1159098"/>
                </a:cubicBezTo>
                <a:cubicBezTo>
                  <a:pt x="103799" y="1088264"/>
                  <a:pt x="75895" y="1049628"/>
                  <a:pt x="78041" y="965916"/>
                </a:cubicBezTo>
                <a:cubicBezTo>
                  <a:pt x="80187" y="882204"/>
                  <a:pt x="114532" y="725510"/>
                  <a:pt x="129557" y="656823"/>
                </a:cubicBezTo>
                <a:cubicBezTo>
                  <a:pt x="144582" y="588136"/>
                  <a:pt x="153168" y="596722"/>
                  <a:pt x="168193" y="553792"/>
                </a:cubicBezTo>
                <a:cubicBezTo>
                  <a:pt x="183218" y="510862"/>
                  <a:pt x="202537" y="459346"/>
                  <a:pt x="219709" y="399245"/>
                </a:cubicBezTo>
                <a:cubicBezTo>
                  <a:pt x="236881" y="339144"/>
                  <a:pt x="262639" y="238260"/>
                  <a:pt x="271225" y="193184"/>
                </a:cubicBezTo>
                <a:cubicBezTo>
                  <a:pt x="279811" y="148108"/>
                  <a:pt x="260492" y="160986"/>
                  <a:pt x="271224" y="128789"/>
                </a:cubicBezTo>
                <a:cubicBezTo>
                  <a:pt x="281956" y="96592"/>
                  <a:pt x="322204" y="26831"/>
                  <a:pt x="33561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5235166" y="51360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1ª 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Corrida – 1 volta – 400m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6502347" y="404664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Início BTT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5239684" y="722449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2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ª Corrida – 1 volta – 400m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9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2"/>
            <a:ext cx="9144000" cy="5399548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7" y="194119"/>
            <a:ext cx="2931551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INFANTIS - 1 volta - 2150m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5725721">
            <a:off x="5557500" y="5730683"/>
            <a:ext cx="421083" cy="191966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6580724" y="399193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 rot="10800000">
            <a:off x="6572617" y="6045345"/>
            <a:ext cx="421083" cy="191966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Forma livre 6"/>
          <p:cNvSpPr/>
          <p:nvPr/>
        </p:nvSpPr>
        <p:spPr>
          <a:xfrm>
            <a:off x="3948745" y="1698889"/>
            <a:ext cx="3407650" cy="4906840"/>
          </a:xfrm>
          <a:custGeom>
            <a:avLst/>
            <a:gdLst>
              <a:gd name="connsiteX0" fmla="*/ 2233114 w 3407650"/>
              <a:gd name="connsiteY0" fmla="*/ 3568570 h 4906840"/>
              <a:gd name="connsiteX1" fmla="*/ 2091447 w 3407650"/>
              <a:gd name="connsiteY1" fmla="*/ 3684480 h 4906840"/>
              <a:gd name="connsiteX2" fmla="*/ 2039931 w 3407650"/>
              <a:gd name="connsiteY2" fmla="*/ 3851905 h 4906840"/>
              <a:gd name="connsiteX3" fmla="*/ 2091447 w 3407650"/>
              <a:gd name="connsiteY3" fmla="*/ 3980694 h 4906840"/>
              <a:gd name="connsiteX4" fmla="*/ 2142962 w 3407650"/>
              <a:gd name="connsiteY4" fmla="*/ 4173877 h 4906840"/>
              <a:gd name="connsiteX5" fmla="*/ 2181599 w 3407650"/>
              <a:gd name="connsiteY5" fmla="*/ 4354181 h 4906840"/>
              <a:gd name="connsiteX6" fmla="*/ 1975537 w 3407650"/>
              <a:gd name="connsiteY6" fmla="*/ 4470091 h 4906840"/>
              <a:gd name="connsiteX7" fmla="*/ 1782354 w 3407650"/>
              <a:gd name="connsiteY7" fmla="*/ 4508728 h 4906840"/>
              <a:gd name="connsiteX8" fmla="*/ 1679323 w 3407650"/>
              <a:gd name="connsiteY8" fmla="*/ 4431455 h 4906840"/>
              <a:gd name="connsiteX9" fmla="*/ 1692201 w 3407650"/>
              <a:gd name="connsiteY9" fmla="*/ 4289787 h 4906840"/>
              <a:gd name="connsiteX10" fmla="*/ 1692201 w 3407650"/>
              <a:gd name="connsiteY10" fmla="*/ 4032210 h 4906840"/>
              <a:gd name="connsiteX11" fmla="*/ 1705080 w 3407650"/>
              <a:gd name="connsiteY11" fmla="*/ 3710238 h 4906840"/>
              <a:gd name="connsiteX12" fmla="*/ 1782354 w 3407650"/>
              <a:gd name="connsiteY12" fmla="*/ 3375387 h 4906840"/>
              <a:gd name="connsiteX13" fmla="*/ 1756596 w 3407650"/>
              <a:gd name="connsiteY13" fmla="*/ 3130688 h 4906840"/>
              <a:gd name="connsiteX14" fmla="*/ 1756596 w 3407650"/>
              <a:gd name="connsiteY14" fmla="*/ 2692807 h 4906840"/>
              <a:gd name="connsiteX15" fmla="*/ 1769475 w 3407650"/>
              <a:gd name="connsiteY15" fmla="*/ 2448108 h 4906840"/>
              <a:gd name="connsiteX16" fmla="*/ 1872506 w 3407650"/>
              <a:gd name="connsiteY16" fmla="*/ 2164773 h 4906840"/>
              <a:gd name="connsiteX17" fmla="*/ 1975537 w 3407650"/>
              <a:gd name="connsiteY17" fmla="*/ 2023105 h 4906840"/>
              <a:gd name="connsiteX18" fmla="*/ 2078568 w 3407650"/>
              <a:gd name="connsiteY18" fmla="*/ 1765528 h 4906840"/>
              <a:gd name="connsiteX19" fmla="*/ 2245993 w 3407650"/>
              <a:gd name="connsiteY19" fmla="*/ 1520829 h 4906840"/>
              <a:gd name="connsiteX20" fmla="*/ 2349024 w 3407650"/>
              <a:gd name="connsiteY20" fmla="*/ 1443556 h 4906840"/>
              <a:gd name="connsiteX21" fmla="*/ 2490692 w 3407650"/>
              <a:gd name="connsiteY21" fmla="*/ 1392041 h 4906840"/>
              <a:gd name="connsiteX22" fmla="*/ 2658117 w 3407650"/>
              <a:gd name="connsiteY22" fmla="*/ 1301888 h 4906840"/>
              <a:gd name="connsiteX23" fmla="*/ 2761148 w 3407650"/>
              <a:gd name="connsiteY23" fmla="*/ 1250373 h 4906840"/>
              <a:gd name="connsiteX24" fmla="*/ 2915694 w 3407650"/>
              <a:gd name="connsiteY24" fmla="*/ 1082948 h 4906840"/>
              <a:gd name="connsiteX25" fmla="*/ 2838421 w 3407650"/>
              <a:gd name="connsiteY25" fmla="*/ 967038 h 4906840"/>
              <a:gd name="connsiteX26" fmla="*/ 2503570 w 3407650"/>
              <a:gd name="connsiteY26" fmla="*/ 773855 h 4906840"/>
              <a:gd name="connsiteX27" fmla="*/ 2181599 w 3407650"/>
              <a:gd name="connsiteY27" fmla="*/ 542035 h 4906840"/>
              <a:gd name="connsiteX28" fmla="*/ 2078568 w 3407650"/>
              <a:gd name="connsiteY28" fmla="*/ 490519 h 4906840"/>
              <a:gd name="connsiteX29" fmla="*/ 1808111 w 3407650"/>
              <a:gd name="connsiteY29" fmla="*/ 361731 h 4906840"/>
              <a:gd name="connsiteX30" fmla="*/ 1550534 w 3407650"/>
              <a:gd name="connsiteY30" fmla="*/ 232942 h 4906840"/>
              <a:gd name="connsiteX31" fmla="*/ 1292956 w 3407650"/>
              <a:gd name="connsiteY31" fmla="*/ 104153 h 4906840"/>
              <a:gd name="connsiteX32" fmla="*/ 1099773 w 3407650"/>
              <a:gd name="connsiteY32" fmla="*/ 52638 h 4906840"/>
              <a:gd name="connsiteX33" fmla="*/ 726286 w 3407650"/>
              <a:gd name="connsiteY33" fmla="*/ 1122 h 4906840"/>
              <a:gd name="connsiteX34" fmla="*/ 545982 w 3407650"/>
              <a:gd name="connsiteY34" fmla="*/ 104153 h 4906840"/>
              <a:gd name="connsiteX35" fmla="*/ 430072 w 3407650"/>
              <a:gd name="connsiteY35" fmla="*/ 348852 h 4906840"/>
              <a:gd name="connsiteX36" fmla="*/ 404314 w 3407650"/>
              <a:gd name="connsiteY36" fmla="*/ 657945 h 4906840"/>
              <a:gd name="connsiteX37" fmla="*/ 365678 w 3407650"/>
              <a:gd name="connsiteY37" fmla="*/ 979917 h 4906840"/>
              <a:gd name="connsiteX38" fmla="*/ 365678 w 3407650"/>
              <a:gd name="connsiteY38" fmla="*/ 1482193 h 4906840"/>
              <a:gd name="connsiteX39" fmla="*/ 275525 w 3407650"/>
              <a:gd name="connsiteY39" fmla="*/ 1791286 h 4906840"/>
              <a:gd name="connsiteX40" fmla="*/ 185373 w 3407650"/>
              <a:gd name="connsiteY40" fmla="*/ 2139015 h 4906840"/>
              <a:gd name="connsiteX41" fmla="*/ 146737 w 3407650"/>
              <a:gd name="connsiteY41" fmla="*/ 2486745 h 4906840"/>
              <a:gd name="connsiteX42" fmla="*/ 17948 w 3407650"/>
              <a:gd name="connsiteY42" fmla="*/ 2821596 h 4906840"/>
              <a:gd name="connsiteX43" fmla="*/ 5069 w 3407650"/>
              <a:gd name="connsiteY43" fmla="*/ 3156446 h 4906840"/>
              <a:gd name="connsiteX44" fmla="*/ 56585 w 3407650"/>
              <a:gd name="connsiteY44" fmla="*/ 3555691 h 4906840"/>
              <a:gd name="connsiteX45" fmla="*/ 133858 w 3407650"/>
              <a:gd name="connsiteY45" fmla="*/ 3800390 h 4906840"/>
              <a:gd name="connsiteX46" fmla="*/ 236889 w 3407650"/>
              <a:gd name="connsiteY46" fmla="*/ 4096604 h 4906840"/>
              <a:gd name="connsiteX47" fmla="*/ 365678 w 3407650"/>
              <a:gd name="connsiteY47" fmla="*/ 4392818 h 4906840"/>
              <a:gd name="connsiteX48" fmla="*/ 455830 w 3407650"/>
              <a:gd name="connsiteY48" fmla="*/ 4676153 h 4906840"/>
              <a:gd name="connsiteX49" fmla="*/ 533103 w 3407650"/>
              <a:gd name="connsiteY49" fmla="*/ 4843579 h 4906840"/>
              <a:gd name="connsiteX50" fmla="*/ 584618 w 3407650"/>
              <a:gd name="connsiteY50" fmla="*/ 4895094 h 4906840"/>
              <a:gd name="connsiteX51" fmla="*/ 726286 w 3407650"/>
              <a:gd name="connsiteY51" fmla="*/ 4895094 h 4906840"/>
              <a:gd name="connsiteX52" fmla="*/ 803559 w 3407650"/>
              <a:gd name="connsiteY52" fmla="*/ 4766305 h 4906840"/>
              <a:gd name="connsiteX53" fmla="*/ 855075 w 3407650"/>
              <a:gd name="connsiteY53" fmla="*/ 4714790 h 4906840"/>
              <a:gd name="connsiteX54" fmla="*/ 996742 w 3407650"/>
              <a:gd name="connsiteY54" fmla="*/ 4598880 h 4906840"/>
              <a:gd name="connsiteX55" fmla="*/ 1151289 w 3407650"/>
              <a:gd name="connsiteY55" fmla="*/ 4482970 h 4906840"/>
              <a:gd name="connsiteX56" fmla="*/ 1254320 w 3407650"/>
              <a:gd name="connsiteY56" fmla="*/ 4405697 h 4906840"/>
              <a:gd name="connsiteX57" fmla="*/ 1421745 w 3407650"/>
              <a:gd name="connsiteY57" fmla="*/ 4328424 h 4906840"/>
              <a:gd name="connsiteX58" fmla="*/ 1447503 w 3407650"/>
              <a:gd name="connsiteY58" fmla="*/ 4302666 h 4906840"/>
              <a:gd name="connsiteX59" fmla="*/ 1511897 w 3407650"/>
              <a:gd name="connsiteY59" fmla="*/ 4302666 h 4906840"/>
              <a:gd name="connsiteX60" fmla="*/ 1576292 w 3407650"/>
              <a:gd name="connsiteY60" fmla="*/ 4289787 h 4906840"/>
              <a:gd name="connsiteX61" fmla="*/ 1614928 w 3407650"/>
              <a:gd name="connsiteY61" fmla="*/ 4328424 h 4906840"/>
              <a:gd name="connsiteX62" fmla="*/ 1589170 w 3407650"/>
              <a:gd name="connsiteY62" fmla="*/ 4482970 h 4906840"/>
              <a:gd name="connsiteX63" fmla="*/ 1679323 w 3407650"/>
              <a:gd name="connsiteY63" fmla="*/ 4611759 h 4906840"/>
              <a:gd name="connsiteX64" fmla="*/ 1756596 w 3407650"/>
              <a:gd name="connsiteY64" fmla="*/ 4676153 h 4906840"/>
              <a:gd name="connsiteX65" fmla="*/ 1962658 w 3407650"/>
              <a:gd name="connsiteY65" fmla="*/ 4624638 h 4906840"/>
              <a:gd name="connsiteX66" fmla="*/ 2091447 w 3407650"/>
              <a:gd name="connsiteY66" fmla="*/ 4470091 h 4906840"/>
              <a:gd name="connsiteX67" fmla="*/ 2297509 w 3407650"/>
              <a:gd name="connsiteY67" fmla="*/ 4392818 h 4906840"/>
              <a:gd name="connsiteX68" fmla="*/ 2606601 w 3407650"/>
              <a:gd name="connsiteY68" fmla="*/ 4354181 h 4906840"/>
              <a:gd name="connsiteX69" fmla="*/ 2954331 w 3407650"/>
              <a:gd name="connsiteY69" fmla="*/ 4328424 h 4906840"/>
              <a:gd name="connsiteX70" fmla="*/ 3147514 w 3407650"/>
              <a:gd name="connsiteY70" fmla="*/ 4276908 h 4906840"/>
              <a:gd name="connsiteX71" fmla="*/ 3250545 w 3407650"/>
              <a:gd name="connsiteY71" fmla="*/ 4173877 h 4906840"/>
              <a:gd name="connsiteX72" fmla="*/ 3353576 w 3407650"/>
              <a:gd name="connsiteY72" fmla="*/ 4045088 h 4906840"/>
              <a:gd name="connsiteX73" fmla="*/ 3405092 w 3407650"/>
              <a:gd name="connsiteY73" fmla="*/ 3839026 h 4906840"/>
              <a:gd name="connsiteX74" fmla="*/ 3276303 w 3407650"/>
              <a:gd name="connsiteY74" fmla="*/ 3645843 h 4906840"/>
              <a:gd name="connsiteX75" fmla="*/ 3057362 w 3407650"/>
              <a:gd name="connsiteY75" fmla="*/ 3568570 h 4906840"/>
              <a:gd name="connsiteX76" fmla="*/ 3005847 w 3407650"/>
              <a:gd name="connsiteY76" fmla="*/ 3568570 h 4906840"/>
              <a:gd name="connsiteX77" fmla="*/ 3005847 w 3407650"/>
              <a:gd name="connsiteY77" fmla="*/ 3568570 h 490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407650" h="4906840">
                <a:moveTo>
                  <a:pt x="2233114" y="3568570"/>
                </a:moveTo>
                <a:cubicBezTo>
                  <a:pt x="2178379" y="3602914"/>
                  <a:pt x="2123644" y="3637258"/>
                  <a:pt x="2091447" y="3684480"/>
                </a:cubicBezTo>
                <a:cubicBezTo>
                  <a:pt x="2059250" y="3731703"/>
                  <a:pt x="2039931" y="3802536"/>
                  <a:pt x="2039931" y="3851905"/>
                </a:cubicBezTo>
                <a:cubicBezTo>
                  <a:pt x="2039931" y="3901274"/>
                  <a:pt x="2074275" y="3927032"/>
                  <a:pt x="2091447" y="3980694"/>
                </a:cubicBezTo>
                <a:cubicBezTo>
                  <a:pt x="2108619" y="4034356"/>
                  <a:pt x="2127937" y="4111629"/>
                  <a:pt x="2142962" y="4173877"/>
                </a:cubicBezTo>
                <a:cubicBezTo>
                  <a:pt x="2157987" y="4236125"/>
                  <a:pt x="2209503" y="4304812"/>
                  <a:pt x="2181599" y="4354181"/>
                </a:cubicBezTo>
                <a:cubicBezTo>
                  <a:pt x="2153695" y="4403550"/>
                  <a:pt x="2042078" y="4444333"/>
                  <a:pt x="1975537" y="4470091"/>
                </a:cubicBezTo>
                <a:cubicBezTo>
                  <a:pt x="1908996" y="4495849"/>
                  <a:pt x="1831723" y="4515167"/>
                  <a:pt x="1782354" y="4508728"/>
                </a:cubicBezTo>
                <a:cubicBezTo>
                  <a:pt x="1732985" y="4502289"/>
                  <a:pt x="1694348" y="4467945"/>
                  <a:pt x="1679323" y="4431455"/>
                </a:cubicBezTo>
                <a:cubicBezTo>
                  <a:pt x="1664298" y="4394965"/>
                  <a:pt x="1690055" y="4356328"/>
                  <a:pt x="1692201" y="4289787"/>
                </a:cubicBezTo>
                <a:cubicBezTo>
                  <a:pt x="1694347" y="4223246"/>
                  <a:pt x="1690055" y="4128801"/>
                  <a:pt x="1692201" y="4032210"/>
                </a:cubicBezTo>
                <a:cubicBezTo>
                  <a:pt x="1694347" y="3935619"/>
                  <a:pt x="1690055" y="3819708"/>
                  <a:pt x="1705080" y="3710238"/>
                </a:cubicBezTo>
                <a:cubicBezTo>
                  <a:pt x="1720105" y="3600768"/>
                  <a:pt x="1773768" y="3471979"/>
                  <a:pt x="1782354" y="3375387"/>
                </a:cubicBezTo>
                <a:cubicBezTo>
                  <a:pt x="1790940" y="3278795"/>
                  <a:pt x="1760889" y="3244451"/>
                  <a:pt x="1756596" y="3130688"/>
                </a:cubicBezTo>
                <a:cubicBezTo>
                  <a:pt x="1752303" y="3016925"/>
                  <a:pt x="1754450" y="2806570"/>
                  <a:pt x="1756596" y="2692807"/>
                </a:cubicBezTo>
                <a:cubicBezTo>
                  <a:pt x="1758742" y="2579044"/>
                  <a:pt x="1750157" y="2536114"/>
                  <a:pt x="1769475" y="2448108"/>
                </a:cubicBezTo>
                <a:cubicBezTo>
                  <a:pt x="1788793" y="2360102"/>
                  <a:pt x="1838162" y="2235607"/>
                  <a:pt x="1872506" y="2164773"/>
                </a:cubicBezTo>
                <a:cubicBezTo>
                  <a:pt x="1906850" y="2093939"/>
                  <a:pt x="1941193" y="2089646"/>
                  <a:pt x="1975537" y="2023105"/>
                </a:cubicBezTo>
                <a:cubicBezTo>
                  <a:pt x="2009881" y="1956564"/>
                  <a:pt x="2033492" y="1849241"/>
                  <a:pt x="2078568" y="1765528"/>
                </a:cubicBezTo>
                <a:cubicBezTo>
                  <a:pt x="2123644" y="1681815"/>
                  <a:pt x="2200917" y="1574491"/>
                  <a:pt x="2245993" y="1520829"/>
                </a:cubicBezTo>
                <a:cubicBezTo>
                  <a:pt x="2291069" y="1467167"/>
                  <a:pt x="2308241" y="1465021"/>
                  <a:pt x="2349024" y="1443556"/>
                </a:cubicBezTo>
                <a:cubicBezTo>
                  <a:pt x="2389807" y="1422091"/>
                  <a:pt x="2439177" y="1415652"/>
                  <a:pt x="2490692" y="1392041"/>
                </a:cubicBezTo>
                <a:cubicBezTo>
                  <a:pt x="2542208" y="1368430"/>
                  <a:pt x="2613041" y="1325499"/>
                  <a:pt x="2658117" y="1301888"/>
                </a:cubicBezTo>
                <a:cubicBezTo>
                  <a:pt x="2703193" y="1278277"/>
                  <a:pt x="2718219" y="1286863"/>
                  <a:pt x="2761148" y="1250373"/>
                </a:cubicBezTo>
                <a:cubicBezTo>
                  <a:pt x="2804077" y="1213883"/>
                  <a:pt x="2902815" y="1130170"/>
                  <a:pt x="2915694" y="1082948"/>
                </a:cubicBezTo>
                <a:cubicBezTo>
                  <a:pt x="2928573" y="1035726"/>
                  <a:pt x="2907108" y="1018554"/>
                  <a:pt x="2838421" y="967038"/>
                </a:cubicBezTo>
                <a:cubicBezTo>
                  <a:pt x="2769734" y="915522"/>
                  <a:pt x="2613040" y="844689"/>
                  <a:pt x="2503570" y="773855"/>
                </a:cubicBezTo>
                <a:cubicBezTo>
                  <a:pt x="2394100" y="703021"/>
                  <a:pt x="2252433" y="589258"/>
                  <a:pt x="2181599" y="542035"/>
                </a:cubicBezTo>
                <a:cubicBezTo>
                  <a:pt x="2110765" y="494812"/>
                  <a:pt x="2078568" y="490519"/>
                  <a:pt x="2078568" y="490519"/>
                </a:cubicBezTo>
                <a:lnTo>
                  <a:pt x="1808111" y="361731"/>
                </a:lnTo>
                <a:cubicBezTo>
                  <a:pt x="1720105" y="318801"/>
                  <a:pt x="1550534" y="232942"/>
                  <a:pt x="1550534" y="232942"/>
                </a:cubicBezTo>
                <a:cubicBezTo>
                  <a:pt x="1464675" y="190012"/>
                  <a:pt x="1368083" y="134204"/>
                  <a:pt x="1292956" y="104153"/>
                </a:cubicBezTo>
                <a:cubicBezTo>
                  <a:pt x="1217829" y="74102"/>
                  <a:pt x="1194218" y="69810"/>
                  <a:pt x="1099773" y="52638"/>
                </a:cubicBezTo>
                <a:cubicBezTo>
                  <a:pt x="1005328" y="35466"/>
                  <a:pt x="818584" y="-7464"/>
                  <a:pt x="726286" y="1122"/>
                </a:cubicBezTo>
                <a:cubicBezTo>
                  <a:pt x="633988" y="9708"/>
                  <a:pt x="595351" y="46198"/>
                  <a:pt x="545982" y="104153"/>
                </a:cubicBezTo>
                <a:cubicBezTo>
                  <a:pt x="496613" y="162108"/>
                  <a:pt x="453683" y="256553"/>
                  <a:pt x="430072" y="348852"/>
                </a:cubicBezTo>
                <a:cubicBezTo>
                  <a:pt x="406461" y="441151"/>
                  <a:pt x="415046" y="552767"/>
                  <a:pt x="404314" y="657945"/>
                </a:cubicBezTo>
                <a:cubicBezTo>
                  <a:pt x="393582" y="763122"/>
                  <a:pt x="372117" y="842542"/>
                  <a:pt x="365678" y="979917"/>
                </a:cubicBezTo>
                <a:cubicBezTo>
                  <a:pt x="359239" y="1117292"/>
                  <a:pt x="380704" y="1346965"/>
                  <a:pt x="365678" y="1482193"/>
                </a:cubicBezTo>
                <a:cubicBezTo>
                  <a:pt x="350652" y="1617421"/>
                  <a:pt x="305576" y="1681816"/>
                  <a:pt x="275525" y="1791286"/>
                </a:cubicBezTo>
                <a:cubicBezTo>
                  <a:pt x="245474" y="1900756"/>
                  <a:pt x="206838" y="2023105"/>
                  <a:pt x="185373" y="2139015"/>
                </a:cubicBezTo>
                <a:cubicBezTo>
                  <a:pt x="163908" y="2254925"/>
                  <a:pt x="174641" y="2372982"/>
                  <a:pt x="146737" y="2486745"/>
                </a:cubicBezTo>
                <a:cubicBezTo>
                  <a:pt x="118833" y="2600508"/>
                  <a:pt x="41559" y="2709979"/>
                  <a:pt x="17948" y="2821596"/>
                </a:cubicBezTo>
                <a:cubicBezTo>
                  <a:pt x="-5663" y="2933213"/>
                  <a:pt x="-1370" y="3034097"/>
                  <a:pt x="5069" y="3156446"/>
                </a:cubicBezTo>
                <a:cubicBezTo>
                  <a:pt x="11508" y="3278795"/>
                  <a:pt x="35120" y="3448367"/>
                  <a:pt x="56585" y="3555691"/>
                </a:cubicBezTo>
                <a:cubicBezTo>
                  <a:pt x="78050" y="3663015"/>
                  <a:pt x="103807" y="3710238"/>
                  <a:pt x="133858" y="3800390"/>
                </a:cubicBezTo>
                <a:cubicBezTo>
                  <a:pt x="163909" y="3890542"/>
                  <a:pt x="198252" y="3997866"/>
                  <a:pt x="236889" y="4096604"/>
                </a:cubicBezTo>
                <a:cubicBezTo>
                  <a:pt x="275526" y="4195342"/>
                  <a:pt x="329188" y="4296227"/>
                  <a:pt x="365678" y="4392818"/>
                </a:cubicBezTo>
                <a:cubicBezTo>
                  <a:pt x="402168" y="4489409"/>
                  <a:pt x="427926" y="4601026"/>
                  <a:pt x="455830" y="4676153"/>
                </a:cubicBezTo>
                <a:cubicBezTo>
                  <a:pt x="483734" y="4751280"/>
                  <a:pt x="511638" y="4807089"/>
                  <a:pt x="533103" y="4843579"/>
                </a:cubicBezTo>
                <a:cubicBezTo>
                  <a:pt x="554568" y="4880069"/>
                  <a:pt x="552421" y="4886508"/>
                  <a:pt x="584618" y="4895094"/>
                </a:cubicBezTo>
                <a:cubicBezTo>
                  <a:pt x="616815" y="4903680"/>
                  <a:pt x="689796" y="4916559"/>
                  <a:pt x="726286" y="4895094"/>
                </a:cubicBezTo>
                <a:cubicBezTo>
                  <a:pt x="762776" y="4873629"/>
                  <a:pt x="782094" y="4796356"/>
                  <a:pt x="803559" y="4766305"/>
                </a:cubicBezTo>
                <a:cubicBezTo>
                  <a:pt x="825024" y="4736254"/>
                  <a:pt x="822878" y="4742694"/>
                  <a:pt x="855075" y="4714790"/>
                </a:cubicBezTo>
                <a:cubicBezTo>
                  <a:pt x="887272" y="4686886"/>
                  <a:pt x="947373" y="4637517"/>
                  <a:pt x="996742" y="4598880"/>
                </a:cubicBezTo>
                <a:cubicBezTo>
                  <a:pt x="1046111" y="4560243"/>
                  <a:pt x="1151289" y="4482970"/>
                  <a:pt x="1151289" y="4482970"/>
                </a:cubicBezTo>
                <a:cubicBezTo>
                  <a:pt x="1194219" y="4450773"/>
                  <a:pt x="1209244" y="4431455"/>
                  <a:pt x="1254320" y="4405697"/>
                </a:cubicBezTo>
                <a:cubicBezTo>
                  <a:pt x="1299396" y="4379939"/>
                  <a:pt x="1389548" y="4345596"/>
                  <a:pt x="1421745" y="4328424"/>
                </a:cubicBezTo>
                <a:cubicBezTo>
                  <a:pt x="1453942" y="4311252"/>
                  <a:pt x="1432478" y="4306959"/>
                  <a:pt x="1447503" y="4302666"/>
                </a:cubicBezTo>
                <a:cubicBezTo>
                  <a:pt x="1462528" y="4298373"/>
                  <a:pt x="1490432" y="4304813"/>
                  <a:pt x="1511897" y="4302666"/>
                </a:cubicBezTo>
                <a:cubicBezTo>
                  <a:pt x="1533362" y="4300520"/>
                  <a:pt x="1559120" y="4285494"/>
                  <a:pt x="1576292" y="4289787"/>
                </a:cubicBezTo>
                <a:cubicBezTo>
                  <a:pt x="1593464" y="4294080"/>
                  <a:pt x="1612782" y="4296227"/>
                  <a:pt x="1614928" y="4328424"/>
                </a:cubicBezTo>
                <a:cubicBezTo>
                  <a:pt x="1617074" y="4360621"/>
                  <a:pt x="1578438" y="4435748"/>
                  <a:pt x="1589170" y="4482970"/>
                </a:cubicBezTo>
                <a:cubicBezTo>
                  <a:pt x="1599902" y="4530192"/>
                  <a:pt x="1651419" y="4579562"/>
                  <a:pt x="1679323" y="4611759"/>
                </a:cubicBezTo>
                <a:cubicBezTo>
                  <a:pt x="1707227" y="4643956"/>
                  <a:pt x="1709374" y="4674007"/>
                  <a:pt x="1756596" y="4676153"/>
                </a:cubicBezTo>
                <a:cubicBezTo>
                  <a:pt x="1803818" y="4678299"/>
                  <a:pt x="1906849" y="4658982"/>
                  <a:pt x="1962658" y="4624638"/>
                </a:cubicBezTo>
                <a:cubicBezTo>
                  <a:pt x="2018466" y="4590294"/>
                  <a:pt x="2035639" y="4508728"/>
                  <a:pt x="2091447" y="4470091"/>
                </a:cubicBezTo>
                <a:cubicBezTo>
                  <a:pt x="2147255" y="4431454"/>
                  <a:pt x="2211650" y="4412136"/>
                  <a:pt x="2297509" y="4392818"/>
                </a:cubicBezTo>
                <a:cubicBezTo>
                  <a:pt x="2383368" y="4373500"/>
                  <a:pt x="2497131" y="4364913"/>
                  <a:pt x="2606601" y="4354181"/>
                </a:cubicBezTo>
                <a:cubicBezTo>
                  <a:pt x="2716071" y="4343449"/>
                  <a:pt x="2864179" y="4341303"/>
                  <a:pt x="2954331" y="4328424"/>
                </a:cubicBezTo>
                <a:cubicBezTo>
                  <a:pt x="3044483" y="4315545"/>
                  <a:pt x="3098145" y="4302666"/>
                  <a:pt x="3147514" y="4276908"/>
                </a:cubicBezTo>
                <a:cubicBezTo>
                  <a:pt x="3196883" y="4251150"/>
                  <a:pt x="3216201" y="4212514"/>
                  <a:pt x="3250545" y="4173877"/>
                </a:cubicBezTo>
                <a:cubicBezTo>
                  <a:pt x="3284889" y="4135240"/>
                  <a:pt x="3327818" y="4100897"/>
                  <a:pt x="3353576" y="4045088"/>
                </a:cubicBezTo>
                <a:cubicBezTo>
                  <a:pt x="3379334" y="3989279"/>
                  <a:pt x="3417971" y="3905567"/>
                  <a:pt x="3405092" y="3839026"/>
                </a:cubicBezTo>
                <a:cubicBezTo>
                  <a:pt x="3392213" y="3772485"/>
                  <a:pt x="3334258" y="3690919"/>
                  <a:pt x="3276303" y="3645843"/>
                </a:cubicBezTo>
                <a:cubicBezTo>
                  <a:pt x="3218348" y="3600767"/>
                  <a:pt x="3102438" y="3581449"/>
                  <a:pt x="3057362" y="3568570"/>
                </a:cubicBezTo>
                <a:cubicBezTo>
                  <a:pt x="3012286" y="3555691"/>
                  <a:pt x="3005847" y="3568570"/>
                  <a:pt x="3005847" y="3568570"/>
                </a:cubicBezTo>
                <a:lnTo>
                  <a:pt x="3005847" y="356857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369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0" y="908719"/>
            <a:ext cx="9144000" cy="5976665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5073611" y="289207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4091513" y="267583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4644008" y="213285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419872" y="346324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INICIADOS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260612" y="3424909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179061" y="360650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4137680" y="2857387"/>
            <a:ext cx="3209791" cy="1855488"/>
          </a:xfrm>
          <a:custGeom>
            <a:avLst/>
            <a:gdLst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14400 w 2047741"/>
              <a:gd name="connsiteY21" fmla="*/ 759854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708338 h 1365278"/>
              <a:gd name="connsiteX24" fmla="*/ 0 w 2047741"/>
              <a:gd name="connsiteY24" fmla="*/ 656823 h 1365278"/>
              <a:gd name="connsiteX0" fmla="*/ 618186 w 2047741"/>
              <a:gd name="connsiteY0" fmla="*/ 0 h 1328133"/>
              <a:gd name="connsiteX1" fmla="*/ 953037 w 2047741"/>
              <a:gd name="connsiteY1" fmla="*/ 12879 h 1328133"/>
              <a:gd name="connsiteX2" fmla="*/ 1390918 w 2047741"/>
              <a:gd name="connsiteY2" fmla="*/ 12879 h 1328133"/>
              <a:gd name="connsiteX3" fmla="*/ 1738648 w 2047741"/>
              <a:gd name="connsiteY3" fmla="*/ 25758 h 1328133"/>
              <a:gd name="connsiteX4" fmla="*/ 1854558 w 2047741"/>
              <a:gd name="connsiteY4" fmla="*/ 25758 h 1328133"/>
              <a:gd name="connsiteX5" fmla="*/ 1957589 w 2047741"/>
              <a:gd name="connsiteY5" fmla="*/ 25758 h 1328133"/>
              <a:gd name="connsiteX6" fmla="*/ 1996225 w 2047741"/>
              <a:gd name="connsiteY6" fmla="*/ 51515 h 1328133"/>
              <a:gd name="connsiteX7" fmla="*/ 2034862 w 2047741"/>
              <a:gd name="connsiteY7" fmla="*/ 128789 h 1328133"/>
              <a:gd name="connsiteX8" fmla="*/ 2021983 w 2047741"/>
              <a:gd name="connsiteY8" fmla="*/ 206062 h 1328133"/>
              <a:gd name="connsiteX9" fmla="*/ 2021983 w 2047741"/>
              <a:gd name="connsiteY9" fmla="*/ 373487 h 1328133"/>
              <a:gd name="connsiteX10" fmla="*/ 2034862 w 2047741"/>
              <a:gd name="connsiteY10" fmla="*/ 502276 h 1328133"/>
              <a:gd name="connsiteX11" fmla="*/ 2047741 w 2047741"/>
              <a:gd name="connsiteY11" fmla="*/ 631065 h 1328133"/>
              <a:gd name="connsiteX12" fmla="*/ 2034862 w 2047741"/>
              <a:gd name="connsiteY12" fmla="*/ 811369 h 1328133"/>
              <a:gd name="connsiteX13" fmla="*/ 1996225 w 2047741"/>
              <a:gd name="connsiteY13" fmla="*/ 1004552 h 1328133"/>
              <a:gd name="connsiteX14" fmla="*/ 2009104 w 2047741"/>
              <a:gd name="connsiteY14" fmla="*/ 1159099 h 1328133"/>
              <a:gd name="connsiteX15" fmla="*/ 1983346 w 2047741"/>
              <a:gd name="connsiteY15" fmla="*/ 1287887 h 1328133"/>
              <a:gd name="connsiteX16" fmla="*/ 1880315 w 2047741"/>
              <a:gd name="connsiteY16" fmla="*/ 1326524 h 1328133"/>
              <a:gd name="connsiteX17" fmla="*/ 1481070 w 2047741"/>
              <a:gd name="connsiteY17" fmla="*/ 1313645 h 1328133"/>
              <a:gd name="connsiteX18" fmla="*/ 1222303 w 2047741"/>
              <a:gd name="connsiteY18" fmla="*/ 1249250 h 1328133"/>
              <a:gd name="connsiteX19" fmla="*/ 1041998 w 2047741"/>
              <a:gd name="connsiteY19" fmla="*/ 1030310 h 1328133"/>
              <a:gd name="connsiteX20" fmla="*/ 900331 w 2047741"/>
              <a:gd name="connsiteY20" fmla="*/ 862884 h 1328133"/>
              <a:gd name="connsiteX21" fmla="*/ 694269 w 2047741"/>
              <a:gd name="connsiteY21" fmla="*/ 772733 h 1328133"/>
              <a:gd name="connsiteX22" fmla="*/ 425003 w 2047741"/>
              <a:gd name="connsiteY22" fmla="*/ 708338 h 1328133"/>
              <a:gd name="connsiteX23" fmla="*/ 0 w 2047741"/>
              <a:gd name="connsiteY23" fmla="*/ 656823 h 1328133"/>
              <a:gd name="connsiteX0" fmla="*/ 435284 w 2047741"/>
              <a:gd name="connsiteY0" fmla="*/ 14489 h 1316864"/>
              <a:gd name="connsiteX1" fmla="*/ 953037 w 2047741"/>
              <a:gd name="connsiteY1" fmla="*/ 1610 h 1316864"/>
              <a:gd name="connsiteX2" fmla="*/ 1390918 w 2047741"/>
              <a:gd name="connsiteY2" fmla="*/ 1610 h 1316864"/>
              <a:gd name="connsiteX3" fmla="*/ 1738648 w 2047741"/>
              <a:gd name="connsiteY3" fmla="*/ 14489 h 1316864"/>
              <a:gd name="connsiteX4" fmla="*/ 1854558 w 2047741"/>
              <a:gd name="connsiteY4" fmla="*/ 14489 h 1316864"/>
              <a:gd name="connsiteX5" fmla="*/ 1957589 w 2047741"/>
              <a:gd name="connsiteY5" fmla="*/ 14489 h 1316864"/>
              <a:gd name="connsiteX6" fmla="*/ 1996225 w 2047741"/>
              <a:gd name="connsiteY6" fmla="*/ 40246 h 1316864"/>
              <a:gd name="connsiteX7" fmla="*/ 2034862 w 2047741"/>
              <a:gd name="connsiteY7" fmla="*/ 117520 h 1316864"/>
              <a:gd name="connsiteX8" fmla="*/ 2021983 w 2047741"/>
              <a:gd name="connsiteY8" fmla="*/ 194793 h 1316864"/>
              <a:gd name="connsiteX9" fmla="*/ 2021983 w 2047741"/>
              <a:gd name="connsiteY9" fmla="*/ 362218 h 1316864"/>
              <a:gd name="connsiteX10" fmla="*/ 2034862 w 2047741"/>
              <a:gd name="connsiteY10" fmla="*/ 491007 h 1316864"/>
              <a:gd name="connsiteX11" fmla="*/ 2047741 w 2047741"/>
              <a:gd name="connsiteY11" fmla="*/ 619796 h 1316864"/>
              <a:gd name="connsiteX12" fmla="*/ 2034862 w 2047741"/>
              <a:gd name="connsiteY12" fmla="*/ 800100 h 1316864"/>
              <a:gd name="connsiteX13" fmla="*/ 1996225 w 2047741"/>
              <a:gd name="connsiteY13" fmla="*/ 993283 h 1316864"/>
              <a:gd name="connsiteX14" fmla="*/ 2009104 w 2047741"/>
              <a:gd name="connsiteY14" fmla="*/ 1147830 h 1316864"/>
              <a:gd name="connsiteX15" fmla="*/ 1983346 w 2047741"/>
              <a:gd name="connsiteY15" fmla="*/ 1276618 h 1316864"/>
              <a:gd name="connsiteX16" fmla="*/ 1880315 w 2047741"/>
              <a:gd name="connsiteY16" fmla="*/ 1315255 h 1316864"/>
              <a:gd name="connsiteX17" fmla="*/ 1481070 w 2047741"/>
              <a:gd name="connsiteY17" fmla="*/ 1302376 h 1316864"/>
              <a:gd name="connsiteX18" fmla="*/ 1222303 w 2047741"/>
              <a:gd name="connsiteY18" fmla="*/ 1237981 h 1316864"/>
              <a:gd name="connsiteX19" fmla="*/ 1041998 w 2047741"/>
              <a:gd name="connsiteY19" fmla="*/ 1019041 h 1316864"/>
              <a:gd name="connsiteX20" fmla="*/ 900331 w 2047741"/>
              <a:gd name="connsiteY20" fmla="*/ 851615 h 1316864"/>
              <a:gd name="connsiteX21" fmla="*/ 694269 w 2047741"/>
              <a:gd name="connsiteY21" fmla="*/ 761464 h 1316864"/>
              <a:gd name="connsiteX22" fmla="*/ 425003 w 2047741"/>
              <a:gd name="connsiteY22" fmla="*/ 697069 h 1316864"/>
              <a:gd name="connsiteX23" fmla="*/ 0 w 2047741"/>
              <a:gd name="connsiteY23" fmla="*/ 645554 h 1316864"/>
              <a:gd name="connsiteX0" fmla="*/ 435284 w 2047741"/>
              <a:gd name="connsiteY0" fmla="*/ 18362 h 1320737"/>
              <a:gd name="connsiteX1" fmla="*/ 953037 w 2047741"/>
              <a:gd name="connsiteY1" fmla="*/ 5483 h 1320737"/>
              <a:gd name="connsiteX2" fmla="*/ 1390918 w 2047741"/>
              <a:gd name="connsiteY2" fmla="*/ 5483 h 1320737"/>
              <a:gd name="connsiteX3" fmla="*/ 1738648 w 2047741"/>
              <a:gd name="connsiteY3" fmla="*/ 18362 h 1320737"/>
              <a:gd name="connsiteX4" fmla="*/ 1854558 w 2047741"/>
              <a:gd name="connsiteY4" fmla="*/ 18362 h 1320737"/>
              <a:gd name="connsiteX5" fmla="*/ 1957589 w 2047741"/>
              <a:gd name="connsiteY5" fmla="*/ 18362 h 1320737"/>
              <a:gd name="connsiteX6" fmla="*/ 1996225 w 2047741"/>
              <a:gd name="connsiteY6" fmla="*/ 44119 h 1320737"/>
              <a:gd name="connsiteX7" fmla="*/ 2034862 w 2047741"/>
              <a:gd name="connsiteY7" fmla="*/ 121393 h 1320737"/>
              <a:gd name="connsiteX8" fmla="*/ 2021983 w 2047741"/>
              <a:gd name="connsiteY8" fmla="*/ 198666 h 1320737"/>
              <a:gd name="connsiteX9" fmla="*/ 2021983 w 2047741"/>
              <a:gd name="connsiteY9" fmla="*/ 366091 h 1320737"/>
              <a:gd name="connsiteX10" fmla="*/ 2034862 w 2047741"/>
              <a:gd name="connsiteY10" fmla="*/ 494880 h 1320737"/>
              <a:gd name="connsiteX11" fmla="*/ 2047741 w 2047741"/>
              <a:gd name="connsiteY11" fmla="*/ 623669 h 1320737"/>
              <a:gd name="connsiteX12" fmla="*/ 2034862 w 2047741"/>
              <a:gd name="connsiteY12" fmla="*/ 803973 h 1320737"/>
              <a:gd name="connsiteX13" fmla="*/ 1996225 w 2047741"/>
              <a:gd name="connsiteY13" fmla="*/ 997156 h 1320737"/>
              <a:gd name="connsiteX14" fmla="*/ 2009104 w 2047741"/>
              <a:gd name="connsiteY14" fmla="*/ 1151703 h 1320737"/>
              <a:gd name="connsiteX15" fmla="*/ 1983346 w 2047741"/>
              <a:gd name="connsiteY15" fmla="*/ 1280491 h 1320737"/>
              <a:gd name="connsiteX16" fmla="*/ 1880315 w 2047741"/>
              <a:gd name="connsiteY16" fmla="*/ 1319128 h 1320737"/>
              <a:gd name="connsiteX17" fmla="*/ 1481070 w 2047741"/>
              <a:gd name="connsiteY17" fmla="*/ 1306249 h 1320737"/>
              <a:gd name="connsiteX18" fmla="*/ 1222303 w 2047741"/>
              <a:gd name="connsiteY18" fmla="*/ 1241854 h 1320737"/>
              <a:gd name="connsiteX19" fmla="*/ 1041998 w 2047741"/>
              <a:gd name="connsiteY19" fmla="*/ 1022914 h 1320737"/>
              <a:gd name="connsiteX20" fmla="*/ 900331 w 2047741"/>
              <a:gd name="connsiteY20" fmla="*/ 855488 h 1320737"/>
              <a:gd name="connsiteX21" fmla="*/ 694269 w 2047741"/>
              <a:gd name="connsiteY21" fmla="*/ 765337 h 1320737"/>
              <a:gd name="connsiteX22" fmla="*/ 425003 w 2047741"/>
              <a:gd name="connsiteY22" fmla="*/ 700942 h 1320737"/>
              <a:gd name="connsiteX23" fmla="*/ 0 w 2047741"/>
              <a:gd name="connsiteY23" fmla="*/ 649427 h 1320737"/>
              <a:gd name="connsiteX0" fmla="*/ 435284 w 2140544"/>
              <a:gd name="connsiteY0" fmla="*/ 18362 h 1389422"/>
              <a:gd name="connsiteX1" fmla="*/ 953037 w 2140544"/>
              <a:gd name="connsiteY1" fmla="*/ 5483 h 1389422"/>
              <a:gd name="connsiteX2" fmla="*/ 1390918 w 2140544"/>
              <a:gd name="connsiteY2" fmla="*/ 5483 h 1389422"/>
              <a:gd name="connsiteX3" fmla="*/ 1738648 w 2140544"/>
              <a:gd name="connsiteY3" fmla="*/ 18362 h 1389422"/>
              <a:gd name="connsiteX4" fmla="*/ 1854558 w 2140544"/>
              <a:gd name="connsiteY4" fmla="*/ 18362 h 1389422"/>
              <a:gd name="connsiteX5" fmla="*/ 1957589 w 2140544"/>
              <a:gd name="connsiteY5" fmla="*/ 18362 h 1389422"/>
              <a:gd name="connsiteX6" fmla="*/ 1996225 w 2140544"/>
              <a:gd name="connsiteY6" fmla="*/ 44119 h 1389422"/>
              <a:gd name="connsiteX7" fmla="*/ 2034862 w 2140544"/>
              <a:gd name="connsiteY7" fmla="*/ 121393 h 1389422"/>
              <a:gd name="connsiteX8" fmla="*/ 2021983 w 2140544"/>
              <a:gd name="connsiteY8" fmla="*/ 198666 h 1389422"/>
              <a:gd name="connsiteX9" fmla="*/ 2021983 w 2140544"/>
              <a:gd name="connsiteY9" fmla="*/ 366091 h 1389422"/>
              <a:gd name="connsiteX10" fmla="*/ 2034862 w 2140544"/>
              <a:gd name="connsiteY10" fmla="*/ 494880 h 1389422"/>
              <a:gd name="connsiteX11" fmla="*/ 2047741 w 2140544"/>
              <a:gd name="connsiteY11" fmla="*/ 623669 h 1389422"/>
              <a:gd name="connsiteX12" fmla="*/ 2034862 w 2140544"/>
              <a:gd name="connsiteY12" fmla="*/ 803973 h 1389422"/>
              <a:gd name="connsiteX13" fmla="*/ 1996225 w 2140544"/>
              <a:gd name="connsiteY13" fmla="*/ 997156 h 1389422"/>
              <a:gd name="connsiteX14" fmla="*/ 2009104 w 2140544"/>
              <a:gd name="connsiteY14" fmla="*/ 1151703 h 1389422"/>
              <a:gd name="connsiteX15" fmla="*/ 2138109 w 2140544"/>
              <a:gd name="connsiteY15" fmla="*/ 1383522 h 1389422"/>
              <a:gd name="connsiteX16" fmla="*/ 1880315 w 2140544"/>
              <a:gd name="connsiteY16" fmla="*/ 1319128 h 1389422"/>
              <a:gd name="connsiteX17" fmla="*/ 1481070 w 2140544"/>
              <a:gd name="connsiteY17" fmla="*/ 1306249 h 1389422"/>
              <a:gd name="connsiteX18" fmla="*/ 1222303 w 2140544"/>
              <a:gd name="connsiteY18" fmla="*/ 1241854 h 1389422"/>
              <a:gd name="connsiteX19" fmla="*/ 1041998 w 2140544"/>
              <a:gd name="connsiteY19" fmla="*/ 1022914 h 1389422"/>
              <a:gd name="connsiteX20" fmla="*/ 900331 w 2140544"/>
              <a:gd name="connsiteY20" fmla="*/ 855488 h 1389422"/>
              <a:gd name="connsiteX21" fmla="*/ 694269 w 2140544"/>
              <a:gd name="connsiteY21" fmla="*/ 765337 h 1389422"/>
              <a:gd name="connsiteX22" fmla="*/ 425003 w 2140544"/>
              <a:gd name="connsiteY22" fmla="*/ 700942 h 1389422"/>
              <a:gd name="connsiteX23" fmla="*/ 0 w 2140544"/>
              <a:gd name="connsiteY23" fmla="*/ 649427 h 1389422"/>
              <a:gd name="connsiteX0" fmla="*/ 435284 w 2205107"/>
              <a:gd name="connsiteY0" fmla="*/ 18362 h 1414692"/>
              <a:gd name="connsiteX1" fmla="*/ 953037 w 2205107"/>
              <a:gd name="connsiteY1" fmla="*/ 5483 h 1414692"/>
              <a:gd name="connsiteX2" fmla="*/ 1390918 w 2205107"/>
              <a:gd name="connsiteY2" fmla="*/ 5483 h 1414692"/>
              <a:gd name="connsiteX3" fmla="*/ 1738648 w 2205107"/>
              <a:gd name="connsiteY3" fmla="*/ 18362 h 1414692"/>
              <a:gd name="connsiteX4" fmla="*/ 1854558 w 2205107"/>
              <a:gd name="connsiteY4" fmla="*/ 18362 h 1414692"/>
              <a:gd name="connsiteX5" fmla="*/ 1957589 w 2205107"/>
              <a:gd name="connsiteY5" fmla="*/ 18362 h 1414692"/>
              <a:gd name="connsiteX6" fmla="*/ 1996225 w 2205107"/>
              <a:gd name="connsiteY6" fmla="*/ 44119 h 1414692"/>
              <a:gd name="connsiteX7" fmla="*/ 2034862 w 2205107"/>
              <a:gd name="connsiteY7" fmla="*/ 121393 h 1414692"/>
              <a:gd name="connsiteX8" fmla="*/ 2021983 w 2205107"/>
              <a:gd name="connsiteY8" fmla="*/ 198666 h 1414692"/>
              <a:gd name="connsiteX9" fmla="*/ 2021983 w 2205107"/>
              <a:gd name="connsiteY9" fmla="*/ 366091 h 1414692"/>
              <a:gd name="connsiteX10" fmla="*/ 2034862 w 2205107"/>
              <a:gd name="connsiteY10" fmla="*/ 494880 h 1414692"/>
              <a:gd name="connsiteX11" fmla="*/ 2047741 w 2205107"/>
              <a:gd name="connsiteY11" fmla="*/ 623669 h 1414692"/>
              <a:gd name="connsiteX12" fmla="*/ 2034862 w 2205107"/>
              <a:gd name="connsiteY12" fmla="*/ 803973 h 1414692"/>
              <a:gd name="connsiteX13" fmla="*/ 1996225 w 2205107"/>
              <a:gd name="connsiteY13" fmla="*/ 997156 h 1414692"/>
              <a:gd name="connsiteX14" fmla="*/ 2009104 w 2205107"/>
              <a:gd name="connsiteY14" fmla="*/ 1151703 h 1414692"/>
              <a:gd name="connsiteX15" fmla="*/ 2138109 w 2205107"/>
              <a:gd name="connsiteY15" fmla="*/ 1383522 h 1414692"/>
              <a:gd name="connsiteX16" fmla="*/ 2190918 w 2205107"/>
              <a:gd name="connsiteY16" fmla="*/ 1405519 h 1414692"/>
              <a:gd name="connsiteX17" fmla="*/ 1880315 w 2205107"/>
              <a:gd name="connsiteY17" fmla="*/ 1319128 h 1414692"/>
              <a:gd name="connsiteX18" fmla="*/ 1481070 w 2205107"/>
              <a:gd name="connsiteY18" fmla="*/ 1306249 h 1414692"/>
              <a:gd name="connsiteX19" fmla="*/ 1222303 w 2205107"/>
              <a:gd name="connsiteY19" fmla="*/ 1241854 h 1414692"/>
              <a:gd name="connsiteX20" fmla="*/ 1041998 w 2205107"/>
              <a:gd name="connsiteY20" fmla="*/ 1022914 h 1414692"/>
              <a:gd name="connsiteX21" fmla="*/ 900331 w 2205107"/>
              <a:gd name="connsiteY21" fmla="*/ 855488 h 1414692"/>
              <a:gd name="connsiteX22" fmla="*/ 694269 w 2205107"/>
              <a:gd name="connsiteY22" fmla="*/ 765337 h 1414692"/>
              <a:gd name="connsiteX23" fmla="*/ 425003 w 2205107"/>
              <a:gd name="connsiteY23" fmla="*/ 700942 h 1414692"/>
              <a:gd name="connsiteX24" fmla="*/ 0 w 2205107"/>
              <a:gd name="connsiteY24" fmla="*/ 649427 h 1414692"/>
              <a:gd name="connsiteX0" fmla="*/ 435284 w 2206156"/>
              <a:gd name="connsiteY0" fmla="*/ 18362 h 1423280"/>
              <a:gd name="connsiteX1" fmla="*/ 953037 w 2206156"/>
              <a:gd name="connsiteY1" fmla="*/ 5483 h 1423280"/>
              <a:gd name="connsiteX2" fmla="*/ 1390918 w 2206156"/>
              <a:gd name="connsiteY2" fmla="*/ 5483 h 1423280"/>
              <a:gd name="connsiteX3" fmla="*/ 1738648 w 2206156"/>
              <a:gd name="connsiteY3" fmla="*/ 18362 h 1423280"/>
              <a:gd name="connsiteX4" fmla="*/ 1854558 w 2206156"/>
              <a:gd name="connsiteY4" fmla="*/ 18362 h 1423280"/>
              <a:gd name="connsiteX5" fmla="*/ 1957589 w 2206156"/>
              <a:gd name="connsiteY5" fmla="*/ 18362 h 1423280"/>
              <a:gd name="connsiteX6" fmla="*/ 1996225 w 2206156"/>
              <a:gd name="connsiteY6" fmla="*/ 44119 h 1423280"/>
              <a:gd name="connsiteX7" fmla="*/ 2034862 w 2206156"/>
              <a:gd name="connsiteY7" fmla="*/ 121393 h 1423280"/>
              <a:gd name="connsiteX8" fmla="*/ 2021983 w 2206156"/>
              <a:gd name="connsiteY8" fmla="*/ 198666 h 1423280"/>
              <a:gd name="connsiteX9" fmla="*/ 2021983 w 2206156"/>
              <a:gd name="connsiteY9" fmla="*/ 366091 h 1423280"/>
              <a:gd name="connsiteX10" fmla="*/ 2034862 w 2206156"/>
              <a:gd name="connsiteY10" fmla="*/ 494880 h 1423280"/>
              <a:gd name="connsiteX11" fmla="*/ 2047741 w 2206156"/>
              <a:gd name="connsiteY11" fmla="*/ 623669 h 1423280"/>
              <a:gd name="connsiteX12" fmla="*/ 2034862 w 2206156"/>
              <a:gd name="connsiteY12" fmla="*/ 803973 h 1423280"/>
              <a:gd name="connsiteX13" fmla="*/ 1996225 w 2206156"/>
              <a:gd name="connsiteY13" fmla="*/ 997156 h 1423280"/>
              <a:gd name="connsiteX14" fmla="*/ 2009104 w 2206156"/>
              <a:gd name="connsiteY14" fmla="*/ 1151703 h 1423280"/>
              <a:gd name="connsiteX15" fmla="*/ 2138109 w 2206156"/>
              <a:gd name="connsiteY15" fmla="*/ 1383522 h 1423280"/>
              <a:gd name="connsiteX16" fmla="*/ 2190918 w 2206156"/>
              <a:gd name="connsiteY16" fmla="*/ 1405519 h 1423280"/>
              <a:gd name="connsiteX17" fmla="*/ 2176849 w 2206156"/>
              <a:gd name="connsiteY17" fmla="*/ 1418398 h 1423280"/>
              <a:gd name="connsiteX18" fmla="*/ 1880315 w 2206156"/>
              <a:gd name="connsiteY18" fmla="*/ 1319128 h 1423280"/>
              <a:gd name="connsiteX19" fmla="*/ 1481070 w 2206156"/>
              <a:gd name="connsiteY19" fmla="*/ 1306249 h 1423280"/>
              <a:gd name="connsiteX20" fmla="*/ 1222303 w 2206156"/>
              <a:gd name="connsiteY20" fmla="*/ 1241854 h 1423280"/>
              <a:gd name="connsiteX21" fmla="*/ 1041998 w 2206156"/>
              <a:gd name="connsiteY21" fmla="*/ 1022914 h 1423280"/>
              <a:gd name="connsiteX22" fmla="*/ 900331 w 2206156"/>
              <a:gd name="connsiteY22" fmla="*/ 855488 h 1423280"/>
              <a:gd name="connsiteX23" fmla="*/ 694269 w 2206156"/>
              <a:gd name="connsiteY23" fmla="*/ 765337 h 1423280"/>
              <a:gd name="connsiteX24" fmla="*/ 425003 w 2206156"/>
              <a:gd name="connsiteY24" fmla="*/ 700942 h 1423280"/>
              <a:gd name="connsiteX25" fmla="*/ 0 w 2206156"/>
              <a:gd name="connsiteY25" fmla="*/ 649427 h 1423280"/>
              <a:gd name="connsiteX0" fmla="*/ 435284 w 2630959"/>
              <a:gd name="connsiteY0" fmla="*/ 18362 h 1985328"/>
              <a:gd name="connsiteX1" fmla="*/ 953037 w 2630959"/>
              <a:gd name="connsiteY1" fmla="*/ 5483 h 1985328"/>
              <a:gd name="connsiteX2" fmla="*/ 1390918 w 2630959"/>
              <a:gd name="connsiteY2" fmla="*/ 5483 h 1985328"/>
              <a:gd name="connsiteX3" fmla="*/ 1738648 w 2630959"/>
              <a:gd name="connsiteY3" fmla="*/ 18362 h 1985328"/>
              <a:gd name="connsiteX4" fmla="*/ 1854558 w 2630959"/>
              <a:gd name="connsiteY4" fmla="*/ 18362 h 1985328"/>
              <a:gd name="connsiteX5" fmla="*/ 1957589 w 2630959"/>
              <a:gd name="connsiteY5" fmla="*/ 18362 h 1985328"/>
              <a:gd name="connsiteX6" fmla="*/ 1996225 w 2630959"/>
              <a:gd name="connsiteY6" fmla="*/ 44119 h 1985328"/>
              <a:gd name="connsiteX7" fmla="*/ 2034862 w 2630959"/>
              <a:gd name="connsiteY7" fmla="*/ 121393 h 1985328"/>
              <a:gd name="connsiteX8" fmla="*/ 2021983 w 2630959"/>
              <a:gd name="connsiteY8" fmla="*/ 198666 h 1985328"/>
              <a:gd name="connsiteX9" fmla="*/ 2021983 w 2630959"/>
              <a:gd name="connsiteY9" fmla="*/ 366091 h 1985328"/>
              <a:gd name="connsiteX10" fmla="*/ 2034862 w 2630959"/>
              <a:gd name="connsiteY10" fmla="*/ 494880 h 1985328"/>
              <a:gd name="connsiteX11" fmla="*/ 2047741 w 2630959"/>
              <a:gd name="connsiteY11" fmla="*/ 623669 h 1985328"/>
              <a:gd name="connsiteX12" fmla="*/ 2034862 w 2630959"/>
              <a:gd name="connsiteY12" fmla="*/ 803973 h 1985328"/>
              <a:gd name="connsiteX13" fmla="*/ 1996225 w 2630959"/>
              <a:gd name="connsiteY13" fmla="*/ 997156 h 1985328"/>
              <a:gd name="connsiteX14" fmla="*/ 2009104 w 2630959"/>
              <a:gd name="connsiteY14" fmla="*/ 1151703 h 1985328"/>
              <a:gd name="connsiteX15" fmla="*/ 2138109 w 2630959"/>
              <a:gd name="connsiteY15" fmla="*/ 1383522 h 1985328"/>
              <a:gd name="connsiteX16" fmla="*/ 2190918 w 2630959"/>
              <a:gd name="connsiteY16" fmla="*/ 1405519 h 1985328"/>
              <a:gd name="connsiteX17" fmla="*/ 2627066 w 2630959"/>
              <a:gd name="connsiteY17" fmla="*/ 1985068 h 1985328"/>
              <a:gd name="connsiteX18" fmla="*/ 1880315 w 2630959"/>
              <a:gd name="connsiteY18" fmla="*/ 1319128 h 1985328"/>
              <a:gd name="connsiteX19" fmla="*/ 1481070 w 2630959"/>
              <a:gd name="connsiteY19" fmla="*/ 1306249 h 1985328"/>
              <a:gd name="connsiteX20" fmla="*/ 1222303 w 2630959"/>
              <a:gd name="connsiteY20" fmla="*/ 1241854 h 1985328"/>
              <a:gd name="connsiteX21" fmla="*/ 1041998 w 2630959"/>
              <a:gd name="connsiteY21" fmla="*/ 1022914 h 1985328"/>
              <a:gd name="connsiteX22" fmla="*/ 900331 w 2630959"/>
              <a:gd name="connsiteY22" fmla="*/ 855488 h 1985328"/>
              <a:gd name="connsiteX23" fmla="*/ 694269 w 2630959"/>
              <a:gd name="connsiteY23" fmla="*/ 765337 h 1985328"/>
              <a:gd name="connsiteX24" fmla="*/ 425003 w 2630959"/>
              <a:gd name="connsiteY24" fmla="*/ 700942 h 1985328"/>
              <a:gd name="connsiteX25" fmla="*/ 0 w 2630959"/>
              <a:gd name="connsiteY25" fmla="*/ 649427 h 1985328"/>
              <a:gd name="connsiteX0" fmla="*/ 435284 w 3035159"/>
              <a:gd name="connsiteY0" fmla="*/ 18362 h 1985452"/>
              <a:gd name="connsiteX1" fmla="*/ 953037 w 3035159"/>
              <a:gd name="connsiteY1" fmla="*/ 5483 h 1985452"/>
              <a:gd name="connsiteX2" fmla="*/ 1390918 w 3035159"/>
              <a:gd name="connsiteY2" fmla="*/ 5483 h 1985452"/>
              <a:gd name="connsiteX3" fmla="*/ 1738648 w 3035159"/>
              <a:gd name="connsiteY3" fmla="*/ 18362 h 1985452"/>
              <a:gd name="connsiteX4" fmla="*/ 1854558 w 3035159"/>
              <a:gd name="connsiteY4" fmla="*/ 18362 h 1985452"/>
              <a:gd name="connsiteX5" fmla="*/ 1957589 w 3035159"/>
              <a:gd name="connsiteY5" fmla="*/ 18362 h 1985452"/>
              <a:gd name="connsiteX6" fmla="*/ 1996225 w 3035159"/>
              <a:gd name="connsiteY6" fmla="*/ 44119 h 1985452"/>
              <a:gd name="connsiteX7" fmla="*/ 2034862 w 3035159"/>
              <a:gd name="connsiteY7" fmla="*/ 121393 h 1985452"/>
              <a:gd name="connsiteX8" fmla="*/ 2021983 w 3035159"/>
              <a:gd name="connsiteY8" fmla="*/ 198666 h 1985452"/>
              <a:gd name="connsiteX9" fmla="*/ 2021983 w 3035159"/>
              <a:gd name="connsiteY9" fmla="*/ 366091 h 1985452"/>
              <a:gd name="connsiteX10" fmla="*/ 2034862 w 3035159"/>
              <a:gd name="connsiteY10" fmla="*/ 494880 h 1985452"/>
              <a:gd name="connsiteX11" fmla="*/ 2047741 w 3035159"/>
              <a:gd name="connsiteY11" fmla="*/ 623669 h 1985452"/>
              <a:gd name="connsiteX12" fmla="*/ 2034862 w 3035159"/>
              <a:gd name="connsiteY12" fmla="*/ 803973 h 1985452"/>
              <a:gd name="connsiteX13" fmla="*/ 1996225 w 3035159"/>
              <a:gd name="connsiteY13" fmla="*/ 997156 h 1985452"/>
              <a:gd name="connsiteX14" fmla="*/ 2009104 w 3035159"/>
              <a:gd name="connsiteY14" fmla="*/ 1151703 h 1985452"/>
              <a:gd name="connsiteX15" fmla="*/ 2138109 w 3035159"/>
              <a:gd name="connsiteY15" fmla="*/ 1383522 h 1985452"/>
              <a:gd name="connsiteX16" fmla="*/ 3035074 w 3035159"/>
              <a:gd name="connsiteY16" fmla="*/ 1598702 h 1985452"/>
              <a:gd name="connsiteX17" fmla="*/ 2627066 w 3035159"/>
              <a:gd name="connsiteY17" fmla="*/ 1985068 h 1985452"/>
              <a:gd name="connsiteX18" fmla="*/ 1880315 w 3035159"/>
              <a:gd name="connsiteY18" fmla="*/ 1319128 h 1985452"/>
              <a:gd name="connsiteX19" fmla="*/ 1481070 w 3035159"/>
              <a:gd name="connsiteY19" fmla="*/ 1306249 h 1985452"/>
              <a:gd name="connsiteX20" fmla="*/ 1222303 w 3035159"/>
              <a:gd name="connsiteY20" fmla="*/ 1241854 h 1985452"/>
              <a:gd name="connsiteX21" fmla="*/ 1041998 w 3035159"/>
              <a:gd name="connsiteY21" fmla="*/ 1022914 h 1985452"/>
              <a:gd name="connsiteX22" fmla="*/ 900331 w 3035159"/>
              <a:gd name="connsiteY22" fmla="*/ 855488 h 1985452"/>
              <a:gd name="connsiteX23" fmla="*/ 694269 w 3035159"/>
              <a:gd name="connsiteY23" fmla="*/ 765337 h 1985452"/>
              <a:gd name="connsiteX24" fmla="*/ 425003 w 3035159"/>
              <a:gd name="connsiteY24" fmla="*/ 700942 h 1985452"/>
              <a:gd name="connsiteX25" fmla="*/ 0 w 3035159"/>
              <a:gd name="connsiteY25" fmla="*/ 649427 h 1985452"/>
              <a:gd name="connsiteX0" fmla="*/ 435284 w 3391460"/>
              <a:gd name="connsiteY0" fmla="*/ 18362 h 1869697"/>
              <a:gd name="connsiteX1" fmla="*/ 953037 w 3391460"/>
              <a:gd name="connsiteY1" fmla="*/ 5483 h 1869697"/>
              <a:gd name="connsiteX2" fmla="*/ 1390918 w 3391460"/>
              <a:gd name="connsiteY2" fmla="*/ 5483 h 1869697"/>
              <a:gd name="connsiteX3" fmla="*/ 1738648 w 3391460"/>
              <a:gd name="connsiteY3" fmla="*/ 18362 h 1869697"/>
              <a:gd name="connsiteX4" fmla="*/ 1854558 w 3391460"/>
              <a:gd name="connsiteY4" fmla="*/ 18362 h 1869697"/>
              <a:gd name="connsiteX5" fmla="*/ 1957589 w 3391460"/>
              <a:gd name="connsiteY5" fmla="*/ 18362 h 1869697"/>
              <a:gd name="connsiteX6" fmla="*/ 1996225 w 3391460"/>
              <a:gd name="connsiteY6" fmla="*/ 44119 h 1869697"/>
              <a:gd name="connsiteX7" fmla="*/ 2034862 w 3391460"/>
              <a:gd name="connsiteY7" fmla="*/ 121393 h 1869697"/>
              <a:gd name="connsiteX8" fmla="*/ 2021983 w 3391460"/>
              <a:gd name="connsiteY8" fmla="*/ 198666 h 1869697"/>
              <a:gd name="connsiteX9" fmla="*/ 2021983 w 3391460"/>
              <a:gd name="connsiteY9" fmla="*/ 366091 h 1869697"/>
              <a:gd name="connsiteX10" fmla="*/ 2034862 w 3391460"/>
              <a:gd name="connsiteY10" fmla="*/ 494880 h 1869697"/>
              <a:gd name="connsiteX11" fmla="*/ 2047741 w 3391460"/>
              <a:gd name="connsiteY11" fmla="*/ 623669 h 1869697"/>
              <a:gd name="connsiteX12" fmla="*/ 2034862 w 3391460"/>
              <a:gd name="connsiteY12" fmla="*/ 803973 h 1869697"/>
              <a:gd name="connsiteX13" fmla="*/ 1996225 w 3391460"/>
              <a:gd name="connsiteY13" fmla="*/ 997156 h 1869697"/>
              <a:gd name="connsiteX14" fmla="*/ 2009104 w 3391460"/>
              <a:gd name="connsiteY14" fmla="*/ 1151703 h 1869697"/>
              <a:gd name="connsiteX15" fmla="*/ 2138109 w 3391460"/>
              <a:gd name="connsiteY15" fmla="*/ 1383522 h 1869697"/>
              <a:gd name="connsiteX16" fmla="*/ 3035074 w 3391460"/>
              <a:gd name="connsiteY16" fmla="*/ 1598702 h 1869697"/>
              <a:gd name="connsiteX17" fmla="*/ 3386807 w 3391460"/>
              <a:gd name="connsiteY17" fmla="*/ 1869159 h 1869697"/>
              <a:gd name="connsiteX18" fmla="*/ 1880315 w 3391460"/>
              <a:gd name="connsiteY18" fmla="*/ 1319128 h 1869697"/>
              <a:gd name="connsiteX19" fmla="*/ 1481070 w 3391460"/>
              <a:gd name="connsiteY19" fmla="*/ 1306249 h 1869697"/>
              <a:gd name="connsiteX20" fmla="*/ 1222303 w 3391460"/>
              <a:gd name="connsiteY20" fmla="*/ 1241854 h 1869697"/>
              <a:gd name="connsiteX21" fmla="*/ 1041998 w 3391460"/>
              <a:gd name="connsiteY21" fmla="*/ 1022914 h 1869697"/>
              <a:gd name="connsiteX22" fmla="*/ 900331 w 3391460"/>
              <a:gd name="connsiteY22" fmla="*/ 855488 h 1869697"/>
              <a:gd name="connsiteX23" fmla="*/ 694269 w 3391460"/>
              <a:gd name="connsiteY23" fmla="*/ 765337 h 1869697"/>
              <a:gd name="connsiteX24" fmla="*/ 425003 w 3391460"/>
              <a:gd name="connsiteY24" fmla="*/ 700942 h 1869697"/>
              <a:gd name="connsiteX25" fmla="*/ 0 w 3391460"/>
              <a:gd name="connsiteY25" fmla="*/ 649427 h 1869697"/>
              <a:gd name="connsiteX0" fmla="*/ 435284 w 3503054"/>
              <a:gd name="connsiteY0" fmla="*/ 18362 h 1792621"/>
              <a:gd name="connsiteX1" fmla="*/ 953037 w 3503054"/>
              <a:gd name="connsiteY1" fmla="*/ 5483 h 1792621"/>
              <a:gd name="connsiteX2" fmla="*/ 1390918 w 3503054"/>
              <a:gd name="connsiteY2" fmla="*/ 5483 h 1792621"/>
              <a:gd name="connsiteX3" fmla="*/ 1738648 w 3503054"/>
              <a:gd name="connsiteY3" fmla="*/ 18362 h 1792621"/>
              <a:gd name="connsiteX4" fmla="*/ 1854558 w 3503054"/>
              <a:gd name="connsiteY4" fmla="*/ 18362 h 1792621"/>
              <a:gd name="connsiteX5" fmla="*/ 1957589 w 3503054"/>
              <a:gd name="connsiteY5" fmla="*/ 18362 h 1792621"/>
              <a:gd name="connsiteX6" fmla="*/ 1996225 w 3503054"/>
              <a:gd name="connsiteY6" fmla="*/ 44119 h 1792621"/>
              <a:gd name="connsiteX7" fmla="*/ 2034862 w 3503054"/>
              <a:gd name="connsiteY7" fmla="*/ 121393 h 1792621"/>
              <a:gd name="connsiteX8" fmla="*/ 2021983 w 3503054"/>
              <a:gd name="connsiteY8" fmla="*/ 198666 h 1792621"/>
              <a:gd name="connsiteX9" fmla="*/ 2021983 w 3503054"/>
              <a:gd name="connsiteY9" fmla="*/ 366091 h 1792621"/>
              <a:gd name="connsiteX10" fmla="*/ 2034862 w 3503054"/>
              <a:gd name="connsiteY10" fmla="*/ 494880 h 1792621"/>
              <a:gd name="connsiteX11" fmla="*/ 2047741 w 3503054"/>
              <a:gd name="connsiteY11" fmla="*/ 623669 h 1792621"/>
              <a:gd name="connsiteX12" fmla="*/ 2034862 w 3503054"/>
              <a:gd name="connsiteY12" fmla="*/ 803973 h 1792621"/>
              <a:gd name="connsiteX13" fmla="*/ 1996225 w 3503054"/>
              <a:gd name="connsiteY13" fmla="*/ 997156 h 1792621"/>
              <a:gd name="connsiteX14" fmla="*/ 2009104 w 3503054"/>
              <a:gd name="connsiteY14" fmla="*/ 1151703 h 1792621"/>
              <a:gd name="connsiteX15" fmla="*/ 2138109 w 3503054"/>
              <a:gd name="connsiteY15" fmla="*/ 1383522 h 1792621"/>
              <a:gd name="connsiteX16" fmla="*/ 3035074 w 3503054"/>
              <a:gd name="connsiteY16" fmla="*/ 1598702 h 1792621"/>
              <a:gd name="connsiteX17" fmla="*/ 3499362 w 3503054"/>
              <a:gd name="connsiteY17" fmla="*/ 1791886 h 1792621"/>
              <a:gd name="connsiteX18" fmla="*/ 1880315 w 3503054"/>
              <a:gd name="connsiteY18" fmla="*/ 1319128 h 1792621"/>
              <a:gd name="connsiteX19" fmla="*/ 1481070 w 3503054"/>
              <a:gd name="connsiteY19" fmla="*/ 1306249 h 1792621"/>
              <a:gd name="connsiteX20" fmla="*/ 1222303 w 3503054"/>
              <a:gd name="connsiteY20" fmla="*/ 1241854 h 1792621"/>
              <a:gd name="connsiteX21" fmla="*/ 1041998 w 3503054"/>
              <a:gd name="connsiteY21" fmla="*/ 1022914 h 1792621"/>
              <a:gd name="connsiteX22" fmla="*/ 900331 w 3503054"/>
              <a:gd name="connsiteY22" fmla="*/ 855488 h 1792621"/>
              <a:gd name="connsiteX23" fmla="*/ 694269 w 3503054"/>
              <a:gd name="connsiteY23" fmla="*/ 765337 h 1792621"/>
              <a:gd name="connsiteX24" fmla="*/ 425003 w 3503054"/>
              <a:gd name="connsiteY24" fmla="*/ 700942 h 1792621"/>
              <a:gd name="connsiteX25" fmla="*/ 0 w 3503054"/>
              <a:gd name="connsiteY25" fmla="*/ 649427 h 1792621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1880315 w 3433256"/>
              <a:gd name="connsiteY18" fmla="*/ 1319128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2161701 w 3433256"/>
              <a:gd name="connsiteY18" fmla="*/ 1473674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75119"/>
              <a:gd name="connsiteY0" fmla="*/ 18362 h 1805458"/>
              <a:gd name="connsiteX1" fmla="*/ 953037 w 3475119"/>
              <a:gd name="connsiteY1" fmla="*/ 5483 h 1805458"/>
              <a:gd name="connsiteX2" fmla="*/ 1390918 w 3475119"/>
              <a:gd name="connsiteY2" fmla="*/ 5483 h 1805458"/>
              <a:gd name="connsiteX3" fmla="*/ 1738648 w 3475119"/>
              <a:gd name="connsiteY3" fmla="*/ 18362 h 1805458"/>
              <a:gd name="connsiteX4" fmla="*/ 1854558 w 3475119"/>
              <a:gd name="connsiteY4" fmla="*/ 18362 h 1805458"/>
              <a:gd name="connsiteX5" fmla="*/ 1957589 w 3475119"/>
              <a:gd name="connsiteY5" fmla="*/ 18362 h 1805458"/>
              <a:gd name="connsiteX6" fmla="*/ 1996225 w 3475119"/>
              <a:gd name="connsiteY6" fmla="*/ 44119 h 1805458"/>
              <a:gd name="connsiteX7" fmla="*/ 2034862 w 3475119"/>
              <a:gd name="connsiteY7" fmla="*/ 121393 h 1805458"/>
              <a:gd name="connsiteX8" fmla="*/ 2021983 w 3475119"/>
              <a:gd name="connsiteY8" fmla="*/ 198666 h 1805458"/>
              <a:gd name="connsiteX9" fmla="*/ 2021983 w 3475119"/>
              <a:gd name="connsiteY9" fmla="*/ 366091 h 1805458"/>
              <a:gd name="connsiteX10" fmla="*/ 2034862 w 3475119"/>
              <a:gd name="connsiteY10" fmla="*/ 494880 h 1805458"/>
              <a:gd name="connsiteX11" fmla="*/ 2047741 w 3475119"/>
              <a:gd name="connsiteY11" fmla="*/ 623669 h 1805458"/>
              <a:gd name="connsiteX12" fmla="*/ 2034862 w 3475119"/>
              <a:gd name="connsiteY12" fmla="*/ 803973 h 1805458"/>
              <a:gd name="connsiteX13" fmla="*/ 1996225 w 3475119"/>
              <a:gd name="connsiteY13" fmla="*/ 997156 h 1805458"/>
              <a:gd name="connsiteX14" fmla="*/ 2009104 w 3475119"/>
              <a:gd name="connsiteY14" fmla="*/ 1151703 h 1805458"/>
              <a:gd name="connsiteX15" fmla="*/ 2138109 w 3475119"/>
              <a:gd name="connsiteY15" fmla="*/ 1383522 h 1805458"/>
              <a:gd name="connsiteX16" fmla="*/ 3035074 w 3475119"/>
              <a:gd name="connsiteY16" fmla="*/ 1598702 h 1805458"/>
              <a:gd name="connsiteX17" fmla="*/ 3471226 w 3475119"/>
              <a:gd name="connsiteY17" fmla="*/ 1804765 h 1805458"/>
              <a:gd name="connsiteX18" fmla="*/ 2161701 w 3475119"/>
              <a:gd name="connsiteY18" fmla="*/ 1473674 h 1805458"/>
              <a:gd name="connsiteX19" fmla="*/ 1481070 w 3475119"/>
              <a:gd name="connsiteY19" fmla="*/ 1306249 h 1805458"/>
              <a:gd name="connsiteX20" fmla="*/ 1222303 w 3475119"/>
              <a:gd name="connsiteY20" fmla="*/ 1241854 h 1805458"/>
              <a:gd name="connsiteX21" fmla="*/ 1041998 w 3475119"/>
              <a:gd name="connsiteY21" fmla="*/ 1022914 h 1805458"/>
              <a:gd name="connsiteX22" fmla="*/ 900331 w 3475119"/>
              <a:gd name="connsiteY22" fmla="*/ 855488 h 1805458"/>
              <a:gd name="connsiteX23" fmla="*/ 694269 w 3475119"/>
              <a:gd name="connsiteY23" fmla="*/ 765337 h 1805458"/>
              <a:gd name="connsiteX24" fmla="*/ 425003 w 3475119"/>
              <a:gd name="connsiteY24" fmla="*/ 700942 h 1805458"/>
              <a:gd name="connsiteX25" fmla="*/ 0 w 3475119"/>
              <a:gd name="connsiteY25" fmla="*/ 649427 h 1805458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09104 w 3485872"/>
              <a:gd name="connsiteY14" fmla="*/ 1151703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757156 w 3485872"/>
              <a:gd name="connsiteY15" fmla="*/ 1512311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570341"/>
              <a:gd name="connsiteY0" fmla="*/ 18362 h 1823507"/>
              <a:gd name="connsiteX1" fmla="*/ 953037 w 3570341"/>
              <a:gd name="connsiteY1" fmla="*/ 5483 h 1823507"/>
              <a:gd name="connsiteX2" fmla="*/ 1390918 w 3570341"/>
              <a:gd name="connsiteY2" fmla="*/ 5483 h 1823507"/>
              <a:gd name="connsiteX3" fmla="*/ 1738648 w 3570341"/>
              <a:gd name="connsiteY3" fmla="*/ 18362 h 1823507"/>
              <a:gd name="connsiteX4" fmla="*/ 1854558 w 3570341"/>
              <a:gd name="connsiteY4" fmla="*/ 18362 h 1823507"/>
              <a:gd name="connsiteX5" fmla="*/ 1957589 w 3570341"/>
              <a:gd name="connsiteY5" fmla="*/ 18362 h 1823507"/>
              <a:gd name="connsiteX6" fmla="*/ 1996225 w 3570341"/>
              <a:gd name="connsiteY6" fmla="*/ 44119 h 1823507"/>
              <a:gd name="connsiteX7" fmla="*/ 2034862 w 3570341"/>
              <a:gd name="connsiteY7" fmla="*/ 121393 h 1823507"/>
              <a:gd name="connsiteX8" fmla="*/ 2021983 w 3570341"/>
              <a:gd name="connsiteY8" fmla="*/ 198666 h 1823507"/>
              <a:gd name="connsiteX9" fmla="*/ 2021983 w 3570341"/>
              <a:gd name="connsiteY9" fmla="*/ 366091 h 1823507"/>
              <a:gd name="connsiteX10" fmla="*/ 2034862 w 3570341"/>
              <a:gd name="connsiteY10" fmla="*/ 494880 h 1823507"/>
              <a:gd name="connsiteX11" fmla="*/ 2047741 w 3570341"/>
              <a:gd name="connsiteY11" fmla="*/ 623669 h 1823507"/>
              <a:gd name="connsiteX12" fmla="*/ 2034862 w 3570341"/>
              <a:gd name="connsiteY12" fmla="*/ 803973 h 1823507"/>
              <a:gd name="connsiteX13" fmla="*/ 1996225 w 3570341"/>
              <a:gd name="connsiteY13" fmla="*/ 997156 h 1823507"/>
              <a:gd name="connsiteX14" fmla="*/ 2051313 w 3570341"/>
              <a:gd name="connsiteY14" fmla="*/ 1332007 h 1823507"/>
              <a:gd name="connsiteX15" fmla="*/ 2757156 w 3570341"/>
              <a:gd name="connsiteY15" fmla="*/ 1512311 h 1823507"/>
              <a:gd name="connsiteX16" fmla="*/ 3414944 w 3570341"/>
              <a:gd name="connsiteY16" fmla="*/ 1727491 h 1823507"/>
              <a:gd name="connsiteX17" fmla="*/ 3471226 w 3570341"/>
              <a:gd name="connsiteY17" fmla="*/ 1804765 h 1823507"/>
              <a:gd name="connsiteX18" fmla="*/ 3471220 w 3570341"/>
              <a:gd name="connsiteY18" fmla="*/ 1791886 h 1823507"/>
              <a:gd name="connsiteX19" fmla="*/ 2161701 w 3570341"/>
              <a:gd name="connsiteY19" fmla="*/ 1473674 h 1823507"/>
              <a:gd name="connsiteX20" fmla="*/ 1481070 w 3570341"/>
              <a:gd name="connsiteY20" fmla="*/ 1306249 h 1823507"/>
              <a:gd name="connsiteX21" fmla="*/ 1222303 w 3570341"/>
              <a:gd name="connsiteY21" fmla="*/ 1241854 h 1823507"/>
              <a:gd name="connsiteX22" fmla="*/ 1041998 w 3570341"/>
              <a:gd name="connsiteY22" fmla="*/ 1022914 h 1823507"/>
              <a:gd name="connsiteX23" fmla="*/ 900331 w 3570341"/>
              <a:gd name="connsiteY23" fmla="*/ 855488 h 1823507"/>
              <a:gd name="connsiteX24" fmla="*/ 694269 w 3570341"/>
              <a:gd name="connsiteY24" fmla="*/ 765337 h 1823507"/>
              <a:gd name="connsiteX25" fmla="*/ 425003 w 3570341"/>
              <a:gd name="connsiteY25" fmla="*/ 700942 h 1823507"/>
              <a:gd name="connsiteX26" fmla="*/ 0 w 3570341"/>
              <a:gd name="connsiteY26" fmla="*/ 649427 h 1823507"/>
              <a:gd name="connsiteX0" fmla="*/ 435284 w 3614100"/>
              <a:gd name="connsiteY0" fmla="*/ 18362 h 1936827"/>
              <a:gd name="connsiteX1" fmla="*/ 953037 w 3614100"/>
              <a:gd name="connsiteY1" fmla="*/ 5483 h 1936827"/>
              <a:gd name="connsiteX2" fmla="*/ 1390918 w 3614100"/>
              <a:gd name="connsiteY2" fmla="*/ 5483 h 1936827"/>
              <a:gd name="connsiteX3" fmla="*/ 1738648 w 3614100"/>
              <a:gd name="connsiteY3" fmla="*/ 18362 h 1936827"/>
              <a:gd name="connsiteX4" fmla="*/ 1854558 w 3614100"/>
              <a:gd name="connsiteY4" fmla="*/ 18362 h 1936827"/>
              <a:gd name="connsiteX5" fmla="*/ 1957589 w 3614100"/>
              <a:gd name="connsiteY5" fmla="*/ 18362 h 1936827"/>
              <a:gd name="connsiteX6" fmla="*/ 1996225 w 3614100"/>
              <a:gd name="connsiteY6" fmla="*/ 44119 h 1936827"/>
              <a:gd name="connsiteX7" fmla="*/ 2034862 w 3614100"/>
              <a:gd name="connsiteY7" fmla="*/ 121393 h 1936827"/>
              <a:gd name="connsiteX8" fmla="*/ 2021983 w 3614100"/>
              <a:gd name="connsiteY8" fmla="*/ 198666 h 1936827"/>
              <a:gd name="connsiteX9" fmla="*/ 2021983 w 3614100"/>
              <a:gd name="connsiteY9" fmla="*/ 366091 h 1936827"/>
              <a:gd name="connsiteX10" fmla="*/ 2034862 w 3614100"/>
              <a:gd name="connsiteY10" fmla="*/ 494880 h 1936827"/>
              <a:gd name="connsiteX11" fmla="*/ 2047741 w 3614100"/>
              <a:gd name="connsiteY11" fmla="*/ 623669 h 1936827"/>
              <a:gd name="connsiteX12" fmla="*/ 2034862 w 3614100"/>
              <a:gd name="connsiteY12" fmla="*/ 803973 h 1936827"/>
              <a:gd name="connsiteX13" fmla="*/ 1996225 w 3614100"/>
              <a:gd name="connsiteY13" fmla="*/ 997156 h 1936827"/>
              <a:gd name="connsiteX14" fmla="*/ 2051313 w 3614100"/>
              <a:gd name="connsiteY14" fmla="*/ 1332007 h 1936827"/>
              <a:gd name="connsiteX15" fmla="*/ 2757156 w 3614100"/>
              <a:gd name="connsiteY15" fmla="*/ 1512311 h 1936827"/>
              <a:gd name="connsiteX16" fmla="*/ 3414944 w 3614100"/>
              <a:gd name="connsiteY16" fmla="*/ 1727491 h 1936827"/>
              <a:gd name="connsiteX17" fmla="*/ 3471226 w 3614100"/>
              <a:gd name="connsiteY17" fmla="*/ 1804765 h 1936827"/>
              <a:gd name="connsiteX18" fmla="*/ 3471220 w 3614100"/>
              <a:gd name="connsiteY18" fmla="*/ 1791886 h 1936827"/>
              <a:gd name="connsiteX19" fmla="*/ 2161701 w 3614100"/>
              <a:gd name="connsiteY19" fmla="*/ 1473674 h 1936827"/>
              <a:gd name="connsiteX20" fmla="*/ 1481070 w 3614100"/>
              <a:gd name="connsiteY20" fmla="*/ 1306249 h 1936827"/>
              <a:gd name="connsiteX21" fmla="*/ 1222303 w 3614100"/>
              <a:gd name="connsiteY21" fmla="*/ 1241854 h 1936827"/>
              <a:gd name="connsiteX22" fmla="*/ 1041998 w 3614100"/>
              <a:gd name="connsiteY22" fmla="*/ 1022914 h 1936827"/>
              <a:gd name="connsiteX23" fmla="*/ 900331 w 3614100"/>
              <a:gd name="connsiteY23" fmla="*/ 855488 h 1936827"/>
              <a:gd name="connsiteX24" fmla="*/ 694269 w 3614100"/>
              <a:gd name="connsiteY24" fmla="*/ 765337 h 1936827"/>
              <a:gd name="connsiteX25" fmla="*/ 425003 w 3614100"/>
              <a:gd name="connsiteY25" fmla="*/ 700942 h 1936827"/>
              <a:gd name="connsiteX26" fmla="*/ 0 w 3614100"/>
              <a:gd name="connsiteY26" fmla="*/ 649427 h 1936827"/>
              <a:gd name="connsiteX0" fmla="*/ 435284 w 3640259"/>
              <a:gd name="connsiteY0" fmla="*/ 18362 h 1935308"/>
              <a:gd name="connsiteX1" fmla="*/ 953037 w 3640259"/>
              <a:gd name="connsiteY1" fmla="*/ 5483 h 1935308"/>
              <a:gd name="connsiteX2" fmla="*/ 1390918 w 3640259"/>
              <a:gd name="connsiteY2" fmla="*/ 5483 h 1935308"/>
              <a:gd name="connsiteX3" fmla="*/ 1738648 w 3640259"/>
              <a:gd name="connsiteY3" fmla="*/ 18362 h 1935308"/>
              <a:gd name="connsiteX4" fmla="*/ 1854558 w 3640259"/>
              <a:gd name="connsiteY4" fmla="*/ 18362 h 1935308"/>
              <a:gd name="connsiteX5" fmla="*/ 1957589 w 3640259"/>
              <a:gd name="connsiteY5" fmla="*/ 18362 h 1935308"/>
              <a:gd name="connsiteX6" fmla="*/ 1996225 w 3640259"/>
              <a:gd name="connsiteY6" fmla="*/ 44119 h 1935308"/>
              <a:gd name="connsiteX7" fmla="*/ 2034862 w 3640259"/>
              <a:gd name="connsiteY7" fmla="*/ 121393 h 1935308"/>
              <a:gd name="connsiteX8" fmla="*/ 2021983 w 3640259"/>
              <a:gd name="connsiteY8" fmla="*/ 198666 h 1935308"/>
              <a:gd name="connsiteX9" fmla="*/ 2021983 w 3640259"/>
              <a:gd name="connsiteY9" fmla="*/ 366091 h 1935308"/>
              <a:gd name="connsiteX10" fmla="*/ 2034862 w 3640259"/>
              <a:gd name="connsiteY10" fmla="*/ 494880 h 1935308"/>
              <a:gd name="connsiteX11" fmla="*/ 2047741 w 3640259"/>
              <a:gd name="connsiteY11" fmla="*/ 623669 h 1935308"/>
              <a:gd name="connsiteX12" fmla="*/ 2034862 w 3640259"/>
              <a:gd name="connsiteY12" fmla="*/ 803973 h 1935308"/>
              <a:gd name="connsiteX13" fmla="*/ 1996225 w 3640259"/>
              <a:gd name="connsiteY13" fmla="*/ 997156 h 1935308"/>
              <a:gd name="connsiteX14" fmla="*/ 2051313 w 3640259"/>
              <a:gd name="connsiteY14" fmla="*/ 1332007 h 1935308"/>
              <a:gd name="connsiteX15" fmla="*/ 2757156 w 3640259"/>
              <a:gd name="connsiteY15" fmla="*/ 1512311 h 1935308"/>
              <a:gd name="connsiteX16" fmla="*/ 3640053 w 3640259"/>
              <a:gd name="connsiteY16" fmla="*/ 1766128 h 1935308"/>
              <a:gd name="connsiteX17" fmla="*/ 3471226 w 3640259"/>
              <a:gd name="connsiteY17" fmla="*/ 1804765 h 1935308"/>
              <a:gd name="connsiteX18" fmla="*/ 3471220 w 3640259"/>
              <a:gd name="connsiteY18" fmla="*/ 1791886 h 1935308"/>
              <a:gd name="connsiteX19" fmla="*/ 2161701 w 3640259"/>
              <a:gd name="connsiteY19" fmla="*/ 1473674 h 1935308"/>
              <a:gd name="connsiteX20" fmla="*/ 1481070 w 3640259"/>
              <a:gd name="connsiteY20" fmla="*/ 1306249 h 1935308"/>
              <a:gd name="connsiteX21" fmla="*/ 1222303 w 3640259"/>
              <a:gd name="connsiteY21" fmla="*/ 1241854 h 1935308"/>
              <a:gd name="connsiteX22" fmla="*/ 1041998 w 3640259"/>
              <a:gd name="connsiteY22" fmla="*/ 1022914 h 1935308"/>
              <a:gd name="connsiteX23" fmla="*/ 900331 w 3640259"/>
              <a:gd name="connsiteY23" fmla="*/ 855488 h 1935308"/>
              <a:gd name="connsiteX24" fmla="*/ 694269 w 3640259"/>
              <a:gd name="connsiteY24" fmla="*/ 765337 h 1935308"/>
              <a:gd name="connsiteX25" fmla="*/ 425003 w 3640259"/>
              <a:gd name="connsiteY25" fmla="*/ 700942 h 1935308"/>
              <a:gd name="connsiteX26" fmla="*/ 0 w 3640259"/>
              <a:gd name="connsiteY26" fmla="*/ 649427 h 1935308"/>
              <a:gd name="connsiteX0" fmla="*/ 435284 w 3910935"/>
              <a:gd name="connsiteY0" fmla="*/ 18362 h 2277864"/>
              <a:gd name="connsiteX1" fmla="*/ 953037 w 3910935"/>
              <a:gd name="connsiteY1" fmla="*/ 5483 h 2277864"/>
              <a:gd name="connsiteX2" fmla="*/ 1390918 w 3910935"/>
              <a:gd name="connsiteY2" fmla="*/ 5483 h 2277864"/>
              <a:gd name="connsiteX3" fmla="*/ 1738648 w 3910935"/>
              <a:gd name="connsiteY3" fmla="*/ 18362 h 2277864"/>
              <a:gd name="connsiteX4" fmla="*/ 1854558 w 3910935"/>
              <a:gd name="connsiteY4" fmla="*/ 18362 h 2277864"/>
              <a:gd name="connsiteX5" fmla="*/ 1957589 w 3910935"/>
              <a:gd name="connsiteY5" fmla="*/ 18362 h 2277864"/>
              <a:gd name="connsiteX6" fmla="*/ 1996225 w 3910935"/>
              <a:gd name="connsiteY6" fmla="*/ 44119 h 2277864"/>
              <a:gd name="connsiteX7" fmla="*/ 2034862 w 3910935"/>
              <a:gd name="connsiteY7" fmla="*/ 121393 h 2277864"/>
              <a:gd name="connsiteX8" fmla="*/ 2021983 w 3910935"/>
              <a:gd name="connsiteY8" fmla="*/ 198666 h 2277864"/>
              <a:gd name="connsiteX9" fmla="*/ 2021983 w 3910935"/>
              <a:gd name="connsiteY9" fmla="*/ 366091 h 2277864"/>
              <a:gd name="connsiteX10" fmla="*/ 2034862 w 3910935"/>
              <a:gd name="connsiteY10" fmla="*/ 494880 h 2277864"/>
              <a:gd name="connsiteX11" fmla="*/ 2047741 w 3910935"/>
              <a:gd name="connsiteY11" fmla="*/ 623669 h 2277864"/>
              <a:gd name="connsiteX12" fmla="*/ 2034862 w 3910935"/>
              <a:gd name="connsiteY12" fmla="*/ 803973 h 2277864"/>
              <a:gd name="connsiteX13" fmla="*/ 1996225 w 3910935"/>
              <a:gd name="connsiteY13" fmla="*/ 997156 h 2277864"/>
              <a:gd name="connsiteX14" fmla="*/ 2051313 w 3910935"/>
              <a:gd name="connsiteY14" fmla="*/ 1332007 h 2277864"/>
              <a:gd name="connsiteX15" fmla="*/ 2757156 w 3910935"/>
              <a:gd name="connsiteY15" fmla="*/ 1512311 h 2277864"/>
              <a:gd name="connsiteX16" fmla="*/ 3640053 w 3910935"/>
              <a:gd name="connsiteY16" fmla="*/ 1766128 h 2277864"/>
              <a:gd name="connsiteX17" fmla="*/ 3471226 w 3910935"/>
              <a:gd name="connsiteY17" fmla="*/ 1804765 h 2277864"/>
              <a:gd name="connsiteX18" fmla="*/ 3822953 w 3910935"/>
              <a:gd name="connsiteY18" fmla="*/ 2191131 h 2277864"/>
              <a:gd name="connsiteX19" fmla="*/ 2161701 w 3910935"/>
              <a:gd name="connsiteY19" fmla="*/ 1473674 h 2277864"/>
              <a:gd name="connsiteX20" fmla="*/ 1481070 w 3910935"/>
              <a:gd name="connsiteY20" fmla="*/ 1306249 h 2277864"/>
              <a:gd name="connsiteX21" fmla="*/ 1222303 w 3910935"/>
              <a:gd name="connsiteY21" fmla="*/ 1241854 h 2277864"/>
              <a:gd name="connsiteX22" fmla="*/ 1041998 w 3910935"/>
              <a:gd name="connsiteY22" fmla="*/ 1022914 h 2277864"/>
              <a:gd name="connsiteX23" fmla="*/ 900331 w 3910935"/>
              <a:gd name="connsiteY23" fmla="*/ 855488 h 2277864"/>
              <a:gd name="connsiteX24" fmla="*/ 694269 w 3910935"/>
              <a:gd name="connsiteY24" fmla="*/ 765337 h 2277864"/>
              <a:gd name="connsiteX25" fmla="*/ 425003 w 3910935"/>
              <a:gd name="connsiteY25" fmla="*/ 700942 h 2277864"/>
              <a:gd name="connsiteX26" fmla="*/ 0 w 3910935"/>
              <a:gd name="connsiteY26" fmla="*/ 649427 h 2277864"/>
              <a:gd name="connsiteX0" fmla="*/ 435284 w 3910935"/>
              <a:gd name="connsiteY0" fmla="*/ 18362 h 2277864"/>
              <a:gd name="connsiteX1" fmla="*/ 953037 w 3910935"/>
              <a:gd name="connsiteY1" fmla="*/ 5483 h 2277864"/>
              <a:gd name="connsiteX2" fmla="*/ 1390918 w 3910935"/>
              <a:gd name="connsiteY2" fmla="*/ 5483 h 2277864"/>
              <a:gd name="connsiteX3" fmla="*/ 1738648 w 3910935"/>
              <a:gd name="connsiteY3" fmla="*/ 18362 h 2277864"/>
              <a:gd name="connsiteX4" fmla="*/ 1854558 w 3910935"/>
              <a:gd name="connsiteY4" fmla="*/ 18362 h 2277864"/>
              <a:gd name="connsiteX5" fmla="*/ 1957589 w 3910935"/>
              <a:gd name="connsiteY5" fmla="*/ 18362 h 2277864"/>
              <a:gd name="connsiteX6" fmla="*/ 1996225 w 3910935"/>
              <a:gd name="connsiteY6" fmla="*/ 44119 h 2277864"/>
              <a:gd name="connsiteX7" fmla="*/ 2034862 w 3910935"/>
              <a:gd name="connsiteY7" fmla="*/ 121393 h 2277864"/>
              <a:gd name="connsiteX8" fmla="*/ 2021983 w 3910935"/>
              <a:gd name="connsiteY8" fmla="*/ 198666 h 2277864"/>
              <a:gd name="connsiteX9" fmla="*/ 2021983 w 3910935"/>
              <a:gd name="connsiteY9" fmla="*/ 366091 h 2277864"/>
              <a:gd name="connsiteX10" fmla="*/ 2034862 w 3910935"/>
              <a:gd name="connsiteY10" fmla="*/ 494880 h 2277864"/>
              <a:gd name="connsiteX11" fmla="*/ 2047741 w 3910935"/>
              <a:gd name="connsiteY11" fmla="*/ 623669 h 2277864"/>
              <a:gd name="connsiteX12" fmla="*/ 2034862 w 3910935"/>
              <a:gd name="connsiteY12" fmla="*/ 803973 h 2277864"/>
              <a:gd name="connsiteX13" fmla="*/ 1996225 w 3910935"/>
              <a:gd name="connsiteY13" fmla="*/ 997156 h 2277864"/>
              <a:gd name="connsiteX14" fmla="*/ 2051313 w 3910935"/>
              <a:gd name="connsiteY14" fmla="*/ 1332007 h 2277864"/>
              <a:gd name="connsiteX15" fmla="*/ 2757156 w 3910935"/>
              <a:gd name="connsiteY15" fmla="*/ 1512311 h 2277864"/>
              <a:gd name="connsiteX16" fmla="*/ 3640053 w 3910935"/>
              <a:gd name="connsiteY16" fmla="*/ 1766128 h 2277864"/>
              <a:gd name="connsiteX17" fmla="*/ 3471226 w 3910935"/>
              <a:gd name="connsiteY17" fmla="*/ 1804765 h 2277864"/>
              <a:gd name="connsiteX18" fmla="*/ 3822953 w 3910935"/>
              <a:gd name="connsiteY18" fmla="*/ 2191131 h 2277864"/>
              <a:gd name="connsiteX19" fmla="*/ 2161701 w 3910935"/>
              <a:gd name="connsiteY19" fmla="*/ 1473674 h 2277864"/>
              <a:gd name="connsiteX20" fmla="*/ 1481070 w 3910935"/>
              <a:gd name="connsiteY20" fmla="*/ 1306249 h 2277864"/>
              <a:gd name="connsiteX21" fmla="*/ 1222303 w 3910935"/>
              <a:gd name="connsiteY21" fmla="*/ 1241854 h 2277864"/>
              <a:gd name="connsiteX22" fmla="*/ 1041998 w 3910935"/>
              <a:gd name="connsiteY22" fmla="*/ 1022914 h 2277864"/>
              <a:gd name="connsiteX23" fmla="*/ 900331 w 3910935"/>
              <a:gd name="connsiteY23" fmla="*/ 855488 h 2277864"/>
              <a:gd name="connsiteX24" fmla="*/ 694269 w 3910935"/>
              <a:gd name="connsiteY24" fmla="*/ 765337 h 2277864"/>
              <a:gd name="connsiteX25" fmla="*/ 425003 w 3910935"/>
              <a:gd name="connsiteY25" fmla="*/ 700942 h 2277864"/>
              <a:gd name="connsiteX26" fmla="*/ 0 w 3910935"/>
              <a:gd name="connsiteY26" fmla="*/ 649427 h 2277864"/>
              <a:gd name="connsiteX0" fmla="*/ 435284 w 3830440"/>
              <a:gd name="connsiteY0" fmla="*/ 18362 h 2191173"/>
              <a:gd name="connsiteX1" fmla="*/ 953037 w 3830440"/>
              <a:gd name="connsiteY1" fmla="*/ 5483 h 2191173"/>
              <a:gd name="connsiteX2" fmla="*/ 1390918 w 3830440"/>
              <a:gd name="connsiteY2" fmla="*/ 5483 h 2191173"/>
              <a:gd name="connsiteX3" fmla="*/ 1738648 w 3830440"/>
              <a:gd name="connsiteY3" fmla="*/ 18362 h 2191173"/>
              <a:gd name="connsiteX4" fmla="*/ 1854558 w 3830440"/>
              <a:gd name="connsiteY4" fmla="*/ 18362 h 2191173"/>
              <a:gd name="connsiteX5" fmla="*/ 1957589 w 3830440"/>
              <a:gd name="connsiteY5" fmla="*/ 18362 h 2191173"/>
              <a:gd name="connsiteX6" fmla="*/ 1996225 w 3830440"/>
              <a:gd name="connsiteY6" fmla="*/ 44119 h 2191173"/>
              <a:gd name="connsiteX7" fmla="*/ 2034862 w 3830440"/>
              <a:gd name="connsiteY7" fmla="*/ 121393 h 2191173"/>
              <a:gd name="connsiteX8" fmla="*/ 2021983 w 3830440"/>
              <a:gd name="connsiteY8" fmla="*/ 198666 h 2191173"/>
              <a:gd name="connsiteX9" fmla="*/ 2021983 w 3830440"/>
              <a:gd name="connsiteY9" fmla="*/ 366091 h 2191173"/>
              <a:gd name="connsiteX10" fmla="*/ 2034862 w 3830440"/>
              <a:gd name="connsiteY10" fmla="*/ 494880 h 2191173"/>
              <a:gd name="connsiteX11" fmla="*/ 2047741 w 3830440"/>
              <a:gd name="connsiteY11" fmla="*/ 623669 h 2191173"/>
              <a:gd name="connsiteX12" fmla="*/ 2034862 w 3830440"/>
              <a:gd name="connsiteY12" fmla="*/ 803973 h 2191173"/>
              <a:gd name="connsiteX13" fmla="*/ 1996225 w 3830440"/>
              <a:gd name="connsiteY13" fmla="*/ 997156 h 2191173"/>
              <a:gd name="connsiteX14" fmla="*/ 2051313 w 3830440"/>
              <a:gd name="connsiteY14" fmla="*/ 1332007 h 2191173"/>
              <a:gd name="connsiteX15" fmla="*/ 2757156 w 3830440"/>
              <a:gd name="connsiteY15" fmla="*/ 1512311 h 2191173"/>
              <a:gd name="connsiteX16" fmla="*/ 3640053 w 3830440"/>
              <a:gd name="connsiteY16" fmla="*/ 1766128 h 2191173"/>
              <a:gd name="connsiteX17" fmla="*/ 3471226 w 3830440"/>
              <a:gd name="connsiteY17" fmla="*/ 1804765 h 2191173"/>
              <a:gd name="connsiteX18" fmla="*/ 3822953 w 3830440"/>
              <a:gd name="connsiteY18" fmla="*/ 2191131 h 2191173"/>
              <a:gd name="connsiteX19" fmla="*/ 3077281 w 3830440"/>
              <a:gd name="connsiteY19" fmla="*/ 1688855 h 2191173"/>
              <a:gd name="connsiteX20" fmla="*/ 2161701 w 3830440"/>
              <a:gd name="connsiteY20" fmla="*/ 1473674 h 2191173"/>
              <a:gd name="connsiteX21" fmla="*/ 1481070 w 3830440"/>
              <a:gd name="connsiteY21" fmla="*/ 1306249 h 2191173"/>
              <a:gd name="connsiteX22" fmla="*/ 1222303 w 3830440"/>
              <a:gd name="connsiteY22" fmla="*/ 1241854 h 2191173"/>
              <a:gd name="connsiteX23" fmla="*/ 1041998 w 3830440"/>
              <a:gd name="connsiteY23" fmla="*/ 1022914 h 2191173"/>
              <a:gd name="connsiteX24" fmla="*/ 900331 w 3830440"/>
              <a:gd name="connsiteY24" fmla="*/ 855488 h 2191173"/>
              <a:gd name="connsiteX25" fmla="*/ 694269 w 3830440"/>
              <a:gd name="connsiteY25" fmla="*/ 765337 h 2191173"/>
              <a:gd name="connsiteX26" fmla="*/ 425003 w 3830440"/>
              <a:gd name="connsiteY26" fmla="*/ 700942 h 2191173"/>
              <a:gd name="connsiteX27" fmla="*/ 0 w 3830440"/>
              <a:gd name="connsiteY27" fmla="*/ 649427 h 2191173"/>
              <a:gd name="connsiteX0" fmla="*/ 435284 w 3903346"/>
              <a:gd name="connsiteY0" fmla="*/ 18362 h 2263770"/>
              <a:gd name="connsiteX1" fmla="*/ 953037 w 3903346"/>
              <a:gd name="connsiteY1" fmla="*/ 5483 h 2263770"/>
              <a:gd name="connsiteX2" fmla="*/ 1390918 w 3903346"/>
              <a:gd name="connsiteY2" fmla="*/ 5483 h 2263770"/>
              <a:gd name="connsiteX3" fmla="*/ 1738648 w 3903346"/>
              <a:gd name="connsiteY3" fmla="*/ 18362 h 2263770"/>
              <a:gd name="connsiteX4" fmla="*/ 1854558 w 3903346"/>
              <a:gd name="connsiteY4" fmla="*/ 18362 h 2263770"/>
              <a:gd name="connsiteX5" fmla="*/ 1957589 w 3903346"/>
              <a:gd name="connsiteY5" fmla="*/ 18362 h 2263770"/>
              <a:gd name="connsiteX6" fmla="*/ 1996225 w 3903346"/>
              <a:gd name="connsiteY6" fmla="*/ 44119 h 2263770"/>
              <a:gd name="connsiteX7" fmla="*/ 2034862 w 3903346"/>
              <a:gd name="connsiteY7" fmla="*/ 121393 h 2263770"/>
              <a:gd name="connsiteX8" fmla="*/ 2021983 w 3903346"/>
              <a:gd name="connsiteY8" fmla="*/ 198666 h 2263770"/>
              <a:gd name="connsiteX9" fmla="*/ 2021983 w 3903346"/>
              <a:gd name="connsiteY9" fmla="*/ 366091 h 2263770"/>
              <a:gd name="connsiteX10" fmla="*/ 2034862 w 3903346"/>
              <a:gd name="connsiteY10" fmla="*/ 494880 h 2263770"/>
              <a:gd name="connsiteX11" fmla="*/ 2047741 w 3903346"/>
              <a:gd name="connsiteY11" fmla="*/ 623669 h 2263770"/>
              <a:gd name="connsiteX12" fmla="*/ 2034862 w 3903346"/>
              <a:gd name="connsiteY12" fmla="*/ 803973 h 2263770"/>
              <a:gd name="connsiteX13" fmla="*/ 1996225 w 3903346"/>
              <a:gd name="connsiteY13" fmla="*/ 997156 h 2263770"/>
              <a:gd name="connsiteX14" fmla="*/ 2051313 w 3903346"/>
              <a:gd name="connsiteY14" fmla="*/ 1332007 h 2263770"/>
              <a:gd name="connsiteX15" fmla="*/ 2757156 w 3903346"/>
              <a:gd name="connsiteY15" fmla="*/ 1512311 h 2263770"/>
              <a:gd name="connsiteX16" fmla="*/ 3640053 w 3903346"/>
              <a:gd name="connsiteY16" fmla="*/ 1766128 h 2263770"/>
              <a:gd name="connsiteX17" fmla="*/ 3471226 w 3903346"/>
              <a:gd name="connsiteY17" fmla="*/ 1804765 h 2263770"/>
              <a:gd name="connsiteX18" fmla="*/ 3822953 w 3903346"/>
              <a:gd name="connsiteY18" fmla="*/ 2191131 h 2263770"/>
              <a:gd name="connsiteX19" fmla="*/ 3837021 w 3903346"/>
              <a:gd name="connsiteY19" fmla="*/ 2216890 h 2263770"/>
              <a:gd name="connsiteX20" fmla="*/ 3077281 w 3903346"/>
              <a:gd name="connsiteY20" fmla="*/ 1688855 h 2263770"/>
              <a:gd name="connsiteX21" fmla="*/ 2161701 w 3903346"/>
              <a:gd name="connsiteY21" fmla="*/ 1473674 h 2263770"/>
              <a:gd name="connsiteX22" fmla="*/ 1481070 w 3903346"/>
              <a:gd name="connsiteY22" fmla="*/ 1306249 h 2263770"/>
              <a:gd name="connsiteX23" fmla="*/ 1222303 w 3903346"/>
              <a:gd name="connsiteY23" fmla="*/ 1241854 h 2263770"/>
              <a:gd name="connsiteX24" fmla="*/ 1041998 w 3903346"/>
              <a:gd name="connsiteY24" fmla="*/ 1022914 h 2263770"/>
              <a:gd name="connsiteX25" fmla="*/ 900331 w 3903346"/>
              <a:gd name="connsiteY25" fmla="*/ 855488 h 2263770"/>
              <a:gd name="connsiteX26" fmla="*/ 694269 w 3903346"/>
              <a:gd name="connsiteY26" fmla="*/ 765337 h 2263770"/>
              <a:gd name="connsiteX27" fmla="*/ 425003 w 3903346"/>
              <a:gd name="connsiteY27" fmla="*/ 700942 h 2263770"/>
              <a:gd name="connsiteX28" fmla="*/ 0 w 3903346"/>
              <a:gd name="connsiteY28" fmla="*/ 649427 h 2263770"/>
              <a:gd name="connsiteX0" fmla="*/ 435284 w 4623207"/>
              <a:gd name="connsiteY0" fmla="*/ 18362 h 3251859"/>
              <a:gd name="connsiteX1" fmla="*/ 953037 w 4623207"/>
              <a:gd name="connsiteY1" fmla="*/ 5483 h 3251859"/>
              <a:gd name="connsiteX2" fmla="*/ 1390918 w 4623207"/>
              <a:gd name="connsiteY2" fmla="*/ 5483 h 3251859"/>
              <a:gd name="connsiteX3" fmla="*/ 1738648 w 4623207"/>
              <a:gd name="connsiteY3" fmla="*/ 18362 h 3251859"/>
              <a:gd name="connsiteX4" fmla="*/ 1854558 w 4623207"/>
              <a:gd name="connsiteY4" fmla="*/ 18362 h 3251859"/>
              <a:gd name="connsiteX5" fmla="*/ 1957589 w 4623207"/>
              <a:gd name="connsiteY5" fmla="*/ 18362 h 3251859"/>
              <a:gd name="connsiteX6" fmla="*/ 1996225 w 4623207"/>
              <a:gd name="connsiteY6" fmla="*/ 44119 h 3251859"/>
              <a:gd name="connsiteX7" fmla="*/ 2034862 w 4623207"/>
              <a:gd name="connsiteY7" fmla="*/ 121393 h 3251859"/>
              <a:gd name="connsiteX8" fmla="*/ 2021983 w 4623207"/>
              <a:gd name="connsiteY8" fmla="*/ 198666 h 3251859"/>
              <a:gd name="connsiteX9" fmla="*/ 2021983 w 4623207"/>
              <a:gd name="connsiteY9" fmla="*/ 366091 h 3251859"/>
              <a:gd name="connsiteX10" fmla="*/ 2034862 w 4623207"/>
              <a:gd name="connsiteY10" fmla="*/ 494880 h 3251859"/>
              <a:gd name="connsiteX11" fmla="*/ 2047741 w 4623207"/>
              <a:gd name="connsiteY11" fmla="*/ 623669 h 3251859"/>
              <a:gd name="connsiteX12" fmla="*/ 2034862 w 4623207"/>
              <a:gd name="connsiteY12" fmla="*/ 803973 h 3251859"/>
              <a:gd name="connsiteX13" fmla="*/ 1996225 w 4623207"/>
              <a:gd name="connsiteY13" fmla="*/ 997156 h 3251859"/>
              <a:gd name="connsiteX14" fmla="*/ 2051313 w 4623207"/>
              <a:gd name="connsiteY14" fmla="*/ 1332007 h 3251859"/>
              <a:gd name="connsiteX15" fmla="*/ 2757156 w 4623207"/>
              <a:gd name="connsiteY15" fmla="*/ 1512311 h 3251859"/>
              <a:gd name="connsiteX16" fmla="*/ 3640053 w 4623207"/>
              <a:gd name="connsiteY16" fmla="*/ 1766128 h 3251859"/>
              <a:gd name="connsiteX17" fmla="*/ 3471226 w 4623207"/>
              <a:gd name="connsiteY17" fmla="*/ 1804765 h 3251859"/>
              <a:gd name="connsiteX18" fmla="*/ 3822953 w 4623207"/>
              <a:gd name="connsiteY18" fmla="*/ 2191131 h 3251859"/>
              <a:gd name="connsiteX19" fmla="*/ 4610831 w 4623207"/>
              <a:gd name="connsiteY19" fmla="*/ 3247200 h 3251859"/>
              <a:gd name="connsiteX20" fmla="*/ 3077281 w 4623207"/>
              <a:gd name="connsiteY20" fmla="*/ 1688855 h 3251859"/>
              <a:gd name="connsiteX21" fmla="*/ 2161701 w 4623207"/>
              <a:gd name="connsiteY21" fmla="*/ 1473674 h 3251859"/>
              <a:gd name="connsiteX22" fmla="*/ 1481070 w 4623207"/>
              <a:gd name="connsiteY22" fmla="*/ 1306249 h 3251859"/>
              <a:gd name="connsiteX23" fmla="*/ 1222303 w 4623207"/>
              <a:gd name="connsiteY23" fmla="*/ 1241854 h 3251859"/>
              <a:gd name="connsiteX24" fmla="*/ 1041998 w 4623207"/>
              <a:gd name="connsiteY24" fmla="*/ 1022914 h 3251859"/>
              <a:gd name="connsiteX25" fmla="*/ 900331 w 4623207"/>
              <a:gd name="connsiteY25" fmla="*/ 855488 h 3251859"/>
              <a:gd name="connsiteX26" fmla="*/ 694269 w 4623207"/>
              <a:gd name="connsiteY26" fmla="*/ 765337 h 3251859"/>
              <a:gd name="connsiteX27" fmla="*/ 425003 w 4623207"/>
              <a:gd name="connsiteY27" fmla="*/ 700942 h 3251859"/>
              <a:gd name="connsiteX28" fmla="*/ 0 w 4623207"/>
              <a:gd name="connsiteY28" fmla="*/ 649427 h 3251859"/>
              <a:gd name="connsiteX0" fmla="*/ 435284 w 4862481"/>
              <a:gd name="connsiteY0" fmla="*/ 18362 h 3269915"/>
              <a:gd name="connsiteX1" fmla="*/ 953037 w 4862481"/>
              <a:gd name="connsiteY1" fmla="*/ 5483 h 3269915"/>
              <a:gd name="connsiteX2" fmla="*/ 1390918 w 4862481"/>
              <a:gd name="connsiteY2" fmla="*/ 5483 h 3269915"/>
              <a:gd name="connsiteX3" fmla="*/ 1738648 w 4862481"/>
              <a:gd name="connsiteY3" fmla="*/ 18362 h 3269915"/>
              <a:gd name="connsiteX4" fmla="*/ 1854558 w 4862481"/>
              <a:gd name="connsiteY4" fmla="*/ 18362 h 3269915"/>
              <a:gd name="connsiteX5" fmla="*/ 1957589 w 4862481"/>
              <a:gd name="connsiteY5" fmla="*/ 18362 h 3269915"/>
              <a:gd name="connsiteX6" fmla="*/ 1996225 w 4862481"/>
              <a:gd name="connsiteY6" fmla="*/ 44119 h 3269915"/>
              <a:gd name="connsiteX7" fmla="*/ 2034862 w 4862481"/>
              <a:gd name="connsiteY7" fmla="*/ 121393 h 3269915"/>
              <a:gd name="connsiteX8" fmla="*/ 2021983 w 4862481"/>
              <a:gd name="connsiteY8" fmla="*/ 198666 h 3269915"/>
              <a:gd name="connsiteX9" fmla="*/ 2021983 w 4862481"/>
              <a:gd name="connsiteY9" fmla="*/ 366091 h 3269915"/>
              <a:gd name="connsiteX10" fmla="*/ 2034862 w 4862481"/>
              <a:gd name="connsiteY10" fmla="*/ 494880 h 3269915"/>
              <a:gd name="connsiteX11" fmla="*/ 2047741 w 4862481"/>
              <a:gd name="connsiteY11" fmla="*/ 623669 h 3269915"/>
              <a:gd name="connsiteX12" fmla="*/ 2034862 w 4862481"/>
              <a:gd name="connsiteY12" fmla="*/ 803973 h 3269915"/>
              <a:gd name="connsiteX13" fmla="*/ 1996225 w 4862481"/>
              <a:gd name="connsiteY13" fmla="*/ 997156 h 3269915"/>
              <a:gd name="connsiteX14" fmla="*/ 2051313 w 4862481"/>
              <a:gd name="connsiteY14" fmla="*/ 1332007 h 3269915"/>
              <a:gd name="connsiteX15" fmla="*/ 2757156 w 4862481"/>
              <a:gd name="connsiteY15" fmla="*/ 1512311 h 3269915"/>
              <a:gd name="connsiteX16" fmla="*/ 3640053 w 4862481"/>
              <a:gd name="connsiteY16" fmla="*/ 1766128 h 3269915"/>
              <a:gd name="connsiteX17" fmla="*/ 3471226 w 4862481"/>
              <a:gd name="connsiteY17" fmla="*/ 1804765 h 3269915"/>
              <a:gd name="connsiteX18" fmla="*/ 4850010 w 4862481"/>
              <a:gd name="connsiteY18" fmla="*/ 3092652 h 3269915"/>
              <a:gd name="connsiteX19" fmla="*/ 4610831 w 4862481"/>
              <a:gd name="connsiteY19" fmla="*/ 3247200 h 3269915"/>
              <a:gd name="connsiteX20" fmla="*/ 3077281 w 4862481"/>
              <a:gd name="connsiteY20" fmla="*/ 1688855 h 3269915"/>
              <a:gd name="connsiteX21" fmla="*/ 2161701 w 4862481"/>
              <a:gd name="connsiteY21" fmla="*/ 1473674 h 3269915"/>
              <a:gd name="connsiteX22" fmla="*/ 1481070 w 4862481"/>
              <a:gd name="connsiteY22" fmla="*/ 1306249 h 3269915"/>
              <a:gd name="connsiteX23" fmla="*/ 1222303 w 4862481"/>
              <a:gd name="connsiteY23" fmla="*/ 1241854 h 3269915"/>
              <a:gd name="connsiteX24" fmla="*/ 1041998 w 4862481"/>
              <a:gd name="connsiteY24" fmla="*/ 1022914 h 3269915"/>
              <a:gd name="connsiteX25" fmla="*/ 900331 w 4862481"/>
              <a:gd name="connsiteY25" fmla="*/ 855488 h 3269915"/>
              <a:gd name="connsiteX26" fmla="*/ 694269 w 4862481"/>
              <a:gd name="connsiteY26" fmla="*/ 765337 h 3269915"/>
              <a:gd name="connsiteX27" fmla="*/ 425003 w 4862481"/>
              <a:gd name="connsiteY27" fmla="*/ 700942 h 3269915"/>
              <a:gd name="connsiteX28" fmla="*/ 0 w 4862481"/>
              <a:gd name="connsiteY28" fmla="*/ 649427 h 3269915"/>
              <a:gd name="connsiteX0" fmla="*/ 435284 w 4862481"/>
              <a:gd name="connsiteY0" fmla="*/ 18362 h 3269915"/>
              <a:gd name="connsiteX1" fmla="*/ 953037 w 4862481"/>
              <a:gd name="connsiteY1" fmla="*/ 5483 h 3269915"/>
              <a:gd name="connsiteX2" fmla="*/ 1390918 w 4862481"/>
              <a:gd name="connsiteY2" fmla="*/ 5483 h 3269915"/>
              <a:gd name="connsiteX3" fmla="*/ 1738648 w 4862481"/>
              <a:gd name="connsiteY3" fmla="*/ 18362 h 3269915"/>
              <a:gd name="connsiteX4" fmla="*/ 1854558 w 4862481"/>
              <a:gd name="connsiteY4" fmla="*/ 18362 h 3269915"/>
              <a:gd name="connsiteX5" fmla="*/ 1957589 w 4862481"/>
              <a:gd name="connsiteY5" fmla="*/ 18362 h 3269915"/>
              <a:gd name="connsiteX6" fmla="*/ 1996225 w 4862481"/>
              <a:gd name="connsiteY6" fmla="*/ 44119 h 3269915"/>
              <a:gd name="connsiteX7" fmla="*/ 2034862 w 4862481"/>
              <a:gd name="connsiteY7" fmla="*/ 121393 h 3269915"/>
              <a:gd name="connsiteX8" fmla="*/ 2021983 w 4862481"/>
              <a:gd name="connsiteY8" fmla="*/ 198666 h 3269915"/>
              <a:gd name="connsiteX9" fmla="*/ 2021983 w 4862481"/>
              <a:gd name="connsiteY9" fmla="*/ 366091 h 3269915"/>
              <a:gd name="connsiteX10" fmla="*/ 2034862 w 4862481"/>
              <a:gd name="connsiteY10" fmla="*/ 494880 h 3269915"/>
              <a:gd name="connsiteX11" fmla="*/ 2047741 w 4862481"/>
              <a:gd name="connsiteY11" fmla="*/ 623669 h 3269915"/>
              <a:gd name="connsiteX12" fmla="*/ 2034862 w 4862481"/>
              <a:gd name="connsiteY12" fmla="*/ 803973 h 3269915"/>
              <a:gd name="connsiteX13" fmla="*/ 1996225 w 4862481"/>
              <a:gd name="connsiteY13" fmla="*/ 997156 h 3269915"/>
              <a:gd name="connsiteX14" fmla="*/ 2051313 w 4862481"/>
              <a:gd name="connsiteY14" fmla="*/ 1332007 h 3269915"/>
              <a:gd name="connsiteX15" fmla="*/ 2757156 w 4862481"/>
              <a:gd name="connsiteY15" fmla="*/ 1512311 h 3269915"/>
              <a:gd name="connsiteX16" fmla="*/ 3640053 w 4862481"/>
              <a:gd name="connsiteY16" fmla="*/ 1766128 h 3269915"/>
              <a:gd name="connsiteX17" fmla="*/ 3879235 w 4862481"/>
              <a:gd name="connsiteY17" fmla="*/ 2010827 h 3269915"/>
              <a:gd name="connsiteX18" fmla="*/ 4850010 w 4862481"/>
              <a:gd name="connsiteY18" fmla="*/ 3092652 h 3269915"/>
              <a:gd name="connsiteX19" fmla="*/ 4610831 w 4862481"/>
              <a:gd name="connsiteY19" fmla="*/ 3247200 h 3269915"/>
              <a:gd name="connsiteX20" fmla="*/ 3077281 w 4862481"/>
              <a:gd name="connsiteY20" fmla="*/ 1688855 h 3269915"/>
              <a:gd name="connsiteX21" fmla="*/ 2161701 w 4862481"/>
              <a:gd name="connsiteY21" fmla="*/ 1473674 h 3269915"/>
              <a:gd name="connsiteX22" fmla="*/ 1481070 w 4862481"/>
              <a:gd name="connsiteY22" fmla="*/ 1306249 h 3269915"/>
              <a:gd name="connsiteX23" fmla="*/ 1222303 w 4862481"/>
              <a:gd name="connsiteY23" fmla="*/ 1241854 h 3269915"/>
              <a:gd name="connsiteX24" fmla="*/ 1041998 w 4862481"/>
              <a:gd name="connsiteY24" fmla="*/ 1022914 h 3269915"/>
              <a:gd name="connsiteX25" fmla="*/ 900331 w 4862481"/>
              <a:gd name="connsiteY25" fmla="*/ 855488 h 3269915"/>
              <a:gd name="connsiteX26" fmla="*/ 694269 w 4862481"/>
              <a:gd name="connsiteY26" fmla="*/ 765337 h 3269915"/>
              <a:gd name="connsiteX27" fmla="*/ 425003 w 4862481"/>
              <a:gd name="connsiteY27" fmla="*/ 700942 h 3269915"/>
              <a:gd name="connsiteX28" fmla="*/ 0 w 4862481"/>
              <a:gd name="connsiteY28" fmla="*/ 649427 h 3269915"/>
              <a:gd name="connsiteX0" fmla="*/ 435284 w 4862481"/>
              <a:gd name="connsiteY0" fmla="*/ 18362 h 3269915"/>
              <a:gd name="connsiteX1" fmla="*/ 953037 w 4862481"/>
              <a:gd name="connsiteY1" fmla="*/ 5483 h 3269915"/>
              <a:gd name="connsiteX2" fmla="*/ 1390918 w 4862481"/>
              <a:gd name="connsiteY2" fmla="*/ 5483 h 3269915"/>
              <a:gd name="connsiteX3" fmla="*/ 1738648 w 4862481"/>
              <a:gd name="connsiteY3" fmla="*/ 18362 h 3269915"/>
              <a:gd name="connsiteX4" fmla="*/ 1854558 w 4862481"/>
              <a:gd name="connsiteY4" fmla="*/ 18362 h 3269915"/>
              <a:gd name="connsiteX5" fmla="*/ 1957589 w 4862481"/>
              <a:gd name="connsiteY5" fmla="*/ 18362 h 3269915"/>
              <a:gd name="connsiteX6" fmla="*/ 1996225 w 4862481"/>
              <a:gd name="connsiteY6" fmla="*/ 44119 h 3269915"/>
              <a:gd name="connsiteX7" fmla="*/ 2034862 w 4862481"/>
              <a:gd name="connsiteY7" fmla="*/ 121393 h 3269915"/>
              <a:gd name="connsiteX8" fmla="*/ 2021983 w 4862481"/>
              <a:gd name="connsiteY8" fmla="*/ 198666 h 3269915"/>
              <a:gd name="connsiteX9" fmla="*/ 2021983 w 4862481"/>
              <a:gd name="connsiteY9" fmla="*/ 366091 h 3269915"/>
              <a:gd name="connsiteX10" fmla="*/ 2034862 w 4862481"/>
              <a:gd name="connsiteY10" fmla="*/ 494880 h 3269915"/>
              <a:gd name="connsiteX11" fmla="*/ 2047741 w 4862481"/>
              <a:gd name="connsiteY11" fmla="*/ 623669 h 3269915"/>
              <a:gd name="connsiteX12" fmla="*/ 2034862 w 4862481"/>
              <a:gd name="connsiteY12" fmla="*/ 803973 h 3269915"/>
              <a:gd name="connsiteX13" fmla="*/ 1996225 w 4862481"/>
              <a:gd name="connsiteY13" fmla="*/ 997156 h 3269915"/>
              <a:gd name="connsiteX14" fmla="*/ 2051313 w 4862481"/>
              <a:gd name="connsiteY14" fmla="*/ 1332007 h 3269915"/>
              <a:gd name="connsiteX15" fmla="*/ 2757156 w 4862481"/>
              <a:gd name="connsiteY15" fmla="*/ 1512311 h 3269915"/>
              <a:gd name="connsiteX16" fmla="*/ 3583777 w 4862481"/>
              <a:gd name="connsiteY16" fmla="*/ 1817644 h 3269915"/>
              <a:gd name="connsiteX17" fmla="*/ 3879235 w 4862481"/>
              <a:gd name="connsiteY17" fmla="*/ 2010827 h 3269915"/>
              <a:gd name="connsiteX18" fmla="*/ 4850010 w 4862481"/>
              <a:gd name="connsiteY18" fmla="*/ 3092652 h 3269915"/>
              <a:gd name="connsiteX19" fmla="*/ 4610831 w 4862481"/>
              <a:gd name="connsiteY19" fmla="*/ 3247200 h 3269915"/>
              <a:gd name="connsiteX20" fmla="*/ 3077281 w 4862481"/>
              <a:gd name="connsiteY20" fmla="*/ 1688855 h 3269915"/>
              <a:gd name="connsiteX21" fmla="*/ 2161701 w 4862481"/>
              <a:gd name="connsiteY21" fmla="*/ 1473674 h 3269915"/>
              <a:gd name="connsiteX22" fmla="*/ 1481070 w 4862481"/>
              <a:gd name="connsiteY22" fmla="*/ 1306249 h 3269915"/>
              <a:gd name="connsiteX23" fmla="*/ 1222303 w 4862481"/>
              <a:gd name="connsiteY23" fmla="*/ 1241854 h 3269915"/>
              <a:gd name="connsiteX24" fmla="*/ 1041998 w 4862481"/>
              <a:gd name="connsiteY24" fmla="*/ 1022914 h 3269915"/>
              <a:gd name="connsiteX25" fmla="*/ 900331 w 4862481"/>
              <a:gd name="connsiteY25" fmla="*/ 855488 h 3269915"/>
              <a:gd name="connsiteX26" fmla="*/ 694269 w 4862481"/>
              <a:gd name="connsiteY26" fmla="*/ 765337 h 3269915"/>
              <a:gd name="connsiteX27" fmla="*/ 425003 w 4862481"/>
              <a:gd name="connsiteY27" fmla="*/ 700942 h 3269915"/>
              <a:gd name="connsiteX28" fmla="*/ 0 w 4862481"/>
              <a:gd name="connsiteY28" fmla="*/ 649427 h 3269915"/>
              <a:gd name="connsiteX0" fmla="*/ 435284 w 4852472"/>
              <a:gd name="connsiteY0" fmla="*/ 18362 h 3095829"/>
              <a:gd name="connsiteX1" fmla="*/ 953037 w 4852472"/>
              <a:gd name="connsiteY1" fmla="*/ 5483 h 3095829"/>
              <a:gd name="connsiteX2" fmla="*/ 1390918 w 4852472"/>
              <a:gd name="connsiteY2" fmla="*/ 5483 h 3095829"/>
              <a:gd name="connsiteX3" fmla="*/ 1738648 w 4852472"/>
              <a:gd name="connsiteY3" fmla="*/ 18362 h 3095829"/>
              <a:gd name="connsiteX4" fmla="*/ 1854558 w 4852472"/>
              <a:gd name="connsiteY4" fmla="*/ 18362 h 3095829"/>
              <a:gd name="connsiteX5" fmla="*/ 1957589 w 4852472"/>
              <a:gd name="connsiteY5" fmla="*/ 18362 h 3095829"/>
              <a:gd name="connsiteX6" fmla="*/ 1996225 w 4852472"/>
              <a:gd name="connsiteY6" fmla="*/ 44119 h 3095829"/>
              <a:gd name="connsiteX7" fmla="*/ 2034862 w 4852472"/>
              <a:gd name="connsiteY7" fmla="*/ 121393 h 3095829"/>
              <a:gd name="connsiteX8" fmla="*/ 2021983 w 4852472"/>
              <a:gd name="connsiteY8" fmla="*/ 198666 h 3095829"/>
              <a:gd name="connsiteX9" fmla="*/ 2021983 w 4852472"/>
              <a:gd name="connsiteY9" fmla="*/ 366091 h 3095829"/>
              <a:gd name="connsiteX10" fmla="*/ 2034862 w 4852472"/>
              <a:gd name="connsiteY10" fmla="*/ 494880 h 3095829"/>
              <a:gd name="connsiteX11" fmla="*/ 2047741 w 4852472"/>
              <a:gd name="connsiteY11" fmla="*/ 623669 h 3095829"/>
              <a:gd name="connsiteX12" fmla="*/ 2034862 w 4852472"/>
              <a:gd name="connsiteY12" fmla="*/ 803973 h 3095829"/>
              <a:gd name="connsiteX13" fmla="*/ 1996225 w 4852472"/>
              <a:gd name="connsiteY13" fmla="*/ 997156 h 3095829"/>
              <a:gd name="connsiteX14" fmla="*/ 2051313 w 4852472"/>
              <a:gd name="connsiteY14" fmla="*/ 1332007 h 3095829"/>
              <a:gd name="connsiteX15" fmla="*/ 2757156 w 4852472"/>
              <a:gd name="connsiteY15" fmla="*/ 1512311 h 3095829"/>
              <a:gd name="connsiteX16" fmla="*/ 3583777 w 4852472"/>
              <a:gd name="connsiteY16" fmla="*/ 1817644 h 3095829"/>
              <a:gd name="connsiteX17" fmla="*/ 3879235 w 4852472"/>
              <a:gd name="connsiteY17" fmla="*/ 2010827 h 3095829"/>
              <a:gd name="connsiteX18" fmla="*/ 4850010 w 4852472"/>
              <a:gd name="connsiteY18" fmla="*/ 3092652 h 3095829"/>
              <a:gd name="connsiteX19" fmla="*/ 3696328 w 4852472"/>
              <a:gd name="connsiteY19" fmla="*/ 2010828 h 3095829"/>
              <a:gd name="connsiteX20" fmla="*/ 3077281 w 4852472"/>
              <a:gd name="connsiteY20" fmla="*/ 1688855 h 3095829"/>
              <a:gd name="connsiteX21" fmla="*/ 2161701 w 4852472"/>
              <a:gd name="connsiteY21" fmla="*/ 1473674 h 3095829"/>
              <a:gd name="connsiteX22" fmla="*/ 1481070 w 4852472"/>
              <a:gd name="connsiteY22" fmla="*/ 1306249 h 3095829"/>
              <a:gd name="connsiteX23" fmla="*/ 1222303 w 4852472"/>
              <a:gd name="connsiteY23" fmla="*/ 1241854 h 3095829"/>
              <a:gd name="connsiteX24" fmla="*/ 1041998 w 4852472"/>
              <a:gd name="connsiteY24" fmla="*/ 1022914 h 3095829"/>
              <a:gd name="connsiteX25" fmla="*/ 900331 w 4852472"/>
              <a:gd name="connsiteY25" fmla="*/ 855488 h 3095829"/>
              <a:gd name="connsiteX26" fmla="*/ 694269 w 4852472"/>
              <a:gd name="connsiteY26" fmla="*/ 765337 h 3095829"/>
              <a:gd name="connsiteX27" fmla="*/ 425003 w 4852472"/>
              <a:gd name="connsiteY27" fmla="*/ 700942 h 3095829"/>
              <a:gd name="connsiteX28" fmla="*/ 0 w 4852472"/>
              <a:gd name="connsiteY28" fmla="*/ 649427 h 3095829"/>
              <a:gd name="connsiteX0" fmla="*/ 435284 w 4983031"/>
              <a:gd name="connsiteY0" fmla="*/ 18362 h 3227880"/>
              <a:gd name="connsiteX1" fmla="*/ 953037 w 4983031"/>
              <a:gd name="connsiteY1" fmla="*/ 5483 h 3227880"/>
              <a:gd name="connsiteX2" fmla="*/ 1390918 w 4983031"/>
              <a:gd name="connsiteY2" fmla="*/ 5483 h 3227880"/>
              <a:gd name="connsiteX3" fmla="*/ 1738648 w 4983031"/>
              <a:gd name="connsiteY3" fmla="*/ 18362 h 3227880"/>
              <a:gd name="connsiteX4" fmla="*/ 1854558 w 4983031"/>
              <a:gd name="connsiteY4" fmla="*/ 18362 h 3227880"/>
              <a:gd name="connsiteX5" fmla="*/ 1957589 w 4983031"/>
              <a:gd name="connsiteY5" fmla="*/ 18362 h 3227880"/>
              <a:gd name="connsiteX6" fmla="*/ 1996225 w 4983031"/>
              <a:gd name="connsiteY6" fmla="*/ 44119 h 3227880"/>
              <a:gd name="connsiteX7" fmla="*/ 2034862 w 4983031"/>
              <a:gd name="connsiteY7" fmla="*/ 121393 h 3227880"/>
              <a:gd name="connsiteX8" fmla="*/ 2021983 w 4983031"/>
              <a:gd name="connsiteY8" fmla="*/ 198666 h 3227880"/>
              <a:gd name="connsiteX9" fmla="*/ 2021983 w 4983031"/>
              <a:gd name="connsiteY9" fmla="*/ 366091 h 3227880"/>
              <a:gd name="connsiteX10" fmla="*/ 2034862 w 4983031"/>
              <a:gd name="connsiteY10" fmla="*/ 494880 h 3227880"/>
              <a:gd name="connsiteX11" fmla="*/ 2047741 w 4983031"/>
              <a:gd name="connsiteY11" fmla="*/ 623669 h 3227880"/>
              <a:gd name="connsiteX12" fmla="*/ 2034862 w 4983031"/>
              <a:gd name="connsiteY12" fmla="*/ 803973 h 3227880"/>
              <a:gd name="connsiteX13" fmla="*/ 1996225 w 4983031"/>
              <a:gd name="connsiteY13" fmla="*/ 997156 h 3227880"/>
              <a:gd name="connsiteX14" fmla="*/ 2051313 w 4983031"/>
              <a:gd name="connsiteY14" fmla="*/ 1332007 h 3227880"/>
              <a:gd name="connsiteX15" fmla="*/ 2757156 w 4983031"/>
              <a:gd name="connsiteY15" fmla="*/ 1512311 h 3227880"/>
              <a:gd name="connsiteX16" fmla="*/ 3583777 w 4983031"/>
              <a:gd name="connsiteY16" fmla="*/ 1817644 h 3227880"/>
              <a:gd name="connsiteX17" fmla="*/ 3879235 w 4983031"/>
              <a:gd name="connsiteY17" fmla="*/ 2010827 h 3227880"/>
              <a:gd name="connsiteX18" fmla="*/ 4850010 w 4983031"/>
              <a:gd name="connsiteY18" fmla="*/ 3092652 h 3227880"/>
              <a:gd name="connsiteX19" fmla="*/ 4850007 w 4983031"/>
              <a:gd name="connsiteY19" fmla="*/ 3092652 h 3227880"/>
              <a:gd name="connsiteX20" fmla="*/ 3696328 w 4983031"/>
              <a:gd name="connsiteY20" fmla="*/ 2010828 h 3227880"/>
              <a:gd name="connsiteX21" fmla="*/ 3077281 w 4983031"/>
              <a:gd name="connsiteY21" fmla="*/ 1688855 h 3227880"/>
              <a:gd name="connsiteX22" fmla="*/ 2161701 w 4983031"/>
              <a:gd name="connsiteY22" fmla="*/ 1473674 h 3227880"/>
              <a:gd name="connsiteX23" fmla="*/ 1481070 w 4983031"/>
              <a:gd name="connsiteY23" fmla="*/ 1306249 h 3227880"/>
              <a:gd name="connsiteX24" fmla="*/ 1222303 w 4983031"/>
              <a:gd name="connsiteY24" fmla="*/ 1241854 h 3227880"/>
              <a:gd name="connsiteX25" fmla="*/ 1041998 w 4983031"/>
              <a:gd name="connsiteY25" fmla="*/ 1022914 h 3227880"/>
              <a:gd name="connsiteX26" fmla="*/ 900331 w 4983031"/>
              <a:gd name="connsiteY26" fmla="*/ 855488 h 3227880"/>
              <a:gd name="connsiteX27" fmla="*/ 694269 w 4983031"/>
              <a:gd name="connsiteY27" fmla="*/ 765337 h 3227880"/>
              <a:gd name="connsiteX28" fmla="*/ 425003 w 4983031"/>
              <a:gd name="connsiteY28" fmla="*/ 700942 h 3227880"/>
              <a:gd name="connsiteX29" fmla="*/ 0 w 4983031"/>
              <a:gd name="connsiteY29" fmla="*/ 649427 h 3227880"/>
              <a:gd name="connsiteX0" fmla="*/ 435284 w 4983031"/>
              <a:gd name="connsiteY0" fmla="*/ 18362 h 3227880"/>
              <a:gd name="connsiteX1" fmla="*/ 953037 w 4983031"/>
              <a:gd name="connsiteY1" fmla="*/ 5483 h 3227880"/>
              <a:gd name="connsiteX2" fmla="*/ 1390918 w 4983031"/>
              <a:gd name="connsiteY2" fmla="*/ 5483 h 3227880"/>
              <a:gd name="connsiteX3" fmla="*/ 1738648 w 4983031"/>
              <a:gd name="connsiteY3" fmla="*/ 18362 h 3227880"/>
              <a:gd name="connsiteX4" fmla="*/ 1854558 w 4983031"/>
              <a:gd name="connsiteY4" fmla="*/ 18362 h 3227880"/>
              <a:gd name="connsiteX5" fmla="*/ 1957589 w 4983031"/>
              <a:gd name="connsiteY5" fmla="*/ 18362 h 3227880"/>
              <a:gd name="connsiteX6" fmla="*/ 1996225 w 4983031"/>
              <a:gd name="connsiteY6" fmla="*/ 44119 h 3227880"/>
              <a:gd name="connsiteX7" fmla="*/ 2034862 w 4983031"/>
              <a:gd name="connsiteY7" fmla="*/ 121393 h 3227880"/>
              <a:gd name="connsiteX8" fmla="*/ 2021983 w 4983031"/>
              <a:gd name="connsiteY8" fmla="*/ 198666 h 3227880"/>
              <a:gd name="connsiteX9" fmla="*/ 2021983 w 4983031"/>
              <a:gd name="connsiteY9" fmla="*/ 366091 h 3227880"/>
              <a:gd name="connsiteX10" fmla="*/ 2034862 w 4983031"/>
              <a:gd name="connsiteY10" fmla="*/ 494880 h 3227880"/>
              <a:gd name="connsiteX11" fmla="*/ 2047741 w 4983031"/>
              <a:gd name="connsiteY11" fmla="*/ 623669 h 3227880"/>
              <a:gd name="connsiteX12" fmla="*/ 2034862 w 4983031"/>
              <a:gd name="connsiteY12" fmla="*/ 803973 h 3227880"/>
              <a:gd name="connsiteX13" fmla="*/ 1996225 w 4983031"/>
              <a:gd name="connsiteY13" fmla="*/ 997156 h 3227880"/>
              <a:gd name="connsiteX14" fmla="*/ 2051313 w 4983031"/>
              <a:gd name="connsiteY14" fmla="*/ 1332007 h 3227880"/>
              <a:gd name="connsiteX15" fmla="*/ 2757156 w 4983031"/>
              <a:gd name="connsiteY15" fmla="*/ 1512311 h 3227880"/>
              <a:gd name="connsiteX16" fmla="*/ 3583777 w 4983031"/>
              <a:gd name="connsiteY16" fmla="*/ 1817644 h 3227880"/>
              <a:gd name="connsiteX17" fmla="*/ 3879235 w 4983031"/>
              <a:gd name="connsiteY17" fmla="*/ 2010827 h 3227880"/>
              <a:gd name="connsiteX18" fmla="*/ 4850010 w 4983031"/>
              <a:gd name="connsiteY18" fmla="*/ 3092652 h 3227880"/>
              <a:gd name="connsiteX19" fmla="*/ 4850007 w 4983031"/>
              <a:gd name="connsiteY19" fmla="*/ 3092652 h 3227880"/>
              <a:gd name="connsiteX20" fmla="*/ 3696328 w 4983031"/>
              <a:gd name="connsiteY20" fmla="*/ 2010828 h 3227880"/>
              <a:gd name="connsiteX21" fmla="*/ 3077281 w 4983031"/>
              <a:gd name="connsiteY21" fmla="*/ 1688855 h 3227880"/>
              <a:gd name="connsiteX22" fmla="*/ 2161701 w 4983031"/>
              <a:gd name="connsiteY22" fmla="*/ 1473674 h 3227880"/>
              <a:gd name="connsiteX23" fmla="*/ 1481070 w 4983031"/>
              <a:gd name="connsiteY23" fmla="*/ 1306249 h 3227880"/>
              <a:gd name="connsiteX24" fmla="*/ 1222303 w 4983031"/>
              <a:gd name="connsiteY24" fmla="*/ 1241854 h 3227880"/>
              <a:gd name="connsiteX25" fmla="*/ 1041998 w 4983031"/>
              <a:gd name="connsiteY25" fmla="*/ 1022914 h 3227880"/>
              <a:gd name="connsiteX26" fmla="*/ 900331 w 4983031"/>
              <a:gd name="connsiteY26" fmla="*/ 855488 h 3227880"/>
              <a:gd name="connsiteX27" fmla="*/ 694269 w 4983031"/>
              <a:gd name="connsiteY27" fmla="*/ 765337 h 3227880"/>
              <a:gd name="connsiteX28" fmla="*/ 425003 w 4983031"/>
              <a:gd name="connsiteY28" fmla="*/ 700942 h 3227880"/>
              <a:gd name="connsiteX29" fmla="*/ 0 w 4983031"/>
              <a:gd name="connsiteY29" fmla="*/ 649427 h 3227880"/>
              <a:gd name="connsiteX0" fmla="*/ 435284 w 4943059"/>
              <a:gd name="connsiteY0" fmla="*/ 18362 h 3178824"/>
              <a:gd name="connsiteX1" fmla="*/ 953037 w 4943059"/>
              <a:gd name="connsiteY1" fmla="*/ 5483 h 3178824"/>
              <a:gd name="connsiteX2" fmla="*/ 1390918 w 4943059"/>
              <a:gd name="connsiteY2" fmla="*/ 5483 h 3178824"/>
              <a:gd name="connsiteX3" fmla="*/ 1738648 w 4943059"/>
              <a:gd name="connsiteY3" fmla="*/ 18362 h 3178824"/>
              <a:gd name="connsiteX4" fmla="*/ 1854558 w 4943059"/>
              <a:gd name="connsiteY4" fmla="*/ 18362 h 3178824"/>
              <a:gd name="connsiteX5" fmla="*/ 1957589 w 4943059"/>
              <a:gd name="connsiteY5" fmla="*/ 18362 h 3178824"/>
              <a:gd name="connsiteX6" fmla="*/ 1996225 w 4943059"/>
              <a:gd name="connsiteY6" fmla="*/ 44119 h 3178824"/>
              <a:gd name="connsiteX7" fmla="*/ 2034862 w 4943059"/>
              <a:gd name="connsiteY7" fmla="*/ 121393 h 3178824"/>
              <a:gd name="connsiteX8" fmla="*/ 2021983 w 4943059"/>
              <a:gd name="connsiteY8" fmla="*/ 198666 h 3178824"/>
              <a:gd name="connsiteX9" fmla="*/ 2021983 w 4943059"/>
              <a:gd name="connsiteY9" fmla="*/ 366091 h 3178824"/>
              <a:gd name="connsiteX10" fmla="*/ 2034862 w 4943059"/>
              <a:gd name="connsiteY10" fmla="*/ 494880 h 3178824"/>
              <a:gd name="connsiteX11" fmla="*/ 2047741 w 4943059"/>
              <a:gd name="connsiteY11" fmla="*/ 623669 h 3178824"/>
              <a:gd name="connsiteX12" fmla="*/ 2034862 w 4943059"/>
              <a:gd name="connsiteY12" fmla="*/ 803973 h 3178824"/>
              <a:gd name="connsiteX13" fmla="*/ 1996225 w 4943059"/>
              <a:gd name="connsiteY13" fmla="*/ 997156 h 3178824"/>
              <a:gd name="connsiteX14" fmla="*/ 2051313 w 4943059"/>
              <a:gd name="connsiteY14" fmla="*/ 1332007 h 3178824"/>
              <a:gd name="connsiteX15" fmla="*/ 2757156 w 4943059"/>
              <a:gd name="connsiteY15" fmla="*/ 1512311 h 3178824"/>
              <a:gd name="connsiteX16" fmla="*/ 3583777 w 4943059"/>
              <a:gd name="connsiteY16" fmla="*/ 1817644 h 3178824"/>
              <a:gd name="connsiteX17" fmla="*/ 3879235 w 4943059"/>
              <a:gd name="connsiteY17" fmla="*/ 2010827 h 3178824"/>
              <a:gd name="connsiteX18" fmla="*/ 4850010 w 4943059"/>
              <a:gd name="connsiteY18" fmla="*/ 3092652 h 3178824"/>
              <a:gd name="connsiteX19" fmla="*/ 4850007 w 4943059"/>
              <a:gd name="connsiteY19" fmla="*/ 3092652 h 3178824"/>
              <a:gd name="connsiteX20" fmla="*/ 3696328 w 4943059"/>
              <a:gd name="connsiteY20" fmla="*/ 2010828 h 3178824"/>
              <a:gd name="connsiteX21" fmla="*/ 3077281 w 4943059"/>
              <a:gd name="connsiteY21" fmla="*/ 1688855 h 3178824"/>
              <a:gd name="connsiteX22" fmla="*/ 2161701 w 4943059"/>
              <a:gd name="connsiteY22" fmla="*/ 1473674 h 3178824"/>
              <a:gd name="connsiteX23" fmla="*/ 1481070 w 4943059"/>
              <a:gd name="connsiteY23" fmla="*/ 1306249 h 3178824"/>
              <a:gd name="connsiteX24" fmla="*/ 1222303 w 4943059"/>
              <a:gd name="connsiteY24" fmla="*/ 1241854 h 3178824"/>
              <a:gd name="connsiteX25" fmla="*/ 1041998 w 4943059"/>
              <a:gd name="connsiteY25" fmla="*/ 1022914 h 3178824"/>
              <a:gd name="connsiteX26" fmla="*/ 900331 w 4943059"/>
              <a:gd name="connsiteY26" fmla="*/ 855488 h 3178824"/>
              <a:gd name="connsiteX27" fmla="*/ 694269 w 4943059"/>
              <a:gd name="connsiteY27" fmla="*/ 765337 h 3178824"/>
              <a:gd name="connsiteX28" fmla="*/ 425003 w 4943059"/>
              <a:gd name="connsiteY28" fmla="*/ 700942 h 3178824"/>
              <a:gd name="connsiteX29" fmla="*/ 0 w 4943059"/>
              <a:gd name="connsiteY29" fmla="*/ 649427 h 3178824"/>
              <a:gd name="connsiteX0" fmla="*/ 435284 w 4909879"/>
              <a:gd name="connsiteY0" fmla="*/ 18362 h 3249191"/>
              <a:gd name="connsiteX1" fmla="*/ 953037 w 4909879"/>
              <a:gd name="connsiteY1" fmla="*/ 5483 h 3249191"/>
              <a:gd name="connsiteX2" fmla="*/ 1390918 w 4909879"/>
              <a:gd name="connsiteY2" fmla="*/ 5483 h 3249191"/>
              <a:gd name="connsiteX3" fmla="*/ 1738648 w 4909879"/>
              <a:gd name="connsiteY3" fmla="*/ 18362 h 3249191"/>
              <a:gd name="connsiteX4" fmla="*/ 1854558 w 4909879"/>
              <a:gd name="connsiteY4" fmla="*/ 18362 h 3249191"/>
              <a:gd name="connsiteX5" fmla="*/ 1957589 w 4909879"/>
              <a:gd name="connsiteY5" fmla="*/ 18362 h 3249191"/>
              <a:gd name="connsiteX6" fmla="*/ 1996225 w 4909879"/>
              <a:gd name="connsiteY6" fmla="*/ 44119 h 3249191"/>
              <a:gd name="connsiteX7" fmla="*/ 2034862 w 4909879"/>
              <a:gd name="connsiteY7" fmla="*/ 121393 h 3249191"/>
              <a:gd name="connsiteX8" fmla="*/ 2021983 w 4909879"/>
              <a:gd name="connsiteY8" fmla="*/ 198666 h 3249191"/>
              <a:gd name="connsiteX9" fmla="*/ 2021983 w 4909879"/>
              <a:gd name="connsiteY9" fmla="*/ 366091 h 3249191"/>
              <a:gd name="connsiteX10" fmla="*/ 2034862 w 4909879"/>
              <a:gd name="connsiteY10" fmla="*/ 494880 h 3249191"/>
              <a:gd name="connsiteX11" fmla="*/ 2047741 w 4909879"/>
              <a:gd name="connsiteY11" fmla="*/ 623669 h 3249191"/>
              <a:gd name="connsiteX12" fmla="*/ 2034862 w 4909879"/>
              <a:gd name="connsiteY12" fmla="*/ 803973 h 3249191"/>
              <a:gd name="connsiteX13" fmla="*/ 1996225 w 4909879"/>
              <a:gd name="connsiteY13" fmla="*/ 997156 h 3249191"/>
              <a:gd name="connsiteX14" fmla="*/ 2051313 w 4909879"/>
              <a:gd name="connsiteY14" fmla="*/ 1332007 h 3249191"/>
              <a:gd name="connsiteX15" fmla="*/ 2757156 w 4909879"/>
              <a:gd name="connsiteY15" fmla="*/ 1512311 h 3249191"/>
              <a:gd name="connsiteX16" fmla="*/ 3583777 w 4909879"/>
              <a:gd name="connsiteY16" fmla="*/ 1817644 h 3249191"/>
              <a:gd name="connsiteX17" fmla="*/ 3879235 w 4909879"/>
              <a:gd name="connsiteY17" fmla="*/ 2010827 h 3249191"/>
              <a:gd name="connsiteX18" fmla="*/ 4850010 w 4909879"/>
              <a:gd name="connsiteY18" fmla="*/ 3092652 h 3249191"/>
              <a:gd name="connsiteX19" fmla="*/ 4723383 w 4909879"/>
              <a:gd name="connsiteY19" fmla="*/ 3234319 h 3249191"/>
              <a:gd name="connsiteX20" fmla="*/ 3696328 w 4909879"/>
              <a:gd name="connsiteY20" fmla="*/ 2010828 h 3249191"/>
              <a:gd name="connsiteX21" fmla="*/ 3077281 w 4909879"/>
              <a:gd name="connsiteY21" fmla="*/ 1688855 h 3249191"/>
              <a:gd name="connsiteX22" fmla="*/ 2161701 w 4909879"/>
              <a:gd name="connsiteY22" fmla="*/ 1473674 h 3249191"/>
              <a:gd name="connsiteX23" fmla="*/ 1481070 w 4909879"/>
              <a:gd name="connsiteY23" fmla="*/ 1306249 h 3249191"/>
              <a:gd name="connsiteX24" fmla="*/ 1222303 w 4909879"/>
              <a:gd name="connsiteY24" fmla="*/ 1241854 h 3249191"/>
              <a:gd name="connsiteX25" fmla="*/ 1041998 w 4909879"/>
              <a:gd name="connsiteY25" fmla="*/ 1022914 h 3249191"/>
              <a:gd name="connsiteX26" fmla="*/ 900331 w 4909879"/>
              <a:gd name="connsiteY26" fmla="*/ 855488 h 3249191"/>
              <a:gd name="connsiteX27" fmla="*/ 694269 w 4909879"/>
              <a:gd name="connsiteY27" fmla="*/ 765337 h 3249191"/>
              <a:gd name="connsiteX28" fmla="*/ 425003 w 4909879"/>
              <a:gd name="connsiteY28" fmla="*/ 700942 h 3249191"/>
              <a:gd name="connsiteX29" fmla="*/ 0 w 4909879"/>
              <a:gd name="connsiteY29" fmla="*/ 649427 h 3249191"/>
              <a:gd name="connsiteX0" fmla="*/ 435284 w 4808015"/>
              <a:gd name="connsiteY0" fmla="*/ 18362 h 3241518"/>
              <a:gd name="connsiteX1" fmla="*/ 953037 w 4808015"/>
              <a:gd name="connsiteY1" fmla="*/ 5483 h 3241518"/>
              <a:gd name="connsiteX2" fmla="*/ 1390918 w 4808015"/>
              <a:gd name="connsiteY2" fmla="*/ 5483 h 3241518"/>
              <a:gd name="connsiteX3" fmla="*/ 1738648 w 4808015"/>
              <a:gd name="connsiteY3" fmla="*/ 18362 h 3241518"/>
              <a:gd name="connsiteX4" fmla="*/ 1854558 w 4808015"/>
              <a:gd name="connsiteY4" fmla="*/ 18362 h 3241518"/>
              <a:gd name="connsiteX5" fmla="*/ 1957589 w 4808015"/>
              <a:gd name="connsiteY5" fmla="*/ 18362 h 3241518"/>
              <a:gd name="connsiteX6" fmla="*/ 1996225 w 4808015"/>
              <a:gd name="connsiteY6" fmla="*/ 44119 h 3241518"/>
              <a:gd name="connsiteX7" fmla="*/ 2034862 w 4808015"/>
              <a:gd name="connsiteY7" fmla="*/ 121393 h 3241518"/>
              <a:gd name="connsiteX8" fmla="*/ 2021983 w 4808015"/>
              <a:gd name="connsiteY8" fmla="*/ 198666 h 3241518"/>
              <a:gd name="connsiteX9" fmla="*/ 2021983 w 4808015"/>
              <a:gd name="connsiteY9" fmla="*/ 366091 h 3241518"/>
              <a:gd name="connsiteX10" fmla="*/ 2034862 w 4808015"/>
              <a:gd name="connsiteY10" fmla="*/ 494880 h 3241518"/>
              <a:gd name="connsiteX11" fmla="*/ 2047741 w 4808015"/>
              <a:gd name="connsiteY11" fmla="*/ 623669 h 3241518"/>
              <a:gd name="connsiteX12" fmla="*/ 2034862 w 4808015"/>
              <a:gd name="connsiteY12" fmla="*/ 803973 h 3241518"/>
              <a:gd name="connsiteX13" fmla="*/ 1996225 w 4808015"/>
              <a:gd name="connsiteY13" fmla="*/ 997156 h 3241518"/>
              <a:gd name="connsiteX14" fmla="*/ 2051313 w 4808015"/>
              <a:gd name="connsiteY14" fmla="*/ 1332007 h 3241518"/>
              <a:gd name="connsiteX15" fmla="*/ 2757156 w 4808015"/>
              <a:gd name="connsiteY15" fmla="*/ 1512311 h 3241518"/>
              <a:gd name="connsiteX16" fmla="*/ 3583777 w 4808015"/>
              <a:gd name="connsiteY16" fmla="*/ 1817644 h 3241518"/>
              <a:gd name="connsiteX17" fmla="*/ 3879235 w 4808015"/>
              <a:gd name="connsiteY17" fmla="*/ 2010827 h 3241518"/>
              <a:gd name="connsiteX18" fmla="*/ 4709319 w 4808015"/>
              <a:gd name="connsiteY18" fmla="*/ 3041136 h 3241518"/>
              <a:gd name="connsiteX19" fmla="*/ 4723383 w 4808015"/>
              <a:gd name="connsiteY19" fmla="*/ 3234319 h 3241518"/>
              <a:gd name="connsiteX20" fmla="*/ 3696328 w 4808015"/>
              <a:gd name="connsiteY20" fmla="*/ 2010828 h 3241518"/>
              <a:gd name="connsiteX21" fmla="*/ 3077281 w 4808015"/>
              <a:gd name="connsiteY21" fmla="*/ 1688855 h 3241518"/>
              <a:gd name="connsiteX22" fmla="*/ 2161701 w 4808015"/>
              <a:gd name="connsiteY22" fmla="*/ 1473674 h 3241518"/>
              <a:gd name="connsiteX23" fmla="*/ 1481070 w 4808015"/>
              <a:gd name="connsiteY23" fmla="*/ 1306249 h 3241518"/>
              <a:gd name="connsiteX24" fmla="*/ 1222303 w 4808015"/>
              <a:gd name="connsiteY24" fmla="*/ 1241854 h 3241518"/>
              <a:gd name="connsiteX25" fmla="*/ 1041998 w 4808015"/>
              <a:gd name="connsiteY25" fmla="*/ 1022914 h 3241518"/>
              <a:gd name="connsiteX26" fmla="*/ 900331 w 4808015"/>
              <a:gd name="connsiteY26" fmla="*/ 855488 h 3241518"/>
              <a:gd name="connsiteX27" fmla="*/ 694269 w 4808015"/>
              <a:gd name="connsiteY27" fmla="*/ 765337 h 3241518"/>
              <a:gd name="connsiteX28" fmla="*/ 425003 w 4808015"/>
              <a:gd name="connsiteY28" fmla="*/ 700942 h 3241518"/>
              <a:gd name="connsiteX29" fmla="*/ 0 w 4808015"/>
              <a:gd name="connsiteY29" fmla="*/ 649427 h 3241518"/>
              <a:gd name="connsiteX0" fmla="*/ 435284 w 4855751"/>
              <a:gd name="connsiteY0" fmla="*/ 18362 h 3237186"/>
              <a:gd name="connsiteX1" fmla="*/ 953037 w 4855751"/>
              <a:gd name="connsiteY1" fmla="*/ 5483 h 3237186"/>
              <a:gd name="connsiteX2" fmla="*/ 1390918 w 4855751"/>
              <a:gd name="connsiteY2" fmla="*/ 5483 h 3237186"/>
              <a:gd name="connsiteX3" fmla="*/ 1738648 w 4855751"/>
              <a:gd name="connsiteY3" fmla="*/ 18362 h 3237186"/>
              <a:gd name="connsiteX4" fmla="*/ 1854558 w 4855751"/>
              <a:gd name="connsiteY4" fmla="*/ 18362 h 3237186"/>
              <a:gd name="connsiteX5" fmla="*/ 1957589 w 4855751"/>
              <a:gd name="connsiteY5" fmla="*/ 18362 h 3237186"/>
              <a:gd name="connsiteX6" fmla="*/ 1996225 w 4855751"/>
              <a:gd name="connsiteY6" fmla="*/ 44119 h 3237186"/>
              <a:gd name="connsiteX7" fmla="*/ 2034862 w 4855751"/>
              <a:gd name="connsiteY7" fmla="*/ 121393 h 3237186"/>
              <a:gd name="connsiteX8" fmla="*/ 2021983 w 4855751"/>
              <a:gd name="connsiteY8" fmla="*/ 198666 h 3237186"/>
              <a:gd name="connsiteX9" fmla="*/ 2021983 w 4855751"/>
              <a:gd name="connsiteY9" fmla="*/ 366091 h 3237186"/>
              <a:gd name="connsiteX10" fmla="*/ 2034862 w 4855751"/>
              <a:gd name="connsiteY10" fmla="*/ 494880 h 3237186"/>
              <a:gd name="connsiteX11" fmla="*/ 2047741 w 4855751"/>
              <a:gd name="connsiteY11" fmla="*/ 623669 h 3237186"/>
              <a:gd name="connsiteX12" fmla="*/ 2034862 w 4855751"/>
              <a:gd name="connsiteY12" fmla="*/ 803973 h 3237186"/>
              <a:gd name="connsiteX13" fmla="*/ 1996225 w 4855751"/>
              <a:gd name="connsiteY13" fmla="*/ 997156 h 3237186"/>
              <a:gd name="connsiteX14" fmla="*/ 2051313 w 4855751"/>
              <a:gd name="connsiteY14" fmla="*/ 1332007 h 3237186"/>
              <a:gd name="connsiteX15" fmla="*/ 2757156 w 4855751"/>
              <a:gd name="connsiteY15" fmla="*/ 1512311 h 3237186"/>
              <a:gd name="connsiteX16" fmla="*/ 3583777 w 4855751"/>
              <a:gd name="connsiteY16" fmla="*/ 1817644 h 3237186"/>
              <a:gd name="connsiteX17" fmla="*/ 3879235 w 4855751"/>
              <a:gd name="connsiteY17" fmla="*/ 2010827 h 3237186"/>
              <a:gd name="connsiteX18" fmla="*/ 4709319 w 4855751"/>
              <a:gd name="connsiteY18" fmla="*/ 3041136 h 3237186"/>
              <a:gd name="connsiteX19" fmla="*/ 4723383 w 4855751"/>
              <a:gd name="connsiteY19" fmla="*/ 3234319 h 3237186"/>
              <a:gd name="connsiteX20" fmla="*/ 3696328 w 4855751"/>
              <a:gd name="connsiteY20" fmla="*/ 2010828 h 3237186"/>
              <a:gd name="connsiteX21" fmla="*/ 3077281 w 4855751"/>
              <a:gd name="connsiteY21" fmla="*/ 1688855 h 3237186"/>
              <a:gd name="connsiteX22" fmla="*/ 2161701 w 4855751"/>
              <a:gd name="connsiteY22" fmla="*/ 1473674 h 3237186"/>
              <a:gd name="connsiteX23" fmla="*/ 1481070 w 4855751"/>
              <a:gd name="connsiteY23" fmla="*/ 1306249 h 3237186"/>
              <a:gd name="connsiteX24" fmla="*/ 1222303 w 4855751"/>
              <a:gd name="connsiteY24" fmla="*/ 1241854 h 3237186"/>
              <a:gd name="connsiteX25" fmla="*/ 1041998 w 4855751"/>
              <a:gd name="connsiteY25" fmla="*/ 1022914 h 3237186"/>
              <a:gd name="connsiteX26" fmla="*/ 900331 w 4855751"/>
              <a:gd name="connsiteY26" fmla="*/ 855488 h 3237186"/>
              <a:gd name="connsiteX27" fmla="*/ 694269 w 4855751"/>
              <a:gd name="connsiteY27" fmla="*/ 765337 h 3237186"/>
              <a:gd name="connsiteX28" fmla="*/ 425003 w 4855751"/>
              <a:gd name="connsiteY28" fmla="*/ 700942 h 3237186"/>
              <a:gd name="connsiteX29" fmla="*/ 0 w 4855751"/>
              <a:gd name="connsiteY29" fmla="*/ 649427 h 3237186"/>
              <a:gd name="connsiteX0" fmla="*/ 435284 w 4906341"/>
              <a:gd name="connsiteY0" fmla="*/ 18362 h 3199354"/>
              <a:gd name="connsiteX1" fmla="*/ 953037 w 4906341"/>
              <a:gd name="connsiteY1" fmla="*/ 5483 h 3199354"/>
              <a:gd name="connsiteX2" fmla="*/ 1390918 w 4906341"/>
              <a:gd name="connsiteY2" fmla="*/ 5483 h 3199354"/>
              <a:gd name="connsiteX3" fmla="*/ 1738648 w 4906341"/>
              <a:gd name="connsiteY3" fmla="*/ 18362 h 3199354"/>
              <a:gd name="connsiteX4" fmla="*/ 1854558 w 4906341"/>
              <a:gd name="connsiteY4" fmla="*/ 18362 h 3199354"/>
              <a:gd name="connsiteX5" fmla="*/ 1957589 w 4906341"/>
              <a:gd name="connsiteY5" fmla="*/ 18362 h 3199354"/>
              <a:gd name="connsiteX6" fmla="*/ 1996225 w 4906341"/>
              <a:gd name="connsiteY6" fmla="*/ 44119 h 3199354"/>
              <a:gd name="connsiteX7" fmla="*/ 2034862 w 4906341"/>
              <a:gd name="connsiteY7" fmla="*/ 121393 h 3199354"/>
              <a:gd name="connsiteX8" fmla="*/ 2021983 w 4906341"/>
              <a:gd name="connsiteY8" fmla="*/ 198666 h 3199354"/>
              <a:gd name="connsiteX9" fmla="*/ 2021983 w 4906341"/>
              <a:gd name="connsiteY9" fmla="*/ 366091 h 3199354"/>
              <a:gd name="connsiteX10" fmla="*/ 2034862 w 4906341"/>
              <a:gd name="connsiteY10" fmla="*/ 494880 h 3199354"/>
              <a:gd name="connsiteX11" fmla="*/ 2047741 w 4906341"/>
              <a:gd name="connsiteY11" fmla="*/ 623669 h 3199354"/>
              <a:gd name="connsiteX12" fmla="*/ 2034862 w 4906341"/>
              <a:gd name="connsiteY12" fmla="*/ 803973 h 3199354"/>
              <a:gd name="connsiteX13" fmla="*/ 1996225 w 4906341"/>
              <a:gd name="connsiteY13" fmla="*/ 997156 h 3199354"/>
              <a:gd name="connsiteX14" fmla="*/ 2051313 w 4906341"/>
              <a:gd name="connsiteY14" fmla="*/ 1332007 h 3199354"/>
              <a:gd name="connsiteX15" fmla="*/ 2757156 w 4906341"/>
              <a:gd name="connsiteY15" fmla="*/ 1512311 h 3199354"/>
              <a:gd name="connsiteX16" fmla="*/ 3583777 w 4906341"/>
              <a:gd name="connsiteY16" fmla="*/ 1817644 h 3199354"/>
              <a:gd name="connsiteX17" fmla="*/ 3879235 w 4906341"/>
              <a:gd name="connsiteY17" fmla="*/ 2010827 h 3199354"/>
              <a:gd name="connsiteX18" fmla="*/ 4709319 w 4906341"/>
              <a:gd name="connsiteY18" fmla="*/ 3041136 h 3199354"/>
              <a:gd name="connsiteX19" fmla="*/ 4835938 w 4906341"/>
              <a:gd name="connsiteY19" fmla="*/ 3195682 h 3199354"/>
              <a:gd name="connsiteX20" fmla="*/ 3696328 w 4906341"/>
              <a:gd name="connsiteY20" fmla="*/ 2010828 h 3199354"/>
              <a:gd name="connsiteX21" fmla="*/ 3077281 w 4906341"/>
              <a:gd name="connsiteY21" fmla="*/ 1688855 h 3199354"/>
              <a:gd name="connsiteX22" fmla="*/ 2161701 w 4906341"/>
              <a:gd name="connsiteY22" fmla="*/ 1473674 h 3199354"/>
              <a:gd name="connsiteX23" fmla="*/ 1481070 w 4906341"/>
              <a:gd name="connsiteY23" fmla="*/ 1306249 h 3199354"/>
              <a:gd name="connsiteX24" fmla="*/ 1222303 w 4906341"/>
              <a:gd name="connsiteY24" fmla="*/ 1241854 h 3199354"/>
              <a:gd name="connsiteX25" fmla="*/ 1041998 w 4906341"/>
              <a:gd name="connsiteY25" fmla="*/ 1022914 h 3199354"/>
              <a:gd name="connsiteX26" fmla="*/ 900331 w 4906341"/>
              <a:gd name="connsiteY26" fmla="*/ 855488 h 3199354"/>
              <a:gd name="connsiteX27" fmla="*/ 694269 w 4906341"/>
              <a:gd name="connsiteY27" fmla="*/ 765337 h 3199354"/>
              <a:gd name="connsiteX28" fmla="*/ 425003 w 4906341"/>
              <a:gd name="connsiteY28" fmla="*/ 700942 h 3199354"/>
              <a:gd name="connsiteX29" fmla="*/ 0 w 4906341"/>
              <a:gd name="connsiteY29" fmla="*/ 649427 h 3199354"/>
              <a:gd name="connsiteX0" fmla="*/ 435284 w 4959309"/>
              <a:gd name="connsiteY0" fmla="*/ 18362 h 3199354"/>
              <a:gd name="connsiteX1" fmla="*/ 953037 w 4959309"/>
              <a:gd name="connsiteY1" fmla="*/ 5483 h 3199354"/>
              <a:gd name="connsiteX2" fmla="*/ 1390918 w 4959309"/>
              <a:gd name="connsiteY2" fmla="*/ 5483 h 3199354"/>
              <a:gd name="connsiteX3" fmla="*/ 1738648 w 4959309"/>
              <a:gd name="connsiteY3" fmla="*/ 18362 h 3199354"/>
              <a:gd name="connsiteX4" fmla="*/ 1854558 w 4959309"/>
              <a:gd name="connsiteY4" fmla="*/ 18362 h 3199354"/>
              <a:gd name="connsiteX5" fmla="*/ 1957589 w 4959309"/>
              <a:gd name="connsiteY5" fmla="*/ 18362 h 3199354"/>
              <a:gd name="connsiteX6" fmla="*/ 1996225 w 4959309"/>
              <a:gd name="connsiteY6" fmla="*/ 44119 h 3199354"/>
              <a:gd name="connsiteX7" fmla="*/ 2034862 w 4959309"/>
              <a:gd name="connsiteY7" fmla="*/ 121393 h 3199354"/>
              <a:gd name="connsiteX8" fmla="*/ 2021983 w 4959309"/>
              <a:gd name="connsiteY8" fmla="*/ 198666 h 3199354"/>
              <a:gd name="connsiteX9" fmla="*/ 2021983 w 4959309"/>
              <a:gd name="connsiteY9" fmla="*/ 366091 h 3199354"/>
              <a:gd name="connsiteX10" fmla="*/ 2034862 w 4959309"/>
              <a:gd name="connsiteY10" fmla="*/ 494880 h 3199354"/>
              <a:gd name="connsiteX11" fmla="*/ 2047741 w 4959309"/>
              <a:gd name="connsiteY11" fmla="*/ 623669 h 3199354"/>
              <a:gd name="connsiteX12" fmla="*/ 2034862 w 4959309"/>
              <a:gd name="connsiteY12" fmla="*/ 803973 h 3199354"/>
              <a:gd name="connsiteX13" fmla="*/ 1996225 w 4959309"/>
              <a:gd name="connsiteY13" fmla="*/ 997156 h 3199354"/>
              <a:gd name="connsiteX14" fmla="*/ 2051313 w 4959309"/>
              <a:gd name="connsiteY14" fmla="*/ 1332007 h 3199354"/>
              <a:gd name="connsiteX15" fmla="*/ 2757156 w 4959309"/>
              <a:gd name="connsiteY15" fmla="*/ 1512311 h 3199354"/>
              <a:gd name="connsiteX16" fmla="*/ 3583777 w 4959309"/>
              <a:gd name="connsiteY16" fmla="*/ 1817644 h 3199354"/>
              <a:gd name="connsiteX17" fmla="*/ 3879235 w 4959309"/>
              <a:gd name="connsiteY17" fmla="*/ 2010827 h 3199354"/>
              <a:gd name="connsiteX18" fmla="*/ 4807804 w 4959309"/>
              <a:gd name="connsiteY18" fmla="*/ 3041136 h 3199354"/>
              <a:gd name="connsiteX19" fmla="*/ 4835938 w 4959309"/>
              <a:gd name="connsiteY19" fmla="*/ 3195682 h 3199354"/>
              <a:gd name="connsiteX20" fmla="*/ 3696328 w 4959309"/>
              <a:gd name="connsiteY20" fmla="*/ 2010828 h 3199354"/>
              <a:gd name="connsiteX21" fmla="*/ 3077281 w 4959309"/>
              <a:gd name="connsiteY21" fmla="*/ 1688855 h 3199354"/>
              <a:gd name="connsiteX22" fmla="*/ 2161701 w 4959309"/>
              <a:gd name="connsiteY22" fmla="*/ 1473674 h 3199354"/>
              <a:gd name="connsiteX23" fmla="*/ 1481070 w 4959309"/>
              <a:gd name="connsiteY23" fmla="*/ 1306249 h 3199354"/>
              <a:gd name="connsiteX24" fmla="*/ 1222303 w 4959309"/>
              <a:gd name="connsiteY24" fmla="*/ 1241854 h 3199354"/>
              <a:gd name="connsiteX25" fmla="*/ 1041998 w 4959309"/>
              <a:gd name="connsiteY25" fmla="*/ 1022914 h 3199354"/>
              <a:gd name="connsiteX26" fmla="*/ 900331 w 4959309"/>
              <a:gd name="connsiteY26" fmla="*/ 855488 h 3199354"/>
              <a:gd name="connsiteX27" fmla="*/ 694269 w 4959309"/>
              <a:gd name="connsiteY27" fmla="*/ 765337 h 3199354"/>
              <a:gd name="connsiteX28" fmla="*/ 425003 w 4959309"/>
              <a:gd name="connsiteY28" fmla="*/ 700942 h 3199354"/>
              <a:gd name="connsiteX29" fmla="*/ 0 w 4959309"/>
              <a:gd name="connsiteY29" fmla="*/ 649427 h 3199354"/>
              <a:gd name="connsiteX0" fmla="*/ 435284 w 4836808"/>
              <a:gd name="connsiteY0" fmla="*/ 18362 h 3195682"/>
              <a:gd name="connsiteX1" fmla="*/ 953037 w 4836808"/>
              <a:gd name="connsiteY1" fmla="*/ 5483 h 3195682"/>
              <a:gd name="connsiteX2" fmla="*/ 1390918 w 4836808"/>
              <a:gd name="connsiteY2" fmla="*/ 5483 h 3195682"/>
              <a:gd name="connsiteX3" fmla="*/ 1738648 w 4836808"/>
              <a:gd name="connsiteY3" fmla="*/ 18362 h 3195682"/>
              <a:gd name="connsiteX4" fmla="*/ 1854558 w 4836808"/>
              <a:gd name="connsiteY4" fmla="*/ 18362 h 3195682"/>
              <a:gd name="connsiteX5" fmla="*/ 1957589 w 4836808"/>
              <a:gd name="connsiteY5" fmla="*/ 18362 h 3195682"/>
              <a:gd name="connsiteX6" fmla="*/ 1996225 w 4836808"/>
              <a:gd name="connsiteY6" fmla="*/ 44119 h 3195682"/>
              <a:gd name="connsiteX7" fmla="*/ 2034862 w 4836808"/>
              <a:gd name="connsiteY7" fmla="*/ 121393 h 3195682"/>
              <a:gd name="connsiteX8" fmla="*/ 2021983 w 4836808"/>
              <a:gd name="connsiteY8" fmla="*/ 198666 h 3195682"/>
              <a:gd name="connsiteX9" fmla="*/ 2021983 w 4836808"/>
              <a:gd name="connsiteY9" fmla="*/ 366091 h 3195682"/>
              <a:gd name="connsiteX10" fmla="*/ 2034862 w 4836808"/>
              <a:gd name="connsiteY10" fmla="*/ 494880 h 3195682"/>
              <a:gd name="connsiteX11" fmla="*/ 2047741 w 4836808"/>
              <a:gd name="connsiteY11" fmla="*/ 623669 h 3195682"/>
              <a:gd name="connsiteX12" fmla="*/ 2034862 w 4836808"/>
              <a:gd name="connsiteY12" fmla="*/ 803973 h 3195682"/>
              <a:gd name="connsiteX13" fmla="*/ 1996225 w 4836808"/>
              <a:gd name="connsiteY13" fmla="*/ 997156 h 3195682"/>
              <a:gd name="connsiteX14" fmla="*/ 2051313 w 4836808"/>
              <a:gd name="connsiteY14" fmla="*/ 1332007 h 3195682"/>
              <a:gd name="connsiteX15" fmla="*/ 2757156 w 4836808"/>
              <a:gd name="connsiteY15" fmla="*/ 1512311 h 3195682"/>
              <a:gd name="connsiteX16" fmla="*/ 3583777 w 4836808"/>
              <a:gd name="connsiteY16" fmla="*/ 1817644 h 3195682"/>
              <a:gd name="connsiteX17" fmla="*/ 3879235 w 4836808"/>
              <a:gd name="connsiteY17" fmla="*/ 2010827 h 3195682"/>
              <a:gd name="connsiteX18" fmla="*/ 4835938 w 4836808"/>
              <a:gd name="connsiteY18" fmla="*/ 3195682 h 3195682"/>
              <a:gd name="connsiteX19" fmla="*/ 3696328 w 4836808"/>
              <a:gd name="connsiteY19" fmla="*/ 2010828 h 3195682"/>
              <a:gd name="connsiteX20" fmla="*/ 3077281 w 4836808"/>
              <a:gd name="connsiteY20" fmla="*/ 1688855 h 3195682"/>
              <a:gd name="connsiteX21" fmla="*/ 2161701 w 4836808"/>
              <a:gd name="connsiteY21" fmla="*/ 1473674 h 3195682"/>
              <a:gd name="connsiteX22" fmla="*/ 1481070 w 4836808"/>
              <a:gd name="connsiteY22" fmla="*/ 1306249 h 3195682"/>
              <a:gd name="connsiteX23" fmla="*/ 1222303 w 4836808"/>
              <a:gd name="connsiteY23" fmla="*/ 1241854 h 3195682"/>
              <a:gd name="connsiteX24" fmla="*/ 1041998 w 4836808"/>
              <a:gd name="connsiteY24" fmla="*/ 1022914 h 3195682"/>
              <a:gd name="connsiteX25" fmla="*/ 900331 w 4836808"/>
              <a:gd name="connsiteY25" fmla="*/ 855488 h 3195682"/>
              <a:gd name="connsiteX26" fmla="*/ 694269 w 4836808"/>
              <a:gd name="connsiteY26" fmla="*/ 765337 h 3195682"/>
              <a:gd name="connsiteX27" fmla="*/ 425003 w 4836808"/>
              <a:gd name="connsiteY27" fmla="*/ 700942 h 3195682"/>
              <a:gd name="connsiteX28" fmla="*/ 0 w 4836808"/>
              <a:gd name="connsiteY28" fmla="*/ 649427 h 3195682"/>
              <a:gd name="connsiteX0" fmla="*/ 435284 w 3882303"/>
              <a:gd name="connsiteY0" fmla="*/ 18362 h 2043513"/>
              <a:gd name="connsiteX1" fmla="*/ 953037 w 3882303"/>
              <a:gd name="connsiteY1" fmla="*/ 5483 h 2043513"/>
              <a:gd name="connsiteX2" fmla="*/ 1390918 w 3882303"/>
              <a:gd name="connsiteY2" fmla="*/ 5483 h 2043513"/>
              <a:gd name="connsiteX3" fmla="*/ 1738648 w 3882303"/>
              <a:gd name="connsiteY3" fmla="*/ 18362 h 2043513"/>
              <a:gd name="connsiteX4" fmla="*/ 1854558 w 3882303"/>
              <a:gd name="connsiteY4" fmla="*/ 18362 h 2043513"/>
              <a:gd name="connsiteX5" fmla="*/ 1957589 w 3882303"/>
              <a:gd name="connsiteY5" fmla="*/ 18362 h 2043513"/>
              <a:gd name="connsiteX6" fmla="*/ 1996225 w 3882303"/>
              <a:gd name="connsiteY6" fmla="*/ 44119 h 2043513"/>
              <a:gd name="connsiteX7" fmla="*/ 2034862 w 3882303"/>
              <a:gd name="connsiteY7" fmla="*/ 121393 h 2043513"/>
              <a:gd name="connsiteX8" fmla="*/ 2021983 w 3882303"/>
              <a:gd name="connsiteY8" fmla="*/ 198666 h 2043513"/>
              <a:gd name="connsiteX9" fmla="*/ 2021983 w 3882303"/>
              <a:gd name="connsiteY9" fmla="*/ 366091 h 2043513"/>
              <a:gd name="connsiteX10" fmla="*/ 2034862 w 3882303"/>
              <a:gd name="connsiteY10" fmla="*/ 494880 h 2043513"/>
              <a:gd name="connsiteX11" fmla="*/ 2047741 w 3882303"/>
              <a:gd name="connsiteY11" fmla="*/ 623669 h 2043513"/>
              <a:gd name="connsiteX12" fmla="*/ 2034862 w 3882303"/>
              <a:gd name="connsiteY12" fmla="*/ 803973 h 2043513"/>
              <a:gd name="connsiteX13" fmla="*/ 1996225 w 3882303"/>
              <a:gd name="connsiteY13" fmla="*/ 997156 h 2043513"/>
              <a:gd name="connsiteX14" fmla="*/ 2051313 w 3882303"/>
              <a:gd name="connsiteY14" fmla="*/ 1332007 h 2043513"/>
              <a:gd name="connsiteX15" fmla="*/ 2757156 w 3882303"/>
              <a:gd name="connsiteY15" fmla="*/ 1512311 h 2043513"/>
              <a:gd name="connsiteX16" fmla="*/ 3583777 w 3882303"/>
              <a:gd name="connsiteY16" fmla="*/ 1817644 h 2043513"/>
              <a:gd name="connsiteX17" fmla="*/ 3879235 w 3882303"/>
              <a:gd name="connsiteY17" fmla="*/ 2010827 h 2043513"/>
              <a:gd name="connsiteX18" fmla="*/ 3696328 w 3882303"/>
              <a:gd name="connsiteY18" fmla="*/ 2010828 h 2043513"/>
              <a:gd name="connsiteX19" fmla="*/ 3077281 w 3882303"/>
              <a:gd name="connsiteY19" fmla="*/ 1688855 h 2043513"/>
              <a:gd name="connsiteX20" fmla="*/ 2161701 w 3882303"/>
              <a:gd name="connsiteY20" fmla="*/ 1473674 h 2043513"/>
              <a:gd name="connsiteX21" fmla="*/ 1481070 w 3882303"/>
              <a:gd name="connsiteY21" fmla="*/ 1306249 h 2043513"/>
              <a:gd name="connsiteX22" fmla="*/ 1222303 w 3882303"/>
              <a:gd name="connsiteY22" fmla="*/ 1241854 h 2043513"/>
              <a:gd name="connsiteX23" fmla="*/ 1041998 w 3882303"/>
              <a:gd name="connsiteY23" fmla="*/ 1022914 h 2043513"/>
              <a:gd name="connsiteX24" fmla="*/ 900331 w 3882303"/>
              <a:gd name="connsiteY24" fmla="*/ 855488 h 2043513"/>
              <a:gd name="connsiteX25" fmla="*/ 694269 w 3882303"/>
              <a:gd name="connsiteY25" fmla="*/ 765337 h 2043513"/>
              <a:gd name="connsiteX26" fmla="*/ 425003 w 3882303"/>
              <a:gd name="connsiteY26" fmla="*/ 700942 h 2043513"/>
              <a:gd name="connsiteX27" fmla="*/ 0 w 3882303"/>
              <a:gd name="connsiteY27" fmla="*/ 649427 h 2043513"/>
              <a:gd name="connsiteX0" fmla="*/ 435284 w 3903750"/>
              <a:gd name="connsiteY0" fmla="*/ 18362 h 2052910"/>
              <a:gd name="connsiteX1" fmla="*/ 953037 w 3903750"/>
              <a:gd name="connsiteY1" fmla="*/ 5483 h 2052910"/>
              <a:gd name="connsiteX2" fmla="*/ 1390918 w 3903750"/>
              <a:gd name="connsiteY2" fmla="*/ 5483 h 2052910"/>
              <a:gd name="connsiteX3" fmla="*/ 1738648 w 3903750"/>
              <a:gd name="connsiteY3" fmla="*/ 18362 h 2052910"/>
              <a:gd name="connsiteX4" fmla="*/ 1854558 w 3903750"/>
              <a:gd name="connsiteY4" fmla="*/ 18362 h 2052910"/>
              <a:gd name="connsiteX5" fmla="*/ 1957589 w 3903750"/>
              <a:gd name="connsiteY5" fmla="*/ 18362 h 2052910"/>
              <a:gd name="connsiteX6" fmla="*/ 1996225 w 3903750"/>
              <a:gd name="connsiteY6" fmla="*/ 44119 h 2052910"/>
              <a:gd name="connsiteX7" fmla="*/ 2034862 w 3903750"/>
              <a:gd name="connsiteY7" fmla="*/ 121393 h 2052910"/>
              <a:gd name="connsiteX8" fmla="*/ 2021983 w 3903750"/>
              <a:gd name="connsiteY8" fmla="*/ 198666 h 2052910"/>
              <a:gd name="connsiteX9" fmla="*/ 2021983 w 3903750"/>
              <a:gd name="connsiteY9" fmla="*/ 366091 h 2052910"/>
              <a:gd name="connsiteX10" fmla="*/ 2034862 w 3903750"/>
              <a:gd name="connsiteY10" fmla="*/ 494880 h 2052910"/>
              <a:gd name="connsiteX11" fmla="*/ 2047741 w 3903750"/>
              <a:gd name="connsiteY11" fmla="*/ 623669 h 2052910"/>
              <a:gd name="connsiteX12" fmla="*/ 2034862 w 3903750"/>
              <a:gd name="connsiteY12" fmla="*/ 803973 h 2052910"/>
              <a:gd name="connsiteX13" fmla="*/ 1996225 w 3903750"/>
              <a:gd name="connsiteY13" fmla="*/ 997156 h 2052910"/>
              <a:gd name="connsiteX14" fmla="*/ 2051313 w 3903750"/>
              <a:gd name="connsiteY14" fmla="*/ 1332007 h 2052910"/>
              <a:gd name="connsiteX15" fmla="*/ 2757156 w 3903750"/>
              <a:gd name="connsiteY15" fmla="*/ 1512311 h 2052910"/>
              <a:gd name="connsiteX16" fmla="*/ 3217901 w 3903750"/>
              <a:gd name="connsiteY16" fmla="*/ 1659788 h 2052910"/>
              <a:gd name="connsiteX17" fmla="*/ 3879235 w 3903750"/>
              <a:gd name="connsiteY17" fmla="*/ 2010827 h 2052910"/>
              <a:gd name="connsiteX18" fmla="*/ 3696328 w 3903750"/>
              <a:gd name="connsiteY18" fmla="*/ 2010828 h 2052910"/>
              <a:gd name="connsiteX19" fmla="*/ 3077281 w 3903750"/>
              <a:gd name="connsiteY19" fmla="*/ 1688855 h 2052910"/>
              <a:gd name="connsiteX20" fmla="*/ 2161701 w 3903750"/>
              <a:gd name="connsiteY20" fmla="*/ 1473674 h 2052910"/>
              <a:gd name="connsiteX21" fmla="*/ 1481070 w 3903750"/>
              <a:gd name="connsiteY21" fmla="*/ 1306249 h 2052910"/>
              <a:gd name="connsiteX22" fmla="*/ 1222303 w 3903750"/>
              <a:gd name="connsiteY22" fmla="*/ 1241854 h 2052910"/>
              <a:gd name="connsiteX23" fmla="*/ 1041998 w 3903750"/>
              <a:gd name="connsiteY23" fmla="*/ 1022914 h 2052910"/>
              <a:gd name="connsiteX24" fmla="*/ 900331 w 3903750"/>
              <a:gd name="connsiteY24" fmla="*/ 855488 h 2052910"/>
              <a:gd name="connsiteX25" fmla="*/ 694269 w 3903750"/>
              <a:gd name="connsiteY25" fmla="*/ 765337 h 2052910"/>
              <a:gd name="connsiteX26" fmla="*/ 425003 w 3903750"/>
              <a:gd name="connsiteY26" fmla="*/ 700942 h 2052910"/>
              <a:gd name="connsiteX27" fmla="*/ 0 w 3903750"/>
              <a:gd name="connsiteY27" fmla="*/ 649427 h 2052910"/>
              <a:gd name="connsiteX0" fmla="*/ 435284 w 3879824"/>
              <a:gd name="connsiteY0" fmla="*/ 18362 h 2014816"/>
              <a:gd name="connsiteX1" fmla="*/ 953037 w 3879824"/>
              <a:gd name="connsiteY1" fmla="*/ 5483 h 2014816"/>
              <a:gd name="connsiteX2" fmla="*/ 1390918 w 3879824"/>
              <a:gd name="connsiteY2" fmla="*/ 5483 h 2014816"/>
              <a:gd name="connsiteX3" fmla="*/ 1738648 w 3879824"/>
              <a:gd name="connsiteY3" fmla="*/ 18362 h 2014816"/>
              <a:gd name="connsiteX4" fmla="*/ 1854558 w 3879824"/>
              <a:gd name="connsiteY4" fmla="*/ 18362 h 2014816"/>
              <a:gd name="connsiteX5" fmla="*/ 1957589 w 3879824"/>
              <a:gd name="connsiteY5" fmla="*/ 18362 h 2014816"/>
              <a:gd name="connsiteX6" fmla="*/ 1996225 w 3879824"/>
              <a:gd name="connsiteY6" fmla="*/ 44119 h 2014816"/>
              <a:gd name="connsiteX7" fmla="*/ 2034862 w 3879824"/>
              <a:gd name="connsiteY7" fmla="*/ 121393 h 2014816"/>
              <a:gd name="connsiteX8" fmla="*/ 2021983 w 3879824"/>
              <a:gd name="connsiteY8" fmla="*/ 198666 h 2014816"/>
              <a:gd name="connsiteX9" fmla="*/ 2021983 w 3879824"/>
              <a:gd name="connsiteY9" fmla="*/ 366091 h 2014816"/>
              <a:gd name="connsiteX10" fmla="*/ 2034862 w 3879824"/>
              <a:gd name="connsiteY10" fmla="*/ 494880 h 2014816"/>
              <a:gd name="connsiteX11" fmla="*/ 2047741 w 3879824"/>
              <a:gd name="connsiteY11" fmla="*/ 623669 h 2014816"/>
              <a:gd name="connsiteX12" fmla="*/ 2034862 w 3879824"/>
              <a:gd name="connsiteY12" fmla="*/ 803973 h 2014816"/>
              <a:gd name="connsiteX13" fmla="*/ 1996225 w 3879824"/>
              <a:gd name="connsiteY13" fmla="*/ 997156 h 2014816"/>
              <a:gd name="connsiteX14" fmla="*/ 2051313 w 3879824"/>
              <a:gd name="connsiteY14" fmla="*/ 1332007 h 2014816"/>
              <a:gd name="connsiteX15" fmla="*/ 2757156 w 3879824"/>
              <a:gd name="connsiteY15" fmla="*/ 1512311 h 2014816"/>
              <a:gd name="connsiteX16" fmla="*/ 3217901 w 3879824"/>
              <a:gd name="connsiteY16" fmla="*/ 1659788 h 2014816"/>
              <a:gd name="connsiteX17" fmla="*/ 3879235 w 3879824"/>
              <a:gd name="connsiteY17" fmla="*/ 2010827 h 2014816"/>
              <a:gd name="connsiteX18" fmla="*/ 3330452 w 3879824"/>
              <a:gd name="connsiteY18" fmla="*/ 1839817 h 2014816"/>
              <a:gd name="connsiteX19" fmla="*/ 3077281 w 3879824"/>
              <a:gd name="connsiteY19" fmla="*/ 1688855 h 2014816"/>
              <a:gd name="connsiteX20" fmla="*/ 2161701 w 3879824"/>
              <a:gd name="connsiteY20" fmla="*/ 1473674 h 2014816"/>
              <a:gd name="connsiteX21" fmla="*/ 1481070 w 3879824"/>
              <a:gd name="connsiteY21" fmla="*/ 1306249 h 2014816"/>
              <a:gd name="connsiteX22" fmla="*/ 1222303 w 3879824"/>
              <a:gd name="connsiteY22" fmla="*/ 1241854 h 2014816"/>
              <a:gd name="connsiteX23" fmla="*/ 1041998 w 3879824"/>
              <a:gd name="connsiteY23" fmla="*/ 1022914 h 2014816"/>
              <a:gd name="connsiteX24" fmla="*/ 900331 w 3879824"/>
              <a:gd name="connsiteY24" fmla="*/ 855488 h 2014816"/>
              <a:gd name="connsiteX25" fmla="*/ 694269 w 3879824"/>
              <a:gd name="connsiteY25" fmla="*/ 765337 h 2014816"/>
              <a:gd name="connsiteX26" fmla="*/ 425003 w 3879824"/>
              <a:gd name="connsiteY26" fmla="*/ 700942 h 2014816"/>
              <a:gd name="connsiteX27" fmla="*/ 0 w 3879824"/>
              <a:gd name="connsiteY27" fmla="*/ 649427 h 2014816"/>
              <a:gd name="connsiteX0" fmla="*/ 435284 w 3489582"/>
              <a:gd name="connsiteY0" fmla="*/ 18362 h 1860716"/>
              <a:gd name="connsiteX1" fmla="*/ 953037 w 3489582"/>
              <a:gd name="connsiteY1" fmla="*/ 5483 h 1860716"/>
              <a:gd name="connsiteX2" fmla="*/ 1390918 w 3489582"/>
              <a:gd name="connsiteY2" fmla="*/ 5483 h 1860716"/>
              <a:gd name="connsiteX3" fmla="*/ 1738648 w 3489582"/>
              <a:gd name="connsiteY3" fmla="*/ 18362 h 1860716"/>
              <a:gd name="connsiteX4" fmla="*/ 1854558 w 3489582"/>
              <a:gd name="connsiteY4" fmla="*/ 18362 h 1860716"/>
              <a:gd name="connsiteX5" fmla="*/ 1957589 w 3489582"/>
              <a:gd name="connsiteY5" fmla="*/ 18362 h 1860716"/>
              <a:gd name="connsiteX6" fmla="*/ 1996225 w 3489582"/>
              <a:gd name="connsiteY6" fmla="*/ 44119 h 1860716"/>
              <a:gd name="connsiteX7" fmla="*/ 2034862 w 3489582"/>
              <a:gd name="connsiteY7" fmla="*/ 121393 h 1860716"/>
              <a:gd name="connsiteX8" fmla="*/ 2021983 w 3489582"/>
              <a:gd name="connsiteY8" fmla="*/ 198666 h 1860716"/>
              <a:gd name="connsiteX9" fmla="*/ 2021983 w 3489582"/>
              <a:gd name="connsiteY9" fmla="*/ 366091 h 1860716"/>
              <a:gd name="connsiteX10" fmla="*/ 2034862 w 3489582"/>
              <a:gd name="connsiteY10" fmla="*/ 494880 h 1860716"/>
              <a:gd name="connsiteX11" fmla="*/ 2047741 w 3489582"/>
              <a:gd name="connsiteY11" fmla="*/ 623669 h 1860716"/>
              <a:gd name="connsiteX12" fmla="*/ 2034862 w 3489582"/>
              <a:gd name="connsiteY12" fmla="*/ 803973 h 1860716"/>
              <a:gd name="connsiteX13" fmla="*/ 1996225 w 3489582"/>
              <a:gd name="connsiteY13" fmla="*/ 997156 h 1860716"/>
              <a:gd name="connsiteX14" fmla="*/ 2051313 w 3489582"/>
              <a:gd name="connsiteY14" fmla="*/ 1332007 h 1860716"/>
              <a:gd name="connsiteX15" fmla="*/ 2757156 w 3489582"/>
              <a:gd name="connsiteY15" fmla="*/ 1512311 h 1860716"/>
              <a:gd name="connsiteX16" fmla="*/ 3217901 w 3489582"/>
              <a:gd name="connsiteY16" fmla="*/ 1659788 h 1860716"/>
              <a:gd name="connsiteX17" fmla="*/ 3485215 w 3489582"/>
              <a:gd name="connsiteY17" fmla="*/ 1800353 h 1860716"/>
              <a:gd name="connsiteX18" fmla="*/ 3330452 w 3489582"/>
              <a:gd name="connsiteY18" fmla="*/ 1839817 h 1860716"/>
              <a:gd name="connsiteX19" fmla="*/ 3077281 w 3489582"/>
              <a:gd name="connsiteY19" fmla="*/ 1688855 h 1860716"/>
              <a:gd name="connsiteX20" fmla="*/ 2161701 w 3489582"/>
              <a:gd name="connsiteY20" fmla="*/ 1473674 h 1860716"/>
              <a:gd name="connsiteX21" fmla="*/ 1481070 w 3489582"/>
              <a:gd name="connsiteY21" fmla="*/ 1306249 h 1860716"/>
              <a:gd name="connsiteX22" fmla="*/ 1222303 w 3489582"/>
              <a:gd name="connsiteY22" fmla="*/ 1241854 h 1860716"/>
              <a:gd name="connsiteX23" fmla="*/ 1041998 w 3489582"/>
              <a:gd name="connsiteY23" fmla="*/ 1022914 h 1860716"/>
              <a:gd name="connsiteX24" fmla="*/ 900331 w 3489582"/>
              <a:gd name="connsiteY24" fmla="*/ 855488 h 1860716"/>
              <a:gd name="connsiteX25" fmla="*/ 694269 w 3489582"/>
              <a:gd name="connsiteY25" fmla="*/ 765337 h 1860716"/>
              <a:gd name="connsiteX26" fmla="*/ 425003 w 3489582"/>
              <a:gd name="connsiteY26" fmla="*/ 700942 h 1860716"/>
              <a:gd name="connsiteX27" fmla="*/ 0 w 3489582"/>
              <a:gd name="connsiteY27" fmla="*/ 649427 h 1860716"/>
              <a:gd name="connsiteX0" fmla="*/ 435284 w 3565975"/>
              <a:gd name="connsiteY0" fmla="*/ 18362 h 1806563"/>
              <a:gd name="connsiteX1" fmla="*/ 953037 w 3565975"/>
              <a:gd name="connsiteY1" fmla="*/ 5483 h 1806563"/>
              <a:gd name="connsiteX2" fmla="*/ 1390918 w 3565975"/>
              <a:gd name="connsiteY2" fmla="*/ 5483 h 1806563"/>
              <a:gd name="connsiteX3" fmla="*/ 1738648 w 3565975"/>
              <a:gd name="connsiteY3" fmla="*/ 18362 h 1806563"/>
              <a:gd name="connsiteX4" fmla="*/ 1854558 w 3565975"/>
              <a:gd name="connsiteY4" fmla="*/ 18362 h 1806563"/>
              <a:gd name="connsiteX5" fmla="*/ 1957589 w 3565975"/>
              <a:gd name="connsiteY5" fmla="*/ 18362 h 1806563"/>
              <a:gd name="connsiteX6" fmla="*/ 1996225 w 3565975"/>
              <a:gd name="connsiteY6" fmla="*/ 44119 h 1806563"/>
              <a:gd name="connsiteX7" fmla="*/ 2034862 w 3565975"/>
              <a:gd name="connsiteY7" fmla="*/ 121393 h 1806563"/>
              <a:gd name="connsiteX8" fmla="*/ 2021983 w 3565975"/>
              <a:gd name="connsiteY8" fmla="*/ 198666 h 1806563"/>
              <a:gd name="connsiteX9" fmla="*/ 2021983 w 3565975"/>
              <a:gd name="connsiteY9" fmla="*/ 366091 h 1806563"/>
              <a:gd name="connsiteX10" fmla="*/ 2034862 w 3565975"/>
              <a:gd name="connsiteY10" fmla="*/ 494880 h 1806563"/>
              <a:gd name="connsiteX11" fmla="*/ 2047741 w 3565975"/>
              <a:gd name="connsiteY11" fmla="*/ 623669 h 1806563"/>
              <a:gd name="connsiteX12" fmla="*/ 2034862 w 3565975"/>
              <a:gd name="connsiteY12" fmla="*/ 803973 h 1806563"/>
              <a:gd name="connsiteX13" fmla="*/ 1996225 w 3565975"/>
              <a:gd name="connsiteY13" fmla="*/ 997156 h 1806563"/>
              <a:gd name="connsiteX14" fmla="*/ 2051313 w 3565975"/>
              <a:gd name="connsiteY14" fmla="*/ 1332007 h 1806563"/>
              <a:gd name="connsiteX15" fmla="*/ 2757156 w 3565975"/>
              <a:gd name="connsiteY15" fmla="*/ 1512311 h 1806563"/>
              <a:gd name="connsiteX16" fmla="*/ 3217901 w 3565975"/>
              <a:gd name="connsiteY16" fmla="*/ 1659788 h 1806563"/>
              <a:gd name="connsiteX17" fmla="*/ 3485215 w 3565975"/>
              <a:gd name="connsiteY17" fmla="*/ 1800353 h 1806563"/>
              <a:gd name="connsiteX18" fmla="*/ 3499318 w 3565975"/>
              <a:gd name="connsiteY18" fmla="*/ 1445177 h 1806563"/>
              <a:gd name="connsiteX19" fmla="*/ 3077281 w 3565975"/>
              <a:gd name="connsiteY19" fmla="*/ 1688855 h 1806563"/>
              <a:gd name="connsiteX20" fmla="*/ 2161701 w 3565975"/>
              <a:gd name="connsiteY20" fmla="*/ 1473674 h 1806563"/>
              <a:gd name="connsiteX21" fmla="*/ 1481070 w 3565975"/>
              <a:gd name="connsiteY21" fmla="*/ 1306249 h 1806563"/>
              <a:gd name="connsiteX22" fmla="*/ 1222303 w 3565975"/>
              <a:gd name="connsiteY22" fmla="*/ 1241854 h 1806563"/>
              <a:gd name="connsiteX23" fmla="*/ 1041998 w 3565975"/>
              <a:gd name="connsiteY23" fmla="*/ 1022914 h 1806563"/>
              <a:gd name="connsiteX24" fmla="*/ 900331 w 3565975"/>
              <a:gd name="connsiteY24" fmla="*/ 855488 h 1806563"/>
              <a:gd name="connsiteX25" fmla="*/ 694269 w 3565975"/>
              <a:gd name="connsiteY25" fmla="*/ 765337 h 1806563"/>
              <a:gd name="connsiteX26" fmla="*/ 425003 w 3565975"/>
              <a:gd name="connsiteY26" fmla="*/ 700942 h 1806563"/>
              <a:gd name="connsiteX27" fmla="*/ 0 w 3565975"/>
              <a:gd name="connsiteY27" fmla="*/ 649427 h 1806563"/>
              <a:gd name="connsiteX0" fmla="*/ 435284 w 3507190"/>
              <a:gd name="connsiteY0" fmla="*/ 18362 h 1895224"/>
              <a:gd name="connsiteX1" fmla="*/ 953037 w 3507190"/>
              <a:gd name="connsiteY1" fmla="*/ 5483 h 1895224"/>
              <a:gd name="connsiteX2" fmla="*/ 1390918 w 3507190"/>
              <a:gd name="connsiteY2" fmla="*/ 5483 h 1895224"/>
              <a:gd name="connsiteX3" fmla="*/ 1738648 w 3507190"/>
              <a:gd name="connsiteY3" fmla="*/ 18362 h 1895224"/>
              <a:gd name="connsiteX4" fmla="*/ 1854558 w 3507190"/>
              <a:gd name="connsiteY4" fmla="*/ 18362 h 1895224"/>
              <a:gd name="connsiteX5" fmla="*/ 1957589 w 3507190"/>
              <a:gd name="connsiteY5" fmla="*/ 18362 h 1895224"/>
              <a:gd name="connsiteX6" fmla="*/ 1996225 w 3507190"/>
              <a:gd name="connsiteY6" fmla="*/ 44119 h 1895224"/>
              <a:gd name="connsiteX7" fmla="*/ 2034862 w 3507190"/>
              <a:gd name="connsiteY7" fmla="*/ 121393 h 1895224"/>
              <a:gd name="connsiteX8" fmla="*/ 2021983 w 3507190"/>
              <a:gd name="connsiteY8" fmla="*/ 198666 h 1895224"/>
              <a:gd name="connsiteX9" fmla="*/ 2021983 w 3507190"/>
              <a:gd name="connsiteY9" fmla="*/ 366091 h 1895224"/>
              <a:gd name="connsiteX10" fmla="*/ 2034862 w 3507190"/>
              <a:gd name="connsiteY10" fmla="*/ 494880 h 1895224"/>
              <a:gd name="connsiteX11" fmla="*/ 2047741 w 3507190"/>
              <a:gd name="connsiteY11" fmla="*/ 623669 h 1895224"/>
              <a:gd name="connsiteX12" fmla="*/ 2034862 w 3507190"/>
              <a:gd name="connsiteY12" fmla="*/ 803973 h 1895224"/>
              <a:gd name="connsiteX13" fmla="*/ 1996225 w 3507190"/>
              <a:gd name="connsiteY13" fmla="*/ 997156 h 1895224"/>
              <a:gd name="connsiteX14" fmla="*/ 2051313 w 3507190"/>
              <a:gd name="connsiteY14" fmla="*/ 1332007 h 1895224"/>
              <a:gd name="connsiteX15" fmla="*/ 2757156 w 3507190"/>
              <a:gd name="connsiteY15" fmla="*/ 1512311 h 1895224"/>
              <a:gd name="connsiteX16" fmla="*/ 3217901 w 3507190"/>
              <a:gd name="connsiteY16" fmla="*/ 1659788 h 1895224"/>
              <a:gd name="connsiteX17" fmla="*/ 3485215 w 3507190"/>
              <a:gd name="connsiteY17" fmla="*/ 1800353 h 1895224"/>
              <a:gd name="connsiteX18" fmla="*/ 3400813 w 3507190"/>
              <a:gd name="connsiteY18" fmla="*/ 1879282 h 1895224"/>
              <a:gd name="connsiteX19" fmla="*/ 3077281 w 3507190"/>
              <a:gd name="connsiteY19" fmla="*/ 1688855 h 1895224"/>
              <a:gd name="connsiteX20" fmla="*/ 2161701 w 3507190"/>
              <a:gd name="connsiteY20" fmla="*/ 1473674 h 1895224"/>
              <a:gd name="connsiteX21" fmla="*/ 1481070 w 3507190"/>
              <a:gd name="connsiteY21" fmla="*/ 1306249 h 1895224"/>
              <a:gd name="connsiteX22" fmla="*/ 1222303 w 3507190"/>
              <a:gd name="connsiteY22" fmla="*/ 1241854 h 1895224"/>
              <a:gd name="connsiteX23" fmla="*/ 1041998 w 3507190"/>
              <a:gd name="connsiteY23" fmla="*/ 1022914 h 1895224"/>
              <a:gd name="connsiteX24" fmla="*/ 900331 w 3507190"/>
              <a:gd name="connsiteY24" fmla="*/ 855488 h 1895224"/>
              <a:gd name="connsiteX25" fmla="*/ 694269 w 3507190"/>
              <a:gd name="connsiteY25" fmla="*/ 765337 h 1895224"/>
              <a:gd name="connsiteX26" fmla="*/ 425003 w 3507190"/>
              <a:gd name="connsiteY26" fmla="*/ 700942 h 1895224"/>
              <a:gd name="connsiteX27" fmla="*/ 0 w 3507190"/>
              <a:gd name="connsiteY27" fmla="*/ 649427 h 18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07190" h="1895224">
                <a:moveTo>
                  <a:pt x="435284" y="18362"/>
                </a:moveTo>
                <a:cubicBezTo>
                  <a:pt x="467969" y="-14909"/>
                  <a:pt x="793765" y="7630"/>
                  <a:pt x="953037" y="5483"/>
                </a:cubicBezTo>
                <a:cubicBezTo>
                  <a:pt x="1112309" y="3337"/>
                  <a:pt x="1259983" y="3337"/>
                  <a:pt x="1390918" y="5483"/>
                </a:cubicBezTo>
                <a:cubicBezTo>
                  <a:pt x="1521853" y="7629"/>
                  <a:pt x="1661375" y="16216"/>
                  <a:pt x="1738648" y="18362"/>
                </a:cubicBezTo>
                <a:cubicBezTo>
                  <a:pt x="1815921" y="20508"/>
                  <a:pt x="1854558" y="18362"/>
                  <a:pt x="1854558" y="18362"/>
                </a:cubicBezTo>
                <a:cubicBezTo>
                  <a:pt x="1891048" y="18362"/>
                  <a:pt x="1933978" y="14069"/>
                  <a:pt x="1957589" y="18362"/>
                </a:cubicBezTo>
                <a:cubicBezTo>
                  <a:pt x="1981200" y="22655"/>
                  <a:pt x="1983346" y="26947"/>
                  <a:pt x="1996225" y="44119"/>
                </a:cubicBezTo>
                <a:cubicBezTo>
                  <a:pt x="2009104" y="61291"/>
                  <a:pt x="2030569" y="95635"/>
                  <a:pt x="2034862" y="121393"/>
                </a:cubicBezTo>
                <a:cubicBezTo>
                  <a:pt x="2039155" y="147151"/>
                  <a:pt x="2024129" y="157883"/>
                  <a:pt x="2021983" y="198666"/>
                </a:cubicBezTo>
                <a:cubicBezTo>
                  <a:pt x="2019837" y="239449"/>
                  <a:pt x="2019837" y="316722"/>
                  <a:pt x="2021983" y="366091"/>
                </a:cubicBezTo>
                <a:cubicBezTo>
                  <a:pt x="2024129" y="415460"/>
                  <a:pt x="2034862" y="494880"/>
                  <a:pt x="2034862" y="494880"/>
                </a:cubicBezTo>
                <a:cubicBezTo>
                  <a:pt x="2039155" y="537810"/>
                  <a:pt x="2047741" y="572154"/>
                  <a:pt x="2047741" y="623669"/>
                </a:cubicBezTo>
                <a:cubicBezTo>
                  <a:pt x="2047741" y="675184"/>
                  <a:pt x="2043448" y="741725"/>
                  <a:pt x="2034862" y="803973"/>
                </a:cubicBezTo>
                <a:cubicBezTo>
                  <a:pt x="2026276" y="866221"/>
                  <a:pt x="1993483" y="909150"/>
                  <a:pt x="1996225" y="997156"/>
                </a:cubicBezTo>
                <a:cubicBezTo>
                  <a:pt x="1998967" y="1085162"/>
                  <a:pt x="1924491" y="1246148"/>
                  <a:pt x="2051313" y="1332007"/>
                </a:cubicBezTo>
                <a:cubicBezTo>
                  <a:pt x="2178135" y="1417866"/>
                  <a:pt x="2562725" y="1457681"/>
                  <a:pt x="2757156" y="1512311"/>
                </a:cubicBezTo>
                <a:cubicBezTo>
                  <a:pt x="2951587" y="1566941"/>
                  <a:pt x="3096558" y="1611781"/>
                  <a:pt x="3217901" y="1659788"/>
                </a:cubicBezTo>
                <a:cubicBezTo>
                  <a:pt x="3339244" y="1707795"/>
                  <a:pt x="3454730" y="1763771"/>
                  <a:pt x="3485215" y="1800353"/>
                </a:cubicBezTo>
                <a:cubicBezTo>
                  <a:pt x="3515700" y="1836935"/>
                  <a:pt x="3534472" y="1932944"/>
                  <a:pt x="3400813" y="1879282"/>
                </a:cubicBezTo>
                <a:cubicBezTo>
                  <a:pt x="3267154" y="1825620"/>
                  <a:pt x="3356501" y="1812724"/>
                  <a:pt x="3077281" y="1688855"/>
                </a:cubicBezTo>
                <a:cubicBezTo>
                  <a:pt x="2798061" y="1564986"/>
                  <a:pt x="2427736" y="1552467"/>
                  <a:pt x="2161701" y="1473674"/>
                </a:cubicBezTo>
                <a:lnTo>
                  <a:pt x="1481070" y="1306249"/>
                </a:lnTo>
                <a:cubicBezTo>
                  <a:pt x="1324504" y="1267612"/>
                  <a:pt x="1295482" y="1289077"/>
                  <a:pt x="1222303" y="1241854"/>
                </a:cubicBezTo>
                <a:cubicBezTo>
                  <a:pt x="1149124" y="1194632"/>
                  <a:pt x="1095660" y="1087308"/>
                  <a:pt x="1041998" y="1022914"/>
                </a:cubicBezTo>
                <a:cubicBezTo>
                  <a:pt x="988336" y="958520"/>
                  <a:pt x="958286" y="898417"/>
                  <a:pt x="900331" y="855488"/>
                </a:cubicBezTo>
                <a:cubicBezTo>
                  <a:pt x="842376" y="812559"/>
                  <a:pt x="773490" y="791095"/>
                  <a:pt x="694269" y="765337"/>
                </a:cubicBezTo>
                <a:cubicBezTo>
                  <a:pt x="615048" y="739579"/>
                  <a:pt x="540715" y="720260"/>
                  <a:pt x="425003" y="700942"/>
                </a:cubicBezTo>
                <a:cubicBezTo>
                  <a:pt x="309291" y="681624"/>
                  <a:pt x="153473" y="645134"/>
                  <a:pt x="0" y="649427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008781" y="64239"/>
            <a:ext cx="258755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1ª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Corrida – 1 volta - 400 m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7670388" y="914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362849" y="367295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Início BTT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670388" y="4541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5073611" y="730793"/>
            <a:ext cx="2596778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2ª </a:t>
            </a:r>
            <a:r>
              <a:rPr lang="pt-PT" altLang="pt-PT" sz="1200" b="1" i="1" dirty="0">
                <a:latin typeface="Verdana" panose="020B0604030504040204" pitchFamily="34" charset="0"/>
              </a:rPr>
              <a:t>Corrida –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1 volta - 670 </a:t>
            </a:r>
            <a:r>
              <a:rPr lang="pt-PT" altLang="pt-PT" sz="1200" b="1" i="1" dirty="0">
                <a:latin typeface="Verdana" panose="020B0604030504040204" pitchFamily="34" charset="0"/>
              </a:rPr>
              <a:t>m</a:t>
            </a: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7740352" y="78197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3260612" y="26304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" name="Forma livre 1"/>
          <p:cNvSpPr/>
          <p:nvPr/>
        </p:nvSpPr>
        <p:spPr>
          <a:xfrm>
            <a:off x="2142607" y="2343954"/>
            <a:ext cx="5187490" cy="2352468"/>
          </a:xfrm>
          <a:custGeom>
            <a:avLst/>
            <a:gdLst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49091 w 4280764"/>
              <a:gd name="connsiteY10" fmla="*/ 579549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81676 w 4280764"/>
              <a:gd name="connsiteY13" fmla="*/ 540913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66522 w 4280764"/>
              <a:gd name="connsiteY12" fmla="*/ 502276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78757"/>
              <a:gd name="connsiteY0" fmla="*/ 1197735 h 1197735"/>
              <a:gd name="connsiteX1" fmla="*/ 768020 w 4278757"/>
              <a:gd name="connsiteY1" fmla="*/ 1107583 h 1197735"/>
              <a:gd name="connsiteX2" fmla="*/ 394533 w 4278757"/>
              <a:gd name="connsiteY2" fmla="*/ 1004552 h 1197735"/>
              <a:gd name="connsiteX3" fmla="*/ 124077 w 4278757"/>
              <a:gd name="connsiteY3" fmla="*/ 901521 h 1197735"/>
              <a:gd name="connsiteX4" fmla="*/ 8167 w 4278757"/>
              <a:gd name="connsiteY4" fmla="*/ 669701 h 1197735"/>
              <a:gd name="connsiteX5" fmla="*/ 46803 w 4278757"/>
              <a:gd name="connsiteY5" fmla="*/ 502276 h 1197735"/>
              <a:gd name="connsiteX6" fmla="*/ 343018 w 4278757"/>
              <a:gd name="connsiteY6" fmla="*/ 489397 h 1197735"/>
              <a:gd name="connsiteX7" fmla="*/ 845294 w 4278757"/>
              <a:gd name="connsiteY7" fmla="*/ 515155 h 1197735"/>
              <a:gd name="connsiteX8" fmla="*/ 1373327 w 4278757"/>
              <a:gd name="connsiteY8" fmla="*/ 528034 h 1197735"/>
              <a:gd name="connsiteX9" fmla="*/ 1836967 w 4278757"/>
              <a:gd name="connsiteY9" fmla="*/ 515155 h 1197735"/>
              <a:gd name="connsiteX10" fmla="*/ 2236212 w 4278757"/>
              <a:gd name="connsiteY10" fmla="*/ 489397 h 1197735"/>
              <a:gd name="connsiteX11" fmla="*/ 2738488 w 4278757"/>
              <a:gd name="connsiteY11" fmla="*/ 476518 h 1197735"/>
              <a:gd name="connsiteX12" fmla="*/ 3266522 w 4278757"/>
              <a:gd name="connsiteY12" fmla="*/ 502276 h 1197735"/>
              <a:gd name="connsiteX13" fmla="*/ 3807433 w 4278757"/>
              <a:gd name="connsiteY13" fmla="*/ 489398 h 1197735"/>
              <a:gd name="connsiteX14" fmla="*/ 4116527 w 4278757"/>
              <a:gd name="connsiteY14" fmla="*/ 489397 h 1197735"/>
              <a:gd name="connsiteX15" fmla="*/ 4245316 w 4278757"/>
              <a:gd name="connsiteY15" fmla="*/ 502276 h 1197735"/>
              <a:gd name="connsiteX16" fmla="*/ 4232437 w 4278757"/>
              <a:gd name="connsiteY16" fmla="*/ 412124 h 1197735"/>
              <a:gd name="connsiteX17" fmla="*/ 3743040 w 4278757"/>
              <a:gd name="connsiteY17" fmla="*/ 412124 h 1197735"/>
              <a:gd name="connsiteX18" fmla="*/ 3511220 w 4278757"/>
              <a:gd name="connsiteY18" fmla="*/ 412124 h 1197735"/>
              <a:gd name="connsiteX19" fmla="*/ 3124854 w 4278757"/>
              <a:gd name="connsiteY19" fmla="*/ 399245 h 1197735"/>
              <a:gd name="connsiteX20" fmla="*/ 2918792 w 4278757"/>
              <a:gd name="connsiteY20" fmla="*/ 360608 h 1197735"/>
              <a:gd name="connsiteX21" fmla="*/ 2880156 w 4278757"/>
              <a:gd name="connsiteY21" fmla="*/ 244699 h 1197735"/>
              <a:gd name="connsiteX22" fmla="*/ 2880156 w 4278757"/>
              <a:gd name="connsiteY22" fmla="*/ 64394 h 1197735"/>
              <a:gd name="connsiteX23" fmla="*/ 2880156 w 4278757"/>
              <a:gd name="connsiteY23" fmla="*/ 0 h 1197735"/>
              <a:gd name="connsiteX0" fmla="*/ 1064234 w 4296097"/>
              <a:gd name="connsiteY0" fmla="*/ 1197735 h 1197735"/>
              <a:gd name="connsiteX1" fmla="*/ 768020 w 4296097"/>
              <a:gd name="connsiteY1" fmla="*/ 1107583 h 1197735"/>
              <a:gd name="connsiteX2" fmla="*/ 394533 w 4296097"/>
              <a:gd name="connsiteY2" fmla="*/ 1004552 h 1197735"/>
              <a:gd name="connsiteX3" fmla="*/ 124077 w 4296097"/>
              <a:gd name="connsiteY3" fmla="*/ 901521 h 1197735"/>
              <a:gd name="connsiteX4" fmla="*/ 8167 w 4296097"/>
              <a:gd name="connsiteY4" fmla="*/ 669701 h 1197735"/>
              <a:gd name="connsiteX5" fmla="*/ 46803 w 4296097"/>
              <a:gd name="connsiteY5" fmla="*/ 502276 h 1197735"/>
              <a:gd name="connsiteX6" fmla="*/ 343018 w 4296097"/>
              <a:gd name="connsiteY6" fmla="*/ 489397 h 1197735"/>
              <a:gd name="connsiteX7" fmla="*/ 845294 w 4296097"/>
              <a:gd name="connsiteY7" fmla="*/ 515155 h 1197735"/>
              <a:gd name="connsiteX8" fmla="*/ 1373327 w 4296097"/>
              <a:gd name="connsiteY8" fmla="*/ 528034 h 1197735"/>
              <a:gd name="connsiteX9" fmla="*/ 1836967 w 4296097"/>
              <a:gd name="connsiteY9" fmla="*/ 515155 h 1197735"/>
              <a:gd name="connsiteX10" fmla="*/ 2236212 w 4296097"/>
              <a:gd name="connsiteY10" fmla="*/ 489397 h 1197735"/>
              <a:gd name="connsiteX11" fmla="*/ 2738488 w 4296097"/>
              <a:gd name="connsiteY11" fmla="*/ 476518 h 1197735"/>
              <a:gd name="connsiteX12" fmla="*/ 3266522 w 4296097"/>
              <a:gd name="connsiteY12" fmla="*/ 502276 h 1197735"/>
              <a:gd name="connsiteX13" fmla="*/ 3807433 w 4296097"/>
              <a:gd name="connsiteY13" fmla="*/ 489398 h 1197735"/>
              <a:gd name="connsiteX14" fmla="*/ 3820313 w 4296097"/>
              <a:gd name="connsiteY14" fmla="*/ 759853 h 1197735"/>
              <a:gd name="connsiteX15" fmla="*/ 4245316 w 4296097"/>
              <a:gd name="connsiteY15" fmla="*/ 502276 h 1197735"/>
              <a:gd name="connsiteX16" fmla="*/ 4232437 w 4296097"/>
              <a:gd name="connsiteY16" fmla="*/ 412124 h 1197735"/>
              <a:gd name="connsiteX17" fmla="*/ 3743040 w 4296097"/>
              <a:gd name="connsiteY17" fmla="*/ 412124 h 1197735"/>
              <a:gd name="connsiteX18" fmla="*/ 3511220 w 4296097"/>
              <a:gd name="connsiteY18" fmla="*/ 412124 h 1197735"/>
              <a:gd name="connsiteX19" fmla="*/ 3124854 w 4296097"/>
              <a:gd name="connsiteY19" fmla="*/ 399245 h 1197735"/>
              <a:gd name="connsiteX20" fmla="*/ 2918792 w 4296097"/>
              <a:gd name="connsiteY20" fmla="*/ 360608 h 1197735"/>
              <a:gd name="connsiteX21" fmla="*/ 2880156 w 4296097"/>
              <a:gd name="connsiteY21" fmla="*/ 244699 h 1197735"/>
              <a:gd name="connsiteX22" fmla="*/ 2880156 w 4296097"/>
              <a:gd name="connsiteY22" fmla="*/ 64394 h 1197735"/>
              <a:gd name="connsiteX23" fmla="*/ 2880156 w 4296097"/>
              <a:gd name="connsiteY23" fmla="*/ 0 h 1197735"/>
              <a:gd name="connsiteX0" fmla="*/ 1064234 w 4232667"/>
              <a:gd name="connsiteY0" fmla="*/ 1197735 h 1767231"/>
              <a:gd name="connsiteX1" fmla="*/ 768020 w 4232667"/>
              <a:gd name="connsiteY1" fmla="*/ 1107583 h 1767231"/>
              <a:gd name="connsiteX2" fmla="*/ 394533 w 4232667"/>
              <a:gd name="connsiteY2" fmla="*/ 1004552 h 1767231"/>
              <a:gd name="connsiteX3" fmla="*/ 124077 w 4232667"/>
              <a:gd name="connsiteY3" fmla="*/ 901521 h 1767231"/>
              <a:gd name="connsiteX4" fmla="*/ 8167 w 4232667"/>
              <a:gd name="connsiteY4" fmla="*/ 669701 h 1767231"/>
              <a:gd name="connsiteX5" fmla="*/ 46803 w 4232667"/>
              <a:gd name="connsiteY5" fmla="*/ 502276 h 1767231"/>
              <a:gd name="connsiteX6" fmla="*/ 343018 w 4232667"/>
              <a:gd name="connsiteY6" fmla="*/ 489397 h 1767231"/>
              <a:gd name="connsiteX7" fmla="*/ 845294 w 4232667"/>
              <a:gd name="connsiteY7" fmla="*/ 515155 h 1767231"/>
              <a:gd name="connsiteX8" fmla="*/ 1373327 w 4232667"/>
              <a:gd name="connsiteY8" fmla="*/ 528034 h 1767231"/>
              <a:gd name="connsiteX9" fmla="*/ 1836967 w 4232667"/>
              <a:gd name="connsiteY9" fmla="*/ 515155 h 1767231"/>
              <a:gd name="connsiteX10" fmla="*/ 2236212 w 4232667"/>
              <a:gd name="connsiteY10" fmla="*/ 489397 h 1767231"/>
              <a:gd name="connsiteX11" fmla="*/ 2738488 w 4232667"/>
              <a:gd name="connsiteY11" fmla="*/ 476518 h 1767231"/>
              <a:gd name="connsiteX12" fmla="*/ 3266522 w 4232667"/>
              <a:gd name="connsiteY12" fmla="*/ 502276 h 1767231"/>
              <a:gd name="connsiteX13" fmla="*/ 3807433 w 4232667"/>
              <a:gd name="connsiteY13" fmla="*/ 489398 h 1767231"/>
              <a:gd name="connsiteX14" fmla="*/ 3820313 w 4232667"/>
              <a:gd name="connsiteY14" fmla="*/ 759853 h 1767231"/>
              <a:gd name="connsiteX15" fmla="*/ 3807434 w 4232667"/>
              <a:gd name="connsiteY15" fmla="*/ 1764405 h 1767231"/>
              <a:gd name="connsiteX16" fmla="*/ 4232437 w 4232667"/>
              <a:gd name="connsiteY16" fmla="*/ 412124 h 1767231"/>
              <a:gd name="connsiteX17" fmla="*/ 3743040 w 4232667"/>
              <a:gd name="connsiteY17" fmla="*/ 412124 h 1767231"/>
              <a:gd name="connsiteX18" fmla="*/ 3511220 w 4232667"/>
              <a:gd name="connsiteY18" fmla="*/ 412124 h 1767231"/>
              <a:gd name="connsiteX19" fmla="*/ 3124854 w 4232667"/>
              <a:gd name="connsiteY19" fmla="*/ 399245 h 1767231"/>
              <a:gd name="connsiteX20" fmla="*/ 2918792 w 4232667"/>
              <a:gd name="connsiteY20" fmla="*/ 360608 h 1767231"/>
              <a:gd name="connsiteX21" fmla="*/ 2880156 w 4232667"/>
              <a:gd name="connsiteY21" fmla="*/ 244699 h 1767231"/>
              <a:gd name="connsiteX22" fmla="*/ 2880156 w 4232667"/>
              <a:gd name="connsiteY22" fmla="*/ 64394 h 1767231"/>
              <a:gd name="connsiteX23" fmla="*/ 2880156 w 4232667"/>
              <a:gd name="connsiteY23" fmla="*/ 0 h 1767231"/>
              <a:gd name="connsiteX0" fmla="*/ 1064234 w 3949725"/>
              <a:gd name="connsiteY0" fmla="*/ 1197735 h 1766002"/>
              <a:gd name="connsiteX1" fmla="*/ 768020 w 3949725"/>
              <a:gd name="connsiteY1" fmla="*/ 1107583 h 1766002"/>
              <a:gd name="connsiteX2" fmla="*/ 394533 w 3949725"/>
              <a:gd name="connsiteY2" fmla="*/ 1004552 h 1766002"/>
              <a:gd name="connsiteX3" fmla="*/ 124077 w 3949725"/>
              <a:gd name="connsiteY3" fmla="*/ 901521 h 1766002"/>
              <a:gd name="connsiteX4" fmla="*/ 8167 w 3949725"/>
              <a:gd name="connsiteY4" fmla="*/ 669701 h 1766002"/>
              <a:gd name="connsiteX5" fmla="*/ 46803 w 3949725"/>
              <a:gd name="connsiteY5" fmla="*/ 502276 h 1766002"/>
              <a:gd name="connsiteX6" fmla="*/ 343018 w 3949725"/>
              <a:gd name="connsiteY6" fmla="*/ 489397 h 1766002"/>
              <a:gd name="connsiteX7" fmla="*/ 845294 w 3949725"/>
              <a:gd name="connsiteY7" fmla="*/ 515155 h 1766002"/>
              <a:gd name="connsiteX8" fmla="*/ 1373327 w 3949725"/>
              <a:gd name="connsiteY8" fmla="*/ 528034 h 1766002"/>
              <a:gd name="connsiteX9" fmla="*/ 1836967 w 3949725"/>
              <a:gd name="connsiteY9" fmla="*/ 515155 h 1766002"/>
              <a:gd name="connsiteX10" fmla="*/ 2236212 w 3949725"/>
              <a:gd name="connsiteY10" fmla="*/ 489397 h 1766002"/>
              <a:gd name="connsiteX11" fmla="*/ 2738488 w 3949725"/>
              <a:gd name="connsiteY11" fmla="*/ 476518 h 1766002"/>
              <a:gd name="connsiteX12" fmla="*/ 3266522 w 3949725"/>
              <a:gd name="connsiteY12" fmla="*/ 502276 h 1766002"/>
              <a:gd name="connsiteX13" fmla="*/ 3807433 w 3949725"/>
              <a:gd name="connsiteY13" fmla="*/ 489398 h 1766002"/>
              <a:gd name="connsiteX14" fmla="*/ 3820313 w 3949725"/>
              <a:gd name="connsiteY14" fmla="*/ 759853 h 1766002"/>
              <a:gd name="connsiteX15" fmla="*/ 3807434 w 3949725"/>
              <a:gd name="connsiteY15" fmla="*/ 1764405 h 1766002"/>
              <a:gd name="connsiteX16" fmla="*/ 3949101 w 3949725"/>
              <a:gd name="connsiteY16" fmla="*/ 502276 h 1766002"/>
              <a:gd name="connsiteX17" fmla="*/ 3743040 w 3949725"/>
              <a:gd name="connsiteY17" fmla="*/ 412124 h 1766002"/>
              <a:gd name="connsiteX18" fmla="*/ 3511220 w 3949725"/>
              <a:gd name="connsiteY18" fmla="*/ 412124 h 1766002"/>
              <a:gd name="connsiteX19" fmla="*/ 3124854 w 3949725"/>
              <a:gd name="connsiteY19" fmla="*/ 399245 h 1766002"/>
              <a:gd name="connsiteX20" fmla="*/ 2918792 w 3949725"/>
              <a:gd name="connsiteY20" fmla="*/ 360608 h 1766002"/>
              <a:gd name="connsiteX21" fmla="*/ 2880156 w 3949725"/>
              <a:gd name="connsiteY21" fmla="*/ 244699 h 1766002"/>
              <a:gd name="connsiteX22" fmla="*/ 2880156 w 3949725"/>
              <a:gd name="connsiteY22" fmla="*/ 64394 h 1766002"/>
              <a:gd name="connsiteX23" fmla="*/ 2880156 w 3949725"/>
              <a:gd name="connsiteY23" fmla="*/ 0 h 1766002"/>
              <a:gd name="connsiteX0" fmla="*/ 1064234 w 3949725"/>
              <a:gd name="connsiteY0" fmla="*/ 1197735 h 1766002"/>
              <a:gd name="connsiteX1" fmla="*/ 768020 w 3949725"/>
              <a:gd name="connsiteY1" fmla="*/ 1107583 h 1766002"/>
              <a:gd name="connsiteX2" fmla="*/ 394533 w 3949725"/>
              <a:gd name="connsiteY2" fmla="*/ 1004552 h 1766002"/>
              <a:gd name="connsiteX3" fmla="*/ 124077 w 3949725"/>
              <a:gd name="connsiteY3" fmla="*/ 901521 h 1766002"/>
              <a:gd name="connsiteX4" fmla="*/ 8167 w 3949725"/>
              <a:gd name="connsiteY4" fmla="*/ 669701 h 1766002"/>
              <a:gd name="connsiteX5" fmla="*/ 46803 w 3949725"/>
              <a:gd name="connsiteY5" fmla="*/ 502276 h 1766002"/>
              <a:gd name="connsiteX6" fmla="*/ 343018 w 3949725"/>
              <a:gd name="connsiteY6" fmla="*/ 489397 h 1766002"/>
              <a:gd name="connsiteX7" fmla="*/ 845294 w 3949725"/>
              <a:gd name="connsiteY7" fmla="*/ 515155 h 1766002"/>
              <a:gd name="connsiteX8" fmla="*/ 1373327 w 3949725"/>
              <a:gd name="connsiteY8" fmla="*/ 528034 h 1766002"/>
              <a:gd name="connsiteX9" fmla="*/ 1836967 w 3949725"/>
              <a:gd name="connsiteY9" fmla="*/ 515155 h 1766002"/>
              <a:gd name="connsiteX10" fmla="*/ 2236212 w 3949725"/>
              <a:gd name="connsiteY10" fmla="*/ 489397 h 1766002"/>
              <a:gd name="connsiteX11" fmla="*/ 2738488 w 3949725"/>
              <a:gd name="connsiteY11" fmla="*/ 476518 h 1766002"/>
              <a:gd name="connsiteX12" fmla="*/ 3266522 w 3949725"/>
              <a:gd name="connsiteY12" fmla="*/ 502276 h 1766002"/>
              <a:gd name="connsiteX13" fmla="*/ 3807433 w 3949725"/>
              <a:gd name="connsiteY13" fmla="*/ 489398 h 1766002"/>
              <a:gd name="connsiteX14" fmla="*/ 3820313 w 3949725"/>
              <a:gd name="connsiteY14" fmla="*/ 759853 h 1766002"/>
              <a:gd name="connsiteX15" fmla="*/ 3807434 w 3949725"/>
              <a:gd name="connsiteY15" fmla="*/ 1764405 h 1766002"/>
              <a:gd name="connsiteX16" fmla="*/ 3949101 w 3949725"/>
              <a:gd name="connsiteY16" fmla="*/ 502276 h 1766002"/>
              <a:gd name="connsiteX17" fmla="*/ 3743040 w 3949725"/>
              <a:gd name="connsiteY17" fmla="*/ 412124 h 1766002"/>
              <a:gd name="connsiteX18" fmla="*/ 3511220 w 3949725"/>
              <a:gd name="connsiteY18" fmla="*/ 412124 h 1766002"/>
              <a:gd name="connsiteX19" fmla="*/ 3124854 w 3949725"/>
              <a:gd name="connsiteY19" fmla="*/ 399245 h 1766002"/>
              <a:gd name="connsiteX20" fmla="*/ 2918792 w 3949725"/>
              <a:gd name="connsiteY20" fmla="*/ 360608 h 1766002"/>
              <a:gd name="connsiteX21" fmla="*/ 2880156 w 3949725"/>
              <a:gd name="connsiteY21" fmla="*/ 244699 h 1766002"/>
              <a:gd name="connsiteX22" fmla="*/ 2880156 w 3949725"/>
              <a:gd name="connsiteY22" fmla="*/ 64394 h 1766002"/>
              <a:gd name="connsiteX23" fmla="*/ 2880156 w 3949725"/>
              <a:gd name="connsiteY23" fmla="*/ 0 h 1766002"/>
              <a:gd name="connsiteX0" fmla="*/ 1064234 w 3949734"/>
              <a:gd name="connsiteY0" fmla="*/ 1197735 h 1877771"/>
              <a:gd name="connsiteX1" fmla="*/ 768020 w 3949734"/>
              <a:gd name="connsiteY1" fmla="*/ 1107583 h 1877771"/>
              <a:gd name="connsiteX2" fmla="*/ 394533 w 3949734"/>
              <a:gd name="connsiteY2" fmla="*/ 1004552 h 1877771"/>
              <a:gd name="connsiteX3" fmla="*/ 124077 w 3949734"/>
              <a:gd name="connsiteY3" fmla="*/ 901521 h 1877771"/>
              <a:gd name="connsiteX4" fmla="*/ 8167 w 3949734"/>
              <a:gd name="connsiteY4" fmla="*/ 669701 h 1877771"/>
              <a:gd name="connsiteX5" fmla="*/ 46803 w 3949734"/>
              <a:gd name="connsiteY5" fmla="*/ 502276 h 1877771"/>
              <a:gd name="connsiteX6" fmla="*/ 343018 w 3949734"/>
              <a:gd name="connsiteY6" fmla="*/ 489397 h 1877771"/>
              <a:gd name="connsiteX7" fmla="*/ 845294 w 3949734"/>
              <a:gd name="connsiteY7" fmla="*/ 515155 h 1877771"/>
              <a:gd name="connsiteX8" fmla="*/ 1373327 w 3949734"/>
              <a:gd name="connsiteY8" fmla="*/ 528034 h 1877771"/>
              <a:gd name="connsiteX9" fmla="*/ 1836967 w 3949734"/>
              <a:gd name="connsiteY9" fmla="*/ 515155 h 1877771"/>
              <a:gd name="connsiteX10" fmla="*/ 2236212 w 3949734"/>
              <a:gd name="connsiteY10" fmla="*/ 489397 h 1877771"/>
              <a:gd name="connsiteX11" fmla="*/ 2738488 w 3949734"/>
              <a:gd name="connsiteY11" fmla="*/ 476518 h 1877771"/>
              <a:gd name="connsiteX12" fmla="*/ 3266522 w 3949734"/>
              <a:gd name="connsiteY12" fmla="*/ 502276 h 1877771"/>
              <a:gd name="connsiteX13" fmla="*/ 3807433 w 3949734"/>
              <a:gd name="connsiteY13" fmla="*/ 489398 h 1877771"/>
              <a:gd name="connsiteX14" fmla="*/ 3820313 w 3949734"/>
              <a:gd name="connsiteY14" fmla="*/ 759853 h 1877771"/>
              <a:gd name="connsiteX15" fmla="*/ 3807434 w 3949734"/>
              <a:gd name="connsiteY15" fmla="*/ 1764405 h 1877771"/>
              <a:gd name="connsiteX16" fmla="*/ 3807435 w 3949734"/>
              <a:gd name="connsiteY16" fmla="*/ 1712890 h 1877771"/>
              <a:gd name="connsiteX17" fmla="*/ 3949101 w 3949734"/>
              <a:gd name="connsiteY17" fmla="*/ 502276 h 1877771"/>
              <a:gd name="connsiteX18" fmla="*/ 3743040 w 3949734"/>
              <a:gd name="connsiteY18" fmla="*/ 412124 h 1877771"/>
              <a:gd name="connsiteX19" fmla="*/ 3511220 w 3949734"/>
              <a:gd name="connsiteY19" fmla="*/ 412124 h 1877771"/>
              <a:gd name="connsiteX20" fmla="*/ 3124854 w 3949734"/>
              <a:gd name="connsiteY20" fmla="*/ 399245 h 1877771"/>
              <a:gd name="connsiteX21" fmla="*/ 2918792 w 3949734"/>
              <a:gd name="connsiteY21" fmla="*/ 360608 h 1877771"/>
              <a:gd name="connsiteX22" fmla="*/ 2880156 w 3949734"/>
              <a:gd name="connsiteY22" fmla="*/ 244699 h 1877771"/>
              <a:gd name="connsiteX23" fmla="*/ 2880156 w 3949734"/>
              <a:gd name="connsiteY23" fmla="*/ 64394 h 1877771"/>
              <a:gd name="connsiteX24" fmla="*/ 2880156 w 3949734"/>
              <a:gd name="connsiteY24" fmla="*/ 0 h 1877771"/>
              <a:gd name="connsiteX0" fmla="*/ 1064234 w 4039272"/>
              <a:gd name="connsiteY0" fmla="*/ 1197735 h 1974151"/>
              <a:gd name="connsiteX1" fmla="*/ 768020 w 4039272"/>
              <a:gd name="connsiteY1" fmla="*/ 1107583 h 1974151"/>
              <a:gd name="connsiteX2" fmla="*/ 394533 w 4039272"/>
              <a:gd name="connsiteY2" fmla="*/ 1004552 h 1974151"/>
              <a:gd name="connsiteX3" fmla="*/ 124077 w 4039272"/>
              <a:gd name="connsiteY3" fmla="*/ 901521 h 1974151"/>
              <a:gd name="connsiteX4" fmla="*/ 8167 w 4039272"/>
              <a:gd name="connsiteY4" fmla="*/ 669701 h 1974151"/>
              <a:gd name="connsiteX5" fmla="*/ 46803 w 4039272"/>
              <a:gd name="connsiteY5" fmla="*/ 502276 h 1974151"/>
              <a:gd name="connsiteX6" fmla="*/ 343018 w 4039272"/>
              <a:gd name="connsiteY6" fmla="*/ 489397 h 1974151"/>
              <a:gd name="connsiteX7" fmla="*/ 845294 w 4039272"/>
              <a:gd name="connsiteY7" fmla="*/ 515155 h 1974151"/>
              <a:gd name="connsiteX8" fmla="*/ 1373327 w 4039272"/>
              <a:gd name="connsiteY8" fmla="*/ 528034 h 1974151"/>
              <a:gd name="connsiteX9" fmla="*/ 1836967 w 4039272"/>
              <a:gd name="connsiteY9" fmla="*/ 515155 h 1974151"/>
              <a:gd name="connsiteX10" fmla="*/ 2236212 w 4039272"/>
              <a:gd name="connsiteY10" fmla="*/ 489397 h 1974151"/>
              <a:gd name="connsiteX11" fmla="*/ 2738488 w 4039272"/>
              <a:gd name="connsiteY11" fmla="*/ 476518 h 1974151"/>
              <a:gd name="connsiteX12" fmla="*/ 3266522 w 4039272"/>
              <a:gd name="connsiteY12" fmla="*/ 502276 h 1974151"/>
              <a:gd name="connsiteX13" fmla="*/ 3807433 w 4039272"/>
              <a:gd name="connsiteY13" fmla="*/ 489398 h 1974151"/>
              <a:gd name="connsiteX14" fmla="*/ 3820313 w 4039272"/>
              <a:gd name="connsiteY14" fmla="*/ 759853 h 1974151"/>
              <a:gd name="connsiteX15" fmla="*/ 4039254 w 4039272"/>
              <a:gd name="connsiteY15" fmla="*/ 1906073 h 1974151"/>
              <a:gd name="connsiteX16" fmla="*/ 3807435 w 4039272"/>
              <a:gd name="connsiteY16" fmla="*/ 1712890 h 1974151"/>
              <a:gd name="connsiteX17" fmla="*/ 3949101 w 4039272"/>
              <a:gd name="connsiteY17" fmla="*/ 502276 h 1974151"/>
              <a:gd name="connsiteX18" fmla="*/ 3743040 w 4039272"/>
              <a:gd name="connsiteY18" fmla="*/ 412124 h 1974151"/>
              <a:gd name="connsiteX19" fmla="*/ 3511220 w 4039272"/>
              <a:gd name="connsiteY19" fmla="*/ 412124 h 1974151"/>
              <a:gd name="connsiteX20" fmla="*/ 3124854 w 4039272"/>
              <a:gd name="connsiteY20" fmla="*/ 399245 h 1974151"/>
              <a:gd name="connsiteX21" fmla="*/ 2918792 w 4039272"/>
              <a:gd name="connsiteY21" fmla="*/ 360608 h 1974151"/>
              <a:gd name="connsiteX22" fmla="*/ 2880156 w 4039272"/>
              <a:gd name="connsiteY22" fmla="*/ 244699 h 1974151"/>
              <a:gd name="connsiteX23" fmla="*/ 2880156 w 4039272"/>
              <a:gd name="connsiteY23" fmla="*/ 64394 h 1974151"/>
              <a:gd name="connsiteX24" fmla="*/ 2880156 w 4039272"/>
              <a:gd name="connsiteY24" fmla="*/ 0 h 1974151"/>
              <a:gd name="connsiteX0" fmla="*/ 1064234 w 4067431"/>
              <a:gd name="connsiteY0" fmla="*/ 1197735 h 2003542"/>
              <a:gd name="connsiteX1" fmla="*/ 768020 w 4067431"/>
              <a:gd name="connsiteY1" fmla="*/ 1107583 h 2003542"/>
              <a:gd name="connsiteX2" fmla="*/ 394533 w 4067431"/>
              <a:gd name="connsiteY2" fmla="*/ 1004552 h 2003542"/>
              <a:gd name="connsiteX3" fmla="*/ 124077 w 4067431"/>
              <a:gd name="connsiteY3" fmla="*/ 901521 h 2003542"/>
              <a:gd name="connsiteX4" fmla="*/ 8167 w 4067431"/>
              <a:gd name="connsiteY4" fmla="*/ 669701 h 2003542"/>
              <a:gd name="connsiteX5" fmla="*/ 46803 w 4067431"/>
              <a:gd name="connsiteY5" fmla="*/ 502276 h 2003542"/>
              <a:gd name="connsiteX6" fmla="*/ 343018 w 4067431"/>
              <a:gd name="connsiteY6" fmla="*/ 489397 h 2003542"/>
              <a:gd name="connsiteX7" fmla="*/ 845294 w 4067431"/>
              <a:gd name="connsiteY7" fmla="*/ 515155 h 2003542"/>
              <a:gd name="connsiteX8" fmla="*/ 1373327 w 4067431"/>
              <a:gd name="connsiteY8" fmla="*/ 528034 h 2003542"/>
              <a:gd name="connsiteX9" fmla="*/ 1836967 w 4067431"/>
              <a:gd name="connsiteY9" fmla="*/ 515155 h 2003542"/>
              <a:gd name="connsiteX10" fmla="*/ 2236212 w 4067431"/>
              <a:gd name="connsiteY10" fmla="*/ 489397 h 2003542"/>
              <a:gd name="connsiteX11" fmla="*/ 2738488 w 4067431"/>
              <a:gd name="connsiteY11" fmla="*/ 476518 h 2003542"/>
              <a:gd name="connsiteX12" fmla="*/ 3266522 w 4067431"/>
              <a:gd name="connsiteY12" fmla="*/ 502276 h 2003542"/>
              <a:gd name="connsiteX13" fmla="*/ 3807433 w 4067431"/>
              <a:gd name="connsiteY13" fmla="*/ 489398 h 2003542"/>
              <a:gd name="connsiteX14" fmla="*/ 3820313 w 4067431"/>
              <a:gd name="connsiteY14" fmla="*/ 759853 h 2003542"/>
              <a:gd name="connsiteX15" fmla="*/ 4039254 w 4067431"/>
              <a:gd name="connsiteY15" fmla="*/ 1906073 h 2003542"/>
              <a:gd name="connsiteX16" fmla="*/ 4039254 w 4067431"/>
              <a:gd name="connsiteY16" fmla="*/ 1918952 h 2003542"/>
              <a:gd name="connsiteX17" fmla="*/ 3807435 w 4067431"/>
              <a:gd name="connsiteY17" fmla="*/ 1712890 h 2003542"/>
              <a:gd name="connsiteX18" fmla="*/ 3949101 w 4067431"/>
              <a:gd name="connsiteY18" fmla="*/ 502276 h 2003542"/>
              <a:gd name="connsiteX19" fmla="*/ 3743040 w 4067431"/>
              <a:gd name="connsiteY19" fmla="*/ 412124 h 2003542"/>
              <a:gd name="connsiteX20" fmla="*/ 3511220 w 4067431"/>
              <a:gd name="connsiteY20" fmla="*/ 412124 h 2003542"/>
              <a:gd name="connsiteX21" fmla="*/ 3124854 w 4067431"/>
              <a:gd name="connsiteY21" fmla="*/ 399245 h 2003542"/>
              <a:gd name="connsiteX22" fmla="*/ 2918792 w 4067431"/>
              <a:gd name="connsiteY22" fmla="*/ 360608 h 2003542"/>
              <a:gd name="connsiteX23" fmla="*/ 2880156 w 4067431"/>
              <a:gd name="connsiteY23" fmla="*/ 244699 h 2003542"/>
              <a:gd name="connsiteX24" fmla="*/ 2880156 w 4067431"/>
              <a:gd name="connsiteY24" fmla="*/ 64394 h 2003542"/>
              <a:gd name="connsiteX25" fmla="*/ 2880156 w 4067431"/>
              <a:gd name="connsiteY25" fmla="*/ 0 h 2003542"/>
              <a:gd name="connsiteX0" fmla="*/ 1064234 w 4582495"/>
              <a:gd name="connsiteY0" fmla="*/ 1197735 h 2271206"/>
              <a:gd name="connsiteX1" fmla="*/ 768020 w 4582495"/>
              <a:gd name="connsiteY1" fmla="*/ 1107583 h 2271206"/>
              <a:gd name="connsiteX2" fmla="*/ 394533 w 4582495"/>
              <a:gd name="connsiteY2" fmla="*/ 1004552 h 2271206"/>
              <a:gd name="connsiteX3" fmla="*/ 124077 w 4582495"/>
              <a:gd name="connsiteY3" fmla="*/ 901521 h 2271206"/>
              <a:gd name="connsiteX4" fmla="*/ 8167 w 4582495"/>
              <a:gd name="connsiteY4" fmla="*/ 669701 h 2271206"/>
              <a:gd name="connsiteX5" fmla="*/ 46803 w 4582495"/>
              <a:gd name="connsiteY5" fmla="*/ 502276 h 2271206"/>
              <a:gd name="connsiteX6" fmla="*/ 343018 w 4582495"/>
              <a:gd name="connsiteY6" fmla="*/ 489397 h 2271206"/>
              <a:gd name="connsiteX7" fmla="*/ 845294 w 4582495"/>
              <a:gd name="connsiteY7" fmla="*/ 515155 h 2271206"/>
              <a:gd name="connsiteX8" fmla="*/ 1373327 w 4582495"/>
              <a:gd name="connsiteY8" fmla="*/ 528034 h 2271206"/>
              <a:gd name="connsiteX9" fmla="*/ 1836967 w 4582495"/>
              <a:gd name="connsiteY9" fmla="*/ 515155 h 2271206"/>
              <a:gd name="connsiteX10" fmla="*/ 2236212 w 4582495"/>
              <a:gd name="connsiteY10" fmla="*/ 489397 h 2271206"/>
              <a:gd name="connsiteX11" fmla="*/ 2738488 w 4582495"/>
              <a:gd name="connsiteY11" fmla="*/ 476518 h 2271206"/>
              <a:gd name="connsiteX12" fmla="*/ 3266522 w 4582495"/>
              <a:gd name="connsiteY12" fmla="*/ 502276 h 2271206"/>
              <a:gd name="connsiteX13" fmla="*/ 3807433 w 4582495"/>
              <a:gd name="connsiteY13" fmla="*/ 489398 h 2271206"/>
              <a:gd name="connsiteX14" fmla="*/ 3820313 w 4582495"/>
              <a:gd name="connsiteY14" fmla="*/ 759853 h 2271206"/>
              <a:gd name="connsiteX15" fmla="*/ 4039254 w 4582495"/>
              <a:gd name="connsiteY15" fmla="*/ 1906073 h 2271206"/>
              <a:gd name="connsiteX16" fmla="*/ 4580166 w 4582495"/>
              <a:gd name="connsiteY16" fmla="*/ 2266682 h 2271206"/>
              <a:gd name="connsiteX17" fmla="*/ 3807435 w 4582495"/>
              <a:gd name="connsiteY17" fmla="*/ 1712890 h 2271206"/>
              <a:gd name="connsiteX18" fmla="*/ 3949101 w 4582495"/>
              <a:gd name="connsiteY18" fmla="*/ 502276 h 2271206"/>
              <a:gd name="connsiteX19" fmla="*/ 3743040 w 4582495"/>
              <a:gd name="connsiteY19" fmla="*/ 412124 h 2271206"/>
              <a:gd name="connsiteX20" fmla="*/ 3511220 w 4582495"/>
              <a:gd name="connsiteY20" fmla="*/ 412124 h 2271206"/>
              <a:gd name="connsiteX21" fmla="*/ 3124854 w 4582495"/>
              <a:gd name="connsiteY21" fmla="*/ 399245 h 2271206"/>
              <a:gd name="connsiteX22" fmla="*/ 2918792 w 4582495"/>
              <a:gd name="connsiteY22" fmla="*/ 360608 h 2271206"/>
              <a:gd name="connsiteX23" fmla="*/ 2880156 w 4582495"/>
              <a:gd name="connsiteY23" fmla="*/ 244699 h 2271206"/>
              <a:gd name="connsiteX24" fmla="*/ 2880156 w 4582495"/>
              <a:gd name="connsiteY24" fmla="*/ 64394 h 2271206"/>
              <a:gd name="connsiteX25" fmla="*/ 2880156 w 4582495"/>
              <a:gd name="connsiteY25" fmla="*/ 0 h 2271206"/>
              <a:gd name="connsiteX0" fmla="*/ 1064234 w 4581458"/>
              <a:gd name="connsiteY0" fmla="*/ 1197735 h 2270195"/>
              <a:gd name="connsiteX1" fmla="*/ 768020 w 4581458"/>
              <a:gd name="connsiteY1" fmla="*/ 1107583 h 2270195"/>
              <a:gd name="connsiteX2" fmla="*/ 394533 w 4581458"/>
              <a:gd name="connsiteY2" fmla="*/ 1004552 h 2270195"/>
              <a:gd name="connsiteX3" fmla="*/ 124077 w 4581458"/>
              <a:gd name="connsiteY3" fmla="*/ 901521 h 2270195"/>
              <a:gd name="connsiteX4" fmla="*/ 8167 w 4581458"/>
              <a:gd name="connsiteY4" fmla="*/ 669701 h 2270195"/>
              <a:gd name="connsiteX5" fmla="*/ 46803 w 4581458"/>
              <a:gd name="connsiteY5" fmla="*/ 502276 h 2270195"/>
              <a:gd name="connsiteX6" fmla="*/ 343018 w 4581458"/>
              <a:gd name="connsiteY6" fmla="*/ 489397 h 2270195"/>
              <a:gd name="connsiteX7" fmla="*/ 845294 w 4581458"/>
              <a:gd name="connsiteY7" fmla="*/ 515155 h 2270195"/>
              <a:gd name="connsiteX8" fmla="*/ 1373327 w 4581458"/>
              <a:gd name="connsiteY8" fmla="*/ 528034 h 2270195"/>
              <a:gd name="connsiteX9" fmla="*/ 1836967 w 4581458"/>
              <a:gd name="connsiteY9" fmla="*/ 515155 h 2270195"/>
              <a:gd name="connsiteX10" fmla="*/ 2236212 w 4581458"/>
              <a:gd name="connsiteY10" fmla="*/ 489397 h 2270195"/>
              <a:gd name="connsiteX11" fmla="*/ 2738488 w 4581458"/>
              <a:gd name="connsiteY11" fmla="*/ 476518 h 2270195"/>
              <a:gd name="connsiteX12" fmla="*/ 3266522 w 4581458"/>
              <a:gd name="connsiteY12" fmla="*/ 502276 h 2270195"/>
              <a:gd name="connsiteX13" fmla="*/ 3807433 w 4581458"/>
              <a:gd name="connsiteY13" fmla="*/ 489398 h 2270195"/>
              <a:gd name="connsiteX14" fmla="*/ 3820313 w 4581458"/>
              <a:gd name="connsiteY14" fmla="*/ 759853 h 2270195"/>
              <a:gd name="connsiteX15" fmla="*/ 3652888 w 4581458"/>
              <a:gd name="connsiteY15" fmla="*/ 1854558 h 2270195"/>
              <a:gd name="connsiteX16" fmla="*/ 4580166 w 4581458"/>
              <a:gd name="connsiteY16" fmla="*/ 2266682 h 2270195"/>
              <a:gd name="connsiteX17" fmla="*/ 3807435 w 4581458"/>
              <a:gd name="connsiteY17" fmla="*/ 1712890 h 2270195"/>
              <a:gd name="connsiteX18" fmla="*/ 3949101 w 4581458"/>
              <a:gd name="connsiteY18" fmla="*/ 502276 h 2270195"/>
              <a:gd name="connsiteX19" fmla="*/ 3743040 w 4581458"/>
              <a:gd name="connsiteY19" fmla="*/ 412124 h 2270195"/>
              <a:gd name="connsiteX20" fmla="*/ 3511220 w 4581458"/>
              <a:gd name="connsiteY20" fmla="*/ 412124 h 2270195"/>
              <a:gd name="connsiteX21" fmla="*/ 3124854 w 4581458"/>
              <a:gd name="connsiteY21" fmla="*/ 399245 h 2270195"/>
              <a:gd name="connsiteX22" fmla="*/ 2918792 w 4581458"/>
              <a:gd name="connsiteY22" fmla="*/ 360608 h 2270195"/>
              <a:gd name="connsiteX23" fmla="*/ 2880156 w 4581458"/>
              <a:gd name="connsiteY23" fmla="*/ 244699 h 2270195"/>
              <a:gd name="connsiteX24" fmla="*/ 2880156 w 4581458"/>
              <a:gd name="connsiteY24" fmla="*/ 64394 h 2270195"/>
              <a:gd name="connsiteX25" fmla="*/ 2880156 w 4581458"/>
              <a:gd name="connsiteY25" fmla="*/ 0 h 2270195"/>
              <a:gd name="connsiteX0" fmla="*/ 1064234 w 4581458"/>
              <a:gd name="connsiteY0" fmla="*/ 1197735 h 2270195"/>
              <a:gd name="connsiteX1" fmla="*/ 768020 w 4581458"/>
              <a:gd name="connsiteY1" fmla="*/ 1107583 h 2270195"/>
              <a:gd name="connsiteX2" fmla="*/ 394533 w 4581458"/>
              <a:gd name="connsiteY2" fmla="*/ 1004552 h 2270195"/>
              <a:gd name="connsiteX3" fmla="*/ 124077 w 4581458"/>
              <a:gd name="connsiteY3" fmla="*/ 901521 h 2270195"/>
              <a:gd name="connsiteX4" fmla="*/ 8167 w 4581458"/>
              <a:gd name="connsiteY4" fmla="*/ 669701 h 2270195"/>
              <a:gd name="connsiteX5" fmla="*/ 46803 w 4581458"/>
              <a:gd name="connsiteY5" fmla="*/ 502276 h 2270195"/>
              <a:gd name="connsiteX6" fmla="*/ 343018 w 4581458"/>
              <a:gd name="connsiteY6" fmla="*/ 489397 h 2270195"/>
              <a:gd name="connsiteX7" fmla="*/ 845294 w 4581458"/>
              <a:gd name="connsiteY7" fmla="*/ 515155 h 2270195"/>
              <a:gd name="connsiteX8" fmla="*/ 1373327 w 4581458"/>
              <a:gd name="connsiteY8" fmla="*/ 528034 h 2270195"/>
              <a:gd name="connsiteX9" fmla="*/ 1836967 w 4581458"/>
              <a:gd name="connsiteY9" fmla="*/ 515155 h 2270195"/>
              <a:gd name="connsiteX10" fmla="*/ 2236212 w 4581458"/>
              <a:gd name="connsiteY10" fmla="*/ 489397 h 2270195"/>
              <a:gd name="connsiteX11" fmla="*/ 2738488 w 4581458"/>
              <a:gd name="connsiteY11" fmla="*/ 476518 h 2270195"/>
              <a:gd name="connsiteX12" fmla="*/ 3266522 w 4581458"/>
              <a:gd name="connsiteY12" fmla="*/ 502276 h 2270195"/>
              <a:gd name="connsiteX13" fmla="*/ 3807433 w 4581458"/>
              <a:gd name="connsiteY13" fmla="*/ 489398 h 2270195"/>
              <a:gd name="connsiteX14" fmla="*/ 3820313 w 4581458"/>
              <a:gd name="connsiteY14" fmla="*/ 759853 h 2270195"/>
              <a:gd name="connsiteX15" fmla="*/ 3652888 w 4581458"/>
              <a:gd name="connsiteY15" fmla="*/ 1854558 h 2270195"/>
              <a:gd name="connsiteX16" fmla="*/ 4580166 w 4581458"/>
              <a:gd name="connsiteY16" fmla="*/ 2266682 h 2270195"/>
              <a:gd name="connsiteX17" fmla="*/ 4013497 w 4581458"/>
              <a:gd name="connsiteY17" fmla="*/ 1558344 h 2270195"/>
              <a:gd name="connsiteX18" fmla="*/ 3949101 w 4581458"/>
              <a:gd name="connsiteY18" fmla="*/ 502276 h 2270195"/>
              <a:gd name="connsiteX19" fmla="*/ 3743040 w 4581458"/>
              <a:gd name="connsiteY19" fmla="*/ 412124 h 2270195"/>
              <a:gd name="connsiteX20" fmla="*/ 3511220 w 4581458"/>
              <a:gd name="connsiteY20" fmla="*/ 412124 h 2270195"/>
              <a:gd name="connsiteX21" fmla="*/ 3124854 w 4581458"/>
              <a:gd name="connsiteY21" fmla="*/ 399245 h 2270195"/>
              <a:gd name="connsiteX22" fmla="*/ 2918792 w 4581458"/>
              <a:gd name="connsiteY22" fmla="*/ 360608 h 2270195"/>
              <a:gd name="connsiteX23" fmla="*/ 2880156 w 4581458"/>
              <a:gd name="connsiteY23" fmla="*/ 244699 h 2270195"/>
              <a:gd name="connsiteX24" fmla="*/ 2880156 w 4581458"/>
              <a:gd name="connsiteY24" fmla="*/ 64394 h 2270195"/>
              <a:gd name="connsiteX25" fmla="*/ 2880156 w 4581458"/>
              <a:gd name="connsiteY25" fmla="*/ 0 h 2270195"/>
              <a:gd name="connsiteX0" fmla="*/ 1064234 w 4581739"/>
              <a:gd name="connsiteY0" fmla="*/ 1197735 h 2269095"/>
              <a:gd name="connsiteX1" fmla="*/ 768020 w 4581739"/>
              <a:gd name="connsiteY1" fmla="*/ 1107583 h 2269095"/>
              <a:gd name="connsiteX2" fmla="*/ 394533 w 4581739"/>
              <a:gd name="connsiteY2" fmla="*/ 1004552 h 2269095"/>
              <a:gd name="connsiteX3" fmla="*/ 124077 w 4581739"/>
              <a:gd name="connsiteY3" fmla="*/ 901521 h 2269095"/>
              <a:gd name="connsiteX4" fmla="*/ 8167 w 4581739"/>
              <a:gd name="connsiteY4" fmla="*/ 669701 h 2269095"/>
              <a:gd name="connsiteX5" fmla="*/ 46803 w 4581739"/>
              <a:gd name="connsiteY5" fmla="*/ 502276 h 2269095"/>
              <a:gd name="connsiteX6" fmla="*/ 343018 w 4581739"/>
              <a:gd name="connsiteY6" fmla="*/ 489397 h 2269095"/>
              <a:gd name="connsiteX7" fmla="*/ 845294 w 4581739"/>
              <a:gd name="connsiteY7" fmla="*/ 515155 h 2269095"/>
              <a:gd name="connsiteX8" fmla="*/ 1373327 w 4581739"/>
              <a:gd name="connsiteY8" fmla="*/ 528034 h 2269095"/>
              <a:gd name="connsiteX9" fmla="*/ 1836967 w 4581739"/>
              <a:gd name="connsiteY9" fmla="*/ 515155 h 2269095"/>
              <a:gd name="connsiteX10" fmla="*/ 2236212 w 4581739"/>
              <a:gd name="connsiteY10" fmla="*/ 489397 h 2269095"/>
              <a:gd name="connsiteX11" fmla="*/ 2738488 w 4581739"/>
              <a:gd name="connsiteY11" fmla="*/ 476518 h 2269095"/>
              <a:gd name="connsiteX12" fmla="*/ 3266522 w 4581739"/>
              <a:gd name="connsiteY12" fmla="*/ 502276 h 2269095"/>
              <a:gd name="connsiteX13" fmla="*/ 3807433 w 4581739"/>
              <a:gd name="connsiteY13" fmla="*/ 489398 h 2269095"/>
              <a:gd name="connsiteX14" fmla="*/ 3820313 w 4581739"/>
              <a:gd name="connsiteY14" fmla="*/ 759853 h 2269095"/>
              <a:gd name="connsiteX15" fmla="*/ 3807434 w 4581739"/>
              <a:gd name="connsiteY15" fmla="*/ 1751527 h 2269095"/>
              <a:gd name="connsiteX16" fmla="*/ 4580166 w 4581739"/>
              <a:gd name="connsiteY16" fmla="*/ 2266682 h 2269095"/>
              <a:gd name="connsiteX17" fmla="*/ 4013497 w 4581739"/>
              <a:gd name="connsiteY17" fmla="*/ 1558344 h 2269095"/>
              <a:gd name="connsiteX18" fmla="*/ 3949101 w 4581739"/>
              <a:gd name="connsiteY18" fmla="*/ 502276 h 2269095"/>
              <a:gd name="connsiteX19" fmla="*/ 3743040 w 4581739"/>
              <a:gd name="connsiteY19" fmla="*/ 412124 h 2269095"/>
              <a:gd name="connsiteX20" fmla="*/ 3511220 w 4581739"/>
              <a:gd name="connsiteY20" fmla="*/ 412124 h 2269095"/>
              <a:gd name="connsiteX21" fmla="*/ 3124854 w 4581739"/>
              <a:gd name="connsiteY21" fmla="*/ 399245 h 2269095"/>
              <a:gd name="connsiteX22" fmla="*/ 2918792 w 4581739"/>
              <a:gd name="connsiteY22" fmla="*/ 360608 h 2269095"/>
              <a:gd name="connsiteX23" fmla="*/ 2880156 w 4581739"/>
              <a:gd name="connsiteY23" fmla="*/ 244699 h 2269095"/>
              <a:gd name="connsiteX24" fmla="*/ 2880156 w 4581739"/>
              <a:gd name="connsiteY24" fmla="*/ 64394 h 2269095"/>
              <a:gd name="connsiteX25" fmla="*/ 2880156 w 4581739"/>
              <a:gd name="connsiteY25" fmla="*/ 0 h 2269095"/>
              <a:gd name="connsiteX0" fmla="*/ 1064234 w 4581729"/>
              <a:gd name="connsiteY0" fmla="*/ 1197735 h 2269111"/>
              <a:gd name="connsiteX1" fmla="*/ 768020 w 4581729"/>
              <a:gd name="connsiteY1" fmla="*/ 1107583 h 2269111"/>
              <a:gd name="connsiteX2" fmla="*/ 394533 w 4581729"/>
              <a:gd name="connsiteY2" fmla="*/ 1004552 h 2269111"/>
              <a:gd name="connsiteX3" fmla="*/ 124077 w 4581729"/>
              <a:gd name="connsiteY3" fmla="*/ 901521 h 2269111"/>
              <a:gd name="connsiteX4" fmla="*/ 8167 w 4581729"/>
              <a:gd name="connsiteY4" fmla="*/ 669701 h 2269111"/>
              <a:gd name="connsiteX5" fmla="*/ 46803 w 4581729"/>
              <a:gd name="connsiteY5" fmla="*/ 502276 h 2269111"/>
              <a:gd name="connsiteX6" fmla="*/ 343018 w 4581729"/>
              <a:gd name="connsiteY6" fmla="*/ 489397 h 2269111"/>
              <a:gd name="connsiteX7" fmla="*/ 845294 w 4581729"/>
              <a:gd name="connsiteY7" fmla="*/ 515155 h 2269111"/>
              <a:gd name="connsiteX8" fmla="*/ 1373327 w 4581729"/>
              <a:gd name="connsiteY8" fmla="*/ 528034 h 2269111"/>
              <a:gd name="connsiteX9" fmla="*/ 1836967 w 4581729"/>
              <a:gd name="connsiteY9" fmla="*/ 515155 h 2269111"/>
              <a:gd name="connsiteX10" fmla="*/ 2236212 w 4581729"/>
              <a:gd name="connsiteY10" fmla="*/ 489397 h 2269111"/>
              <a:gd name="connsiteX11" fmla="*/ 2738488 w 4581729"/>
              <a:gd name="connsiteY11" fmla="*/ 476518 h 2269111"/>
              <a:gd name="connsiteX12" fmla="*/ 3266522 w 4581729"/>
              <a:gd name="connsiteY12" fmla="*/ 502276 h 2269111"/>
              <a:gd name="connsiteX13" fmla="*/ 3807433 w 4581729"/>
              <a:gd name="connsiteY13" fmla="*/ 489398 h 2269111"/>
              <a:gd name="connsiteX14" fmla="*/ 3846071 w 4581729"/>
              <a:gd name="connsiteY14" fmla="*/ 746974 h 2269111"/>
              <a:gd name="connsiteX15" fmla="*/ 3807434 w 4581729"/>
              <a:gd name="connsiteY15" fmla="*/ 1751527 h 2269111"/>
              <a:gd name="connsiteX16" fmla="*/ 4580166 w 4581729"/>
              <a:gd name="connsiteY16" fmla="*/ 2266682 h 2269111"/>
              <a:gd name="connsiteX17" fmla="*/ 4013497 w 4581729"/>
              <a:gd name="connsiteY17" fmla="*/ 1558344 h 2269111"/>
              <a:gd name="connsiteX18" fmla="*/ 3949101 w 4581729"/>
              <a:gd name="connsiteY18" fmla="*/ 502276 h 2269111"/>
              <a:gd name="connsiteX19" fmla="*/ 3743040 w 4581729"/>
              <a:gd name="connsiteY19" fmla="*/ 412124 h 2269111"/>
              <a:gd name="connsiteX20" fmla="*/ 3511220 w 4581729"/>
              <a:gd name="connsiteY20" fmla="*/ 412124 h 2269111"/>
              <a:gd name="connsiteX21" fmla="*/ 3124854 w 4581729"/>
              <a:gd name="connsiteY21" fmla="*/ 399245 h 2269111"/>
              <a:gd name="connsiteX22" fmla="*/ 2918792 w 4581729"/>
              <a:gd name="connsiteY22" fmla="*/ 360608 h 2269111"/>
              <a:gd name="connsiteX23" fmla="*/ 2880156 w 4581729"/>
              <a:gd name="connsiteY23" fmla="*/ 244699 h 2269111"/>
              <a:gd name="connsiteX24" fmla="*/ 2880156 w 4581729"/>
              <a:gd name="connsiteY24" fmla="*/ 64394 h 2269111"/>
              <a:gd name="connsiteX25" fmla="*/ 2880156 w 4581729"/>
              <a:gd name="connsiteY25" fmla="*/ 0 h 2269111"/>
              <a:gd name="connsiteX0" fmla="*/ 1064234 w 4581850"/>
              <a:gd name="connsiteY0" fmla="*/ 1197735 h 2267873"/>
              <a:gd name="connsiteX1" fmla="*/ 768020 w 4581850"/>
              <a:gd name="connsiteY1" fmla="*/ 1107583 h 2267873"/>
              <a:gd name="connsiteX2" fmla="*/ 394533 w 4581850"/>
              <a:gd name="connsiteY2" fmla="*/ 1004552 h 2267873"/>
              <a:gd name="connsiteX3" fmla="*/ 124077 w 4581850"/>
              <a:gd name="connsiteY3" fmla="*/ 901521 h 2267873"/>
              <a:gd name="connsiteX4" fmla="*/ 8167 w 4581850"/>
              <a:gd name="connsiteY4" fmla="*/ 669701 h 2267873"/>
              <a:gd name="connsiteX5" fmla="*/ 46803 w 4581850"/>
              <a:gd name="connsiteY5" fmla="*/ 502276 h 2267873"/>
              <a:gd name="connsiteX6" fmla="*/ 343018 w 4581850"/>
              <a:gd name="connsiteY6" fmla="*/ 489397 h 2267873"/>
              <a:gd name="connsiteX7" fmla="*/ 845294 w 4581850"/>
              <a:gd name="connsiteY7" fmla="*/ 515155 h 2267873"/>
              <a:gd name="connsiteX8" fmla="*/ 1373327 w 4581850"/>
              <a:gd name="connsiteY8" fmla="*/ 528034 h 2267873"/>
              <a:gd name="connsiteX9" fmla="*/ 1836967 w 4581850"/>
              <a:gd name="connsiteY9" fmla="*/ 515155 h 2267873"/>
              <a:gd name="connsiteX10" fmla="*/ 2236212 w 4581850"/>
              <a:gd name="connsiteY10" fmla="*/ 489397 h 2267873"/>
              <a:gd name="connsiteX11" fmla="*/ 2738488 w 4581850"/>
              <a:gd name="connsiteY11" fmla="*/ 476518 h 2267873"/>
              <a:gd name="connsiteX12" fmla="*/ 3266522 w 4581850"/>
              <a:gd name="connsiteY12" fmla="*/ 502276 h 2267873"/>
              <a:gd name="connsiteX13" fmla="*/ 3807433 w 4581850"/>
              <a:gd name="connsiteY13" fmla="*/ 489398 h 2267873"/>
              <a:gd name="connsiteX14" fmla="*/ 3846071 w 4581850"/>
              <a:gd name="connsiteY14" fmla="*/ 746974 h 2267873"/>
              <a:gd name="connsiteX15" fmla="*/ 3858950 w 4581850"/>
              <a:gd name="connsiteY15" fmla="*/ 1416676 h 2267873"/>
              <a:gd name="connsiteX16" fmla="*/ 4580166 w 4581850"/>
              <a:gd name="connsiteY16" fmla="*/ 2266682 h 2267873"/>
              <a:gd name="connsiteX17" fmla="*/ 4013497 w 4581850"/>
              <a:gd name="connsiteY17" fmla="*/ 1558344 h 2267873"/>
              <a:gd name="connsiteX18" fmla="*/ 3949101 w 4581850"/>
              <a:gd name="connsiteY18" fmla="*/ 502276 h 2267873"/>
              <a:gd name="connsiteX19" fmla="*/ 3743040 w 4581850"/>
              <a:gd name="connsiteY19" fmla="*/ 412124 h 2267873"/>
              <a:gd name="connsiteX20" fmla="*/ 3511220 w 4581850"/>
              <a:gd name="connsiteY20" fmla="*/ 412124 h 2267873"/>
              <a:gd name="connsiteX21" fmla="*/ 3124854 w 4581850"/>
              <a:gd name="connsiteY21" fmla="*/ 399245 h 2267873"/>
              <a:gd name="connsiteX22" fmla="*/ 2918792 w 4581850"/>
              <a:gd name="connsiteY22" fmla="*/ 360608 h 2267873"/>
              <a:gd name="connsiteX23" fmla="*/ 2880156 w 4581850"/>
              <a:gd name="connsiteY23" fmla="*/ 244699 h 2267873"/>
              <a:gd name="connsiteX24" fmla="*/ 2880156 w 4581850"/>
              <a:gd name="connsiteY24" fmla="*/ 64394 h 2267873"/>
              <a:gd name="connsiteX25" fmla="*/ 2880156 w 4581850"/>
              <a:gd name="connsiteY25" fmla="*/ 0 h 2267873"/>
              <a:gd name="connsiteX0" fmla="*/ 1064234 w 4014442"/>
              <a:gd name="connsiteY0" fmla="*/ 1197735 h 1818712"/>
              <a:gd name="connsiteX1" fmla="*/ 768020 w 4014442"/>
              <a:gd name="connsiteY1" fmla="*/ 1107583 h 1818712"/>
              <a:gd name="connsiteX2" fmla="*/ 394533 w 4014442"/>
              <a:gd name="connsiteY2" fmla="*/ 1004552 h 1818712"/>
              <a:gd name="connsiteX3" fmla="*/ 124077 w 4014442"/>
              <a:gd name="connsiteY3" fmla="*/ 901521 h 1818712"/>
              <a:gd name="connsiteX4" fmla="*/ 8167 w 4014442"/>
              <a:gd name="connsiteY4" fmla="*/ 669701 h 1818712"/>
              <a:gd name="connsiteX5" fmla="*/ 46803 w 4014442"/>
              <a:gd name="connsiteY5" fmla="*/ 502276 h 1818712"/>
              <a:gd name="connsiteX6" fmla="*/ 343018 w 4014442"/>
              <a:gd name="connsiteY6" fmla="*/ 489397 h 1818712"/>
              <a:gd name="connsiteX7" fmla="*/ 845294 w 4014442"/>
              <a:gd name="connsiteY7" fmla="*/ 515155 h 1818712"/>
              <a:gd name="connsiteX8" fmla="*/ 1373327 w 4014442"/>
              <a:gd name="connsiteY8" fmla="*/ 528034 h 1818712"/>
              <a:gd name="connsiteX9" fmla="*/ 1836967 w 4014442"/>
              <a:gd name="connsiteY9" fmla="*/ 515155 h 1818712"/>
              <a:gd name="connsiteX10" fmla="*/ 2236212 w 4014442"/>
              <a:gd name="connsiteY10" fmla="*/ 489397 h 1818712"/>
              <a:gd name="connsiteX11" fmla="*/ 2738488 w 4014442"/>
              <a:gd name="connsiteY11" fmla="*/ 476518 h 1818712"/>
              <a:gd name="connsiteX12" fmla="*/ 3266522 w 4014442"/>
              <a:gd name="connsiteY12" fmla="*/ 502276 h 1818712"/>
              <a:gd name="connsiteX13" fmla="*/ 3807433 w 4014442"/>
              <a:gd name="connsiteY13" fmla="*/ 489398 h 1818712"/>
              <a:gd name="connsiteX14" fmla="*/ 3846071 w 4014442"/>
              <a:gd name="connsiteY14" fmla="*/ 746974 h 1818712"/>
              <a:gd name="connsiteX15" fmla="*/ 3858950 w 4014442"/>
              <a:gd name="connsiteY15" fmla="*/ 1416676 h 1818712"/>
              <a:gd name="connsiteX16" fmla="*/ 3897586 w 4014442"/>
              <a:gd name="connsiteY16" fmla="*/ 1815921 h 1818712"/>
              <a:gd name="connsiteX17" fmla="*/ 4013497 w 4014442"/>
              <a:gd name="connsiteY17" fmla="*/ 1558344 h 1818712"/>
              <a:gd name="connsiteX18" fmla="*/ 3949101 w 4014442"/>
              <a:gd name="connsiteY18" fmla="*/ 502276 h 1818712"/>
              <a:gd name="connsiteX19" fmla="*/ 3743040 w 4014442"/>
              <a:gd name="connsiteY19" fmla="*/ 412124 h 1818712"/>
              <a:gd name="connsiteX20" fmla="*/ 3511220 w 4014442"/>
              <a:gd name="connsiteY20" fmla="*/ 412124 h 1818712"/>
              <a:gd name="connsiteX21" fmla="*/ 3124854 w 4014442"/>
              <a:gd name="connsiteY21" fmla="*/ 399245 h 1818712"/>
              <a:gd name="connsiteX22" fmla="*/ 2918792 w 4014442"/>
              <a:gd name="connsiteY22" fmla="*/ 360608 h 1818712"/>
              <a:gd name="connsiteX23" fmla="*/ 2880156 w 4014442"/>
              <a:gd name="connsiteY23" fmla="*/ 244699 h 1818712"/>
              <a:gd name="connsiteX24" fmla="*/ 2880156 w 4014442"/>
              <a:gd name="connsiteY24" fmla="*/ 64394 h 1818712"/>
              <a:gd name="connsiteX25" fmla="*/ 2880156 w 4014442"/>
              <a:gd name="connsiteY25" fmla="*/ 0 h 1818712"/>
              <a:gd name="connsiteX0" fmla="*/ 1064234 w 4016358"/>
              <a:gd name="connsiteY0" fmla="*/ 1197735 h 1851569"/>
              <a:gd name="connsiteX1" fmla="*/ 768020 w 4016358"/>
              <a:gd name="connsiteY1" fmla="*/ 1107583 h 1851569"/>
              <a:gd name="connsiteX2" fmla="*/ 394533 w 4016358"/>
              <a:gd name="connsiteY2" fmla="*/ 1004552 h 1851569"/>
              <a:gd name="connsiteX3" fmla="*/ 124077 w 4016358"/>
              <a:gd name="connsiteY3" fmla="*/ 901521 h 1851569"/>
              <a:gd name="connsiteX4" fmla="*/ 8167 w 4016358"/>
              <a:gd name="connsiteY4" fmla="*/ 669701 h 1851569"/>
              <a:gd name="connsiteX5" fmla="*/ 46803 w 4016358"/>
              <a:gd name="connsiteY5" fmla="*/ 502276 h 1851569"/>
              <a:gd name="connsiteX6" fmla="*/ 343018 w 4016358"/>
              <a:gd name="connsiteY6" fmla="*/ 489397 h 1851569"/>
              <a:gd name="connsiteX7" fmla="*/ 845294 w 4016358"/>
              <a:gd name="connsiteY7" fmla="*/ 515155 h 1851569"/>
              <a:gd name="connsiteX8" fmla="*/ 1373327 w 4016358"/>
              <a:gd name="connsiteY8" fmla="*/ 528034 h 1851569"/>
              <a:gd name="connsiteX9" fmla="*/ 1836967 w 4016358"/>
              <a:gd name="connsiteY9" fmla="*/ 515155 h 1851569"/>
              <a:gd name="connsiteX10" fmla="*/ 2236212 w 4016358"/>
              <a:gd name="connsiteY10" fmla="*/ 489397 h 1851569"/>
              <a:gd name="connsiteX11" fmla="*/ 2738488 w 4016358"/>
              <a:gd name="connsiteY11" fmla="*/ 476518 h 1851569"/>
              <a:gd name="connsiteX12" fmla="*/ 3266522 w 4016358"/>
              <a:gd name="connsiteY12" fmla="*/ 502276 h 1851569"/>
              <a:gd name="connsiteX13" fmla="*/ 3807433 w 4016358"/>
              <a:gd name="connsiteY13" fmla="*/ 489398 h 1851569"/>
              <a:gd name="connsiteX14" fmla="*/ 3846071 w 4016358"/>
              <a:gd name="connsiteY14" fmla="*/ 746974 h 1851569"/>
              <a:gd name="connsiteX15" fmla="*/ 3858950 w 4016358"/>
              <a:gd name="connsiteY15" fmla="*/ 1416676 h 1851569"/>
              <a:gd name="connsiteX16" fmla="*/ 3897586 w 4016358"/>
              <a:gd name="connsiteY16" fmla="*/ 1815921 h 1851569"/>
              <a:gd name="connsiteX17" fmla="*/ 3871828 w 4016358"/>
              <a:gd name="connsiteY17" fmla="*/ 1803042 h 1851569"/>
              <a:gd name="connsiteX18" fmla="*/ 4013497 w 4016358"/>
              <a:gd name="connsiteY18" fmla="*/ 1558344 h 1851569"/>
              <a:gd name="connsiteX19" fmla="*/ 3949101 w 4016358"/>
              <a:gd name="connsiteY19" fmla="*/ 502276 h 1851569"/>
              <a:gd name="connsiteX20" fmla="*/ 3743040 w 4016358"/>
              <a:gd name="connsiteY20" fmla="*/ 412124 h 1851569"/>
              <a:gd name="connsiteX21" fmla="*/ 3511220 w 4016358"/>
              <a:gd name="connsiteY21" fmla="*/ 412124 h 1851569"/>
              <a:gd name="connsiteX22" fmla="*/ 3124854 w 4016358"/>
              <a:gd name="connsiteY22" fmla="*/ 399245 h 1851569"/>
              <a:gd name="connsiteX23" fmla="*/ 2918792 w 4016358"/>
              <a:gd name="connsiteY23" fmla="*/ 360608 h 1851569"/>
              <a:gd name="connsiteX24" fmla="*/ 2880156 w 4016358"/>
              <a:gd name="connsiteY24" fmla="*/ 244699 h 1851569"/>
              <a:gd name="connsiteX25" fmla="*/ 2880156 w 4016358"/>
              <a:gd name="connsiteY25" fmla="*/ 64394 h 1851569"/>
              <a:gd name="connsiteX26" fmla="*/ 2880156 w 4016358"/>
              <a:gd name="connsiteY26" fmla="*/ 0 h 1851569"/>
              <a:gd name="connsiteX0" fmla="*/ 1064234 w 5121210"/>
              <a:gd name="connsiteY0" fmla="*/ 1197735 h 2381263"/>
              <a:gd name="connsiteX1" fmla="*/ 768020 w 5121210"/>
              <a:gd name="connsiteY1" fmla="*/ 1107583 h 2381263"/>
              <a:gd name="connsiteX2" fmla="*/ 394533 w 5121210"/>
              <a:gd name="connsiteY2" fmla="*/ 1004552 h 2381263"/>
              <a:gd name="connsiteX3" fmla="*/ 124077 w 5121210"/>
              <a:gd name="connsiteY3" fmla="*/ 901521 h 2381263"/>
              <a:gd name="connsiteX4" fmla="*/ 8167 w 5121210"/>
              <a:gd name="connsiteY4" fmla="*/ 669701 h 2381263"/>
              <a:gd name="connsiteX5" fmla="*/ 46803 w 5121210"/>
              <a:gd name="connsiteY5" fmla="*/ 502276 h 2381263"/>
              <a:gd name="connsiteX6" fmla="*/ 343018 w 5121210"/>
              <a:gd name="connsiteY6" fmla="*/ 489397 h 2381263"/>
              <a:gd name="connsiteX7" fmla="*/ 845294 w 5121210"/>
              <a:gd name="connsiteY7" fmla="*/ 515155 h 2381263"/>
              <a:gd name="connsiteX8" fmla="*/ 1373327 w 5121210"/>
              <a:gd name="connsiteY8" fmla="*/ 528034 h 2381263"/>
              <a:gd name="connsiteX9" fmla="*/ 1836967 w 5121210"/>
              <a:gd name="connsiteY9" fmla="*/ 515155 h 2381263"/>
              <a:gd name="connsiteX10" fmla="*/ 2236212 w 5121210"/>
              <a:gd name="connsiteY10" fmla="*/ 489397 h 2381263"/>
              <a:gd name="connsiteX11" fmla="*/ 2738488 w 5121210"/>
              <a:gd name="connsiteY11" fmla="*/ 476518 h 2381263"/>
              <a:gd name="connsiteX12" fmla="*/ 3266522 w 5121210"/>
              <a:gd name="connsiteY12" fmla="*/ 502276 h 2381263"/>
              <a:gd name="connsiteX13" fmla="*/ 3807433 w 5121210"/>
              <a:gd name="connsiteY13" fmla="*/ 489398 h 2381263"/>
              <a:gd name="connsiteX14" fmla="*/ 3846071 w 5121210"/>
              <a:gd name="connsiteY14" fmla="*/ 746974 h 2381263"/>
              <a:gd name="connsiteX15" fmla="*/ 3858950 w 5121210"/>
              <a:gd name="connsiteY15" fmla="*/ 1416676 h 2381263"/>
              <a:gd name="connsiteX16" fmla="*/ 3897586 w 5121210"/>
              <a:gd name="connsiteY16" fmla="*/ 1815921 h 2381263"/>
              <a:gd name="connsiteX17" fmla="*/ 3871828 w 5121210"/>
              <a:gd name="connsiteY17" fmla="*/ 1803042 h 2381263"/>
              <a:gd name="connsiteX18" fmla="*/ 5121081 w 5121210"/>
              <a:gd name="connsiteY18" fmla="*/ 2343955 h 2381263"/>
              <a:gd name="connsiteX19" fmla="*/ 3949101 w 5121210"/>
              <a:gd name="connsiteY19" fmla="*/ 502276 h 2381263"/>
              <a:gd name="connsiteX20" fmla="*/ 3743040 w 5121210"/>
              <a:gd name="connsiteY20" fmla="*/ 412124 h 2381263"/>
              <a:gd name="connsiteX21" fmla="*/ 3511220 w 5121210"/>
              <a:gd name="connsiteY21" fmla="*/ 412124 h 2381263"/>
              <a:gd name="connsiteX22" fmla="*/ 3124854 w 5121210"/>
              <a:gd name="connsiteY22" fmla="*/ 399245 h 2381263"/>
              <a:gd name="connsiteX23" fmla="*/ 2918792 w 5121210"/>
              <a:gd name="connsiteY23" fmla="*/ 360608 h 2381263"/>
              <a:gd name="connsiteX24" fmla="*/ 2880156 w 5121210"/>
              <a:gd name="connsiteY24" fmla="*/ 244699 h 2381263"/>
              <a:gd name="connsiteX25" fmla="*/ 2880156 w 5121210"/>
              <a:gd name="connsiteY25" fmla="*/ 64394 h 2381263"/>
              <a:gd name="connsiteX26" fmla="*/ 2880156 w 5121210"/>
              <a:gd name="connsiteY26" fmla="*/ 0 h 2381263"/>
              <a:gd name="connsiteX0" fmla="*/ 1064234 w 5121210"/>
              <a:gd name="connsiteY0" fmla="*/ 1197735 h 2390861"/>
              <a:gd name="connsiteX1" fmla="*/ 768020 w 5121210"/>
              <a:gd name="connsiteY1" fmla="*/ 1107583 h 2390861"/>
              <a:gd name="connsiteX2" fmla="*/ 394533 w 5121210"/>
              <a:gd name="connsiteY2" fmla="*/ 1004552 h 2390861"/>
              <a:gd name="connsiteX3" fmla="*/ 124077 w 5121210"/>
              <a:gd name="connsiteY3" fmla="*/ 901521 h 2390861"/>
              <a:gd name="connsiteX4" fmla="*/ 8167 w 5121210"/>
              <a:gd name="connsiteY4" fmla="*/ 669701 h 2390861"/>
              <a:gd name="connsiteX5" fmla="*/ 46803 w 5121210"/>
              <a:gd name="connsiteY5" fmla="*/ 502276 h 2390861"/>
              <a:gd name="connsiteX6" fmla="*/ 343018 w 5121210"/>
              <a:gd name="connsiteY6" fmla="*/ 489397 h 2390861"/>
              <a:gd name="connsiteX7" fmla="*/ 845294 w 5121210"/>
              <a:gd name="connsiteY7" fmla="*/ 515155 h 2390861"/>
              <a:gd name="connsiteX8" fmla="*/ 1373327 w 5121210"/>
              <a:gd name="connsiteY8" fmla="*/ 528034 h 2390861"/>
              <a:gd name="connsiteX9" fmla="*/ 1836967 w 5121210"/>
              <a:gd name="connsiteY9" fmla="*/ 515155 h 2390861"/>
              <a:gd name="connsiteX10" fmla="*/ 2236212 w 5121210"/>
              <a:gd name="connsiteY10" fmla="*/ 489397 h 2390861"/>
              <a:gd name="connsiteX11" fmla="*/ 2738488 w 5121210"/>
              <a:gd name="connsiteY11" fmla="*/ 476518 h 2390861"/>
              <a:gd name="connsiteX12" fmla="*/ 3266522 w 5121210"/>
              <a:gd name="connsiteY12" fmla="*/ 502276 h 2390861"/>
              <a:gd name="connsiteX13" fmla="*/ 3807433 w 5121210"/>
              <a:gd name="connsiteY13" fmla="*/ 489398 h 2390861"/>
              <a:gd name="connsiteX14" fmla="*/ 3846071 w 5121210"/>
              <a:gd name="connsiteY14" fmla="*/ 746974 h 2390861"/>
              <a:gd name="connsiteX15" fmla="*/ 3858950 w 5121210"/>
              <a:gd name="connsiteY15" fmla="*/ 1416676 h 2390861"/>
              <a:gd name="connsiteX16" fmla="*/ 3897586 w 5121210"/>
              <a:gd name="connsiteY16" fmla="*/ 1815921 h 2390861"/>
              <a:gd name="connsiteX17" fmla="*/ 4155163 w 5121210"/>
              <a:gd name="connsiteY17" fmla="*/ 1996225 h 2390861"/>
              <a:gd name="connsiteX18" fmla="*/ 5121081 w 5121210"/>
              <a:gd name="connsiteY18" fmla="*/ 2343955 h 2390861"/>
              <a:gd name="connsiteX19" fmla="*/ 3949101 w 5121210"/>
              <a:gd name="connsiteY19" fmla="*/ 502276 h 2390861"/>
              <a:gd name="connsiteX20" fmla="*/ 3743040 w 5121210"/>
              <a:gd name="connsiteY20" fmla="*/ 412124 h 2390861"/>
              <a:gd name="connsiteX21" fmla="*/ 3511220 w 5121210"/>
              <a:gd name="connsiteY21" fmla="*/ 412124 h 2390861"/>
              <a:gd name="connsiteX22" fmla="*/ 3124854 w 5121210"/>
              <a:gd name="connsiteY22" fmla="*/ 399245 h 2390861"/>
              <a:gd name="connsiteX23" fmla="*/ 2918792 w 5121210"/>
              <a:gd name="connsiteY23" fmla="*/ 360608 h 2390861"/>
              <a:gd name="connsiteX24" fmla="*/ 2880156 w 5121210"/>
              <a:gd name="connsiteY24" fmla="*/ 244699 h 2390861"/>
              <a:gd name="connsiteX25" fmla="*/ 2880156 w 5121210"/>
              <a:gd name="connsiteY25" fmla="*/ 64394 h 2390861"/>
              <a:gd name="connsiteX26" fmla="*/ 2880156 w 5121210"/>
              <a:gd name="connsiteY26" fmla="*/ 0 h 2390861"/>
              <a:gd name="connsiteX0" fmla="*/ 1064234 w 5262812"/>
              <a:gd name="connsiteY0" fmla="*/ 1197735 h 2484754"/>
              <a:gd name="connsiteX1" fmla="*/ 768020 w 5262812"/>
              <a:gd name="connsiteY1" fmla="*/ 1107583 h 2484754"/>
              <a:gd name="connsiteX2" fmla="*/ 394533 w 5262812"/>
              <a:gd name="connsiteY2" fmla="*/ 1004552 h 2484754"/>
              <a:gd name="connsiteX3" fmla="*/ 124077 w 5262812"/>
              <a:gd name="connsiteY3" fmla="*/ 901521 h 2484754"/>
              <a:gd name="connsiteX4" fmla="*/ 8167 w 5262812"/>
              <a:gd name="connsiteY4" fmla="*/ 669701 h 2484754"/>
              <a:gd name="connsiteX5" fmla="*/ 46803 w 5262812"/>
              <a:gd name="connsiteY5" fmla="*/ 502276 h 2484754"/>
              <a:gd name="connsiteX6" fmla="*/ 343018 w 5262812"/>
              <a:gd name="connsiteY6" fmla="*/ 489397 h 2484754"/>
              <a:gd name="connsiteX7" fmla="*/ 845294 w 5262812"/>
              <a:gd name="connsiteY7" fmla="*/ 515155 h 2484754"/>
              <a:gd name="connsiteX8" fmla="*/ 1373327 w 5262812"/>
              <a:gd name="connsiteY8" fmla="*/ 528034 h 2484754"/>
              <a:gd name="connsiteX9" fmla="*/ 1836967 w 5262812"/>
              <a:gd name="connsiteY9" fmla="*/ 515155 h 2484754"/>
              <a:gd name="connsiteX10" fmla="*/ 2236212 w 5262812"/>
              <a:gd name="connsiteY10" fmla="*/ 489397 h 2484754"/>
              <a:gd name="connsiteX11" fmla="*/ 2738488 w 5262812"/>
              <a:gd name="connsiteY11" fmla="*/ 476518 h 2484754"/>
              <a:gd name="connsiteX12" fmla="*/ 3266522 w 5262812"/>
              <a:gd name="connsiteY12" fmla="*/ 502276 h 2484754"/>
              <a:gd name="connsiteX13" fmla="*/ 3807433 w 5262812"/>
              <a:gd name="connsiteY13" fmla="*/ 489398 h 2484754"/>
              <a:gd name="connsiteX14" fmla="*/ 3846071 w 5262812"/>
              <a:gd name="connsiteY14" fmla="*/ 746974 h 2484754"/>
              <a:gd name="connsiteX15" fmla="*/ 3858950 w 5262812"/>
              <a:gd name="connsiteY15" fmla="*/ 1416676 h 2484754"/>
              <a:gd name="connsiteX16" fmla="*/ 3897586 w 5262812"/>
              <a:gd name="connsiteY16" fmla="*/ 1815921 h 2484754"/>
              <a:gd name="connsiteX17" fmla="*/ 4155163 w 5262812"/>
              <a:gd name="connsiteY17" fmla="*/ 1996225 h 2484754"/>
              <a:gd name="connsiteX18" fmla="*/ 5121081 w 5262812"/>
              <a:gd name="connsiteY18" fmla="*/ 2343955 h 2484754"/>
              <a:gd name="connsiteX19" fmla="*/ 5133957 w 5262812"/>
              <a:gd name="connsiteY19" fmla="*/ 2331076 h 2484754"/>
              <a:gd name="connsiteX20" fmla="*/ 3949101 w 5262812"/>
              <a:gd name="connsiteY20" fmla="*/ 502276 h 2484754"/>
              <a:gd name="connsiteX21" fmla="*/ 3743040 w 5262812"/>
              <a:gd name="connsiteY21" fmla="*/ 412124 h 2484754"/>
              <a:gd name="connsiteX22" fmla="*/ 3511220 w 5262812"/>
              <a:gd name="connsiteY22" fmla="*/ 412124 h 2484754"/>
              <a:gd name="connsiteX23" fmla="*/ 3124854 w 5262812"/>
              <a:gd name="connsiteY23" fmla="*/ 399245 h 2484754"/>
              <a:gd name="connsiteX24" fmla="*/ 2918792 w 5262812"/>
              <a:gd name="connsiteY24" fmla="*/ 360608 h 2484754"/>
              <a:gd name="connsiteX25" fmla="*/ 2880156 w 5262812"/>
              <a:gd name="connsiteY25" fmla="*/ 244699 h 2484754"/>
              <a:gd name="connsiteX26" fmla="*/ 2880156 w 5262812"/>
              <a:gd name="connsiteY26" fmla="*/ 64394 h 2484754"/>
              <a:gd name="connsiteX27" fmla="*/ 2880156 w 5262812"/>
              <a:gd name="connsiteY27" fmla="*/ 0 h 2484754"/>
              <a:gd name="connsiteX0" fmla="*/ 1064234 w 5330029"/>
              <a:gd name="connsiteY0" fmla="*/ 1197735 h 2388471"/>
              <a:gd name="connsiteX1" fmla="*/ 768020 w 5330029"/>
              <a:gd name="connsiteY1" fmla="*/ 1107583 h 2388471"/>
              <a:gd name="connsiteX2" fmla="*/ 394533 w 5330029"/>
              <a:gd name="connsiteY2" fmla="*/ 1004552 h 2388471"/>
              <a:gd name="connsiteX3" fmla="*/ 124077 w 5330029"/>
              <a:gd name="connsiteY3" fmla="*/ 901521 h 2388471"/>
              <a:gd name="connsiteX4" fmla="*/ 8167 w 5330029"/>
              <a:gd name="connsiteY4" fmla="*/ 669701 h 2388471"/>
              <a:gd name="connsiteX5" fmla="*/ 46803 w 5330029"/>
              <a:gd name="connsiteY5" fmla="*/ 502276 h 2388471"/>
              <a:gd name="connsiteX6" fmla="*/ 343018 w 5330029"/>
              <a:gd name="connsiteY6" fmla="*/ 489397 h 2388471"/>
              <a:gd name="connsiteX7" fmla="*/ 845294 w 5330029"/>
              <a:gd name="connsiteY7" fmla="*/ 515155 h 2388471"/>
              <a:gd name="connsiteX8" fmla="*/ 1373327 w 5330029"/>
              <a:gd name="connsiteY8" fmla="*/ 528034 h 2388471"/>
              <a:gd name="connsiteX9" fmla="*/ 1836967 w 5330029"/>
              <a:gd name="connsiteY9" fmla="*/ 515155 h 2388471"/>
              <a:gd name="connsiteX10" fmla="*/ 2236212 w 5330029"/>
              <a:gd name="connsiteY10" fmla="*/ 489397 h 2388471"/>
              <a:gd name="connsiteX11" fmla="*/ 2738488 w 5330029"/>
              <a:gd name="connsiteY11" fmla="*/ 476518 h 2388471"/>
              <a:gd name="connsiteX12" fmla="*/ 3266522 w 5330029"/>
              <a:gd name="connsiteY12" fmla="*/ 502276 h 2388471"/>
              <a:gd name="connsiteX13" fmla="*/ 3807433 w 5330029"/>
              <a:gd name="connsiteY13" fmla="*/ 489398 h 2388471"/>
              <a:gd name="connsiteX14" fmla="*/ 3846071 w 5330029"/>
              <a:gd name="connsiteY14" fmla="*/ 746974 h 2388471"/>
              <a:gd name="connsiteX15" fmla="*/ 3858950 w 5330029"/>
              <a:gd name="connsiteY15" fmla="*/ 1416676 h 2388471"/>
              <a:gd name="connsiteX16" fmla="*/ 3897586 w 5330029"/>
              <a:gd name="connsiteY16" fmla="*/ 1815921 h 2388471"/>
              <a:gd name="connsiteX17" fmla="*/ 4155163 w 5330029"/>
              <a:gd name="connsiteY17" fmla="*/ 1996225 h 2388471"/>
              <a:gd name="connsiteX18" fmla="*/ 5121081 w 5330029"/>
              <a:gd name="connsiteY18" fmla="*/ 2343955 h 2388471"/>
              <a:gd name="connsiteX19" fmla="*/ 5236988 w 5330029"/>
              <a:gd name="connsiteY19" fmla="*/ 2150772 h 2388471"/>
              <a:gd name="connsiteX20" fmla="*/ 3949101 w 5330029"/>
              <a:gd name="connsiteY20" fmla="*/ 502276 h 2388471"/>
              <a:gd name="connsiteX21" fmla="*/ 3743040 w 5330029"/>
              <a:gd name="connsiteY21" fmla="*/ 412124 h 2388471"/>
              <a:gd name="connsiteX22" fmla="*/ 3511220 w 5330029"/>
              <a:gd name="connsiteY22" fmla="*/ 412124 h 2388471"/>
              <a:gd name="connsiteX23" fmla="*/ 3124854 w 5330029"/>
              <a:gd name="connsiteY23" fmla="*/ 399245 h 2388471"/>
              <a:gd name="connsiteX24" fmla="*/ 2918792 w 5330029"/>
              <a:gd name="connsiteY24" fmla="*/ 360608 h 2388471"/>
              <a:gd name="connsiteX25" fmla="*/ 2880156 w 5330029"/>
              <a:gd name="connsiteY25" fmla="*/ 244699 h 2388471"/>
              <a:gd name="connsiteX26" fmla="*/ 2880156 w 5330029"/>
              <a:gd name="connsiteY26" fmla="*/ 64394 h 2388471"/>
              <a:gd name="connsiteX27" fmla="*/ 2880156 w 5330029"/>
              <a:gd name="connsiteY27" fmla="*/ 0 h 2388471"/>
              <a:gd name="connsiteX0" fmla="*/ 1064234 w 5330029"/>
              <a:gd name="connsiteY0" fmla="*/ 1197735 h 2388471"/>
              <a:gd name="connsiteX1" fmla="*/ 768020 w 5330029"/>
              <a:gd name="connsiteY1" fmla="*/ 1107583 h 2388471"/>
              <a:gd name="connsiteX2" fmla="*/ 394533 w 5330029"/>
              <a:gd name="connsiteY2" fmla="*/ 1004552 h 2388471"/>
              <a:gd name="connsiteX3" fmla="*/ 124077 w 5330029"/>
              <a:gd name="connsiteY3" fmla="*/ 901521 h 2388471"/>
              <a:gd name="connsiteX4" fmla="*/ 8167 w 5330029"/>
              <a:gd name="connsiteY4" fmla="*/ 669701 h 2388471"/>
              <a:gd name="connsiteX5" fmla="*/ 46803 w 5330029"/>
              <a:gd name="connsiteY5" fmla="*/ 502276 h 2388471"/>
              <a:gd name="connsiteX6" fmla="*/ 343018 w 5330029"/>
              <a:gd name="connsiteY6" fmla="*/ 489397 h 2388471"/>
              <a:gd name="connsiteX7" fmla="*/ 845294 w 5330029"/>
              <a:gd name="connsiteY7" fmla="*/ 515155 h 2388471"/>
              <a:gd name="connsiteX8" fmla="*/ 1373327 w 5330029"/>
              <a:gd name="connsiteY8" fmla="*/ 528034 h 2388471"/>
              <a:gd name="connsiteX9" fmla="*/ 1836967 w 5330029"/>
              <a:gd name="connsiteY9" fmla="*/ 515155 h 2388471"/>
              <a:gd name="connsiteX10" fmla="*/ 2236212 w 5330029"/>
              <a:gd name="connsiteY10" fmla="*/ 489397 h 2388471"/>
              <a:gd name="connsiteX11" fmla="*/ 2738488 w 5330029"/>
              <a:gd name="connsiteY11" fmla="*/ 476518 h 2388471"/>
              <a:gd name="connsiteX12" fmla="*/ 3266522 w 5330029"/>
              <a:gd name="connsiteY12" fmla="*/ 502276 h 2388471"/>
              <a:gd name="connsiteX13" fmla="*/ 3807433 w 5330029"/>
              <a:gd name="connsiteY13" fmla="*/ 489398 h 2388471"/>
              <a:gd name="connsiteX14" fmla="*/ 3846071 w 5330029"/>
              <a:gd name="connsiteY14" fmla="*/ 746974 h 2388471"/>
              <a:gd name="connsiteX15" fmla="*/ 3858950 w 5330029"/>
              <a:gd name="connsiteY15" fmla="*/ 1416676 h 2388471"/>
              <a:gd name="connsiteX16" fmla="*/ 3897586 w 5330029"/>
              <a:gd name="connsiteY16" fmla="*/ 1815921 h 2388471"/>
              <a:gd name="connsiteX17" fmla="*/ 4155163 w 5330029"/>
              <a:gd name="connsiteY17" fmla="*/ 1996225 h 2388471"/>
              <a:gd name="connsiteX18" fmla="*/ 5121081 w 5330029"/>
              <a:gd name="connsiteY18" fmla="*/ 2343955 h 2388471"/>
              <a:gd name="connsiteX19" fmla="*/ 5236988 w 5330029"/>
              <a:gd name="connsiteY19" fmla="*/ 2150772 h 2388471"/>
              <a:gd name="connsiteX20" fmla="*/ 3949101 w 5330029"/>
              <a:gd name="connsiteY20" fmla="*/ 502276 h 2388471"/>
              <a:gd name="connsiteX21" fmla="*/ 3743040 w 5330029"/>
              <a:gd name="connsiteY21" fmla="*/ 412124 h 2388471"/>
              <a:gd name="connsiteX22" fmla="*/ 3511220 w 5330029"/>
              <a:gd name="connsiteY22" fmla="*/ 412124 h 2388471"/>
              <a:gd name="connsiteX23" fmla="*/ 3124854 w 5330029"/>
              <a:gd name="connsiteY23" fmla="*/ 399245 h 2388471"/>
              <a:gd name="connsiteX24" fmla="*/ 2918792 w 5330029"/>
              <a:gd name="connsiteY24" fmla="*/ 360608 h 2388471"/>
              <a:gd name="connsiteX25" fmla="*/ 2880156 w 5330029"/>
              <a:gd name="connsiteY25" fmla="*/ 244699 h 2388471"/>
              <a:gd name="connsiteX26" fmla="*/ 2880156 w 5330029"/>
              <a:gd name="connsiteY26" fmla="*/ 64394 h 2388471"/>
              <a:gd name="connsiteX27" fmla="*/ 2880156 w 5330029"/>
              <a:gd name="connsiteY27" fmla="*/ 0 h 2388471"/>
              <a:gd name="connsiteX0" fmla="*/ 1064234 w 5138814"/>
              <a:gd name="connsiteY0" fmla="*/ 1197735 h 2349298"/>
              <a:gd name="connsiteX1" fmla="*/ 768020 w 5138814"/>
              <a:gd name="connsiteY1" fmla="*/ 1107583 h 2349298"/>
              <a:gd name="connsiteX2" fmla="*/ 394533 w 5138814"/>
              <a:gd name="connsiteY2" fmla="*/ 1004552 h 2349298"/>
              <a:gd name="connsiteX3" fmla="*/ 124077 w 5138814"/>
              <a:gd name="connsiteY3" fmla="*/ 901521 h 2349298"/>
              <a:gd name="connsiteX4" fmla="*/ 8167 w 5138814"/>
              <a:gd name="connsiteY4" fmla="*/ 669701 h 2349298"/>
              <a:gd name="connsiteX5" fmla="*/ 46803 w 5138814"/>
              <a:gd name="connsiteY5" fmla="*/ 502276 h 2349298"/>
              <a:gd name="connsiteX6" fmla="*/ 343018 w 5138814"/>
              <a:gd name="connsiteY6" fmla="*/ 489397 h 2349298"/>
              <a:gd name="connsiteX7" fmla="*/ 845294 w 5138814"/>
              <a:gd name="connsiteY7" fmla="*/ 515155 h 2349298"/>
              <a:gd name="connsiteX8" fmla="*/ 1373327 w 5138814"/>
              <a:gd name="connsiteY8" fmla="*/ 528034 h 2349298"/>
              <a:gd name="connsiteX9" fmla="*/ 1836967 w 5138814"/>
              <a:gd name="connsiteY9" fmla="*/ 515155 h 2349298"/>
              <a:gd name="connsiteX10" fmla="*/ 2236212 w 5138814"/>
              <a:gd name="connsiteY10" fmla="*/ 489397 h 2349298"/>
              <a:gd name="connsiteX11" fmla="*/ 2738488 w 5138814"/>
              <a:gd name="connsiteY11" fmla="*/ 476518 h 2349298"/>
              <a:gd name="connsiteX12" fmla="*/ 3266522 w 5138814"/>
              <a:gd name="connsiteY12" fmla="*/ 502276 h 2349298"/>
              <a:gd name="connsiteX13" fmla="*/ 3807433 w 5138814"/>
              <a:gd name="connsiteY13" fmla="*/ 489398 h 2349298"/>
              <a:gd name="connsiteX14" fmla="*/ 3846071 w 5138814"/>
              <a:gd name="connsiteY14" fmla="*/ 746974 h 2349298"/>
              <a:gd name="connsiteX15" fmla="*/ 3858950 w 5138814"/>
              <a:gd name="connsiteY15" fmla="*/ 1416676 h 2349298"/>
              <a:gd name="connsiteX16" fmla="*/ 3897586 w 5138814"/>
              <a:gd name="connsiteY16" fmla="*/ 1815921 h 2349298"/>
              <a:gd name="connsiteX17" fmla="*/ 4155163 w 5138814"/>
              <a:gd name="connsiteY17" fmla="*/ 1996225 h 2349298"/>
              <a:gd name="connsiteX18" fmla="*/ 5121081 w 5138814"/>
              <a:gd name="connsiteY18" fmla="*/ 2343955 h 2349298"/>
              <a:gd name="connsiteX19" fmla="*/ 4077890 w 5138814"/>
              <a:gd name="connsiteY19" fmla="*/ 1700011 h 2349298"/>
              <a:gd name="connsiteX20" fmla="*/ 3949101 w 5138814"/>
              <a:gd name="connsiteY20" fmla="*/ 502276 h 2349298"/>
              <a:gd name="connsiteX21" fmla="*/ 3743040 w 5138814"/>
              <a:gd name="connsiteY21" fmla="*/ 412124 h 2349298"/>
              <a:gd name="connsiteX22" fmla="*/ 3511220 w 5138814"/>
              <a:gd name="connsiteY22" fmla="*/ 412124 h 2349298"/>
              <a:gd name="connsiteX23" fmla="*/ 3124854 w 5138814"/>
              <a:gd name="connsiteY23" fmla="*/ 399245 h 2349298"/>
              <a:gd name="connsiteX24" fmla="*/ 2918792 w 5138814"/>
              <a:gd name="connsiteY24" fmla="*/ 360608 h 2349298"/>
              <a:gd name="connsiteX25" fmla="*/ 2880156 w 5138814"/>
              <a:gd name="connsiteY25" fmla="*/ 244699 h 2349298"/>
              <a:gd name="connsiteX26" fmla="*/ 2880156 w 5138814"/>
              <a:gd name="connsiteY26" fmla="*/ 64394 h 2349298"/>
              <a:gd name="connsiteX27" fmla="*/ 2880156 w 5138814"/>
              <a:gd name="connsiteY27" fmla="*/ 0 h 2349298"/>
              <a:gd name="connsiteX0" fmla="*/ 1064234 w 5141263"/>
              <a:gd name="connsiteY0" fmla="*/ 1197735 h 2349298"/>
              <a:gd name="connsiteX1" fmla="*/ 768020 w 5141263"/>
              <a:gd name="connsiteY1" fmla="*/ 1107583 h 2349298"/>
              <a:gd name="connsiteX2" fmla="*/ 394533 w 5141263"/>
              <a:gd name="connsiteY2" fmla="*/ 1004552 h 2349298"/>
              <a:gd name="connsiteX3" fmla="*/ 124077 w 5141263"/>
              <a:gd name="connsiteY3" fmla="*/ 901521 h 2349298"/>
              <a:gd name="connsiteX4" fmla="*/ 8167 w 5141263"/>
              <a:gd name="connsiteY4" fmla="*/ 669701 h 2349298"/>
              <a:gd name="connsiteX5" fmla="*/ 46803 w 5141263"/>
              <a:gd name="connsiteY5" fmla="*/ 502276 h 2349298"/>
              <a:gd name="connsiteX6" fmla="*/ 343018 w 5141263"/>
              <a:gd name="connsiteY6" fmla="*/ 489397 h 2349298"/>
              <a:gd name="connsiteX7" fmla="*/ 845294 w 5141263"/>
              <a:gd name="connsiteY7" fmla="*/ 515155 h 2349298"/>
              <a:gd name="connsiteX8" fmla="*/ 1373327 w 5141263"/>
              <a:gd name="connsiteY8" fmla="*/ 528034 h 2349298"/>
              <a:gd name="connsiteX9" fmla="*/ 1836967 w 5141263"/>
              <a:gd name="connsiteY9" fmla="*/ 515155 h 2349298"/>
              <a:gd name="connsiteX10" fmla="*/ 2236212 w 5141263"/>
              <a:gd name="connsiteY10" fmla="*/ 489397 h 2349298"/>
              <a:gd name="connsiteX11" fmla="*/ 2738488 w 5141263"/>
              <a:gd name="connsiteY11" fmla="*/ 476518 h 2349298"/>
              <a:gd name="connsiteX12" fmla="*/ 3266522 w 5141263"/>
              <a:gd name="connsiteY12" fmla="*/ 502276 h 2349298"/>
              <a:gd name="connsiteX13" fmla="*/ 3807433 w 5141263"/>
              <a:gd name="connsiteY13" fmla="*/ 489398 h 2349298"/>
              <a:gd name="connsiteX14" fmla="*/ 3846071 w 5141263"/>
              <a:gd name="connsiteY14" fmla="*/ 746974 h 2349298"/>
              <a:gd name="connsiteX15" fmla="*/ 3858950 w 5141263"/>
              <a:gd name="connsiteY15" fmla="*/ 1416676 h 2349298"/>
              <a:gd name="connsiteX16" fmla="*/ 3897586 w 5141263"/>
              <a:gd name="connsiteY16" fmla="*/ 1815921 h 2349298"/>
              <a:gd name="connsiteX17" fmla="*/ 4155163 w 5141263"/>
              <a:gd name="connsiteY17" fmla="*/ 1996225 h 2349298"/>
              <a:gd name="connsiteX18" fmla="*/ 5121081 w 5141263"/>
              <a:gd name="connsiteY18" fmla="*/ 2343955 h 2349298"/>
              <a:gd name="connsiteX19" fmla="*/ 4077890 w 5141263"/>
              <a:gd name="connsiteY19" fmla="*/ 1700011 h 2349298"/>
              <a:gd name="connsiteX20" fmla="*/ 3949101 w 5141263"/>
              <a:gd name="connsiteY20" fmla="*/ 502276 h 2349298"/>
              <a:gd name="connsiteX21" fmla="*/ 3743040 w 5141263"/>
              <a:gd name="connsiteY21" fmla="*/ 412124 h 2349298"/>
              <a:gd name="connsiteX22" fmla="*/ 3511220 w 5141263"/>
              <a:gd name="connsiteY22" fmla="*/ 412124 h 2349298"/>
              <a:gd name="connsiteX23" fmla="*/ 3124854 w 5141263"/>
              <a:gd name="connsiteY23" fmla="*/ 399245 h 2349298"/>
              <a:gd name="connsiteX24" fmla="*/ 2918792 w 5141263"/>
              <a:gd name="connsiteY24" fmla="*/ 360608 h 2349298"/>
              <a:gd name="connsiteX25" fmla="*/ 2880156 w 5141263"/>
              <a:gd name="connsiteY25" fmla="*/ 244699 h 2349298"/>
              <a:gd name="connsiteX26" fmla="*/ 2880156 w 5141263"/>
              <a:gd name="connsiteY26" fmla="*/ 64394 h 2349298"/>
              <a:gd name="connsiteX27" fmla="*/ 2880156 w 5141263"/>
              <a:gd name="connsiteY27" fmla="*/ 0 h 2349298"/>
              <a:gd name="connsiteX0" fmla="*/ 1064234 w 5141526"/>
              <a:gd name="connsiteY0" fmla="*/ 1197735 h 2351453"/>
              <a:gd name="connsiteX1" fmla="*/ 768020 w 5141526"/>
              <a:gd name="connsiteY1" fmla="*/ 1107583 h 2351453"/>
              <a:gd name="connsiteX2" fmla="*/ 394533 w 5141526"/>
              <a:gd name="connsiteY2" fmla="*/ 1004552 h 2351453"/>
              <a:gd name="connsiteX3" fmla="*/ 124077 w 5141526"/>
              <a:gd name="connsiteY3" fmla="*/ 901521 h 2351453"/>
              <a:gd name="connsiteX4" fmla="*/ 8167 w 5141526"/>
              <a:gd name="connsiteY4" fmla="*/ 669701 h 2351453"/>
              <a:gd name="connsiteX5" fmla="*/ 46803 w 5141526"/>
              <a:gd name="connsiteY5" fmla="*/ 502276 h 2351453"/>
              <a:gd name="connsiteX6" fmla="*/ 343018 w 5141526"/>
              <a:gd name="connsiteY6" fmla="*/ 489397 h 2351453"/>
              <a:gd name="connsiteX7" fmla="*/ 845294 w 5141526"/>
              <a:gd name="connsiteY7" fmla="*/ 515155 h 2351453"/>
              <a:gd name="connsiteX8" fmla="*/ 1373327 w 5141526"/>
              <a:gd name="connsiteY8" fmla="*/ 528034 h 2351453"/>
              <a:gd name="connsiteX9" fmla="*/ 1836967 w 5141526"/>
              <a:gd name="connsiteY9" fmla="*/ 515155 h 2351453"/>
              <a:gd name="connsiteX10" fmla="*/ 2236212 w 5141526"/>
              <a:gd name="connsiteY10" fmla="*/ 489397 h 2351453"/>
              <a:gd name="connsiteX11" fmla="*/ 2738488 w 5141526"/>
              <a:gd name="connsiteY11" fmla="*/ 476518 h 2351453"/>
              <a:gd name="connsiteX12" fmla="*/ 3266522 w 5141526"/>
              <a:gd name="connsiteY12" fmla="*/ 502276 h 2351453"/>
              <a:gd name="connsiteX13" fmla="*/ 3807433 w 5141526"/>
              <a:gd name="connsiteY13" fmla="*/ 489398 h 2351453"/>
              <a:gd name="connsiteX14" fmla="*/ 3846071 w 5141526"/>
              <a:gd name="connsiteY14" fmla="*/ 746974 h 2351453"/>
              <a:gd name="connsiteX15" fmla="*/ 3858950 w 5141526"/>
              <a:gd name="connsiteY15" fmla="*/ 1416676 h 2351453"/>
              <a:gd name="connsiteX16" fmla="*/ 3897586 w 5141526"/>
              <a:gd name="connsiteY16" fmla="*/ 1815921 h 2351453"/>
              <a:gd name="connsiteX17" fmla="*/ 4155163 w 5141526"/>
              <a:gd name="connsiteY17" fmla="*/ 1996225 h 2351453"/>
              <a:gd name="connsiteX18" fmla="*/ 5121081 w 5141526"/>
              <a:gd name="connsiteY18" fmla="*/ 2343955 h 2351453"/>
              <a:gd name="connsiteX19" fmla="*/ 4090769 w 5141526"/>
              <a:gd name="connsiteY19" fmla="*/ 1828800 h 2351453"/>
              <a:gd name="connsiteX20" fmla="*/ 3949101 w 5141526"/>
              <a:gd name="connsiteY20" fmla="*/ 502276 h 2351453"/>
              <a:gd name="connsiteX21" fmla="*/ 3743040 w 5141526"/>
              <a:gd name="connsiteY21" fmla="*/ 412124 h 2351453"/>
              <a:gd name="connsiteX22" fmla="*/ 3511220 w 5141526"/>
              <a:gd name="connsiteY22" fmla="*/ 412124 h 2351453"/>
              <a:gd name="connsiteX23" fmla="*/ 3124854 w 5141526"/>
              <a:gd name="connsiteY23" fmla="*/ 399245 h 2351453"/>
              <a:gd name="connsiteX24" fmla="*/ 2918792 w 5141526"/>
              <a:gd name="connsiteY24" fmla="*/ 360608 h 2351453"/>
              <a:gd name="connsiteX25" fmla="*/ 2880156 w 5141526"/>
              <a:gd name="connsiteY25" fmla="*/ 244699 h 2351453"/>
              <a:gd name="connsiteX26" fmla="*/ 2880156 w 5141526"/>
              <a:gd name="connsiteY26" fmla="*/ 64394 h 2351453"/>
              <a:gd name="connsiteX27" fmla="*/ 2880156 w 5141526"/>
              <a:gd name="connsiteY27" fmla="*/ 0 h 2351453"/>
              <a:gd name="connsiteX0" fmla="*/ 1064234 w 5148299"/>
              <a:gd name="connsiteY0" fmla="*/ 1197735 h 2348778"/>
              <a:gd name="connsiteX1" fmla="*/ 768020 w 5148299"/>
              <a:gd name="connsiteY1" fmla="*/ 1107583 h 2348778"/>
              <a:gd name="connsiteX2" fmla="*/ 394533 w 5148299"/>
              <a:gd name="connsiteY2" fmla="*/ 1004552 h 2348778"/>
              <a:gd name="connsiteX3" fmla="*/ 124077 w 5148299"/>
              <a:gd name="connsiteY3" fmla="*/ 901521 h 2348778"/>
              <a:gd name="connsiteX4" fmla="*/ 8167 w 5148299"/>
              <a:gd name="connsiteY4" fmla="*/ 669701 h 2348778"/>
              <a:gd name="connsiteX5" fmla="*/ 46803 w 5148299"/>
              <a:gd name="connsiteY5" fmla="*/ 502276 h 2348778"/>
              <a:gd name="connsiteX6" fmla="*/ 343018 w 5148299"/>
              <a:gd name="connsiteY6" fmla="*/ 489397 h 2348778"/>
              <a:gd name="connsiteX7" fmla="*/ 845294 w 5148299"/>
              <a:gd name="connsiteY7" fmla="*/ 515155 h 2348778"/>
              <a:gd name="connsiteX8" fmla="*/ 1373327 w 5148299"/>
              <a:gd name="connsiteY8" fmla="*/ 528034 h 2348778"/>
              <a:gd name="connsiteX9" fmla="*/ 1836967 w 5148299"/>
              <a:gd name="connsiteY9" fmla="*/ 515155 h 2348778"/>
              <a:gd name="connsiteX10" fmla="*/ 2236212 w 5148299"/>
              <a:gd name="connsiteY10" fmla="*/ 489397 h 2348778"/>
              <a:gd name="connsiteX11" fmla="*/ 2738488 w 5148299"/>
              <a:gd name="connsiteY11" fmla="*/ 476518 h 2348778"/>
              <a:gd name="connsiteX12" fmla="*/ 3266522 w 5148299"/>
              <a:gd name="connsiteY12" fmla="*/ 502276 h 2348778"/>
              <a:gd name="connsiteX13" fmla="*/ 3807433 w 5148299"/>
              <a:gd name="connsiteY13" fmla="*/ 489398 h 2348778"/>
              <a:gd name="connsiteX14" fmla="*/ 3846071 w 5148299"/>
              <a:gd name="connsiteY14" fmla="*/ 746974 h 2348778"/>
              <a:gd name="connsiteX15" fmla="*/ 3858950 w 5148299"/>
              <a:gd name="connsiteY15" fmla="*/ 1416676 h 2348778"/>
              <a:gd name="connsiteX16" fmla="*/ 3897586 w 5148299"/>
              <a:gd name="connsiteY16" fmla="*/ 1815921 h 2348778"/>
              <a:gd name="connsiteX17" fmla="*/ 4155163 w 5148299"/>
              <a:gd name="connsiteY17" fmla="*/ 1996225 h 2348778"/>
              <a:gd name="connsiteX18" fmla="*/ 5121081 w 5148299"/>
              <a:gd name="connsiteY18" fmla="*/ 2343955 h 2348778"/>
              <a:gd name="connsiteX19" fmla="*/ 4090769 w 5148299"/>
              <a:gd name="connsiteY19" fmla="*/ 1828800 h 2348778"/>
              <a:gd name="connsiteX20" fmla="*/ 3949101 w 5148299"/>
              <a:gd name="connsiteY20" fmla="*/ 502276 h 2348778"/>
              <a:gd name="connsiteX21" fmla="*/ 3743040 w 5148299"/>
              <a:gd name="connsiteY21" fmla="*/ 412124 h 2348778"/>
              <a:gd name="connsiteX22" fmla="*/ 3511220 w 5148299"/>
              <a:gd name="connsiteY22" fmla="*/ 412124 h 2348778"/>
              <a:gd name="connsiteX23" fmla="*/ 3124854 w 5148299"/>
              <a:gd name="connsiteY23" fmla="*/ 399245 h 2348778"/>
              <a:gd name="connsiteX24" fmla="*/ 2918792 w 5148299"/>
              <a:gd name="connsiteY24" fmla="*/ 360608 h 2348778"/>
              <a:gd name="connsiteX25" fmla="*/ 2880156 w 5148299"/>
              <a:gd name="connsiteY25" fmla="*/ 244699 h 2348778"/>
              <a:gd name="connsiteX26" fmla="*/ 2880156 w 5148299"/>
              <a:gd name="connsiteY26" fmla="*/ 64394 h 2348778"/>
              <a:gd name="connsiteX27" fmla="*/ 2880156 w 5148299"/>
              <a:gd name="connsiteY27" fmla="*/ 0 h 2348778"/>
              <a:gd name="connsiteX0" fmla="*/ 1064234 w 5273130"/>
              <a:gd name="connsiteY0" fmla="*/ 1197735 h 2259719"/>
              <a:gd name="connsiteX1" fmla="*/ 768020 w 5273130"/>
              <a:gd name="connsiteY1" fmla="*/ 1107583 h 2259719"/>
              <a:gd name="connsiteX2" fmla="*/ 394533 w 5273130"/>
              <a:gd name="connsiteY2" fmla="*/ 1004552 h 2259719"/>
              <a:gd name="connsiteX3" fmla="*/ 124077 w 5273130"/>
              <a:gd name="connsiteY3" fmla="*/ 901521 h 2259719"/>
              <a:gd name="connsiteX4" fmla="*/ 8167 w 5273130"/>
              <a:gd name="connsiteY4" fmla="*/ 669701 h 2259719"/>
              <a:gd name="connsiteX5" fmla="*/ 46803 w 5273130"/>
              <a:gd name="connsiteY5" fmla="*/ 502276 h 2259719"/>
              <a:gd name="connsiteX6" fmla="*/ 343018 w 5273130"/>
              <a:gd name="connsiteY6" fmla="*/ 489397 h 2259719"/>
              <a:gd name="connsiteX7" fmla="*/ 845294 w 5273130"/>
              <a:gd name="connsiteY7" fmla="*/ 515155 h 2259719"/>
              <a:gd name="connsiteX8" fmla="*/ 1373327 w 5273130"/>
              <a:gd name="connsiteY8" fmla="*/ 528034 h 2259719"/>
              <a:gd name="connsiteX9" fmla="*/ 1836967 w 5273130"/>
              <a:gd name="connsiteY9" fmla="*/ 515155 h 2259719"/>
              <a:gd name="connsiteX10" fmla="*/ 2236212 w 5273130"/>
              <a:gd name="connsiteY10" fmla="*/ 489397 h 2259719"/>
              <a:gd name="connsiteX11" fmla="*/ 2738488 w 5273130"/>
              <a:gd name="connsiteY11" fmla="*/ 476518 h 2259719"/>
              <a:gd name="connsiteX12" fmla="*/ 3266522 w 5273130"/>
              <a:gd name="connsiteY12" fmla="*/ 502276 h 2259719"/>
              <a:gd name="connsiteX13" fmla="*/ 3807433 w 5273130"/>
              <a:gd name="connsiteY13" fmla="*/ 489398 h 2259719"/>
              <a:gd name="connsiteX14" fmla="*/ 3846071 w 5273130"/>
              <a:gd name="connsiteY14" fmla="*/ 746974 h 2259719"/>
              <a:gd name="connsiteX15" fmla="*/ 3858950 w 5273130"/>
              <a:gd name="connsiteY15" fmla="*/ 1416676 h 2259719"/>
              <a:gd name="connsiteX16" fmla="*/ 3897586 w 5273130"/>
              <a:gd name="connsiteY16" fmla="*/ 1815921 h 2259719"/>
              <a:gd name="connsiteX17" fmla="*/ 4155163 w 5273130"/>
              <a:gd name="connsiteY17" fmla="*/ 1996225 h 2259719"/>
              <a:gd name="connsiteX18" fmla="*/ 5249869 w 5273130"/>
              <a:gd name="connsiteY18" fmla="*/ 2253803 h 2259719"/>
              <a:gd name="connsiteX19" fmla="*/ 4090769 w 5273130"/>
              <a:gd name="connsiteY19" fmla="*/ 1828800 h 2259719"/>
              <a:gd name="connsiteX20" fmla="*/ 3949101 w 5273130"/>
              <a:gd name="connsiteY20" fmla="*/ 502276 h 2259719"/>
              <a:gd name="connsiteX21" fmla="*/ 3743040 w 5273130"/>
              <a:gd name="connsiteY21" fmla="*/ 412124 h 2259719"/>
              <a:gd name="connsiteX22" fmla="*/ 3511220 w 5273130"/>
              <a:gd name="connsiteY22" fmla="*/ 412124 h 2259719"/>
              <a:gd name="connsiteX23" fmla="*/ 3124854 w 5273130"/>
              <a:gd name="connsiteY23" fmla="*/ 399245 h 2259719"/>
              <a:gd name="connsiteX24" fmla="*/ 2918792 w 5273130"/>
              <a:gd name="connsiteY24" fmla="*/ 360608 h 2259719"/>
              <a:gd name="connsiteX25" fmla="*/ 2880156 w 5273130"/>
              <a:gd name="connsiteY25" fmla="*/ 244699 h 2259719"/>
              <a:gd name="connsiteX26" fmla="*/ 2880156 w 5273130"/>
              <a:gd name="connsiteY26" fmla="*/ 64394 h 2259719"/>
              <a:gd name="connsiteX27" fmla="*/ 2880156 w 5273130"/>
              <a:gd name="connsiteY27" fmla="*/ 0 h 2259719"/>
              <a:gd name="connsiteX0" fmla="*/ 1064234 w 5273130"/>
              <a:gd name="connsiteY0" fmla="*/ 1197735 h 2292987"/>
              <a:gd name="connsiteX1" fmla="*/ 768020 w 5273130"/>
              <a:gd name="connsiteY1" fmla="*/ 1107583 h 2292987"/>
              <a:gd name="connsiteX2" fmla="*/ 394533 w 5273130"/>
              <a:gd name="connsiteY2" fmla="*/ 1004552 h 2292987"/>
              <a:gd name="connsiteX3" fmla="*/ 124077 w 5273130"/>
              <a:gd name="connsiteY3" fmla="*/ 901521 h 2292987"/>
              <a:gd name="connsiteX4" fmla="*/ 8167 w 5273130"/>
              <a:gd name="connsiteY4" fmla="*/ 669701 h 2292987"/>
              <a:gd name="connsiteX5" fmla="*/ 46803 w 5273130"/>
              <a:gd name="connsiteY5" fmla="*/ 502276 h 2292987"/>
              <a:gd name="connsiteX6" fmla="*/ 343018 w 5273130"/>
              <a:gd name="connsiteY6" fmla="*/ 489397 h 2292987"/>
              <a:gd name="connsiteX7" fmla="*/ 845294 w 5273130"/>
              <a:gd name="connsiteY7" fmla="*/ 515155 h 2292987"/>
              <a:gd name="connsiteX8" fmla="*/ 1373327 w 5273130"/>
              <a:gd name="connsiteY8" fmla="*/ 528034 h 2292987"/>
              <a:gd name="connsiteX9" fmla="*/ 1836967 w 5273130"/>
              <a:gd name="connsiteY9" fmla="*/ 515155 h 2292987"/>
              <a:gd name="connsiteX10" fmla="*/ 2236212 w 5273130"/>
              <a:gd name="connsiteY10" fmla="*/ 489397 h 2292987"/>
              <a:gd name="connsiteX11" fmla="*/ 2738488 w 5273130"/>
              <a:gd name="connsiteY11" fmla="*/ 476518 h 2292987"/>
              <a:gd name="connsiteX12" fmla="*/ 3266522 w 5273130"/>
              <a:gd name="connsiteY12" fmla="*/ 502276 h 2292987"/>
              <a:gd name="connsiteX13" fmla="*/ 3807433 w 5273130"/>
              <a:gd name="connsiteY13" fmla="*/ 489398 h 2292987"/>
              <a:gd name="connsiteX14" fmla="*/ 3846071 w 5273130"/>
              <a:gd name="connsiteY14" fmla="*/ 746974 h 2292987"/>
              <a:gd name="connsiteX15" fmla="*/ 3858950 w 5273130"/>
              <a:gd name="connsiteY15" fmla="*/ 1416676 h 2292987"/>
              <a:gd name="connsiteX16" fmla="*/ 3897586 w 5273130"/>
              <a:gd name="connsiteY16" fmla="*/ 1815921 h 2292987"/>
              <a:gd name="connsiteX17" fmla="*/ 4155163 w 5273130"/>
              <a:gd name="connsiteY17" fmla="*/ 1996225 h 2292987"/>
              <a:gd name="connsiteX18" fmla="*/ 5249869 w 5273130"/>
              <a:gd name="connsiteY18" fmla="*/ 2253803 h 2292987"/>
              <a:gd name="connsiteX19" fmla="*/ 4090769 w 5273130"/>
              <a:gd name="connsiteY19" fmla="*/ 1828800 h 2292987"/>
              <a:gd name="connsiteX20" fmla="*/ 3949101 w 5273130"/>
              <a:gd name="connsiteY20" fmla="*/ 502276 h 2292987"/>
              <a:gd name="connsiteX21" fmla="*/ 3743040 w 5273130"/>
              <a:gd name="connsiteY21" fmla="*/ 412124 h 2292987"/>
              <a:gd name="connsiteX22" fmla="*/ 3511220 w 5273130"/>
              <a:gd name="connsiteY22" fmla="*/ 412124 h 2292987"/>
              <a:gd name="connsiteX23" fmla="*/ 3124854 w 5273130"/>
              <a:gd name="connsiteY23" fmla="*/ 399245 h 2292987"/>
              <a:gd name="connsiteX24" fmla="*/ 2918792 w 5273130"/>
              <a:gd name="connsiteY24" fmla="*/ 360608 h 2292987"/>
              <a:gd name="connsiteX25" fmla="*/ 2880156 w 5273130"/>
              <a:gd name="connsiteY25" fmla="*/ 244699 h 2292987"/>
              <a:gd name="connsiteX26" fmla="*/ 2880156 w 5273130"/>
              <a:gd name="connsiteY26" fmla="*/ 64394 h 2292987"/>
              <a:gd name="connsiteX27" fmla="*/ 2880156 w 5273130"/>
              <a:gd name="connsiteY27" fmla="*/ 0 h 2292987"/>
              <a:gd name="connsiteX0" fmla="*/ 1064234 w 5273130"/>
              <a:gd name="connsiteY0" fmla="*/ 1197735 h 2292987"/>
              <a:gd name="connsiteX1" fmla="*/ 768020 w 5273130"/>
              <a:gd name="connsiteY1" fmla="*/ 1107583 h 2292987"/>
              <a:gd name="connsiteX2" fmla="*/ 394533 w 5273130"/>
              <a:gd name="connsiteY2" fmla="*/ 1004552 h 2292987"/>
              <a:gd name="connsiteX3" fmla="*/ 124077 w 5273130"/>
              <a:gd name="connsiteY3" fmla="*/ 901521 h 2292987"/>
              <a:gd name="connsiteX4" fmla="*/ 8167 w 5273130"/>
              <a:gd name="connsiteY4" fmla="*/ 669701 h 2292987"/>
              <a:gd name="connsiteX5" fmla="*/ 46803 w 5273130"/>
              <a:gd name="connsiteY5" fmla="*/ 502276 h 2292987"/>
              <a:gd name="connsiteX6" fmla="*/ 343018 w 5273130"/>
              <a:gd name="connsiteY6" fmla="*/ 489397 h 2292987"/>
              <a:gd name="connsiteX7" fmla="*/ 845294 w 5273130"/>
              <a:gd name="connsiteY7" fmla="*/ 515155 h 2292987"/>
              <a:gd name="connsiteX8" fmla="*/ 1373327 w 5273130"/>
              <a:gd name="connsiteY8" fmla="*/ 528034 h 2292987"/>
              <a:gd name="connsiteX9" fmla="*/ 1836967 w 5273130"/>
              <a:gd name="connsiteY9" fmla="*/ 515155 h 2292987"/>
              <a:gd name="connsiteX10" fmla="*/ 2236212 w 5273130"/>
              <a:gd name="connsiteY10" fmla="*/ 489397 h 2292987"/>
              <a:gd name="connsiteX11" fmla="*/ 2738488 w 5273130"/>
              <a:gd name="connsiteY11" fmla="*/ 476518 h 2292987"/>
              <a:gd name="connsiteX12" fmla="*/ 3266522 w 5273130"/>
              <a:gd name="connsiteY12" fmla="*/ 502276 h 2292987"/>
              <a:gd name="connsiteX13" fmla="*/ 3807433 w 5273130"/>
              <a:gd name="connsiteY13" fmla="*/ 489398 h 2292987"/>
              <a:gd name="connsiteX14" fmla="*/ 3846071 w 5273130"/>
              <a:gd name="connsiteY14" fmla="*/ 746974 h 2292987"/>
              <a:gd name="connsiteX15" fmla="*/ 3858950 w 5273130"/>
              <a:gd name="connsiteY15" fmla="*/ 1416676 h 2292987"/>
              <a:gd name="connsiteX16" fmla="*/ 3897586 w 5273130"/>
              <a:gd name="connsiteY16" fmla="*/ 1815921 h 2292987"/>
              <a:gd name="connsiteX17" fmla="*/ 4155163 w 5273130"/>
              <a:gd name="connsiteY17" fmla="*/ 1996225 h 2292987"/>
              <a:gd name="connsiteX18" fmla="*/ 5249869 w 5273130"/>
              <a:gd name="connsiteY18" fmla="*/ 2253803 h 2292987"/>
              <a:gd name="connsiteX19" fmla="*/ 4090769 w 5273130"/>
              <a:gd name="connsiteY19" fmla="*/ 1828800 h 2292987"/>
              <a:gd name="connsiteX20" fmla="*/ 3949101 w 5273130"/>
              <a:gd name="connsiteY20" fmla="*/ 502276 h 2292987"/>
              <a:gd name="connsiteX21" fmla="*/ 3743040 w 5273130"/>
              <a:gd name="connsiteY21" fmla="*/ 412124 h 2292987"/>
              <a:gd name="connsiteX22" fmla="*/ 3511220 w 5273130"/>
              <a:gd name="connsiteY22" fmla="*/ 412124 h 2292987"/>
              <a:gd name="connsiteX23" fmla="*/ 3124854 w 5273130"/>
              <a:gd name="connsiteY23" fmla="*/ 399245 h 2292987"/>
              <a:gd name="connsiteX24" fmla="*/ 2918792 w 5273130"/>
              <a:gd name="connsiteY24" fmla="*/ 360608 h 2292987"/>
              <a:gd name="connsiteX25" fmla="*/ 2880156 w 5273130"/>
              <a:gd name="connsiteY25" fmla="*/ 244699 h 2292987"/>
              <a:gd name="connsiteX26" fmla="*/ 2880156 w 5273130"/>
              <a:gd name="connsiteY26" fmla="*/ 64394 h 2292987"/>
              <a:gd name="connsiteX27" fmla="*/ 2880156 w 5273130"/>
              <a:gd name="connsiteY27" fmla="*/ 0 h 2292987"/>
              <a:gd name="connsiteX0" fmla="*/ 1064234 w 5248072"/>
              <a:gd name="connsiteY0" fmla="*/ 1197735 h 2329222"/>
              <a:gd name="connsiteX1" fmla="*/ 768020 w 5248072"/>
              <a:gd name="connsiteY1" fmla="*/ 1107583 h 2329222"/>
              <a:gd name="connsiteX2" fmla="*/ 394533 w 5248072"/>
              <a:gd name="connsiteY2" fmla="*/ 1004552 h 2329222"/>
              <a:gd name="connsiteX3" fmla="*/ 124077 w 5248072"/>
              <a:gd name="connsiteY3" fmla="*/ 901521 h 2329222"/>
              <a:gd name="connsiteX4" fmla="*/ 8167 w 5248072"/>
              <a:gd name="connsiteY4" fmla="*/ 669701 h 2329222"/>
              <a:gd name="connsiteX5" fmla="*/ 46803 w 5248072"/>
              <a:gd name="connsiteY5" fmla="*/ 502276 h 2329222"/>
              <a:gd name="connsiteX6" fmla="*/ 343018 w 5248072"/>
              <a:gd name="connsiteY6" fmla="*/ 489397 h 2329222"/>
              <a:gd name="connsiteX7" fmla="*/ 845294 w 5248072"/>
              <a:gd name="connsiteY7" fmla="*/ 515155 h 2329222"/>
              <a:gd name="connsiteX8" fmla="*/ 1373327 w 5248072"/>
              <a:gd name="connsiteY8" fmla="*/ 528034 h 2329222"/>
              <a:gd name="connsiteX9" fmla="*/ 1836967 w 5248072"/>
              <a:gd name="connsiteY9" fmla="*/ 515155 h 2329222"/>
              <a:gd name="connsiteX10" fmla="*/ 2236212 w 5248072"/>
              <a:gd name="connsiteY10" fmla="*/ 489397 h 2329222"/>
              <a:gd name="connsiteX11" fmla="*/ 2738488 w 5248072"/>
              <a:gd name="connsiteY11" fmla="*/ 476518 h 2329222"/>
              <a:gd name="connsiteX12" fmla="*/ 3266522 w 5248072"/>
              <a:gd name="connsiteY12" fmla="*/ 502276 h 2329222"/>
              <a:gd name="connsiteX13" fmla="*/ 3807433 w 5248072"/>
              <a:gd name="connsiteY13" fmla="*/ 489398 h 2329222"/>
              <a:gd name="connsiteX14" fmla="*/ 3846071 w 5248072"/>
              <a:gd name="connsiteY14" fmla="*/ 746974 h 2329222"/>
              <a:gd name="connsiteX15" fmla="*/ 3858950 w 5248072"/>
              <a:gd name="connsiteY15" fmla="*/ 1416676 h 2329222"/>
              <a:gd name="connsiteX16" fmla="*/ 3897586 w 5248072"/>
              <a:gd name="connsiteY16" fmla="*/ 1815921 h 2329222"/>
              <a:gd name="connsiteX17" fmla="*/ 4155163 w 5248072"/>
              <a:gd name="connsiteY17" fmla="*/ 1996225 h 2329222"/>
              <a:gd name="connsiteX18" fmla="*/ 5224111 w 5248072"/>
              <a:gd name="connsiteY18" fmla="*/ 2292439 h 2329222"/>
              <a:gd name="connsiteX19" fmla="*/ 4090769 w 5248072"/>
              <a:gd name="connsiteY19" fmla="*/ 1828800 h 2329222"/>
              <a:gd name="connsiteX20" fmla="*/ 3949101 w 5248072"/>
              <a:gd name="connsiteY20" fmla="*/ 502276 h 2329222"/>
              <a:gd name="connsiteX21" fmla="*/ 3743040 w 5248072"/>
              <a:gd name="connsiteY21" fmla="*/ 412124 h 2329222"/>
              <a:gd name="connsiteX22" fmla="*/ 3511220 w 5248072"/>
              <a:gd name="connsiteY22" fmla="*/ 412124 h 2329222"/>
              <a:gd name="connsiteX23" fmla="*/ 3124854 w 5248072"/>
              <a:gd name="connsiteY23" fmla="*/ 399245 h 2329222"/>
              <a:gd name="connsiteX24" fmla="*/ 2918792 w 5248072"/>
              <a:gd name="connsiteY24" fmla="*/ 360608 h 2329222"/>
              <a:gd name="connsiteX25" fmla="*/ 2880156 w 5248072"/>
              <a:gd name="connsiteY25" fmla="*/ 244699 h 2329222"/>
              <a:gd name="connsiteX26" fmla="*/ 2880156 w 5248072"/>
              <a:gd name="connsiteY26" fmla="*/ 64394 h 2329222"/>
              <a:gd name="connsiteX27" fmla="*/ 2880156 w 5248072"/>
              <a:gd name="connsiteY27" fmla="*/ 0 h 2329222"/>
              <a:gd name="connsiteX0" fmla="*/ 1064234 w 5347607"/>
              <a:gd name="connsiteY0" fmla="*/ 1197735 h 2340492"/>
              <a:gd name="connsiteX1" fmla="*/ 768020 w 5347607"/>
              <a:gd name="connsiteY1" fmla="*/ 1107583 h 2340492"/>
              <a:gd name="connsiteX2" fmla="*/ 394533 w 5347607"/>
              <a:gd name="connsiteY2" fmla="*/ 1004552 h 2340492"/>
              <a:gd name="connsiteX3" fmla="*/ 124077 w 5347607"/>
              <a:gd name="connsiteY3" fmla="*/ 901521 h 2340492"/>
              <a:gd name="connsiteX4" fmla="*/ 8167 w 5347607"/>
              <a:gd name="connsiteY4" fmla="*/ 669701 h 2340492"/>
              <a:gd name="connsiteX5" fmla="*/ 46803 w 5347607"/>
              <a:gd name="connsiteY5" fmla="*/ 502276 h 2340492"/>
              <a:gd name="connsiteX6" fmla="*/ 343018 w 5347607"/>
              <a:gd name="connsiteY6" fmla="*/ 489397 h 2340492"/>
              <a:gd name="connsiteX7" fmla="*/ 845294 w 5347607"/>
              <a:gd name="connsiteY7" fmla="*/ 515155 h 2340492"/>
              <a:gd name="connsiteX8" fmla="*/ 1373327 w 5347607"/>
              <a:gd name="connsiteY8" fmla="*/ 528034 h 2340492"/>
              <a:gd name="connsiteX9" fmla="*/ 1836967 w 5347607"/>
              <a:gd name="connsiteY9" fmla="*/ 515155 h 2340492"/>
              <a:gd name="connsiteX10" fmla="*/ 2236212 w 5347607"/>
              <a:gd name="connsiteY10" fmla="*/ 489397 h 2340492"/>
              <a:gd name="connsiteX11" fmla="*/ 2738488 w 5347607"/>
              <a:gd name="connsiteY11" fmla="*/ 476518 h 2340492"/>
              <a:gd name="connsiteX12" fmla="*/ 3266522 w 5347607"/>
              <a:gd name="connsiteY12" fmla="*/ 502276 h 2340492"/>
              <a:gd name="connsiteX13" fmla="*/ 3807433 w 5347607"/>
              <a:gd name="connsiteY13" fmla="*/ 489398 h 2340492"/>
              <a:gd name="connsiteX14" fmla="*/ 3846071 w 5347607"/>
              <a:gd name="connsiteY14" fmla="*/ 746974 h 2340492"/>
              <a:gd name="connsiteX15" fmla="*/ 3858950 w 5347607"/>
              <a:gd name="connsiteY15" fmla="*/ 1416676 h 2340492"/>
              <a:gd name="connsiteX16" fmla="*/ 3897586 w 5347607"/>
              <a:gd name="connsiteY16" fmla="*/ 1815921 h 2340492"/>
              <a:gd name="connsiteX17" fmla="*/ 4155163 w 5347607"/>
              <a:gd name="connsiteY17" fmla="*/ 1996225 h 2340492"/>
              <a:gd name="connsiteX18" fmla="*/ 5224111 w 5347607"/>
              <a:gd name="connsiteY18" fmla="*/ 2292439 h 2340492"/>
              <a:gd name="connsiteX19" fmla="*/ 5198350 w 5347607"/>
              <a:gd name="connsiteY19" fmla="*/ 2292439 h 2340492"/>
              <a:gd name="connsiteX20" fmla="*/ 4090769 w 5347607"/>
              <a:gd name="connsiteY20" fmla="*/ 1828800 h 2340492"/>
              <a:gd name="connsiteX21" fmla="*/ 3949101 w 5347607"/>
              <a:gd name="connsiteY21" fmla="*/ 502276 h 2340492"/>
              <a:gd name="connsiteX22" fmla="*/ 3743040 w 5347607"/>
              <a:gd name="connsiteY22" fmla="*/ 412124 h 2340492"/>
              <a:gd name="connsiteX23" fmla="*/ 3511220 w 5347607"/>
              <a:gd name="connsiteY23" fmla="*/ 412124 h 2340492"/>
              <a:gd name="connsiteX24" fmla="*/ 3124854 w 5347607"/>
              <a:gd name="connsiteY24" fmla="*/ 399245 h 2340492"/>
              <a:gd name="connsiteX25" fmla="*/ 2918792 w 5347607"/>
              <a:gd name="connsiteY25" fmla="*/ 360608 h 2340492"/>
              <a:gd name="connsiteX26" fmla="*/ 2880156 w 5347607"/>
              <a:gd name="connsiteY26" fmla="*/ 244699 h 2340492"/>
              <a:gd name="connsiteX27" fmla="*/ 2880156 w 5347607"/>
              <a:gd name="connsiteY27" fmla="*/ 64394 h 2340492"/>
              <a:gd name="connsiteX28" fmla="*/ 2880156 w 5347607"/>
              <a:gd name="connsiteY28" fmla="*/ 0 h 2340492"/>
              <a:gd name="connsiteX0" fmla="*/ 1064234 w 5317720"/>
              <a:gd name="connsiteY0" fmla="*/ 1197735 h 2501852"/>
              <a:gd name="connsiteX1" fmla="*/ 768020 w 5317720"/>
              <a:gd name="connsiteY1" fmla="*/ 1107583 h 2501852"/>
              <a:gd name="connsiteX2" fmla="*/ 394533 w 5317720"/>
              <a:gd name="connsiteY2" fmla="*/ 1004552 h 2501852"/>
              <a:gd name="connsiteX3" fmla="*/ 124077 w 5317720"/>
              <a:gd name="connsiteY3" fmla="*/ 901521 h 2501852"/>
              <a:gd name="connsiteX4" fmla="*/ 8167 w 5317720"/>
              <a:gd name="connsiteY4" fmla="*/ 669701 h 2501852"/>
              <a:gd name="connsiteX5" fmla="*/ 46803 w 5317720"/>
              <a:gd name="connsiteY5" fmla="*/ 502276 h 2501852"/>
              <a:gd name="connsiteX6" fmla="*/ 343018 w 5317720"/>
              <a:gd name="connsiteY6" fmla="*/ 489397 h 2501852"/>
              <a:gd name="connsiteX7" fmla="*/ 845294 w 5317720"/>
              <a:gd name="connsiteY7" fmla="*/ 515155 h 2501852"/>
              <a:gd name="connsiteX8" fmla="*/ 1373327 w 5317720"/>
              <a:gd name="connsiteY8" fmla="*/ 528034 h 2501852"/>
              <a:gd name="connsiteX9" fmla="*/ 1836967 w 5317720"/>
              <a:gd name="connsiteY9" fmla="*/ 515155 h 2501852"/>
              <a:gd name="connsiteX10" fmla="*/ 2236212 w 5317720"/>
              <a:gd name="connsiteY10" fmla="*/ 489397 h 2501852"/>
              <a:gd name="connsiteX11" fmla="*/ 2738488 w 5317720"/>
              <a:gd name="connsiteY11" fmla="*/ 476518 h 2501852"/>
              <a:gd name="connsiteX12" fmla="*/ 3266522 w 5317720"/>
              <a:gd name="connsiteY12" fmla="*/ 502276 h 2501852"/>
              <a:gd name="connsiteX13" fmla="*/ 3807433 w 5317720"/>
              <a:gd name="connsiteY13" fmla="*/ 489398 h 2501852"/>
              <a:gd name="connsiteX14" fmla="*/ 3846071 w 5317720"/>
              <a:gd name="connsiteY14" fmla="*/ 746974 h 2501852"/>
              <a:gd name="connsiteX15" fmla="*/ 3858950 w 5317720"/>
              <a:gd name="connsiteY15" fmla="*/ 1416676 h 2501852"/>
              <a:gd name="connsiteX16" fmla="*/ 3897586 w 5317720"/>
              <a:gd name="connsiteY16" fmla="*/ 1815921 h 2501852"/>
              <a:gd name="connsiteX17" fmla="*/ 4155163 w 5317720"/>
              <a:gd name="connsiteY17" fmla="*/ 1996225 h 2501852"/>
              <a:gd name="connsiteX18" fmla="*/ 5224111 w 5317720"/>
              <a:gd name="connsiteY18" fmla="*/ 2292439 h 2501852"/>
              <a:gd name="connsiteX19" fmla="*/ 5121076 w 5317720"/>
              <a:gd name="connsiteY19" fmla="*/ 2485623 h 2501852"/>
              <a:gd name="connsiteX20" fmla="*/ 4090769 w 5317720"/>
              <a:gd name="connsiteY20" fmla="*/ 1828800 h 2501852"/>
              <a:gd name="connsiteX21" fmla="*/ 3949101 w 5317720"/>
              <a:gd name="connsiteY21" fmla="*/ 502276 h 2501852"/>
              <a:gd name="connsiteX22" fmla="*/ 3743040 w 5317720"/>
              <a:gd name="connsiteY22" fmla="*/ 412124 h 2501852"/>
              <a:gd name="connsiteX23" fmla="*/ 3511220 w 5317720"/>
              <a:gd name="connsiteY23" fmla="*/ 412124 h 2501852"/>
              <a:gd name="connsiteX24" fmla="*/ 3124854 w 5317720"/>
              <a:gd name="connsiteY24" fmla="*/ 399245 h 2501852"/>
              <a:gd name="connsiteX25" fmla="*/ 2918792 w 5317720"/>
              <a:gd name="connsiteY25" fmla="*/ 360608 h 2501852"/>
              <a:gd name="connsiteX26" fmla="*/ 2880156 w 5317720"/>
              <a:gd name="connsiteY26" fmla="*/ 244699 h 2501852"/>
              <a:gd name="connsiteX27" fmla="*/ 2880156 w 5317720"/>
              <a:gd name="connsiteY27" fmla="*/ 64394 h 2501852"/>
              <a:gd name="connsiteX28" fmla="*/ 2880156 w 5317720"/>
              <a:gd name="connsiteY28" fmla="*/ 0 h 2501852"/>
              <a:gd name="connsiteX0" fmla="*/ 1064234 w 5277428"/>
              <a:gd name="connsiteY0" fmla="*/ 1197735 h 2499879"/>
              <a:gd name="connsiteX1" fmla="*/ 768020 w 5277428"/>
              <a:gd name="connsiteY1" fmla="*/ 1107583 h 2499879"/>
              <a:gd name="connsiteX2" fmla="*/ 394533 w 5277428"/>
              <a:gd name="connsiteY2" fmla="*/ 1004552 h 2499879"/>
              <a:gd name="connsiteX3" fmla="*/ 124077 w 5277428"/>
              <a:gd name="connsiteY3" fmla="*/ 901521 h 2499879"/>
              <a:gd name="connsiteX4" fmla="*/ 8167 w 5277428"/>
              <a:gd name="connsiteY4" fmla="*/ 669701 h 2499879"/>
              <a:gd name="connsiteX5" fmla="*/ 46803 w 5277428"/>
              <a:gd name="connsiteY5" fmla="*/ 502276 h 2499879"/>
              <a:gd name="connsiteX6" fmla="*/ 343018 w 5277428"/>
              <a:gd name="connsiteY6" fmla="*/ 489397 h 2499879"/>
              <a:gd name="connsiteX7" fmla="*/ 845294 w 5277428"/>
              <a:gd name="connsiteY7" fmla="*/ 515155 h 2499879"/>
              <a:gd name="connsiteX8" fmla="*/ 1373327 w 5277428"/>
              <a:gd name="connsiteY8" fmla="*/ 528034 h 2499879"/>
              <a:gd name="connsiteX9" fmla="*/ 1836967 w 5277428"/>
              <a:gd name="connsiteY9" fmla="*/ 515155 h 2499879"/>
              <a:gd name="connsiteX10" fmla="*/ 2236212 w 5277428"/>
              <a:gd name="connsiteY10" fmla="*/ 489397 h 2499879"/>
              <a:gd name="connsiteX11" fmla="*/ 2738488 w 5277428"/>
              <a:gd name="connsiteY11" fmla="*/ 476518 h 2499879"/>
              <a:gd name="connsiteX12" fmla="*/ 3266522 w 5277428"/>
              <a:gd name="connsiteY12" fmla="*/ 502276 h 2499879"/>
              <a:gd name="connsiteX13" fmla="*/ 3807433 w 5277428"/>
              <a:gd name="connsiteY13" fmla="*/ 489398 h 2499879"/>
              <a:gd name="connsiteX14" fmla="*/ 3846071 w 5277428"/>
              <a:gd name="connsiteY14" fmla="*/ 746974 h 2499879"/>
              <a:gd name="connsiteX15" fmla="*/ 3858950 w 5277428"/>
              <a:gd name="connsiteY15" fmla="*/ 1416676 h 2499879"/>
              <a:gd name="connsiteX16" fmla="*/ 3897586 w 5277428"/>
              <a:gd name="connsiteY16" fmla="*/ 1815921 h 2499879"/>
              <a:gd name="connsiteX17" fmla="*/ 4155163 w 5277428"/>
              <a:gd name="connsiteY17" fmla="*/ 1996225 h 2499879"/>
              <a:gd name="connsiteX18" fmla="*/ 5159717 w 5277428"/>
              <a:gd name="connsiteY18" fmla="*/ 2253803 h 2499879"/>
              <a:gd name="connsiteX19" fmla="*/ 5121076 w 5277428"/>
              <a:gd name="connsiteY19" fmla="*/ 2485623 h 2499879"/>
              <a:gd name="connsiteX20" fmla="*/ 4090769 w 5277428"/>
              <a:gd name="connsiteY20" fmla="*/ 1828800 h 2499879"/>
              <a:gd name="connsiteX21" fmla="*/ 3949101 w 5277428"/>
              <a:gd name="connsiteY21" fmla="*/ 502276 h 2499879"/>
              <a:gd name="connsiteX22" fmla="*/ 3743040 w 5277428"/>
              <a:gd name="connsiteY22" fmla="*/ 412124 h 2499879"/>
              <a:gd name="connsiteX23" fmla="*/ 3511220 w 5277428"/>
              <a:gd name="connsiteY23" fmla="*/ 412124 h 2499879"/>
              <a:gd name="connsiteX24" fmla="*/ 3124854 w 5277428"/>
              <a:gd name="connsiteY24" fmla="*/ 399245 h 2499879"/>
              <a:gd name="connsiteX25" fmla="*/ 2918792 w 5277428"/>
              <a:gd name="connsiteY25" fmla="*/ 360608 h 2499879"/>
              <a:gd name="connsiteX26" fmla="*/ 2880156 w 5277428"/>
              <a:gd name="connsiteY26" fmla="*/ 244699 h 2499879"/>
              <a:gd name="connsiteX27" fmla="*/ 2880156 w 5277428"/>
              <a:gd name="connsiteY27" fmla="*/ 64394 h 2499879"/>
              <a:gd name="connsiteX28" fmla="*/ 2880156 w 5277428"/>
              <a:gd name="connsiteY28" fmla="*/ 0 h 2499879"/>
              <a:gd name="connsiteX0" fmla="*/ 1064234 w 5271978"/>
              <a:gd name="connsiteY0" fmla="*/ 1197735 h 2369497"/>
              <a:gd name="connsiteX1" fmla="*/ 768020 w 5271978"/>
              <a:gd name="connsiteY1" fmla="*/ 1107583 h 2369497"/>
              <a:gd name="connsiteX2" fmla="*/ 394533 w 5271978"/>
              <a:gd name="connsiteY2" fmla="*/ 1004552 h 2369497"/>
              <a:gd name="connsiteX3" fmla="*/ 124077 w 5271978"/>
              <a:gd name="connsiteY3" fmla="*/ 901521 h 2369497"/>
              <a:gd name="connsiteX4" fmla="*/ 8167 w 5271978"/>
              <a:gd name="connsiteY4" fmla="*/ 669701 h 2369497"/>
              <a:gd name="connsiteX5" fmla="*/ 46803 w 5271978"/>
              <a:gd name="connsiteY5" fmla="*/ 502276 h 2369497"/>
              <a:gd name="connsiteX6" fmla="*/ 343018 w 5271978"/>
              <a:gd name="connsiteY6" fmla="*/ 489397 h 2369497"/>
              <a:gd name="connsiteX7" fmla="*/ 845294 w 5271978"/>
              <a:gd name="connsiteY7" fmla="*/ 515155 h 2369497"/>
              <a:gd name="connsiteX8" fmla="*/ 1373327 w 5271978"/>
              <a:gd name="connsiteY8" fmla="*/ 528034 h 2369497"/>
              <a:gd name="connsiteX9" fmla="*/ 1836967 w 5271978"/>
              <a:gd name="connsiteY9" fmla="*/ 515155 h 2369497"/>
              <a:gd name="connsiteX10" fmla="*/ 2236212 w 5271978"/>
              <a:gd name="connsiteY10" fmla="*/ 489397 h 2369497"/>
              <a:gd name="connsiteX11" fmla="*/ 2738488 w 5271978"/>
              <a:gd name="connsiteY11" fmla="*/ 476518 h 2369497"/>
              <a:gd name="connsiteX12" fmla="*/ 3266522 w 5271978"/>
              <a:gd name="connsiteY12" fmla="*/ 502276 h 2369497"/>
              <a:gd name="connsiteX13" fmla="*/ 3807433 w 5271978"/>
              <a:gd name="connsiteY13" fmla="*/ 489398 h 2369497"/>
              <a:gd name="connsiteX14" fmla="*/ 3846071 w 5271978"/>
              <a:gd name="connsiteY14" fmla="*/ 746974 h 2369497"/>
              <a:gd name="connsiteX15" fmla="*/ 3858950 w 5271978"/>
              <a:gd name="connsiteY15" fmla="*/ 1416676 h 2369497"/>
              <a:gd name="connsiteX16" fmla="*/ 3897586 w 5271978"/>
              <a:gd name="connsiteY16" fmla="*/ 1815921 h 2369497"/>
              <a:gd name="connsiteX17" fmla="*/ 4155163 w 5271978"/>
              <a:gd name="connsiteY17" fmla="*/ 1996225 h 2369497"/>
              <a:gd name="connsiteX18" fmla="*/ 5159717 w 5271978"/>
              <a:gd name="connsiteY18" fmla="*/ 2253803 h 2369497"/>
              <a:gd name="connsiteX19" fmla="*/ 5108197 w 5271978"/>
              <a:gd name="connsiteY19" fmla="*/ 2343955 h 2369497"/>
              <a:gd name="connsiteX20" fmla="*/ 4090769 w 5271978"/>
              <a:gd name="connsiteY20" fmla="*/ 1828800 h 2369497"/>
              <a:gd name="connsiteX21" fmla="*/ 3949101 w 5271978"/>
              <a:gd name="connsiteY21" fmla="*/ 502276 h 2369497"/>
              <a:gd name="connsiteX22" fmla="*/ 3743040 w 5271978"/>
              <a:gd name="connsiteY22" fmla="*/ 412124 h 2369497"/>
              <a:gd name="connsiteX23" fmla="*/ 3511220 w 5271978"/>
              <a:gd name="connsiteY23" fmla="*/ 412124 h 2369497"/>
              <a:gd name="connsiteX24" fmla="*/ 3124854 w 5271978"/>
              <a:gd name="connsiteY24" fmla="*/ 399245 h 2369497"/>
              <a:gd name="connsiteX25" fmla="*/ 2918792 w 5271978"/>
              <a:gd name="connsiteY25" fmla="*/ 360608 h 2369497"/>
              <a:gd name="connsiteX26" fmla="*/ 2880156 w 5271978"/>
              <a:gd name="connsiteY26" fmla="*/ 244699 h 2369497"/>
              <a:gd name="connsiteX27" fmla="*/ 2880156 w 5271978"/>
              <a:gd name="connsiteY27" fmla="*/ 64394 h 2369497"/>
              <a:gd name="connsiteX28" fmla="*/ 2880156 w 5271978"/>
              <a:gd name="connsiteY28" fmla="*/ 0 h 2369497"/>
              <a:gd name="connsiteX0" fmla="*/ 1064234 w 5235981"/>
              <a:gd name="connsiteY0" fmla="*/ 1197735 h 2263446"/>
              <a:gd name="connsiteX1" fmla="*/ 768020 w 5235981"/>
              <a:gd name="connsiteY1" fmla="*/ 1107583 h 2263446"/>
              <a:gd name="connsiteX2" fmla="*/ 394533 w 5235981"/>
              <a:gd name="connsiteY2" fmla="*/ 1004552 h 2263446"/>
              <a:gd name="connsiteX3" fmla="*/ 124077 w 5235981"/>
              <a:gd name="connsiteY3" fmla="*/ 901521 h 2263446"/>
              <a:gd name="connsiteX4" fmla="*/ 8167 w 5235981"/>
              <a:gd name="connsiteY4" fmla="*/ 669701 h 2263446"/>
              <a:gd name="connsiteX5" fmla="*/ 46803 w 5235981"/>
              <a:gd name="connsiteY5" fmla="*/ 502276 h 2263446"/>
              <a:gd name="connsiteX6" fmla="*/ 343018 w 5235981"/>
              <a:gd name="connsiteY6" fmla="*/ 489397 h 2263446"/>
              <a:gd name="connsiteX7" fmla="*/ 845294 w 5235981"/>
              <a:gd name="connsiteY7" fmla="*/ 515155 h 2263446"/>
              <a:gd name="connsiteX8" fmla="*/ 1373327 w 5235981"/>
              <a:gd name="connsiteY8" fmla="*/ 528034 h 2263446"/>
              <a:gd name="connsiteX9" fmla="*/ 1836967 w 5235981"/>
              <a:gd name="connsiteY9" fmla="*/ 515155 h 2263446"/>
              <a:gd name="connsiteX10" fmla="*/ 2236212 w 5235981"/>
              <a:gd name="connsiteY10" fmla="*/ 489397 h 2263446"/>
              <a:gd name="connsiteX11" fmla="*/ 2738488 w 5235981"/>
              <a:gd name="connsiteY11" fmla="*/ 476518 h 2263446"/>
              <a:gd name="connsiteX12" fmla="*/ 3266522 w 5235981"/>
              <a:gd name="connsiteY12" fmla="*/ 502276 h 2263446"/>
              <a:gd name="connsiteX13" fmla="*/ 3807433 w 5235981"/>
              <a:gd name="connsiteY13" fmla="*/ 489398 h 2263446"/>
              <a:gd name="connsiteX14" fmla="*/ 3846071 w 5235981"/>
              <a:gd name="connsiteY14" fmla="*/ 746974 h 2263446"/>
              <a:gd name="connsiteX15" fmla="*/ 3858950 w 5235981"/>
              <a:gd name="connsiteY15" fmla="*/ 1416676 h 2263446"/>
              <a:gd name="connsiteX16" fmla="*/ 3897586 w 5235981"/>
              <a:gd name="connsiteY16" fmla="*/ 1815921 h 2263446"/>
              <a:gd name="connsiteX17" fmla="*/ 4155163 w 5235981"/>
              <a:gd name="connsiteY17" fmla="*/ 1996225 h 2263446"/>
              <a:gd name="connsiteX18" fmla="*/ 5159717 w 5235981"/>
              <a:gd name="connsiteY18" fmla="*/ 2253803 h 2263446"/>
              <a:gd name="connsiteX19" fmla="*/ 4992288 w 5235981"/>
              <a:gd name="connsiteY19" fmla="*/ 2073498 h 2263446"/>
              <a:gd name="connsiteX20" fmla="*/ 4090769 w 5235981"/>
              <a:gd name="connsiteY20" fmla="*/ 1828800 h 2263446"/>
              <a:gd name="connsiteX21" fmla="*/ 3949101 w 5235981"/>
              <a:gd name="connsiteY21" fmla="*/ 502276 h 2263446"/>
              <a:gd name="connsiteX22" fmla="*/ 3743040 w 5235981"/>
              <a:gd name="connsiteY22" fmla="*/ 412124 h 2263446"/>
              <a:gd name="connsiteX23" fmla="*/ 3511220 w 5235981"/>
              <a:gd name="connsiteY23" fmla="*/ 412124 h 2263446"/>
              <a:gd name="connsiteX24" fmla="*/ 3124854 w 5235981"/>
              <a:gd name="connsiteY24" fmla="*/ 399245 h 2263446"/>
              <a:gd name="connsiteX25" fmla="*/ 2918792 w 5235981"/>
              <a:gd name="connsiteY25" fmla="*/ 360608 h 2263446"/>
              <a:gd name="connsiteX26" fmla="*/ 2880156 w 5235981"/>
              <a:gd name="connsiteY26" fmla="*/ 244699 h 2263446"/>
              <a:gd name="connsiteX27" fmla="*/ 2880156 w 5235981"/>
              <a:gd name="connsiteY27" fmla="*/ 64394 h 2263446"/>
              <a:gd name="connsiteX28" fmla="*/ 2880156 w 5235981"/>
              <a:gd name="connsiteY28" fmla="*/ 0 h 2263446"/>
              <a:gd name="connsiteX0" fmla="*/ 1064234 w 5197864"/>
              <a:gd name="connsiteY0" fmla="*/ 1197735 h 2350526"/>
              <a:gd name="connsiteX1" fmla="*/ 768020 w 5197864"/>
              <a:gd name="connsiteY1" fmla="*/ 1107583 h 2350526"/>
              <a:gd name="connsiteX2" fmla="*/ 394533 w 5197864"/>
              <a:gd name="connsiteY2" fmla="*/ 1004552 h 2350526"/>
              <a:gd name="connsiteX3" fmla="*/ 124077 w 5197864"/>
              <a:gd name="connsiteY3" fmla="*/ 901521 h 2350526"/>
              <a:gd name="connsiteX4" fmla="*/ 8167 w 5197864"/>
              <a:gd name="connsiteY4" fmla="*/ 669701 h 2350526"/>
              <a:gd name="connsiteX5" fmla="*/ 46803 w 5197864"/>
              <a:gd name="connsiteY5" fmla="*/ 502276 h 2350526"/>
              <a:gd name="connsiteX6" fmla="*/ 343018 w 5197864"/>
              <a:gd name="connsiteY6" fmla="*/ 489397 h 2350526"/>
              <a:gd name="connsiteX7" fmla="*/ 845294 w 5197864"/>
              <a:gd name="connsiteY7" fmla="*/ 515155 h 2350526"/>
              <a:gd name="connsiteX8" fmla="*/ 1373327 w 5197864"/>
              <a:gd name="connsiteY8" fmla="*/ 528034 h 2350526"/>
              <a:gd name="connsiteX9" fmla="*/ 1836967 w 5197864"/>
              <a:gd name="connsiteY9" fmla="*/ 515155 h 2350526"/>
              <a:gd name="connsiteX10" fmla="*/ 2236212 w 5197864"/>
              <a:gd name="connsiteY10" fmla="*/ 489397 h 2350526"/>
              <a:gd name="connsiteX11" fmla="*/ 2738488 w 5197864"/>
              <a:gd name="connsiteY11" fmla="*/ 476518 h 2350526"/>
              <a:gd name="connsiteX12" fmla="*/ 3266522 w 5197864"/>
              <a:gd name="connsiteY12" fmla="*/ 502276 h 2350526"/>
              <a:gd name="connsiteX13" fmla="*/ 3807433 w 5197864"/>
              <a:gd name="connsiteY13" fmla="*/ 489398 h 2350526"/>
              <a:gd name="connsiteX14" fmla="*/ 3846071 w 5197864"/>
              <a:gd name="connsiteY14" fmla="*/ 746974 h 2350526"/>
              <a:gd name="connsiteX15" fmla="*/ 3858950 w 5197864"/>
              <a:gd name="connsiteY15" fmla="*/ 1416676 h 2350526"/>
              <a:gd name="connsiteX16" fmla="*/ 3897586 w 5197864"/>
              <a:gd name="connsiteY16" fmla="*/ 1815921 h 2350526"/>
              <a:gd name="connsiteX17" fmla="*/ 4155163 w 5197864"/>
              <a:gd name="connsiteY17" fmla="*/ 1996225 h 2350526"/>
              <a:gd name="connsiteX18" fmla="*/ 5108202 w 5197864"/>
              <a:gd name="connsiteY18" fmla="*/ 2343956 h 2350526"/>
              <a:gd name="connsiteX19" fmla="*/ 4992288 w 5197864"/>
              <a:gd name="connsiteY19" fmla="*/ 2073498 h 2350526"/>
              <a:gd name="connsiteX20" fmla="*/ 4090769 w 5197864"/>
              <a:gd name="connsiteY20" fmla="*/ 1828800 h 2350526"/>
              <a:gd name="connsiteX21" fmla="*/ 3949101 w 5197864"/>
              <a:gd name="connsiteY21" fmla="*/ 502276 h 2350526"/>
              <a:gd name="connsiteX22" fmla="*/ 3743040 w 5197864"/>
              <a:gd name="connsiteY22" fmla="*/ 412124 h 2350526"/>
              <a:gd name="connsiteX23" fmla="*/ 3511220 w 5197864"/>
              <a:gd name="connsiteY23" fmla="*/ 412124 h 2350526"/>
              <a:gd name="connsiteX24" fmla="*/ 3124854 w 5197864"/>
              <a:gd name="connsiteY24" fmla="*/ 399245 h 2350526"/>
              <a:gd name="connsiteX25" fmla="*/ 2918792 w 5197864"/>
              <a:gd name="connsiteY25" fmla="*/ 360608 h 2350526"/>
              <a:gd name="connsiteX26" fmla="*/ 2880156 w 5197864"/>
              <a:gd name="connsiteY26" fmla="*/ 244699 h 2350526"/>
              <a:gd name="connsiteX27" fmla="*/ 2880156 w 5197864"/>
              <a:gd name="connsiteY27" fmla="*/ 64394 h 2350526"/>
              <a:gd name="connsiteX28" fmla="*/ 2880156 w 5197864"/>
              <a:gd name="connsiteY28" fmla="*/ 0 h 2350526"/>
              <a:gd name="connsiteX0" fmla="*/ 1064234 w 5187490"/>
              <a:gd name="connsiteY0" fmla="*/ 1197735 h 2352468"/>
              <a:gd name="connsiteX1" fmla="*/ 768020 w 5187490"/>
              <a:gd name="connsiteY1" fmla="*/ 1107583 h 2352468"/>
              <a:gd name="connsiteX2" fmla="*/ 394533 w 5187490"/>
              <a:gd name="connsiteY2" fmla="*/ 1004552 h 2352468"/>
              <a:gd name="connsiteX3" fmla="*/ 124077 w 5187490"/>
              <a:gd name="connsiteY3" fmla="*/ 901521 h 2352468"/>
              <a:gd name="connsiteX4" fmla="*/ 8167 w 5187490"/>
              <a:gd name="connsiteY4" fmla="*/ 669701 h 2352468"/>
              <a:gd name="connsiteX5" fmla="*/ 46803 w 5187490"/>
              <a:gd name="connsiteY5" fmla="*/ 502276 h 2352468"/>
              <a:gd name="connsiteX6" fmla="*/ 343018 w 5187490"/>
              <a:gd name="connsiteY6" fmla="*/ 489397 h 2352468"/>
              <a:gd name="connsiteX7" fmla="*/ 845294 w 5187490"/>
              <a:gd name="connsiteY7" fmla="*/ 515155 h 2352468"/>
              <a:gd name="connsiteX8" fmla="*/ 1373327 w 5187490"/>
              <a:gd name="connsiteY8" fmla="*/ 528034 h 2352468"/>
              <a:gd name="connsiteX9" fmla="*/ 1836967 w 5187490"/>
              <a:gd name="connsiteY9" fmla="*/ 515155 h 2352468"/>
              <a:gd name="connsiteX10" fmla="*/ 2236212 w 5187490"/>
              <a:gd name="connsiteY10" fmla="*/ 489397 h 2352468"/>
              <a:gd name="connsiteX11" fmla="*/ 2738488 w 5187490"/>
              <a:gd name="connsiteY11" fmla="*/ 476518 h 2352468"/>
              <a:gd name="connsiteX12" fmla="*/ 3266522 w 5187490"/>
              <a:gd name="connsiteY12" fmla="*/ 502276 h 2352468"/>
              <a:gd name="connsiteX13" fmla="*/ 3807433 w 5187490"/>
              <a:gd name="connsiteY13" fmla="*/ 489398 h 2352468"/>
              <a:gd name="connsiteX14" fmla="*/ 3846071 w 5187490"/>
              <a:gd name="connsiteY14" fmla="*/ 746974 h 2352468"/>
              <a:gd name="connsiteX15" fmla="*/ 3858950 w 5187490"/>
              <a:gd name="connsiteY15" fmla="*/ 1416676 h 2352468"/>
              <a:gd name="connsiteX16" fmla="*/ 3897586 w 5187490"/>
              <a:gd name="connsiteY16" fmla="*/ 1815921 h 2352468"/>
              <a:gd name="connsiteX17" fmla="*/ 4155163 w 5187490"/>
              <a:gd name="connsiteY17" fmla="*/ 1996225 h 2352468"/>
              <a:gd name="connsiteX18" fmla="*/ 5108202 w 5187490"/>
              <a:gd name="connsiteY18" fmla="*/ 2343956 h 2352468"/>
              <a:gd name="connsiteX19" fmla="*/ 4953651 w 5187490"/>
              <a:gd name="connsiteY19" fmla="*/ 2137892 h 2352468"/>
              <a:gd name="connsiteX20" fmla="*/ 4090769 w 5187490"/>
              <a:gd name="connsiteY20" fmla="*/ 1828800 h 2352468"/>
              <a:gd name="connsiteX21" fmla="*/ 3949101 w 5187490"/>
              <a:gd name="connsiteY21" fmla="*/ 502276 h 2352468"/>
              <a:gd name="connsiteX22" fmla="*/ 3743040 w 5187490"/>
              <a:gd name="connsiteY22" fmla="*/ 412124 h 2352468"/>
              <a:gd name="connsiteX23" fmla="*/ 3511220 w 5187490"/>
              <a:gd name="connsiteY23" fmla="*/ 412124 h 2352468"/>
              <a:gd name="connsiteX24" fmla="*/ 3124854 w 5187490"/>
              <a:gd name="connsiteY24" fmla="*/ 399245 h 2352468"/>
              <a:gd name="connsiteX25" fmla="*/ 2918792 w 5187490"/>
              <a:gd name="connsiteY25" fmla="*/ 360608 h 2352468"/>
              <a:gd name="connsiteX26" fmla="*/ 2880156 w 5187490"/>
              <a:gd name="connsiteY26" fmla="*/ 244699 h 2352468"/>
              <a:gd name="connsiteX27" fmla="*/ 2880156 w 5187490"/>
              <a:gd name="connsiteY27" fmla="*/ 64394 h 2352468"/>
              <a:gd name="connsiteX28" fmla="*/ 2880156 w 5187490"/>
              <a:gd name="connsiteY28" fmla="*/ 0 h 2352468"/>
              <a:gd name="connsiteX0" fmla="*/ 1064234 w 5187490"/>
              <a:gd name="connsiteY0" fmla="*/ 1197735 h 2352468"/>
              <a:gd name="connsiteX1" fmla="*/ 768020 w 5187490"/>
              <a:gd name="connsiteY1" fmla="*/ 1107583 h 2352468"/>
              <a:gd name="connsiteX2" fmla="*/ 394533 w 5187490"/>
              <a:gd name="connsiteY2" fmla="*/ 1004552 h 2352468"/>
              <a:gd name="connsiteX3" fmla="*/ 124077 w 5187490"/>
              <a:gd name="connsiteY3" fmla="*/ 901521 h 2352468"/>
              <a:gd name="connsiteX4" fmla="*/ 8167 w 5187490"/>
              <a:gd name="connsiteY4" fmla="*/ 669701 h 2352468"/>
              <a:gd name="connsiteX5" fmla="*/ 46803 w 5187490"/>
              <a:gd name="connsiteY5" fmla="*/ 502276 h 2352468"/>
              <a:gd name="connsiteX6" fmla="*/ 343018 w 5187490"/>
              <a:gd name="connsiteY6" fmla="*/ 489397 h 2352468"/>
              <a:gd name="connsiteX7" fmla="*/ 845294 w 5187490"/>
              <a:gd name="connsiteY7" fmla="*/ 515155 h 2352468"/>
              <a:gd name="connsiteX8" fmla="*/ 1373327 w 5187490"/>
              <a:gd name="connsiteY8" fmla="*/ 528034 h 2352468"/>
              <a:gd name="connsiteX9" fmla="*/ 1836967 w 5187490"/>
              <a:gd name="connsiteY9" fmla="*/ 515155 h 2352468"/>
              <a:gd name="connsiteX10" fmla="*/ 2236212 w 5187490"/>
              <a:gd name="connsiteY10" fmla="*/ 489397 h 2352468"/>
              <a:gd name="connsiteX11" fmla="*/ 2738488 w 5187490"/>
              <a:gd name="connsiteY11" fmla="*/ 476518 h 2352468"/>
              <a:gd name="connsiteX12" fmla="*/ 3266522 w 5187490"/>
              <a:gd name="connsiteY12" fmla="*/ 502276 h 2352468"/>
              <a:gd name="connsiteX13" fmla="*/ 3807433 w 5187490"/>
              <a:gd name="connsiteY13" fmla="*/ 489398 h 2352468"/>
              <a:gd name="connsiteX14" fmla="*/ 3846071 w 5187490"/>
              <a:gd name="connsiteY14" fmla="*/ 746974 h 2352468"/>
              <a:gd name="connsiteX15" fmla="*/ 3858950 w 5187490"/>
              <a:gd name="connsiteY15" fmla="*/ 1416676 h 2352468"/>
              <a:gd name="connsiteX16" fmla="*/ 3897586 w 5187490"/>
              <a:gd name="connsiteY16" fmla="*/ 1815921 h 2352468"/>
              <a:gd name="connsiteX17" fmla="*/ 4155163 w 5187490"/>
              <a:gd name="connsiteY17" fmla="*/ 1996225 h 2352468"/>
              <a:gd name="connsiteX18" fmla="*/ 5108202 w 5187490"/>
              <a:gd name="connsiteY18" fmla="*/ 2343956 h 2352468"/>
              <a:gd name="connsiteX19" fmla="*/ 4953651 w 5187490"/>
              <a:gd name="connsiteY19" fmla="*/ 2137892 h 2352468"/>
              <a:gd name="connsiteX20" fmla="*/ 4103647 w 5187490"/>
              <a:gd name="connsiteY20" fmla="*/ 1764406 h 2352468"/>
              <a:gd name="connsiteX21" fmla="*/ 3949101 w 5187490"/>
              <a:gd name="connsiteY21" fmla="*/ 502276 h 2352468"/>
              <a:gd name="connsiteX22" fmla="*/ 3743040 w 5187490"/>
              <a:gd name="connsiteY22" fmla="*/ 412124 h 2352468"/>
              <a:gd name="connsiteX23" fmla="*/ 3511220 w 5187490"/>
              <a:gd name="connsiteY23" fmla="*/ 412124 h 2352468"/>
              <a:gd name="connsiteX24" fmla="*/ 3124854 w 5187490"/>
              <a:gd name="connsiteY24" fmla="*/ 399245 h 2352468"/>
              <a:gd name="connsiteX25" fmla="*/ 2918792 w 5187490"/>
              <a:gd name="connsiteY25" fmla="*/ 360608 h 2352468"/>
              <a:gd name="connsiteX26" fmla="*/ 2880156 w 5187490"/>
              <a:gd name="connsiteY26" fmla="*/ 244699 h 2352468"/>
              <a:gd name="connsiteX27" fmla="*/ 2880156 w 5187490"/>
              <a:gd name="connsiteY27" fmla="*/ 64394 h 2352468"/>
              <a:gd name="connsiteX28" fmla="*/ 2880156 w 5187490"/>
              <a:gd name="connsiteY28" fmla="*/ 0 h 23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87490" h="2352468">
                <a:moveTo>
                  <a:pt x="1064234" y="1197735"/>
                </a:moveTo>
                <a:lnTo>
                  <a:pt x="768020" y="1107583"/>
                </a:lnTo>
                <a:cubicBezTo>
                  <a:pt x="656403" y="1075386"/>
                  <a:pt x="501857" y="1038896"/>
                  <a:pt x="394533" y="1004552"/>
                </a:cubicBezTo>
                <a:cubicBezTo>
                  <a:pt x="287209" y="970208"/>
                  <a:pt x="188471" y="957329"/>
                  <a:pt x="124077" y="901521"/>
                </a:cubicBezTo>
                <a:cubicBezTo>
                  <a:pt x="59683" y="845712"/>
                  <a:pt x="21046" y="736242"/>
                  <a:pt x="8167" y="669701"/>
                </a:cubicBezTo>
                <a:cubicBezTo>
                  <a:pt x="-4712" y="603160"/>
                  <a:pt x="-9005" y="532327"/>
                  <a:pt x="46803" y="502276"/>
                </a:cubicBezTo>
                <a:cubicBezTo>
                  <a:pt x="102611" y="472225"/>
                  <a:pt x="209936" y="487250"/>
                  <a:pt x="343018" y="489397"/>
                </a:cubicBezTo>
                <a:cubicBezTo>
                  <a:pt x="476100" y="491543"/>
                  <a:pt x="673576" y="508716"/>
                  <a:pt x="845294" y="515155"/>
                </a:cubicBezTo>
                <a:cubicBezTo>
                  <a:pt x="1017012" y="521595"/>
                  <a:pt x="1208048" y="528034"/>
                  <a:pt x="1373327" y="528034"/>
                </a:cubicBezTo>
                <a:cubicBezTo>
                  <a:pt x="1538606" y="528034"/>
                  <a:pt x="1693153" y="521594"/>
                  <a:pt x="1836967" y="515155"/>
                </a:cubicBezTo>
                <a:cubicBezTo>
                  <a:pt x="1980781" y="508716"/>
                  <a:pt x="2085959" y="495836"/>
                  <a:pt x="2236212" y="489397"/>
                </a:cubicBezTo>
                <a:cubicBezTo>
                  <a:pt x="2386465" y="482958"/>
                  <a:pt x="2566770" y="474372"/>
                  <a:pt x="2738488" y="476518"/>
                </a:cubicBezTo>
                <a:cubicBezTo>
                  <a:pt x="2910206" y="478665"/>
                  <a:pt x="3088365" y="500129"/>
                  <a:pt x="3266522" y="502276"/>
                </a:cubicBezTo>
                <a:cubicBezTo>
                  <a:pt x="3444679" y="504423"/>
                  <a:pt x="3710842" y="448615"/>
                  <a:pt x="3807433" y="489398"/>
                </a:cubicBezTo>
                <a:cubicBezTo>
                  <a:pt x="3904025" y="530181"/>
                  <a:pt x="3837485" y="592428"/>
                  <a:pt x="3846071" y="746974"/>
                </a:cubicBezTo>
                <a:cubicBezTo>
                  <a:pt x="3854657" y="901520"/>
                  <a:pt x="3850364" y="1238518"/>
                  <a:pt x="3858950" y="1416676"/>
                </a:cubicBezTo>
                <a:cubicBezTo>
                  <a:pt x="3867536" y="1594834"/>
                  <a:pt x="3895440" y="1751527"/>
                  <a:pt x="3897586" y="1815921"/>
                </a:cubicBezTo>
                <a:cubicBezTo>
                  <a:pt x="3899732" y="1880315"/>
                  <a:pt x="4135845" y="2039154"/>
                  <a:pt x="4155163" y="1996225"/>
                </a:cubicBezTo>
                <a:cubicBezTo>
                  <a:pt x="4174481" y="1953296"/>
                  <a:pt x="4934338" y="2294587"/>
                  <a:pt x="5108202" y="2343956"/>
                </a:cubicBezTo>
                <a:cubicBezTo>
                  <a:pt x="5282066" y="2393325"/>
                  <a:pt x="5142541" y="2215165"/>
                  <a:pt x="4953651" y="2137892"/>
                </a:cubicBezTo>
                <a:cubicBezTo>
                  <a:pt x="4764761" y="2060619"/>
                  <a:pt x="4311855" y="2062767"/>
                  <a:pt x="4103647" y="1764406"/>
                </a:cubicBezTo>
                <a:cubicBezTo>
                  <a:pt x="3934075" y="1753674"/>
                  <a:pt x="4009202" y="727656"/>
                  <a:pt x="3949101" y="502276"/>
                </a:cubicBezTo>
                <a:cubicBezTo>
                  <a:pt x="3889000" y="276896"/>
                  <a:pt x="3816020" y="427149"/>
                  <a:pt x="3743040" y="412124"/>
                </a:cubicBezTo>
                <a:cubicBezTo>
                  <a:pt x="3670060" y="397099"/>
                  <a:pt x="3614251" y="414270"/>
                  <a:pt x="3511220" y="412124"/>
                </a:cubicBezTo>
                <a:cubicBezTo>
                  <a:pt x="3408189" y="409977"/>
                  <a:pt x="3223592" y="407831"/>
                  <a:pt x="3124854" y="399245"/>
                </a:cubicBezTo>
                <a:cubicBezTo>
                  <a:pt x="3026116" y="390659"/>
                  <a:pt x="2959575" y="386366"/>
                  <a:pt x="2918792" y="360608"/>
                </a:cubicBezTo>
                <a:cubicBezTo>
                  <a:pt x="2878009" y="334850"/>
                  <a:pt x="2886595" y="294068"/>
                  <a:pt x="2880156" y="244699"/>
                </a:cubicBezTo>
                <a:cubicBezTo>
                  <a:pt x="2873717" y="195330"/>
                  <a:pt x="2880156" y="64394"/>
                  <a:pt x="2880156" y="64394"/>
                </a:cubicBezTo>
                <a:lnTo>
                  <a:pt x="2880156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rma livre 3"/>
          <p:cNvSpPr/>
          <p:nvPr/>
        </p:nvSpPr>
        <p:spPr>
          <a:xfrm>
            <a:off x="1441666" y="1004552"/>
            <a:ext cx="1700779" cy="4985111"/>
          </a:xfrm>
          <a:custGeom>
            <a:avLst/>
            <a:gdLst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58718 w 1701152"/>
              <a:gd name="connsiteY20" fmla="*/ 2240924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340 h 4869313"/>
              <a:gd name="connsiteX1" fmla="*/ 1301907 w 1701152"/>
              <a:gd name="connsiteY1" fmla="*/ 2447098 h 4869313"/>
              <a:gd name="connsiteX2" fmla="*/ 928420 w 1701152"/>
              <a:gd name="connsiteY2" fmla="*/ 2859222 h 4869313"/>
              <a:gd name="connsiteX3" fmla="*/ 812510 w 1701152"/>
              <a:gd name="connsiteY3" fmla="*/ 3219830 h 4869313"/>
              <a:gd name="connsiteX4" fmla="*/ 876904 w 1701152"/>
              <a:gd name="connsiteY4" fmla="*/ 3554681 h 4869313"/>
              <a:gd name="connsiteX5" fmla="*/ 992814 w 1701152"/>
              <a:gd name="connsiteY5" fmla="*/ 3863774 h 4869313"/>
              <a:gd name="connsiteX6" fmla="*/ 1147361 w 1701152"/>
              <a:gd name="connsiteY6" fmla="*/ 4082715 h 4869313"/>
              <a:gd name="connsiteX7" fmla="*/ 1250392 w 1701152"/>
              <a:gd name="connsiteY7" fmla="*/ 4250140 h 4869313"/>
              <a:gd name="connsiteX8" fmla="*/ 1237513 w 1701152"/>
              <a:gd name="connsiteY8" fmla="*/ 4443323 h 4869313"/>
              <a:gd name="connsiteX9" fmla="*/ 1082966 w 1701152"/>
              <a:gd name="connsiteY9" fmla="*/ 4662264 h 4869313"/>
              <a:gd name="connsiteX10" fmla="*/ 786752 w 1701152"/>
              <a:gd name="connsiteY10" fmla="*/ 4791053 h 4869313"/>
              <a:gd name="connsiteX11" fmla="*/ 426144 w 1701152"/>
              <a:gd name="connsiteY11" fmla="*/ 4842568 h 4869313"/>
              <a:gd name="connsiteX12" fmla="*/ 155687 w 1701152"/>
              <a:gd name="connsiteY12" fmla="*/ 4868326 h 4869313"/>
              <a:gd name="connsiteX13" fmla="*/ 39777 w 1701152"/>
              <a:gd name="connsiteY13" fmla="*/ 4829689 h 4869313"/>
              <a:gd name="connsiteX14" fmla="*/ 1141 w 1701152"/>
              <a:gd name="connsiteY14" fmla="*/ 4546354 h 4869313"/>
              <a:gd name="connsiteX15" fmla="*/ 14020 w 1701152"/>
              <a:gd name="connsiteY15" fmla="*/ 4172867 h 4869313"/>
              <a:gd name="connsiteX16" fmla="*/ 52656 w 1701152"/>
              <a:gd name="connsiteY16" fmla="*/ 3850895 h 4869313"/>
              <a:gd name="connsiteX17" fmla="*/ 129930 w 1701152"/>
              <a:gd name="connsiteY17" fmla="*/ 3425892 h 4869313"/>
              <a:gd name="connsiteX18" fmla="*/ 155687 w 1701152"/>
              <a:gd name="connsiteY18" fmla="*/ 2923616 h 4869313"/>
              <a:gd name="connsiteX19" fmla="*/ 168566 w 1701152"/>
              <a:gd name="connsiteY19" fmla="*/ 2640281 h 4869313"/>
              <a:gd name="connsiteX20" fmla="*/ 220082 w 1701152"/>
              <a:gd name="connsiteY20" fmla="*/ 2176642 h 4869313"/>
              <a:gd name="connsiteX21" fmla="*/ 207203 w 1701152"/>
              <a:gd name="connsiteY21" fmla="*/ 1790276 h 4869313"/>
              <a:gd name="connsiteX22" fmla="*/ 194324 w 1701152"/>
              <a:gd name="connsiteY22" fmla="*/ 1468304 h 4869313"/>
              <a:gd name="connsiteX23" fmla="*/ 155687 w 1701152"/>
              <a:gd name="connsiteY23" fmla="*/ 1275121 h 4869313"/>
              <a:gd name="connsiteX24" fmla="*/ 117051 w 1701152"/>
              <a:gd name="connsiteY24" fmla="*/ 1043300 h 4869313"/>
              <a:gd name="connsiteX25" fmla="*/ 78414 w 1701152"/>
              <a:gd name="connsiteY25" fmla="*/ 850118 h 4869313"/>
              <a:gd name="connsiteX26" fmla="*/ 129930 w 1701152"/>
              <a:gd name="connsiteY26" fmla="*/ 541025 h 4869313"/>
              <a:gd name="connsiteX27" fmla="*/ 168566 w 1701152"/>
              <a:gd name="connsiteY27" fmla="*/ 437994 h 4869313"/>
              <a:gd name="connsiteX28" fmla="*/ 220082 w 1701152"/>
              <a:gd name="connsiteY28" fmla="*/ 283447 h 4869313"/>
              <a:gd name="connsiteX29" fmla="*/ 323113 w 1701152"/>
              <a:gd name="connsiteY29" fmla="*/ 116022 h 4869313"/>
              <a:gd name="connsiteX30" fmla="*/ 271597 w 1701152"/>
              <a:gd name="connsiteY30" fmla="*/ 12991 h 4869313"/>
              <a:gd name="connsiteX31" fmla="*/ 361749 w 1701152"/>
              <a:gd name="connsiteY31" fmla="*/ 112 h 4869313"/>
              <a:gd name="connsiteX32" fmla="*/ 361749 w 1701152"/>
              <a:gd name="connsiteY32" fmla="*/ 112 h 4869313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271598 w 1701152"/>
              <a:gd name="connsiteY29" fmla="*/ 77274 h 4869201"/>
              <a:gd name="connsiteX30" fmla="*/ 271597 w 1701152"/>
              <a:gd name="connsiteY30" fmla="*/ 12879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537138 h 4985111"/>
              <a:gd name="connsiteX1" fmla="*/ 1301907 w 1701152"/>
              <a:gd name="connsiteY1" fmla="*/ 2562896 h 4985111"/>
              <a:gd name="connsiteX2" fmla="*/ 928420 w 1701152"/>
              <a:gd name="connsiteY2" fmla="*/ 2975020 h 4985111"/>
              <a:gd name="connsiteX3" fmla="*/ 812510 w 1701152"/>
              <a:gd name="connsiteY3" fmla="*/ 3335628 h 4985111"/>
              <a:gd name="connsiteX4" fmla="*/ 876904 w 1701152"/>
              <a:gd name="connsiteY4" fmla="*/ 3670479 h 4985111"/>
              <a:gd name="connsiteX5" fmla="*/ 992814 w 1701152"/>
              <a:gd name="connsiteY5" fmla="*/ 3979572 h 4985111"/>
              <a:gd name="connsiteX6" fmla="*/ 1147361 w 1701152"/>
              <a:gd name="connsiteY6" fmla="*/ 4198513 h 4985111"/>
              <a:gd name="connsiteX7" fmla="*/ 1250392 w 1701152"/>
              <a:gd name="connsiteY7" fmla="*/ 4365938 h 4985111"/>
              <a:gd name="connsiteX8" fmla="*/ 1237513 w 1701152"/>
              <a:gd name="connsiteY8" fmla="*/ 4559121 h 4985111"/>
              <a:gd name="connsiteX9" fmla="*/ 1082966 w 1701152"/>
              <a:gd name="connsiteY9" fmla="*/ 4778062 h 4985111"/>
              <a:gd name="connsiteX10" fmla="*/ 786752 w 1701152"/>
              <a:gd name="connsiteY10" fmla="*/ 4906851 h 4985111"/>
              <a:gd name="connsiteX11" fmla="*/ 426144 w 1701152"/>
              <a:gd name="connsiteY11" fmla="*/ 4958366 h 4985111"/>
              <a:gd name="connsiteX12" fmla="*/ 155687 w 1701152"/>
              <a:gd name="connsiteY12" fmla="*/ 4984124 h 4985111"/>
              <a:gd name="connsiteX13" fmla="*/ 39777 w 1701152"/>
              <a:gd name="connsiteY13" fmla="*/ 4945487 h 4985111"/>
              <a:gd name="connsiteX14" fmla="*/ 1141 w 1701152"/>
              <a:gd name="connsiteY14" fmla="*/ 4662152 h 4985111"/>
              <a:gd name="connsiteX15" fmla="*/ 14020 w 1701152"/>
              <a:gd name="connsiteY15" fmla="*/ 4288665 h 4985111"/>
              <a:gd name="connsiteX16" fmla="*/ 52656 w 1701152"/>
              <a:gd name="connsiteY16" fmla="*/ 3966693 h 4985111"/>
              <a:gd name="connsiteX17" fmla="*/ 129930 w 1701152"/>
              <a:gd name="connsiteY17" fmla="*/ 3541690 h 4985111"/>
              <a:gd name="connsiteX18" fmla="*/ 155687 w 1701152"/>
              <a:gd name="connsiteY18" fmla="*/ 3039414 h 4985111"/>
              <a:gd name="connsiteX19" fmla="*/ 168566 w 1701152"/>
              <a:gd name="connsiteY19" fmla="*/ 2756079 h 4985111"/>
              <a:gd name="connsiteX20" fmla="*/ 220082 w 1701152"/>
              <a:gd name="connsiteY20" fmla="*/ 2292440 h 4985111"/>
              <a:gd name="connsiteX21" fmla="*/ 207203 w 1701152"/>
              <a:gd name="connsiteY21" fmla="*/ 1906074 h 4985111"/>
              <a:gd name="connsiteX22" fmla="*/ 194324 w 1701152"/>
              <a:gd name="connsiteY22" fmla="*/ 1584102 h 4985111"/>
              <a:gd name="connsiteX23" fmla="*/ 155687 w 1701152"/>
              <a:gd name="connsiteY23" fmla="*/ 1390919 h 4985111"/>
              <a:gd name="connsiteX24" fmla="*/ 117051 w 1701152"/>
              <a:gd name="connsiteY24" fmla="*/ 1159098 h 4985111"/>
              <a:gd name="connsiteX25" fmla="*/ 78414 w 1701152"/>
              <a:gd name="connsiteY25" fmla="*/ 965916 h 4985111"/>
              <a:gd name="connsiteX26" fmla="*/ 129930 w 1701152"/>
              <a:gd name="connsiteY26" fmla="*/ 656823 h 4985111"/>
              <a:gd name="connsiteX27" fmla="*/ 168566 w 1701152"/>
              <a:gd name="connsiteY27" fmla="*/ 553792 h 4985111"/>
              <a:gd name="connsiteX28" fmla="*/ 220082 w 1701152"/>
              <a:gd name="connsiteY28" fmla="*/ 399245 h 4985111"/>
              <a:gd name="connsiteX29" fmla="*/ 271598 w 1701152"/>
              <a:gd name="connsiteY29" fmla="*/ 193184 h 4985111"/>
              <a:gd name="connsiteX30" fmla="*/ 271597 w 1701152"/>
              <a:gd name="connsiteY30" fmla="*/ 128789 h 4985111"/>
              <a:gd name="connsiteX31" fmla="*/ 361749 w 1701152"/>
              <a:gd name="connsiteY31" fmla="*/ 115910 h 4985111"/>
              <a:gd name="connsiteX32" fmla="*/ 335992 w 1701152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61376 w 1700779"/>
              <a:gd name="connsiteY31" fmla="*/ 115910 h 4985111"/>
              <a:gd name="connsiteX32" fmla="*/ 335619 w 1700779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35619 w 1700779"/>
              <a:gd name="connsiteY31" fmla="*/ 0 h 498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00779" h="4985111">
                <a:moveTo>
                  <a:pt x="1700779" y="2537138"/>
                </a:moveTo>
                <a:cubicBezTo>
                  <a:pt x="1565551" y="2513527"/>
                  <a:pt x="1430323" y="2489916"/>
                  <a:pt x="1301534" y="2562896"/>
                </a:cubicBezTo>
                <a:cubicBezTo>
                  <a:pt x="1172745" y="2635876"/>
                  <a:pt x="1009613" y="2846231"/>
                  <a:pt x="928047" y="2975020"/>
                </a:cubicBezTo>
                <a:cubicBezTo>
                  <a:pt x="846481" y="3103809"/>
                  <a:pt x="820723" y="3219718"/>
                  <a:pt x="812137" y="3335628"/>
                </a:cubicBezTo>
                <a:cubicBezTo>
                  <a:pt x="803551" y="3451538"/>
                  <a:pt x="846480" y="3563155"/>
                  <a:pt x="876531" y="3670479"/>
                </a:cubicBezTo>
                <a:cubicBezTo>
                  <a:pt x="906582" y="3777803"/>
                  <a:pt x="947365" y="3891566"/>
                  <a:pt x="992441" y="3979572"/>
                </a:cubicBezTo>
                <a:cubicBezTo>
                  <a:pt x="1037517" y="4067578"/>
                  <a:pt x="1104058" y="4134119"/>
                  <a:pt x="1146988" y="4198513"/>
                </a:cubicBezTo>
                <a:cubicBezTo>
                  <a:pt x="1189918" y="4262907"/>
                  <a:pt x="1234994" y="4305837"/>
                  <a:pt x="1250019" y="4365938"/>
                </a:cubicBezTo>
                <a:cubicBezTo>
                  <a:pt x="1265044" y="4426039"/>
                  <a:pt x="1265044" y="4490434"/>
                  <a:pt x="1237140" y="4559121"/>
                </a:cubicBezTo>
                <a:cubicBezTo>
                  <a:pt x="1209236" y="4627808"/>
                  <a:pt x="1157720" y="4720107"/>
                  <a:pt x="1082593" y="4778062"/>
                </a:cubicBezTo>
                <a:cubicBezTo>
                  <a:pt x="1007466" y="4836017"/>
                  <a:pt x="895849" y="4876800"/>
                  <a:pt x="786379" y="4906851"/>
                </a:cubicBezTo>
                <a:cubicBezTo>
                  <a:pt x="676909" y="4936902"/>
                  <a:pt x="530948" y="4945487"/>
                  <a:pt x="425771" y="4958366"/>
                </a:cubicBezTo>
                <a:cubicBezTo>
                  <a:pt x="320593" y="4971245"/>
                  <a:pt x="219708" y="4986270"/>
                  <a:pt x="155314" y="4984124"/>
                </a:cubicBezTo>
                <a:cubicBezTo>
                  <a:pt x="90920" y="4981978"/>
                  <a:pt x="65162" y="4999149"/>
                  <a:pt x="39404" y="4945487"/>
                </a:cubicBezTo>
                <a:cubicBezTo>
                  <a:pt x="13646" y="4891825"/>
                  <a:pt x="5061" y="4771622"/>
                  <a:pt x="768" y="4662152"/>
                </a:cubicBezTo>
                <a:cubicBezTo>
                  <a:pt x="-3525" y="4552682"/>
                  <a:pt x="11501" y="4411014"/>
                  <a:pt x="13647" y="4288665"/>
                </a:cubicBezTo>
                <a:cubicBezTo>
                  <a:pt x="15793" y="4166316"/>
                  <a:pt x="-5671" y="4052553"/>
                  <a:pt x="13647" y="3928057"/>
                </a:cubicBezTo>
                <a:cubicBezTo>
                  <a:pt x="32965" y="3803561"/>
                  <a:pt x="105946" y="3689797"/>
                  <a:pt x="129557" y="3541690"/>
                </a:cubicBezTo>
                <a:cubicBezTo>
                  <a:pt x="153168" y="3393583"/>
                  <a:pt x="148875" y="3170349"/>
                  <a:pt x="155314" y="3039414"/>
                </a:cubicBezTo>
                <a:cubicBezTo>
                  <a:pt x="161753" y="2908479"/>
                  <a:pt x="157461" y="2880574"/>
                  <a:pt x="168193" y="2756079"/>
                </a:cubicBezTo>
                <a:cubicBezTo>
                  <a:pt x="178925" y="2631584"/>
                  <a:pt x="213270" y="2434107"/>
                  <a:pt x="219709" y="2292440"/>
                </a:cubicBezTo>
                <a:cubicBezTo>
                  <a:pt x="226148" y="2150773"/>
                  <a:pt x="211123" y="2024130"/>
                  <a:pt x="206830" y="1906074"/>
                </a:cubicBezTo>
                <a:cubicBezTo>
                  <a:pt x="202537" y="1788018"/>
                  <a:pt x="202537" y="1669961"/>
                  <a:pt x="193951" y="1584102"/>
                </a:cubicBezTo>
                <a:cubicBezTo>
                  <a:pt x="185365" y="1498243"/>
                  <a:pt x="168193" y="1461753"/>
                  <a:pt x="155314" y="1390919"/>
                </a:cubicBezTo>
                <a:cubicBezTo>
                  <a:pt x="142435" y="1320085"/>
                  <a:pt x="129557" y="1229932"/>
                  <a:pt x="116678" y="1159098"/>
                </a:cubicBezTo>
                <a:cubicBezTo>
                  <a:pt x="103799" y="1088264"/>
                  <a:pt x="75895" y="1049628"/>
                  <a:pt x="78041" y="965916"/>
                </a:cubicBezTo>
                <a:cubicBezTo>
                  <a:pt x="80187" y="882204"/>
                  <a:pt x="114532" y="725510"/>
                  <a:pt x="129557" y="656823"/>
                </a:cubicBezTo>
                <a:cubicBezTo>
                  <a:pt x="144582" y="588136"/>
                  <a:pt x="153168" y="596722"/>
                  <a:pt x="168193" y="553792"/>
                </a:cubicBezTo>
                <a:cubicBezTo>
                  <a:pt x="183218" y="510862"/>
                  <a:pt x="202537" y="459346"/>
                  <a:pt x="219709" y="399245"/>
                </a:cubicBezTo>
                <a:cubicBezTo>
                  <a:pt x="236881" y="339144"/>
                  <a:pt x="262639" y="238260"/>
                  <a:pt x="271225" y="193184"/>
                </a:cubicBezTo>
                <a:cubicBezTo>
                  <a:pt x="279811" y="148108"/>
                  <a:pt x="260492" y="160986"/>
                  <a:pt x="271224" y="128789"/>
                </a:cubicBezTo>
                <a:cubicBezTo>
                  <a:pt x="281956" y="96592"/>
                  <a:pt x="322204" y="26831"/>
                  <a:pt x="33561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5400000">
            <a:off x="6031557" y="3409794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71133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3"/>
            <a:ext cx="9144000" cy="5399548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8" y="261400"/>
            <a:ext cx="3022311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 INICIADOS - 1 volta - 3100m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6660232" y="460122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Forma livre 6"/>
          <p:cNvSpPr/>
          <p:nvPr/>
        </p:nvSpPr>
        <p:spPr>
          <a:xfrm>
            <a:off x="3450397" y="1531226"/>
            <a:ext cx="3084572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84572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87271" y="4223483"/>
                  <a:pt x="2744341" y="4186993"/>
                </a:cubicBezTo>
                <a:cubicBezTo>
                  <a:pt x="2701411" y="4150503"/>
                  <a:pt x="2669214" y="4060350"/>
                  <a:pt x="2615552" y="4045325"/>
                </a:cubicBezTo>
                <a:cubicBezTo>
                  <a:pt x="2561890" y="4030300"/>
                  <a:pt x="2491056" y="4075376"/>
                  <a:pt x="2422369" y="4096841"/>
                </a:cubicBezTo>
                <a:cubicBezTo>
                  <a:pt x="2353682" y="4118306"/>
                  <a:pt x="2257090" y="4159089"/>
                  <a:pt x="2203428" y="4174114"/>
                </a:cubicBezTo>
                <a:cubicBezTo>
                  <a:pt x="2149766" y="4189139"/>
                  <a:pt x="2132594" y="4174114"/>
                  <a:pt x="2100397" y="4186993"/>
                </a:cubicBezTo>
                <a:cubicBezTo>
                  <a:pt x="2068200" y="4199872"/>
                  <a:pt x="2048882" y="4229922"/>
                  <a:pt x="2010245" y="4251387"/>
                </a:cubicBezTo>
                <a:cubicBezTo>
                  <a:pt x="1971608" y="4272852"/>
                  <a:pt x="1922240" y="4296463"/>
                  <a:pt x="1868578" y="4315781"/>
                </a:cubicBezTo>
                <a:cubicBezTo>
                  <a:pt x="1814916" y="4335099"/>
                  <a:pt x="1731204" y="4360857"/>
                  <a:pt x="1688274" y="4367296"/>
                </a:cubicBezTo>
                <a:cubicBezTo>
                  <a:pt x="1645344" y="4373736"/>
                  <a:pt x="1621733" y="4393055"/>
                  <a:pt x="1611000" y="4354418"/>
                </a:cubicBezTo>
                <a:cubicBezTo>
                  <a:pt x="1600268" y="4315782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394206" y="3890779"/>
                  <a:pt x="1366302" y="3865021"/>
                </a:cubicBezTo>
                <a:cubicBezTo>
                  <a:pt x="1338398" y="3839263"/>
                  <a:pt x="1319079" y="3802773"/>
                  <a:pt x="1301907" y="3761990"/>
                </a:cubicBezTo>
                <a:cubicBezTo>
                  <a:pt x="1284735" y="3721207"/>
                  <a:pt x="1269710" y="3665398"/>
                  <a:pt x="1263271" y="3620322"/>
                </a:cubicBezTo>
                <a:cubicBezTo>
                  <a:pt x="1256832" y="3575246"/>
                  <a:pt x="1239660" y="3523731"/>
                  <a:pt x="1263271" y="3491534"/>
                </a:cubicBezTo>
                <a:cubicBezTo>
                  <a:pt x="1286882" y="3459337"/>
                  <a:pt x="1344837" y="3461483"/>
                  <a:pt x="1404938" y="3427139"/>
                </a:cubicBezTo>
                <a:cubicBezTo>
                  <a:pt x="1465039" y="3392795"/>
                  <a:pt x="1561631" y="3315523"/>
                  <a:pt x="1623879" y="3285472"/>
                </a:cubicBezTo>
                <a:cubicBezTo>
                  <a:pt x="1686127" y="3255421"/>
                  <a:pt x="1690420" y="3259714"/>
                  <a:pt x="1778426" y="3246835"/>
                </a:cubicBezTo>
                <a:cubicBezTo>
                  <a:pt x="1866432" y="3233956"/>
                  <a:pt x="2151913" y="3208198"/>
                  <a:pt x="2151913" y="3208198"/>
                </a:cubicBezTo>
                <a:lnTo>
                  <a:pt x="2151913" y="3208198"/>
                </a:lnTo>
                <a:cubicBezTo>
                  <a:pt x="2175524" y="3208198"/>
                  <a:pt x="2252797" y="3223223"/>
                  <a:pt x="2293580" y="3208198"/>
                </a:cubicBezTo>
                <a:cubicBezTo>
                  <a:pt x="2334363" y="3193173"/>
                  <a:pt x="2373000" y="3158829"/>
                  <a:pt x="2396611" y="3118046"/>
                </a:cubicBezTo>
                <a:cubicBezTo>
                  <a:pt x="2420222" y="3077263"/>
                  <a:pt x="2433102" y="3006429"/>
                  <a:pt x="2435248" y="2963500"/>
                </a:cubicBezTo>
                <a:cubicBezTo>
                  <a:pt x="2437394" y="2920571"/>
                  <a:pt x="2426662" y="2896959"/>
                  <a:pt x="2409490" y="2860469"/>
                </a:cubicBezTo>
                <a:cubicBezTo>
                  <a:pt x="2392318" y="2823979"/>
                  <a:pt x="2355828" y="2776756"/>
                  <a:pt x="2332217" y="2744559"/>
                </a:cubicBezTo>
                <a:cubicBezTo>
                  <a:pt x="2308606" y="2712362"/>
                  <a:pt x="2302167" y="2680165"/>
                  <a:pt x="2267823" y="2667286"/>
                </a:cubicBezTo>
                <a:cubicBezTo>
                  <a:pt x="2233479" y="2654407"/>
                  <a:pt x="2179817" y="2660846"/>
                  <a:pt x="2126155" y="26672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20250172">
            <a:off x="5299288" y="544664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264748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23" y="1126051"/>
            <a:ext cx="9120142" cy="5731949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3851920" y="3014108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3445454" y="2879677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3961821" y="2432219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417427" y="386004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JUVENIS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2838875" y="3584468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106790">
            <a:off x="1810848" y="387378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008781" y="64239"/>
            <a:ext cx="258755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1ª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Corrida – 1 volta - 790 m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7670388" y="914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362849" y="367295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Início BTT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670388" y="4541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5073611" y="730793"/>
            <a:ext cx="2596778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2ª </a:t>
            </a:r>
            <a:r>
              <a:rPr lang="pt-PT" altLang="pt-PT" sz="1200" b="1" i="1" dirty="0">
                <a:latin typeface="Verdana" panose="020B0604030504040204" pitchFamily="34" charset="0"/>
              </a:rPr>
              <a:t>Corrida –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1 volta - 990 </a:t>
            </a:r>
            <a:r>
              <a:rPr lang="pt-PT" altLang="pt-PT" sz="1200" b="1" i="1" dirty="0">
                <a:latin typeface="Verdana" panose="020B0604030504040204" pitchFamily="34" charset="0"/>
              </a:rPr>
              <a:t>m</a:t>
            </a: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7740352" y="78197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2459974" y="300162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5400000">
            <a:off x="5101904" y="352509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" name="Forma livre 5"/>
          <p:cNvSpPr/>
          <p:nvPr/>
        </p:nvSpPr>
        <p:spPr>
          <a:xfrm>
            <a:off x="3721992" y="3165909"/>
            <a:ext cx="4624613" cy="2487917"/>
          </a:xfrm>
          <a:custGeom>
            <a:avLst/>
            <a:gdLst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27291 w 4896374"/>
              <a:gd name="connsiteY40" fmla="*/ 1663853 h 2513858"/>
              <a:gd name="connsiteX41" fmla="*/ 2459865 w 4896374"/>
              <a:gd name="connsiteY41" fmla="*/ 1522185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459865 w 4896374"/>
              <a:gd name="connsiteY41" fmla="*/ 1522185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200213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880316 w 4896374"/>
              <a:gd name="connsiteY44" fmla="*/ 1225971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378040 w 4896374"/>
              <a:gd name="connsiteY44" fmla="*/ 1483548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378040 w 4896374"/>
              <a:gd name="connsiteY44" fmla="*/ 1483548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70468 w 4896374"/>
              <a:gd name="connsiteY42" fmla="*/ 1535065 h 2513858"/>
              <a:gd name="connsiteX43" fmla="*/ 1880316 w 4896374"/>
              <a:gd name="connsiteY43" fmla="*/ 1225971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70468 w 4896374"/>
              <a:gd name="connsiteY42" fmla="*/ 1535065 h 2513858"/>
              <a:gd name="connsiteX43" fmla="*/ 1738648 w 4896374"/>
              <a:gd name="connsiteY43" fmla="*/ 1419154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32034 h 2513858"/>
              <a:gd name="connsiteX43" fmla="*/ 1738648 w 4896374"/>
              <a:gd name="connsiteY43" fmla="*/ 1419154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32034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34108 w 4896374"/>
              <a:gd name="connsiteY13" fmla="*/ 1509306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34108 w 4896374"/>
              <a:gd name="connsiteY13" fmla="*/ 1509306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66681 w 4896374"/>
              <a:gd name="connsiteY41" fmla="*/ 1496427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66681 w 4896374"/>
              <a:gd name="connsiteY41" fmla="*/ 1496427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717442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717442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537138 w 4896374"/>
              <a:gd name="connsiteY39" fmla="*/ 1663852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7977 h 2513599"/>
              <a:gd name="connsiteX1" fmla="*/ 334851 w 4896374"/>
              <a:gd name="connsiteY1" fmla="*/ 53735 h 2513599"/>
              <a:gd name="connsiteX2" fmla="*/ 656823 w 4896374"/>
              <a:gd name="connsiteY2" fmla="*/ 2219 h 2513599"/>
              <a:gd name="connsiteX3" fmla="*/ 875764 w 4896374"/>
              <a:gd name="connsiteY3" fmla="*/ 15098 h 2513599"/>
              <a:gd name="connsiteX4" fmla="*/ 1159099 w 4896374"/>
              <a:gd name="connsiteY4" fmla="*/ 66613 h 2513599"/>
              <a:gd name="connsiteX5" fmla="*/ 1365161 w 4896374"/>
              <a:gd name="connsiteY5" fmla="*/ 118129 h 2513599"/>
              <a:gd name="connsiteX6" fmla="*/ 1390919 w 4896374"/>
              <a:gd name="connsiteY6" fmla="*/ 401464 h 2513599"/>
              <a:gd name="connsiteX7" fmla="*/ 1378040 w 4896374"/>
              <a:gd name="connsiteY7" fmla="*/ 659042 h 2513599"/>
              <a:gd name="connsiteX8" fmla="*/ 1365161 w 4896374"/>
              <a:gd name="connsiteY8" fmla="*/ 877982 h 2513599"/>
              <a:gd name="connsiteX9" fmla="*/ 1416676 w 4896374"/>
              <a:gd name="connsiteY9" fmla="*/ 1045408 h 2513599"/>
              <a:gd name="connsiteX10" fmla="*/ 1558343 w 4896374"/>
              <a:gd name="connsiteY10" fmla="*/ 1199954 h 2513599"/>
              <a:gd name="connsiteX11" fmla="*/ 1957589 w 4896374"/>
              <a:gd name="connsiteY11" fmla="*/ 1277228 h 2513599"/>
              <a:gd name="connsiteX12" fmla="*/ 2253803 w 4896374"/>
              <a:gd name="connsiteY12" fmla="*/ 1328743 h 2513599"/>
              <a:gd name="connsiteX13" fmla="*/ 2446987 w 4896374"/>
              <a:gd name="connsiteY13" fmla="*/ 1406016 h 2513599"/>
              <a:gd name="connsiteX14" fmla="*/ 2627291 w 4896374"/>
              <a:gd name="connsiteY14" fmla="*/ 1534805 h 2513599"/>
              <a:gd name="connsiteX15" fmla="*/ 2717442 w 4896374"/>
              <a:gd name="connsiteY15" fmla="*/ 1650715 h 2513599"/>
              <a:gd name="connsiteX16" fmla="*/ 2820474 w 4896374"/>
              <a:gd name="connsiteY16" fmla="*/ 1843898 h 2513599"/>
              <a:gd name="connsiteX17" fmla="*/ 2949262 w 4896374"/>
              <a:gd name="connsiteY17" fmla="*/ 1959808 h 2513599"/>
              <a:gd name="connsiteX18" fmla="*/ 3013657 w 4896374"/>
              <a:gd name="connsiteY18" fmla="*/ 2037081 h 2513599"/>
              <a:gd name="connsiteX19" fmla="*/ 3078051 w 4896374"/>
              <a:gd name="connsiteY19" fmla="*/ 2088597 h 2513599"/>
              <a:gd name="connsiteX20" fmla="*/ 3193961 w 4896374"/>
              <a:gd name="connsiteY20" fmla="*/ 2152991 h 2513599"/>
              <a:gd name="connsiteX21" fmla="*/ 3709116 w 4896374"/>
              <a:gd name="connsiteY21" fmla="*/ 2152991 h 2513599"/>
              <a:gd name="connsiteX22" fmla="*/ 4082603 w 4896374"/>
              <a:gd name="connsiteY22" fmla="*/ 2191628 h 2513599"/>
              <a:gd name="connsiteX23" fmla="*/ 4340181 w 4896374"/>
              <a:gd name="connsiteY23" fmla="*/ 2191628 h 2513599"/>
              <a:gd name="connsiteX24" fmla="*/ 4597758 w 4896374"/>
              <a:gd name="connsiteY24" fmla="*/ 2204506 h 2513599"/>
              <a:gd name="connsiteX25" fmla="*/ 4752305 w 4896374"/>
              <a:gd name="connsiteY25" fmla="*/ 2204506 h 2513599"/>
              <a:gd name="connsiteX26" fmla="*/ 4893972 w 4896374"/>
              <a:gd name="connsiteY26" fmla="*/ 2204506 h 2513599"/>
              <a:gd name="connsiteX27" fmla="*/ 4842457 w 4896374"/>
              <a:gd name="connsiteY27" fmla="*/ 2243143 h 2513599"/>
              <a:gd name="connsiteX28" fmla="*/ 4855336 w 4896374"/>
              <a:gd name="connsiteY28" fmla="*/ 2294659 h 2513599"/>
              <a:gd name="connsiteX29" fmla="*/ 4649274 w 4896374"/>
              <a:gd name="connsiteY29" fmla="*/ 2294659 h 2513599"/>
              <a:gd name="connsiteX30" fmla="*/ 4559121 w 4896374"/>
              <a:gd name="connsiteY30" fmla="*/ 2294659 h 2513599"/>
              <a:gd name="connsiteX31" fmla="*/ 4430333 w 4896374"/>
              <a:gd name="connsiteY31" fmla="*/ 2346174 h 2513599"/>
              <a:gd name="connsiteX32" fmla="*/ 4237150 w 4896374"/>
              <a:gd name="connsiteY32" fmla="*/ 2371932 h 2513599"/>
              <a:gd name="connsiteX33" fmla="*/ 4095482 w 4896374"/>
              <a:gd name="connsiteY33" fmla="*/ 2462084 h 2513599"/>
              <a:gd name="connsiteX34" fmla="*/ 3876541 w 4896374"/>
              <a:gd name="connsiteY34" fmla="*/ 2513599 h 2513599"/>
              <a:gd name="connsiteX35" fmla="*/ 3580327 w 4896374"/>
              <a:gd name="connsiteY35" fmla="*/ 2462084 h 2513599"/>
              <a:gd name="connsiteX36" fmla="*/ 3232598 w 4896374"/>
              <a:gd name="connsiteY36" fmla="*/ 2307537 h 2513599"/>
              <a:gd name="connsiteX37" fmla="*/ 2987899 w 4896374"/>
              <a:gd name="connsiteY37" fmla="*/ 2165870 h 2513599"/>
              <a:gd name="connsiteX38" fmla="*/ 2743200 w 4896374"/>
              <a:gd name="connsiteY38" fmla="*/ 1843898 h 2513599"/>
              <a:gd name="connsiteX39" fmla="*/ 2537138 w 4896374"/>
              <a:gd name="connsiteY39" fmla="*/ 1663593 h 2513599"/>
              <a:gd name="connsiteX40" fmla="*/ 2266681 w 4896374"/>
              <a:gd name="connsiteY40" fmla="*/ 1496168 h 2513599"/>
              <a:gd name="connsiteX41" fmla="*/ 2021983 w 4896374"/>
              <a:gd name="connsiteY41" fmla="*/ 1418896 h 2513599"/>
              <a:gd name="connsiteX42" fmla="*/ 1738648 w 4896374"/>
              <a:gd name="connsiteY42" fmla="*/ 1315864 h 2513599"/>
              <a:gd name="connsiteX43" fmla="*/ 1468192 w 4896374"/>
              <a:gd name="connsiteY43" fmla="*/ 1277227 h 2513599"/>
              <a:gd name="connsiteX44" fmla="*/ 1249251 w 4896374"/>
              <a:gd name="connsiteY44" fmla="*/ 1187075 h 2513599"/>
              <a:gd name="connsiteX45" fmla="*/ 1081826 w 4896374"/>
              <a:gd name="connsiteY45" fmla="*/ 1109802 h 2513599"/>
              <a:gd name="connsiteX46" fmla="*/ 837127 w 4896374"/>
              <a:gd name="connsiteY46" fmla="*/ 1032529 h 2513599"/>
              <a:gd name="connsiteX47" fmla="*/ 656823 w 4896374"/>
              <a:gd name="connsiteY47" fmla="*/ 903740 h 2513599"/>
              <a:gd name="connsiteX48" fmla="*/ 553792 w 4896374"/>
              <a:gd name="connsiteY48" fmla="*/ 749194 h 2513599"/>
              <a:gd name="connsiteX49" fmla="*/ 386367 w 4896374"/>
              <a:gd name="connsiteY49" fmla="*/ 646163 h 2513599"/>
              <a:gd name="connsiteX50" fmla="*/ 206062 w 4896374"/>
              <a:gd name="connsiteY50" fmla="*/ 620405 h 2513599"/>
              <a:gd name="connsiteX51" fmla="*/ 90152 w 4896374"/>
              <a:gd name="connsiteY51" fmla="*/ 581768 h 2513599"/>
              <a:gd name="connsiteX52" fmla="*/ 0 w 4896374"/>
              <a:gd name="connsiteY52" fmla="*/ 581768 h 2513599"/>
              <a:gd name="connsiteX0" fmla="*/ 180305 w 4896374"/>
              <a:gd name="connsiteY0" fmla="*/ 13210 h 2498832"/>
              <a:gd name="connsiteX1" fmla="*/ 334851 w 4896374"/>
              <a:gd name="connsiteY1" fmla="*/ 38968 h 2498832"/>
              <a:gd name="connsiteX2" fmla="*/ 695460 w 4896374"/>
              <a:gd name="connsiteY2" fmla="*/ 77604 h 2498832"/>
              <a:gd name="connsiteX3" fmla="*/ 875764 w 4896374"/>
              <a:gd name="connsiteY3" fmla="*/ 331 h 2498832"/>
              <a:gd name="connsiteX4" fmla="*/ 1159099 w 4896374"/>
              <a:gd name="connsiteY4" fmla="*/ 51846 h 2498832"/>
              <a:gd name="connsiteX5" fmla="*/ 1365161 w 4896374"/>
              <a:gd name="connsiteY5" fmla="*/ 103362 h 2498832"/>
              <a:gd name="connsiteX6" fmla="*/ 1390919 w 4896374"/>
              <a:gd name="connsiteY6" fmla="*/ 386697 h 2498832"/>
              <a:gd name="connsiteX7" fmla="*/ 1378040 w 4896374"/>
              <a:gd name="connsiteY7" fmla="*/ 644275 h 2498832"/>
              <a:gd name="connsiteX8" fmla="*/ 1365161 w 4896374"/>
              <a:gd name="connsiteY8" fmla="*/ 863215 h 2498832"/>
              <a:gd name="connsiteX9" fmla="*/ 1416676 w 4896374"/>
              <a:gd name="connsiteY9" fmla="*/ 1030641 h 2498832"/>
              <a:gd name="connsiteX10" fmla="*/ 1558343 w 4896374"/>
              <a:gd name="connsiteY10" fmla="*/ 1185187 h 2498832"/>
              <a:gd name="connsiteX11" fmla="*/ 1957589 w 4896374"/>
              <a:gd name="connsiteY11" fmla="*/ 1262461 h 2498832"/>
              <a:gd name="connsiteX12" fmla="*/ 2253803 w 4896374"/>
              <a:gd name="connsiteY12" fmla="*/ 1313976 h 2498832"/>
              <a:gd name="connsiteX13" fmla="*/ 2446987 w 4896374"/>
              <a:gd name="connsiteY13" fmla="*/ 1391249 h 2498832"/>
              <a:gd name="connsiteX14" fmla="*/ 2627291 w 4896374"/>
              <a:gd name="connsiteY14" fmla="*/ 1520038 h 2498832"/>
              <a:gd name="connsiteX15" fmla="*/ 2717442 w 4896374"/>
              <a:gd name="connsiteY15" fmla="*/ 1635948 h 2498832"/>
              <a:gd name="connsiteX16" fmla="*/ 2820474 w 4896374"/>
              <a:gd name="connsiteY16" fmla="*/ 1829131 h 2498832"/>
              <a:gd name="connsiteX17" fmla="*/ 2949262 w 4896374"/>
              <a:gd name="connsiteY17" fmla="*/ 1945041 h 2498832"/>
              <a:gd name="connsiteX18" fmla="*/ 3013657 w 4896374"/>
              <a:gd name="connsiteY18" fmla="*/ 2022314 h 2498832"/>
              <a:gd name="connsiteX19" fmla="*/ 3078051 w 4896374"/>
              <a:gd name="connsiteY19" fmla="*/ 2073830 h 2498832"/>
              <a:gd name="connsiteX20" fmla="*/ 3193961 w 4896374"/>
              <a:gd name="connsiteY20" fmla="*/ 2138224 h 2498832"/>
              <a:gd name="connsiteX21" fmla="*/ 3709116 w 4896374"/>
              <a:gd name="connsiteY21" fmla="*/ 2138224 h 2498832"/>
              <a:gd name="connsiteX22" fmla="*/ 4082603 w 4896374"/>
              <a:gd name="connsiteY22" fmla="*/ 2176861 h 2498832"/>
              <a:gd name="connsiteX23" fmla="*/ 4340181 w 4896374"/>
              <a:gd name="connsiteY23" fmla="*/ 2176861 h 2498832"/>
              <a:gd name="connsiteX24" fmla="*/ 4597758 w 4896374"/>
              <a:gd name="connsiteY24" fmla="*/ 2189739 h 2498832"/>
              <a:gd name="connsiteX25" fmla="*/ 4752305 w 4896374"/>
              <a:gd name="connsiteY25" fmla="*/ 2189739 h 2498832"/>
              <a:gd name="connsiteX26" fmla="*/ 4893972 w 4896374"/>
              <a:gd name="connsiteY26" fmla="*/ 2189739 h 2498832"/>
              <a:gd name="connsiteX27" fmla="*/ 4842457 w 4896374"/>
              <a:gd name="connsiteY27" fmla="*/ 2228376 h 2498832"/>
              <a:gd name="connsiteX28" fmla="*/ 4855336 w 4896374"/>
              <a:gd name="connsiteY28" fmla="*/ 2279892 h 2498832"/>
              <a:gd name="connsiteX29" fmla="*/ 4649274 w 4896374"/>
              <a:gd name="connsiteY29" fmla="*/ 2279892 h 2498832"/>
              <a:gd name="connsiteX30" fmla="*/ 4559121 w 4896374"/>
              <a:gd name="connsiteY30" fmla="*/ 2279892 h 2498832"/>
              <a:gd name="connsiteX31" fmla="*/ 4430333 w 4896374"/>
              <a:gd name="connsiteY31" fmla="*/ 2331407 h 2498832"/>
              <a:gd name="connsiteX32" fmla="*/ 4237150 w 4896374"/>
              <a:gd name="connsiteY32" fmla="*/ 2357165 h 2498832"/>
              <a:gd name="connsiteX33" fmla="*/ 4095482 w 4896374"/>
              <a:gd name="connsiteY33" fmla="*/ 2447317 h 2498832"/>
              <a:gd name="connsiteX34" fmla="*/ 3876541 w 4896374"/>
              <a:gd name="connsiteY34" fmla="*/ 2498832 h 2498832"/>
              <a:gd name="connsiteX35" fmla="*/ 3580327 w 4896374"/>
              <a:gd name="connsiteY35" fmla="*/ 2447317 h 2498832"/>
              <a:gd name="connsiteX36" fmla="*/ 3232598 w 4896374"/>
              <a:gd name="connsiteY36" fmla="*/ 2292770 h 2498832"/>
              <a:gd name="connsiteX37" fmla="*/ 2987899 w 4896374"/>
              <a:gd name="connsiteY37" fmla="*/ 2151103 h 2498832"/>
              <a:gd name="connsiteX38" fmla="*/ 2743200 w 4896374"/>
              <a:gd name="connsiteY38" fmla="*/ 1829131 h 2498832"/>
              <a:gd name="connsiteX39" fmla="*/ 2537138 w 4896374"/>
              <a:gd name="connsiteY39" fmla="*/ 1648826 h 2498832"/>
              <a:gd name="connsiteX40" fmla="*/ 2266681 w 4896374"/>
              <a:gd name="connsiteY40" fmla="*/ 1481401 h 2498832"/>
              <a:gd name="connsiteX41" fmla="*/ 2021983 w 4896374"/>
              <a:gd name="connsiteY41" fmla="*/ 1404129 h 2498832"/>
              <a:gd name="connsiteX42" fmla="*/ 1738648 w 4896374"/>
              <a:gd name="connsiteY42" fmla="*/ 1301097 h 2498832"/>
              <a:gd name="connsiteX43" fmla="*/ 1468192 w 4896374"/>
              <a:gd name="connsiteY43" fmla="*/ 1262460 h 2498832"/>
              <a:gd name="connsiteX44" fmla="*/ 1249251 w 4896374"/>
              <a:gd name="connsiteY44" fmla="*/ 1172308 h 2498832"/>
              <a:gd name="connsiteX45" fmla="*/ 1081826 w 4896374"/>
              <a:gd name="connsiteY45" fmla="*/ 1095035 h 2498832"/>
              <a:gd name="connsiteX46" fmla="*/ 837127 w 4896374"/>
              <a:gd name="connsiteY46" fmla="*/ 1017762 h 2498832"/>
              <a:gd name="connsiteX47" fmla="*/ 656823 w 4896374"/>
              <a:gd name="connsiteY47" fmla="*/ 888973 h 2498832"/>
              <a:gd name="connsiteX48" fmla="*/ 553792 w 4896374"/>
              <a:gd name="connsiteY48" fmla="*/ 734427 h 2498832"/>
              <a:gd name="connsiteX49" fmla="*/ 386367 w 4896374"/>
              <a:gd name="connsiteY49" fmla="*/ 631396 h 2498832"/>
              <a:gd name="connsiteX50" fmla="*/ 206062 w 4896374"/>
              <a:gd name="connsiteY50" fmla="*/ 605638 h 2498832"/>
              <a:gd name="connsiteX51" fmla="*/ 90152 w 4896374"/>
              <a:gd name="connsiteY51" fmla="*/ 567001 h 2498832"/>
              <a:gd name="connsiteX52" fmla="*/ 0 w 4896374"/>
              <a:gd name="connsiteY52" fmla="*/ 567001 h 2498832"/>
              <a:gd name="connsiteX0" fmla="*/ 180305 w 4896374"/>
              <a:gd name="connsiteY0" fmla="*/ 2565 h 2488187"/>
              <a:gd name="connsiteX1" fmla="*/ 334851 w 4896374"/>
              <a:gd name="connsiteY1" fmla="*/ 28323 h 2488187"/>
              <a:gd name="connsiteX2" fmla="*/ 695460 w 4896374"/>
              <a:gd name="connsiteY2" fmla="*/ 66959 h 2488187"/>
              <a:gd name="connsiteX3" fmla="*/ 888643 w 4896374"/>
              <a:gd name="connsiteY3" fmla="*/ 41201 h 2488187"/>
              <a:gd name="connsiteX4" fmla="*/ 1159099 w 4896374"/>
              <a:gd name="connsiteY4" fmla="*/ 41201 h 2488187"/>
              <a:gd name="connsiteX5" fmla="*/ 1365161 w 4896374"/>
              <a:gd name="connsiteY5" fmla="*/ 92717 h 2488187"/>
              <a:gd name="connsiteX6" fmla="*/ 1390919 w 4896374"/>
              <a:gd name="connsiteY6" fmla="*/ 376052 h 2488187"/>
              <a:gd name="connsiteX7" fmla="*/ 1378040 w 4896374"/>
              <a:gd name="connsiteY7" fmla="*/ 633630 h 2488187"/>
              <a:gd name="connsiteX8" fmla="*/ 1365161 w 4896374"/>
              <a:gd name="connsiteY8" fmla="*/ 852570 h 2488187"/>
              <a:gd name="connsiteX9" fmla="*/ 1416676 w 4896374"/>
              <a:gd name="connsiteY9" fmla="*/ 1019996 h 2488187"/>
              <a:gd name="connsiteX10" fmla="*/ 1558343 w 4896374"/>
              <a:gd name="connsiteY10" fmla="*/ 1174542 h 2488187"/>
              <a:gd name="connsiteX11" fmla="*/ 1957589 w 4896374"/>
              <a:gd name="connsiteY11" fmla="*/ 1251816 h 2488187"/>
              <a:gd name="connsiteX12" fmla="*/ 2253803 w 4896374"/>
              <a:gd name="connsiteY12" fmla="*/ 1303331 h 2488187"/>
              <a:gd name="connsiteX13" fmla="*/ 2446987 w 4896374"/>
              <a:gd name="connsiteY13" fmla="*/ 1380604 h 2488187"/>
              <a:gd name="connsiteX14" fmla="*/ 2627291 w 4896374"/>
              <a:gd name="connsiteY14" fmla="*/ 1509393 h 2488187"/>
              <a:gd name="connsiteX15" fmla="*/ 2717442 w 4896374"/>
              <a:gd name="connsiteY15" fmla="*/ 1625303 h 2488187"/>
              <a:gd name="connsiteX16" fmla="*/ 2820474 w 4896374"/>
              <a:gd name="connsiteY16" fmla="*/ 1818486 h 2488187"/>
              <a:gd name="connsiteX17" fmla="*/ 2949262 w 4896374"/>
              <a:gd name="connsiteY17" fmla="*/ 1934396 h 2488187"/>
              <a:gd name="connsiteX18" fmla="*/ 3013657 w 4896374"/>
              <a:gd name="connsiteY18" fmla="*/ 2011669 h 2488187"/>
              <a:gd name="connsiteX19" fmla="*/ 3078051 w 4896374"/>
              <a:gd name="connsiteY19" fmla="*/ 2063185 h 2488187"/>
              <a:gd name="connsiteX20" fmla="*/ 3193961 w 4896374"/>
              <a:gd name="connsiteY20" fmla="*/ 2127579 h 2488187"/>
              <a:gd name="connsiteX21" fmla="*/ 3709116 w 4896374"/>
              <a:gd name="connsiteY21" fmla="*/ 2127579 h 2488187"/>
              <a:gd name="connsiteX22" fmla="*/ 4082603 w 4896374"/>
              <a:gd name="connsiteY22" fmla="*/ 2166216 h 2488187"/>
              <a:gd name="connsiteX23" fmla="*/ 4340181 w 4896374"/>
              <a:gd name="connsiteY23" fmla="*/ 2166216 h 2488187"/>
              <a:gd name="connsiteX24" fmla="*/ 4597758 w 4896374"/>
              <a:gd name="connsiteY24" fmla="*/ 2179094 h 2488187"/>
              <a:gd name="connsiteX25" fmla="*/ 4752305 w 4896374"/>
              <a:gd name="connsiteY25" fmla="*/ 2179094 h 2488187"/>
              <a:gd name="connsiteX26" fmla="*/ 4893972 w 4896374"/>
              <a:gd name="connsiteY26" fmla="*/ 2179094 h 2488187"/>
              <a:gd name="connsiteX27" fmla="*/ 4842457 w 4896374"/>
              <a:gd name="connsiteY27" fmla="*/ 2217731 h 2488187"/>
              <a:gd name="connsiteX28" fmla="*/ 4855336 w 4896374"/>
              <a:gd name="connsiteY28" fmla="*/ 2269247 h 2488187"/>
              <a:gd name="connsiteX29" fmla="*/ 4649274 w 4896374"/>
              <a:gd name="connsiteY29" fmla="*/ 2269247 h 2488187"/>
              <a:gd name="connsiteX30" fmla="*/ 4559121 w 4896374"/>
              <a:gd name="connsiteY30" fmla="*/ 2269247 h 2488187"/>
              <a:gd name="connsiteX31" fmla="*/ 4430333 w 4896374"/>
              <a:gd name="connsiteY31" fmla="*/ 2320762 h 2488187"/>
              <a:gd name="connsiteX32" fmla="*/ 4237150 w 4896374"/>
              <a:gd name="connsiteY32" fmla="*/ 2346520 h 2488187"/>
              <a:gd name="connsiteX33" fmla="*/ 4095482 w 4896374"/>
              <a:gd name="connsiteY33" fmla="*/ 2436672 h 2488187"/>
              <a:gd name="connsiteX34" fmla="*/ 3876541 w 4896374"/>
              <a:gd name="connsiteY34" fmla="*/ 2488187 h 2488187"/>
              <a:gd name="connsiteX35" fmla="*/ 3580327 w 4896374"/>
              <a:gd name="connsiteY35" fmla="*/ 2436672 h 2488187"/>
              <a:gd name="connsiteX36" fmla="*/ 3232598 w 4896374"/>
              <a:gd name="connsiteY36" fmla="*/ 2282125 h 2488187"/>
              <a:gd name="connsiteX37" fmla="*/ 2987899 w 4896374"/>
              <a:gd name="connsiteY37" fmla="*/ 2140458 h 2488187"/>
              <a:gd name="connsiteX38" fmla="*/ 2743200 w 4896374"/>
              <a:gd name="connsiteY38" fmla="*/ 1818486 h 2488187"/>
              <a:gd name="connsiteX39" fmla="*/ 2537138 w 4896374"/>
              <a:gd name="connsiteY39" fmla="*/ 1638181 h 2488187"/>
              <a:gd name="connsiteX40" fmla="*/ 2266681 w 4896374"/>
              <a:gd name="connsiteY40" fmla="*/ 1470756 h 2488187"/>
              <a:gd name="connsiteX41" fmla="*/ 2021983 w 4896374"/>
              <a:gd name="connsiteY41" fmla="*/ 1393484 h 2488187"/>
              <a:gd name="connsiteX42" fmla="*/ 1738648 w 4896374"/>
              <a:gd name="connsiteY42" fmla="*/ 1290452 h 2488187"/>
              <a:gd name="connsiteX43" fmla="*/ 1468192 w 4896374"/>
              <a:gd name="connsiteY43" fmla="*/ 1251815 h 2488187"/>
              <a:gd name="connsiteX44" fmla="*/ 1249251 w 4896374"/>
              <a:gd name="connsiteY44" fmla="*/ 1161663 h 2488187"/>
              <a:gd name="connsiteX45" fmla="*/ 1081826 w 4896374"/>
              <a:gd name="connsiteY45" fmla="*/ 1084390 h 2488187"/>
              <a:gd name="connsiteX46" fmla="*/ 837127 w 4896374"/>
              <a:gd name="connsiteY46" fmla="*/ 1007117 h 2488187"/>
              <a:gd name="connsiteX47" fmla="*/ 656823 w 4896374"/>
              <a:gd name="connsiteY47" fmla="*/ 878328 h 2488187"/>
              <a:gd name="connsiteX48" fmla="*/ 553792 w 4896374"/>
              <a:gd name="connsiteY48" fmla="*/ 723782 h 2488187"/>
              <a:gd name="connsiteX49" fmla="*/ 386367 w 4896374"/>
              <a:gd name="connsiteY49" fmla="*/ 620751 h 2488187"/>
              <a:gd name="connsiteX50" fmla="*/ 206062 w 4896374"/>
              <a:gd name="connsiteY50" fmla="*/ 594993 h 2488187"/>
              <a:gd name="connsiteX51" fmla="*/ 90152 w 4896374"/>
              <a:gd name="connsiteY51" fmla="*/ 556356 h 2488187"/>
              <a:gd name="connsiteX52" fmla="*/ 0 w 4896374"/>
              <a:gd name="connsiteY52" fmla="*/ 556356 h 2488187"/>
              <a:gd name="connsiteX0" fmla="*/ 180305 w 4896374"/>
              <a:gd name="connsiteY0" fmla="*/ 2295 h 2487917"/>
              <a:gd name="connsiteX1" fmla="*/ 334851 w 4896374"/>
              <a:gd name="connsiteY1" fmla="*/ 28053 h 2487917"/>
              <a:gd name="connsiteX2" fmla="*/ 695460 w 4896374"/>
              <a:gd name="connsiteY2" fmla="*/ 40931 h 2487917"/>
              <a:gd name="connsiteX3" fmla="*/ 888643 w 4896374"/>
              <a:gd name="connsiteY3" fmla="*/ 40931 h 2487917"/>
              <a:gd name="connsiteX4" fmla="*/ 1159099 w 4896374"/>
              <a:gd name="connsiteY4" fmla="*/ 40931 h 2487917"/>
              <a:gd name="connsiteX5" fmla="*/ 1365161 w 4896374"/>
              <a:gd name="connsiteY5" fmla="*/ 92447 h 2487917"/>
              <a:gd name="connsiteX6" fmla="*/ 1390919 w 4896374"/>
              <a:gd name="connsiteY6" fmla="*/ 375782 h 2487917"/>
              <a:gd name="connsiteX7" fmla="*/ 1378040 w 4896374"/>
              <a:gd name="connsiteY7" fmla="*/ 633360 h 2487917"/>
              <a:gd name="connsiteX8" fmla="*/ 1365161 w 4896374"/>
              <a:gd name="connsiteY8" fmla="*/ 852300 h 2487917"/>
              <a:gd name="connsiteX9" fmla="*/ 1416676 w 4896374"/>
              <a:gd name="connsiteY9" fmla="*/ 1019726 h 2487917"/>
              <a:gd name="connsiteX10" fmla="*/ 1558343 w 4896374"/>
              <a:gd name="connsiteY10" fmla="*/ 1174272 h 2487917"/>
              <a:gd name="connsiteX11" fmla="*/ 1957589 w 4896374"/>
              <a:gd name="connsiteY11" fmla="*/ 1251546 h 2487917"/>
              <a:gd name="connsiteX12" fmla="*/ 2253803 w 4896374"/>
              <a:gd name="connsiteY12" fmla="*/ 1303061 h 2487917"/>
              <a:gd name="connsiteX13" fmla="*/ 2446987 w 4896374"/>
              <a:gd name="connsiteY13" fmla="*/ 1380334 h 2487917"/>
              <a:gd name="connsiteX14" fmla="*/ 2627291 w 4896374"/>
              <a:gd name="connsiteY14" fmla="*/ 1509123 h 2487917"/>
              <a:gd name="connsiteX15" fmla="*/ 2717442 w 4896374"/>
              <a:gd name="connsiteY15" fmla="*/ 1625033 h 2487917"/>
              <a:gd name="connsiteX16" fmla="*/ 2820474 w 4896374"/>
              <a:gd name="connsiteY16" fmla="*/ 1818216 h 2487917"/>
              <a:gd name="connsiteX17" fmla="*/ 2949262 w 4896374"/>
              <a:gd name="connsiteY17" fmla="*/ 1934126 h 2487917"/>
              <a:gd name="connsiteX18" fmla="*/ 3013657 w 4896374"/>
              <a:gd name="connsiteY18" fmla="*/ 2011399 h 2487917"/>
              <a:gd name="connsiteX19" fmla="*/ 3078051 w 4896374"/>
              <a:gd name="connsiteY19" fmla="*/ 2062915 h 2487917"/>
              <a:gd name="connsiteX20" fmla="*/ 3193961 w 4896374"/>
              <a:gd name="connsiteY20" fmla="*/ 2127309 h 2487917"/>
              <a:gd name="connsiteX21" fmla="*/ 3709116 w 4896374"/>
              <a:gd name="connsiteY21" fmla="*/ 2127309 h 2487917"/>
              <a:gd name="connsiteX22" fmla="*/ 4082603 w 4896374"/>
              <a:gd name="connsiteY22" fmla="*/ 2165946 h 2487917"/>
              <a:gd name="connsiteX23" fmla="*/ 4340181 w 4896374"/>
              <a:gd name="connsiteY23" fmla="*/ 2165946 h 2487917"/>
              <a:gd name="connsiteX24" fmla="*/ 4597758 w 4896374"/>
              <a:gd name="connsiteY24" fmla="*/ 2178824 h 2487917"/>
              <a:gd name="connsiteX25" fmla="*/ 4752305 w 4896374"/>
              <a:gd name="connsiteY25" fmla="*/ 2178824 h 2487917"/>
              <a:gd name="connsiteX26" fmla="*/ 4893972 w 4896374"/>
              <a:gd name="connsiteY26" fmla="*/ 2178824 h 2487917"/>
              <a:gd name="connsiteX27" fmla="*/ 4842457 w 4896374"/>
              <a:gd name="connsiteY27" fmla="*/ 2217461 h 2487917"/>
              <a:gd name="connsiteX28" fmla="*/ 4855336 w 4896374"/>
              <a:gd name="connsiteY28" fmla="*/ 2268977 h 2487917"/>
              <a:gd name="connsiteX29" fmla="*/ 4649274 w 4896374"/>
              <a:gd name="connsiteY29" fmla="*/ 2268977 h 2487917"/>
              <a:gd name="connsiteX30" fmla="*/ 4559121 w 4896374"/>
              <a:gd name="connsiteY30" fmla="*/ 2268977 h 2487917"/>
              <a:gd name="connsiteX31" fmla="*/ 4430333 w 4896374"/>
              <a:gd name="connsiteY31" fmla="*/ 2320492 h 2487917"/>
              <a:gd name="connsiteX32" fmla="*/ 4237150 w 4896374"/>
              <a:gd name="connsiteY32" fmla="*/ 2346250 h 2487917"/>
              <a:gd name="connsiteX33" fmla="*/ 4095482 w 4896374"/>
              <a:gd name="connsiteY33" fmla="*/ 2436402 h 2487917"/>
              <a:gd name="connsiteX34" fmla="*/ 3876541 w 4896374"/>
              <a:gd name="connsiteY34" fmla="*/ 2487917 h 2487917"/>
              <a:gd name="connsiteX35" fmla="*/ 3580327 w 4896374"/>
              <a:gd name="connsiteY35" fmla="*/ 2436402 h 2487917"/>
              <a:gd name="connsiteX36" fmla="*/ 3232598 w 4896374"/>
              <a:gd name="connsiteY36" fmla="*/ 2281855 h 2487917"/>
              <a:gd name="connsiteX37" fmla="*/ 2987899 w 4896374"/>
              <a:gd name="connsiteY37" fmla="*/ 2140188 h 2487917"/>
              <a:gd name="connsiteX38" fmla="*/ 2743200 w 4896374"/>
              <a:gd name="connsiteY38" fmla="*/ 1818216 h 2487917"/>
              <a:gd name="connsiteX39" fmla="*/ 2537138 w 4896374"/>
              <a:gd name="connsiteY39" fmla="*/ 1637911 h 2487917"/>
              <a:gd name="connsiteX40" fmla="*/ 2266681 w 4896374"/>
              <a:gd name="connsiteY40" fmla="*/ 1470486 h 2487917"/>
              <a:gd name="connsiteX41" fmla="*/ 2021983 w 4896374"/>
              <a:gd name="connsiteY41" fmla="*/ 1393214 h 2487917"/>
              <a:gd name="connsiteX42" fmla="*/ 1738648 w 4896374"/>
              <a:gd name="connsiteY42" fmla="*/ 1290182 h 2487917"/>
              <a:gd name="connsiteX43" fmla="*/ 1468192 w 4896374"/>
              <a:gd name="connsiteY43" fmla="*/ 1251545 h 2487917"/>
              <a:gd name="connsiteX44" fmla="*/ 1249251 w 4896374"/>
              <a:gd name="connsiteY44" fmla="*/ 1161393 h 2487917"/>
              <a:gd name="connsiteX45" fmla="*/ 1081826 w 4896374"/>
              <a:gd name="connsiteY45" fmla="*/ 1084120 h 2487917"/>
              <a:gd name="connsiteX46" fmla="*/ 837127 w 4896374"/>
              <a:gd name="connsiteY46" fmla="*/ 1006847 h 2487917"/>
              <a:gd name="connsiteX47" fmla="*/ 656823 w 4896374"/>
              <a:gd name="connsiteY47" fmla="*/ 878058 h 2487917"/>
              <a:gd name="connsiteX48" fmla="*/ 553792 w 4896374"/>
              <a:gd name="connsiteY48" fmla="*/ 723512 h 2487917"/>
              <a:gd name="connsiteX49" fmla="*/ 386367 w 4896374"/>
              <a:gd name="connsiteY49" fmla="*/ 620481 h 2487917"/>
              <a:gd name="connsiteX50" fmla="*/ 206062 w 4896374"/>
              <a:gd name="connsiteY50" fmla="*/ 594723 h 2487917"/>
              <a:gd name="connsiteX51" fmla="*/ 90152 w 4896374"/>
              <a:gd name="connsiteY51" fmla="*/ 556086 h 2487917"/>
              <a:gd name="connsiteX52" fmla="*/ 0 w 4896374"/>
              <a:gd name="connsiteY52" fmla="*/ 556086 h 2487917"/>
              <a:gd name="connsiteX0" fmla="*/ 180305 w 4900968"/>
              <a:gd name="connsiteY0" fmla="*/ 2295 h 2487917"/>
              <a:gd name="connsiteX1" fmla="*/ 334851 w 4900968"/>
              <a:gd name="connsiteY1" fmla="*/ 28053 h 2487917"/>
              <a:gd name="connsiteX2" fmla="*/ 695460 w 4900968"/>
              <a:gd name="connsiteY2" fmla="*/ 40931 h 2487917"/>
              <a:gd name="connsiteX3" fmla="*/ 888643 w 4900968"/>
              <a:gd name="connsiteY3" fmla="*/ 40931 h 2487917"/>
              <a:gd name="connsiteX4" fmla="*/ 1159099 w 4900968"/>
              <a:gd name="connsiteY4" fmla="*/ 40931 h 2487917"/>
              <a:gd name="connsiteX5" fmla="*/ 1365161 w 4900968"/>
              <a:gd name="connsiteY5" fmla="*/ 92447 h 2487917"/>
              <a:gd name="connsiteX6" fmla="*/ 1390919 w 4900968"/>
              <a:gd name="connsiteY6" fmla="*/ 375782 h 2487917"/>
              <a:gd name="connsiteX7" fmla="*/ 1378040 w 4900968"/>
              <a:gd name="connsiteY7" fmla="*/ 633360 h 2487917"/>
              <a:gd name="connsiteX8" fmla="*/ 1365161 w 4900968"/>
              <a:gd name="connsiteY8" fmla="*/ 852300 h 2487917"/>
              <a:gd name="connsiteX9" fmla="*/ 1416676 w 4900968"/>
              <a:gd name="connsiteY9" fmla="*/ 1019726 h 2487917"/>
              <a:gd name="connsiteX10" fmla="*/ 1558343 w 4900968"/>
              <a:gd name="connsiteY10" fmla="*/ 1174272 h 2487917"/>
              <a:gd name="connsiteX11" fmla="*/ 1957589 w 4900968"/>
              <a:gd name="connsiteY11" fmla="*/ 1251546 h 2487917"/>
              <a:gd name="connsiteX12" fmla="*/ 2253803 w 4900968"/>
              <a:gd name="connsiteY12" fmla="*/ 1303061 h 2487917"/>
              <a:gd name="connsiteX13" fmla="*/ 2446987 w 4900968"/>
              <a:gd name="connsiteY13" fmla="*/ 1380334 h 2487917"/>
              <a:gd name="connsiteX14" fmla="*/ 2627291 w 4900968"/>
              <a:gd name="connsiteY14" fmla="*/ 1509123 h 2487917"/>
              <a:gd name="connsiteX15" fmla="*/ 2717442 w 4900968"/>
              <a:gd name="connsiteY15" fmla="*/ 1625033 h 2487917"/>
              <a:gd name="connsiteX16" fmla="*/ 2820474 w 4900968"/>
              <a:gd name="connsiteY16" fmla="*/ 1818216 h 2487917"/>
              <a:gd name="connsiteX17" fmla="*/ 2949262 w 4900968"/>
              <a:gd name="connsiteY17" fmla="*/ 1934126 h 2487917"/>
              <a:gd name="connsiteX18" fmla="*/ 3013657 w 4900968"/>
              <a:gd name="connsiteY18" fmla="*/ 2011399 h 2487917"/>
              <a:gd name="connsiteX19" fmla="*/ 3078051 w 4900968"/>
              <a:gd name="connsiteY19" fmla="*/ 2062915 h 2487917"/>
              <a:gd name="connsiteX20" fmla="*/ 3193961 w 4900968"/>
              <a:gd name="connsiteY20" fmla="*/ 2127309 h 2487917"/>
              <a:gd name="connsiteX21" fmla="*/ 3709116 w 4900968"/>
              <a:gd name="connsiteY21" fmla="*/ 2127309 h 2487917"/>
              <a:gd name="connsiteX22" fmla="*/ 4082603 w 4900968"/>
              <a:gd name="connsiteY22" fmla="*/ 2165946 h 2487917"/>
              <a:gd name="connsiteX23" fmla="*/ 4340181 w 4900968"/>
              <a:gd name="connsiteY23" fmla="*/ 2165946 h 2487917"/>
              <a:gd name="connsiteX24" fmla="*/ 4597758 w 4900968"/>
              <a:gd name="connsiteY24" fmla="*/ 2178824 h 2487917"/>
              <a:gd name="connsiteX25" fmla="*/ 4752305 w 4900968"/>
              <a:gd name="connsiteY25" fmla="*/ 2178824 h 2487917"/>
              <a:gd name="connsiteX26" fmla="*/ 4893972 w 4900968"/>
              <a:gd name="connsiteY26" fmla="*/ 2178824 h 2487917"/>
              <a:gd name="connsiteX27" fmla="*/ 4855336 w 4900968"/>
              <a:gd name="connsiteY27" fmla="*/ 2268977 h 2487917"/>
              <a:gd name="connsiteX28" fmla="*/ 4649274 w 4900968"/>
              <a:gd name="connsiteY28" fmla="*/ 2268977 h 2487917"/>
              <a:gd name="connsiteX29" fmla="*/ 4559121 w 4900968"/>
              <a:gd name="connsiteY29" fmla="*/ 2268977 h 2487917"/>
              <a:gd name="connsiteX30" fmla="*/ 4430333 w 4900968"/>
              <a:gd name="connsiteY30" fmla="*/ 2320492 h 2487917"/>
              <a:gd name="connsiteX31" fmla="*/ 4237150 w 4900968"/>
              <a:gd name="connsiteY31" fmla="*/ 2346250 h 2487917"/>
              <a:gd name="connsiteX32" fmla="*/ 4095482 w 4900968"/>
              <a:gd name="connsiteY32" fmla="*/ 2436402 h 2487917"/>
              <a:gd name="connsiteX33" fmla="*/ 3876541 w 4900968"/>
              <a:gd name="connsiteY33" fmla="*/ 2487917 h 2487917"/>
              <a:gd name="connsiteX34" fmla="*/ 3580327 w 4900968"/>
              <a:gd name="connsiteY34" fmla="*/ 2436402 h 2487917"/>
              <a:gd name="connsiteX35" fmla="*/ 3232598 w 4900968"/>
              <a:gd name="connsiteY35" fmla="*/ 2281855 h 2487917"/>
              <a:gd name="connsiteX36" fmla="*/ 2987899 w 4900968"/>
              <a:gd name="connsiteY36" fmla="*/ 2140188 h 2487917"/>
              <a:gd name="connsiteX37" fmla="*/ 2743200 w 4900968"/>
              <a:gd name="connsiteY37" fmla="*/ 1818216 h 2487917"/>
              <a:gd name="connsiteX38" fmla="*/ 2537138 w 4900968"/>
              <a:gd name="connsiteY38" fmla="*/ 1637911 h 2487917"/>
              <a:gd name="connsiteX39" fmla="*/ 2266681 w 4900968"/>
              <a:gd name="connsiteY39" fmla="*/ 1470486 h 2487917"/>
              <a:gd name="connsiteX40" fmla="*/ 2021983 w 4900968"/>
              <a:gd name="connsiteY40" fmla="*/ 1393214 h 2487917"/>
              <a:gd name="connsiteX41" fmla="*/ 1738648 w 4900968"/>
              <a:gd name="connsiteY41" fmla="*/ 1290182 h 2487917"/>
              <a:gd name="connsiteX42" fmla="*/ 1468192 w 4900968"/>
              <a:gd name="connsiteY42" fmla="*/ 1251545 h 2487917"/>
              <a:gd name="connsiteX43" fmla="*/ 1249251 w 4900968"/>
              <a:gd name="connsiteY43" fmla="*/ 1161393 h 2487917"/>
              <a:gd name="connsiteX44" fmla="*/ 1081826 w 4900968"/>
              <a:gd name="connsiteY44" fmla="*/ 1084120 h 2487917"/>
              <a:gd name="connsiteX45" fmla="*/ 837127 w 4900968"/>
              <a:gd name="connsiteY45" fmla="*/ 1006847 h 2487917"/>
              <a:gd name="connsiteX46" fmla="*/ 656823 w 4900968"/>
              <a:gd name="connsiteY46" fmla="*/ 878058 h 2487917"/>
              <a:gd name="connsiteX47" fmla="*/ 553792 w 4900968"/>
              <a:gd name="connsiteY47" fmla="*/ 723512 h 2487917"/>
              <a:gd name="connsiteX48" fmla="*/ 386367 w 4900968"/>
              <a:gd name="connsiteY48" fmla="*/ 620481 h 2487917"/>
              <a:gd name="connsiteX49" fmla="*/ 206062 w 4900968"/>
              <a:gd name="connsiteY49" fmla="*/ 594723 h 2487917"/>
              <a:gd name="connsiteX50" fmla="*/ 90152 w 4900968"/>
              <a:gd name="connsiteY50" fmla="*/ 556086 h 2487917"/>
              <a:gd name="connsiteX51" fmla="*/ 0 w 4900968"/>
              <a:gd name="connsiteY51" fmla="*/ 556086 h 2487917"/>
              <a:gd name="connsiteX0" fmla="*/ 180305 w 4857784"/>
              <a:gd name="connsiteY0" fmla="*/ 2295 h 2487917"/>
              <a:gd name="connsiteX1" fmla="*/ 334851 w 4857784"/>
              <a:gd name="connsiteY1" fmla="*/ 28053 h 2487917"/>
              <a:gd name="connsiteX2" fmla="*/ 695460 w 4857784"/>
              <a:gd name="connsiteY2" fmla="*/ 40931 h 2487917"/>
              <a:gd name="connsiteX3" fmla="*/ 888643 w 4857784"/>
              <a:gd name="connsiteY3" fmla="*/ 40931 h 2487917"/>
              <a:gd name="connsiteX4" fmla="*/ 1159099 w 4857784"/>
              <a:gd name="connsiteY4" fmla="*/ 40931 h 2487917"/>
              <a:gd name="connsiteX5" fmla="*/ 1365161 w 4857784"/>
              <a:gd name="connsiteY5" fmla="*/ 92447 h 2487917"/>
              <a:gd name="connsiteX6" fmla="*/ 1390919 w 4857784"/>
              <a:gd name="connsiteY6" fmla="*/ 375782 h 2487917"/>
              <a:gd name="connsiteX7" fmla="*/ 1378040 w 4857784"/>
              <a:gd name="connsiteY7" fmla="*/ 633360 h 2487917"/>
              <a:gd name="connsiteX8" fmla="*/ 1365161 w 4857784"/>
              <a:gd name="connsiteY8" fmla="*/ 852300 h 2487917"/>
              <a:gd name="connsiteX9" fmla="*/ 1416676 w 4857784"/>
              <a:gd name="connsiteY9" fmla="*/ 1019726 h 2487917"/>
              <a:gd name="connsiteX10" fmla="*/ 1558343 w 4857784"/>
              <a:gd name="connsiteY10" fmla="*/ 1174272 h 2487917"/>
              <a:gd name="connsiteX11" fmla="*/ 1957589 w 4857784"/>
              <a:gd name="connsiteY11" fmla="*/ 1251546 h 2487917"/>
              <a:gd name="connsiteX12" fmla="*/ 2253803 w 4857784"/>
              <a:gd name="connsiteY12" fmla="*/ 1303061 h 2487917"/>
              <a:gd name="connsiteX13" fmla="*/ 2446987 w 4857784"/>
              <a:gd name="connsiteY13" fmla="*/ 1380334 h 2487917"/>
              <a:gd name="connsiteX14" fmla="*/ 2627291 w 4857784"/>
              <a:gd name="connsiteY14" fmla="*/ 1509123 h 2487917"/>
              <a:gd name="connsiteX15" fmla="*/ 2717442 w 4857784"/>
              <a:gd name="connsiteY15" fmla="*/ 1625033 h 2487917"/>
              <a:gd name="connsiteX16" fmla="*/ 2820474 w 4857784"/>
              <a:gd name="connsiteY16" fmla="*/ 1818216 h 2487917"/>
              <a:gd name="connsiteX17" fmla="*/ 2949262 w 4857784"/>
              <a:gd name="connsiteY17" fmla="*/ 1934126 h 2487917"/>
              <a:gd name="connsiteX18" fmla="*/ 3013657 w 4857784"/>
              <a:gd name="connsiteY18" fmla="*/ 2011399 h 2487917"/>
              <a:gd name="connsiteX19" fmla="*/ 3078051 w 4857784"/>
              <a:gd name="connsiteY19" fmla="*/ 2062915 h 2487917"/>
              <a:gd name="connsiteX20" fmla="*/ 3193961 w 4857784"/>
              <a:gd name="connsiteY20" fmla="*/ 2127309 h 2487917"/>
              <a:gd name="connsiteX21" fmla="*/ 3709116 w 4857784"/>
              <a:gd name="connsiteY21" fmla="*/ 2127309 h 2487917"/>
              <a:gd name="connsiteX22" fmla="*/ 4082603 w 4857784"/>
              <a:gd name="connsiteY22" fmla="*/ 2165946 h 2487917"/>
              <a:gd name="connsiteX23" fmla="*/ 4340181 w 4857784"/>
              <a:gd name="connsiteY23" fmla="*/ 2165946 h 2487917"/>
              <a:gd name="connsiteX24" fmla="*/ 4597758 w 4857784"/>
              <a:gd name="connsiteY24" fmla="*/ 2178824 h 2487917"/>
              <a:gd name="connsiteX25" fmla="*/ 4752305 w 4857784"/>
              <a:gd name="connsiteY25" fmla="*/ 2178824 h 2487917"/>
              <a:gd name="connsiteX26" fmla="*/ 4855336 w 4857784"/>
              <a:gd name="connsiteY26" fmla="*/ 2268977 h 2487917"/>
              <a:gd name="connsiteX27" fmla="*/ 4649274 w 4857784"/>
              <a:gd name="connsiteY27" fmla="*/ 2268977 h 2487917"/>
              <a:gd name="connsiteX28" fmla="*/ 4559121 w 4857784"/>
              <a:gd name="connsiteY28" fmla="*/ 2268977 h 2487917"/>
              <a:gd name="connsiteX29" fmla="*/ 4430333 w 4857784"/>
              <a:gd name="connsiteY29" fmla="*/ 2320492 h 2487917"/>
              <a:gd name="connsiteX30" fmla="*/ 4237150 w 4857784"/>
              <a:gd name="connsiteY30" fmla="*/ 2346250 h 2487917"/>
              <a:gd name="connsiteX31" fmla="*/ 4095482 w 4857784"/>
              <a:gd name="connsiteY31" fmla="*/ 2436402 h 2487917"/>
              <a:gd name="connsiteX32" fmla="*/ 3876541 w 4857784"/>
              <a:gd name="connsiteY32" fmla="*/ 2487917 h 2487917"/>
              <a:gd name="connsiteX33" fmla="*/ 3580327 w 4857784"/>
              <a:gd name="connsiteY33" fmla="*/ 2436402 h 2487917"/>
              <a:gd name="connsiteX34" fmla="*/ 3232598 w 4857784"/>
              <a:gd name="connsiteY34" fmla="*/ 2281855 h 2487917"/>
              <a:gd name="connsiteX35" fmla="*/ 2987899 w 4857784"/>
              <a:gd name="connsiteY35" fmla="*/ 2140188 h 2487917"/>
              <a:gd name="connsiteX36" fmla="*/ 2743200 w 4857784"/>
              <a:gd name="connsiteY36" fmla="*/ 1818216 h 2487917"/>
              <a:gd name="connsiteX37" fmla="*/ 2537138 w 4857784"/>
              <a:gd name="connsiteY37" fmla="*/ 1637911 h 2487917"/>
              <a:gd name="connsiteX38" fmla="*/ 2266681 w 4857784"/>
              <a:gd name="connsiteY38" fmla="*/ 1470486 h 2487917"/>
              <a:gd name="connsiteX39" fmla="*/ 2021983 w 4857784"/>
              <a:gd name="connsiteY39" fmla="*/ 1393214 h 2487917"/>
              <a:gd name="connsiteX40" fmla="*/ 1738648 w 4857784"/>
              <a:gd name="connsiteY40" fmla="*/ 1290182 h 2487917"/>
              <a:gd name="connsiteX41" fmla="*/ 1468192 w 4857784"/>
              <a:gd name="connsiteY41" fmla="*/ 1251545 h 2487917"/>
              <a:gd name="connsiteX42" fmla="*/ 1249251 w 4857784"/>
              <a:gd name="connsiteY42" fmla="*/ 1161393 h 2487917"/>
              <a:gd name="connsiteX43" fmla="*/ 1081826 w 4857784"/>
              <a:gd name="connsiteY43" fmla="*/ 1084120 h 2487917"/>
              <a:gd name="connsiteX44" fmla="*/ 837127 w 4857784"/>
              <a:gd name="connsiteY44" fmla="*/ 1006847 h 2487917"/>
              <a:gd name="connsiteX45" fmla="*/ 656823 w 4857784"/>
              <a:gd name="connsiteY45" fmla="*/ 878058 h 2487917"/>
              <a:gd name="connsiteX46" fmla="*/ 553792 w 4857784"/>
              <a:gd name="connsiteY46" fmla="*/ 723512 h 2487917"/>
              <a:gd name="connsiteX47" fmla="*/ 386367 w 4857784"/>
              <a:gd name="connsiteY47" fmla="*/ 620481 h 2487917"/>
              <a:gd name="connsiteX48" fmla="*/ 206062 w 4857784"/>
              <a:gd name="connsiteY48" fmla="*/ 594723 h 2487917"/>
              <a:gd name="connsiteX49" fmla="*/ 90152 w 4857784"/>
              <a:gd name="connsiteY49" fmla="*/ 556086 h 2487917"/>
              <a:gd name="connsiteX50" fmla="*/ 0 w 4857784"/>
              <a:gd name="connsiteY50" fmla="*/ 556086 h 2487917"/>
              <a:gd name="connsiteX0" fmla="*/ 180305 w 4752949"/>
              <a:gd name="connsiteY0" fmla="*/ 2295 h 2487917"/>
              <a:gd name="connsiteX1" fmla="*/ 334851 w 4752949"/>
              <a:gd name="connsiteY1" fmla="*/ 28053 h 2487917"/>
              <a:gd name="connsiteX2" fmla="*/ 695460 w 4752949"/>
              <a:gd name="connsiteY2" fmla="*/ 40931 h 2487917"/>
              <a:gd name="connsiteX3" fmla="*/ 888643 w 4752949"/>
              <a:gd name="connsiteY3" fmla="*/ 40931 h 2487917"/>
              <a:gd name="connsiteX4" fmla="*/ 1159099 w 4752949"/>
              <a:gd name="connsiteY4" fmla="*/ 40931 h 2487917"/>
              <a:gd name="connsiteX5" fmla="*/ 1365161 w 4752949"/>
              <a:gd name="connsiteY5" fmla="*/ 92447 h 2487917"/>
              <a:gd name="connsiteX6" fmla="*/ 1390919 w 4752949"/>
              <a:gd name="connsiteY6" fmla="*/ 375782 h 2487917"/>
              <a:gd name="connsiteX7" fmla="*/ 1378040 w 4752949"/>
              <a:gd name="connsiteY7" fmla="*/ 633360 h 2487917"/>
              <a:gd name="connsiteX8" fmla="*/ 1365161 w 4752949"/>
              <a:gd name="connsiteY8" fmla="*/ 852300 h 2487917"/>
              <a:gd name="connsiteX9" fmla="*/ 1416676 w 4752949"/>
              <a:gd name="connsiteY9" fmla="*/ 1019726 h 2487917"/>
              <a:gd name="connsiteX10" fmla="*/ 1558343 w 4752949"/>
              <a:gd name="connsiteY10" fmla="*/ 1174272 h 2487917"/>
              <a:gd name="connsiteX11" fmla="*/ 1957589 w 4752949"/>
              <a:gd name="connsiteY11" fmla="*/ 1251546 h 2487917"/>
              <a:gd name="connsiteX12" fmla="*/ 2253803 w 4752949"/>
              <a:gd name="connsiteY12" fmla="*/ 1303061 h 2487917"/>
              <a:gd name="connsiteX13" fmla="*/ 2446987 w 4752949"/>
              <a:gd name="connsiteY13" fmla="*/ 1380334 h 2487917"/>
              <a:gd name="connsiteX14" fmla="*/ 2627291 w 4752949"/>
              <a:gd name="connsiteY14" fmla="*/ 1509123 h 2487917"/>
              <a:gd name="connsiteX15" fmla="*/ 2717442 w 4752949"/>
              <a:gd name="connsiteY15" fmla="*/ 1625033 h 2487917"/>
              <a:gd name="connsiteX16" fmla="*/ 2820474 w 4752949"/>
              <a:gd name="connsiteY16" fmla="*/ 1818216 h 2487917"/>
              <a:gd name="connsiteX17" fmla="*/ 2949262 w 4752949"/>
              <a:gd name="connsiteY17" fmla="*/ 1934126 h 2487917"/>
              <a:gd name="connsiteX18" fmla="*/ 3013657 w 4752949"/>
              <a:gd name="connsiteY18" fmla="*/ 2011399 h 2487917"/>
              <a:gd name="connsiteX19" fmla="*/ 3078051 w 4752949"/>
              <a:gd name="connsiteY19" fmla="*/ 2062915 h 2487917"/>
              <a:gd name="connsiteX20" fmla="*/ 3193961 w 4752949"/>
              <a:gd name="connsiteY20" fmla="*/ 2127309 h 2487917"/>
              <a:gd name="connsiteX21" fmla="*/ 3709116 w 4752949"/>
              <a:gd name="connsiteY21" fmla="*/ 2127309 h 2487917"/>
              <a:gd name="connsiteX22" fmla="*/ 4082603 w 4752949"/>
              <a:gd name="connsiteY22" fmla="*/ 2165946 h 2487917"/>
              <a:gd name="connsiteX23" fmla="*/ 4340181 w 4752949"/>
              <a:gd name="connsiteY23" fmla="*/ 2165946 h 2487917"/>
              <a:gd name="connsiteX24" fmla="*/ 4597758 w 4752949"/>
              <a:gd name="connsiteY24" fmla="*/ 2178824 h 2487917"/>
              <a:gd name="connsiteX25" fmla="*/ 4752305 w 4752949"/>
              <a:gd name="connsiteY25" fmla="*/ 2178824 h 2487917"/>
              <a:gd name="connsiteX26" fmla="*/ 4649274 w 4752949"/>
              <a:gd name="connsiteY26" fmla="*/ 2268977 h 2487917"/>
              <a:gd name="connsiteX27" fmla="*/ 4559121 w 4752949"/>
              <a:gd name="connsiteY27" fmla="*/ 2268977 h 2487917"/>
              <a:gd name="connsiteX28" fmla="*/ 4430333 w 4752949"/>
              <a:gd name="connsiteY28" fmla="*/ 2320492 h 2487917"/>
              <a:gd name="connsiteX29" fmla="*/ 4237150 w 4752949"/>
              <a:gd name="connsiteY29" fmla="*/ 2346250 h 2487917"/>
              <a:gd name="connsiteX30" fmla="*/ 4095482 w 4752949"/>
              <a:gd name="connsiteY30" fmla="*/ 2436402 h 2487917"/>
              <a:gd name="connsiteX31" fmla="*/ 3876541 w 4752949"/>
              <a:gd name="connsiteY31" fmla="*/ 2487917 h 2487917"/>
              <a:gd name="connsiteX32" fmla="*/ 3580327 w 4752949"/>
              <a:gd name="connsiteY32" fmla="*/ 2436402 h 2487917"/>
              <a:gd name="connsiteX33" fmla="*/ 3232598 w 4752949"/>
              <a:gd name="connsiteY33" fmla="*/ 2281855 h 2487917"/>
              <a:gd name="connsiteX34" fmla="*/ 2987899 w 4752949"/>
              <a:gd name="connsiteY34" fmla="*/ 2140188 h 2487917"/>
              <a:gd name="connsiteX35" fmla="*/ 2743200 w 4752949"/>
              <a:gd name="connsiteY35" fmla="*/ 1818216 h 2487917"/>
              <a:gd name="connsiteX36" fmla="*/ 2537138 w 4752949"/>
              <a:gd name="connsiteY36" fmla="*/ 1637911 h 2487917"/>
              <a:gd name="connsiteX37" fmla="*/ 2266681 w 4752949"/>
              <a:gd name="connsiteY37" fmla="*/ 1470486 h 2487917"/>
              <a:gd name="connsiteX38" fmla="*/ 2021983 w 4752949"/>
              <a:gd name="connsiteY38" fmla="*/ 1393214 h 2487917"/>
              <a:gd name="connsiteX39" fmla="*/ 1738648 w 4752949"/>
              <a:gd name="connsiteY39" fmla="*/ 1290182 h 2487917"/>
              <a:gd name="connsiteX40" fmla="*/ 1468192 w 4752949"/>
              <a:gd name="connsiteY40" fmla="*/ 1251545 h 2487917"/>
              <a:gd name="connsiteX41" fmla="*/ 1249251 w 4752949"/>
              <a:gd name="connsiteY41" fmla="*/ 1161393 h 2487917"/>
              <a:gd name="connsiteX42" fmla="*/ 1081826 w 4752949"/>
              <a:gd name="connsiteY42" fmla="*/ 1084120 h 2487917"/>
              <a:gd name="connsiteX43" fmla="*/ 837127 w 4752949"/>
              <a:gd name="connsiteY43" fmla="*/ 1006847 h 2487917"/>
              <a:gd name="connsiteX44" fmla="*/ 656823 w 4752949"/>
              <a:gd name="connsiteY44" fmla="*/ 878058 h 2487917"/>
              <a:gd name="connsiteX45" fmla="*/ 553792 w 4752949"/>
              <a:gd name="connsiteY45" fmla="*/ 723512 h 2487917"/>
              <a:gd name="connsiteX46" fmla="*/ 386367 w 4752949"/>
              <a:gd name="connsiteY46" fmla="*/ 620481 h 2487917"/>
              <a:gd name="connsiteX47" fmla="*/ 206062 w 4752949"/>
              <a:gd name="connsiteY47" fmla="*/ 594723 h 2487917"/>
              <a:gd name="connsiteX48" fmla="*/ 90152 w 4752949"/>
              <a:gd name="connsiteY48" fmla="*/ 556086 h 2487917"/>
              <a:gd name="connsiteX49" fmla="*/ 0 w 4752949"/>
              <a:gd name="connsiteY49" fmla="*/ 556086 h 2487917"/>
              <a:gd name="connsiteX0" fmla="*/ 180305 w 4651334"/>
              <a:gd name="connsiteY0" fmla="*/ 2295 h 2487917"/>
              <a:gd name="connsiteX1" fmla="*/ 334851 w 4651334"/>
              <a:gd name="connsiteY1" fmla="*/ 28053 h 2487917"/>
              <a:gd name="connsiteX2" fmla="*/ 695460 w 4651334"/>
              <a:gd name="connsiteY2" fmla="*/ 40931 h 2487917"/>
              <a:gd name="connsiteX3" fmla="*/ 888643 w 4651334"/>
              <a:gd name="connsiteY3" fmla="*/ 40931 h 2487917"/>
              <a:gd name="connsiteX4" fmla="*/ 1159099 w 4651334"/>
              <a:gd name="connsiteY4" fmla="*/ 40931 h 2487917"/>
              <a:gd name="connsiteX5" fmla="*/ 1365161 w 4651334"/>
              <a:gd name="connsiteY5" fmla="*/ 92447 h 2487917"/>
              <a:gd name="connsiteX6" fmla="*/ 1390919 w 4651334"/>
              <a:gd name="connsiteY6" fmla="*/ 375782 h 2487917"/>
              <a:gd name="connsiteX7" fmla="*/ 1378040 w 4651334"/>
              <a:gd name="connsiteY7" fmla="*/ 633360 h 2487917"/>
              <a:gd name="connsiteX8" fmla="*/ 1365161 w 4651334"/>
              <a:gd name="connsiteY8" fmla="*/ 852300 h 2487917"/>
              <a:gd name="connsiteX9" fmla="*/ 1416676 w 4651334"/>
              <a:gd name="connsiteY9" fmla="*/ 1019726 h 2487917"/>
              <a:gd name="connsiteX10" fmla="*/ 1558343 w 4651334"/>
              <a:gd name="connsiteY10" fmla="*/ 1174272 h 2487917"/>
              <a:gd name="connsiteX11" fmla="*/ 1957589 w 4651334"/>
              <a:gd name="connsiteY11" fmla="*/ 1251546 h 2487917"/>
              <a:gd name="connsiteX12" fmla="*/ 2253803 w 4651334"/>
              <a:gd name="connsiteY12" fmla="*/ 1303061 h 2487917"/>
              <a:gd name="connsiteX13" fmla="*/ 2446987 w 4651334"/>
              <a:gd name="connsiteY13" fmla="*/ 1380334 h 2487917"/>
              <a:gd name="connsiteX14" fmla="*/ 2627291 w 4651334"/>
              <a:gd name="connsiteY14" fmla="*/ 1509123 h 2487917"/>
              <a:gd name="connsiteX15" fmla="*/ 2717442 w 4651334"/>
              <a:gd name="connsiteY15" fmla="*/ 1625033 h 2487917"/>
              <a:gd name="connsiteX16" fmla="*/ 2820474 w 4651334"/>
              <a:gd name="connsiteY16" fmla="*/ 1818216 h 2487917"/>
              <a:gd name="connsiteX17" fmla="*/ 2949262 w 4651334"/>
              <a:gd name="connsiteY17" fmla="*/ 1934126 h 2487917"/>
              <a:gd name="connsiteX18" fmla="*/ 3013657 w 4651334"/>
              <a:gd name="connsiteY18" fmla="*/ 2011399 h 2487917"/>
              <a:gd name="connsiteX19" fmla="*/ 3078051 w 4651334"/>
              <a:gd name="connsiteY19" fmla="*/ 2062915 h 2487917"/>
              <a:gd name="connsiteX20" fmla="*/ 3193961 w 4651334"/>
              <a:gd name="connsiteY20" fmla="*/ 2127309 h 2487917"/>
              <a:gd name="connsiteX21" fmla="*/ 3709116 w 4651334"/>
              <a:gd name="connsiteY21" fmla="*/ 2127309 h 2487917"/>
              <a:gd name="connsiteX22" fmla="*/ 4082603 w 4651334"/>
              <a:gd name="connsiteY22" fmla="*/ 2165946 h 2487917"/>
              <a:gd name="connsiteX23" fmla="*/ 4340181 w 4651334"/>
              <a:gd name="connsiteY23" fmla="*/ 2165946 h 2487917"/>
              <a:gd name="connsiteX24" fmla="*/ 4597758 w 4651334"/>
              <a:gd name="connsiteY24" fmla="*/ 2178824 h 2487917"/>
              <a:gd name="connsiteX25" fmla="*/ 4649274 w 4651334"/>
              <a:gd name="connsiteY25" fmla="*/ 2268977 h 2487917"/>
              <a:gd name="connsiteX26" fmla="*/ 4559121 w 4651334"/>
              <a:gd name="connsiteY26" fmla="*/ 2268977 h 2487917"/>
              <a:gd name="connsiteX27" fmla="*/ 4430333 w 4651334"/>
              <a:gd name="connsiteY27" fmla="*/ 2320492 h 2487917"/>
              <a:gd name="connsiteX28" fmla="*/ 4237150 w 4651334"/>
              <a:gd name="connsiteY28" fmla="*/ 2346250 h 2487917"/>
              <a:gd name="connsiteX29" fmla="*/ 4095482 w 4651334"/>
              <a:gd name="connsiteY29" fmla="*/ 2436402 h 2487917"/>
              <a:gd name="connsiteX30" fmla="*/ 3876541 w 4651334"/>
              <a:gd name="connsiteY30" fmla="*/ 2487917 h 2487917"/>
              <a:gd name="connsiteX31" fmla="*/ 3580327 w 4651334"/>
              <a:gd name="connsiteY31" fmla="*/ 2436402 h 2487917"/>
              <a:gd name="connsiteX32" fmla="*/ 3232598 w 4651334"/>
              <a:gd name="connsiteY32" fmla="*/ 2281855 h 2487917"/>
              <a:gd name="connsiteX33" fmla="*/ 2987899 w 4651334"/>
              <a:gd name="connsiteY33" fmla="*/ 2140188 h 2487917"/>
              <a:gd name="connsiteX34" fmla="*/ 2743200 w 4651334"/>
              <a:gd name="connsiteY34" fmla="*/ 1818216 h 2487917"/>
              <a:gd name="connsiteX35" fmla="*/ 2537138 w 4651334"/>
              <a:gd name="connsiteY35" fmla="*/ 1637911 h 2487917"/>
              <a:gd name="connsiteX36" fmla="*/ 2266681 w 4651334"/>
              <a:gd name="connsiteY36" fmla="*/ 1470486 h 2487917"/>
              <a:gd name="connsiteX37" fmla="*/ 2021983 w 4651334"/>
              <a:gd name="connsiteY37" fmla="*/ 1393214 h 2487917"/>
              <a:gd name="connsiteX38" fmla="*/ 1738648 w 4651334"/>
              <a:gd name="connsiteY38" fmla="*/ 1290182 h 2487917"/>
              <a:gd name="connsiteX39" fmla="*/ 1468192 w 4651334"/>
              <a:gd name="connsiteY39" fmla="*/ 1251545 h 2487917"/>
              <a:gd name="connsiteX40" fmla="*/ 1249251 w 4651334"/>
              <a:gd name="connsiteY40" fmla="*/ 1161393 h 2487917"/>
              <a:gd name="connsiteX41" fmla="*/ 1081826 w 4651334"/>
              <a:gd name="connsiteY41" fmla="*/ 1084120 h 2487917"/>
              <a:gd name="connsiteX42" fmla="*/ 837127 w 4651334"/>
              <a:gd name="connsiteY42" fmla="*/ 1006847 h 2487917"/>
              <a:gd name="connsiteX43" fmla="*/ 656823 w 4651334"/>
              <a:gd name="connsiteY43" fmla="*/ 878058 h 2487917"/>
              <a:gd name="connsiteX44" fmla="*/ 553792 w 4651334"/>
              <a:gd name="connsiteY44" fmla="*/ 723512 h 2487917"/>
              <a:gd name="connsiteX45" fmla="*/ 386367 w 4651334"/>
              <a:gd name="connsiteY45" fmla="*/ 620481 h 2487917"/>
              <a:gd name="connsiteX46" fmla="*/ 206062 w 4651334"/>
              <a:gd name="connsiteY46" fmla="*/ 594723 h 2487917"/>
              <a:gd name="connsiteX47" fmla="*/ 90152 w 4651334"/>
              <a:gd name="connsiteY47" fmla="*/ 556086 h 2487917"/>
              <a:gd name="connsiteX48" fmla="*/ 0 w 4651334"/>
              <a:gd name="connsiteY48" fmla="*/ 556086 h 2487917"/>
              <a:gd name="connsiteX0" fmla="*/ 180305 w 4660304"/>
              <a:gd name="connsiteY0" fmla="*/ 2295 h 2487917"/>
              <a:gd name="connsiteX1" fmla="*/ 334851 w 4660304"/>
              <a:gd name="connsiteY1" fmla="*/ 28053 h 2487917"/>
              <a:gd name="connsiteX2" fmla="*/ 695460 w 4660304"/>
              <a:gd name="connsiteY2" fmla="*/ 40931 h 2487917"/>
              <a:gd name="connsiteX3" fmla="*/ 888643 w 4660304"/>
              <a:gd name="connsiteY3" fmla="*/ 40931 h 2487917"/>
              <a:gd name="connsiteX4" fmla="*/ 1159099 w 4660304"/>
              <a:gd name="connsiteY4" fmla="*/ 40931 h 2487917"/>
              <a:gd name="connsiteX5" fmla="*/ 1365161 w 4660304"/>
              <a:gd name="connsiteY5" fmla="*/ 92447 h 2487917"/>
              <a:gd name="connsiteX6" fmla="*/ 1390919 w 4660304"/>
              <a:gd name="connsiteY6" fmla="*/ 375782 h 2487917"/>
              <a:gd name="connsiteX7" fmla="*/ 1378040 w 4660304"/>
              <a:gd name="connsiteY7" fmla="*/ 633360 h 2487917"/>
              <a:gd name="connsiteX8" fmla="*/ 1365161 w 4660304"/>
              <a:gd name="connsiteY8" fmla="*/ 852300 h 2487917"/>
              <a:gd name="connsiteX9" fmla="*/ 1416676 w 4660304"/>
              <a:gd name="connsiteY9" fmla="*/ 1019726 h 2487917"/>
              <a:gd name="connsiteX10" fmla="*/ 1558343 w 4660304"/>
              <a:gd name="connsiteY10" fmla="*/ 1174272 h 2487917"/>
              <a:gd name="connsiteX11" fmla="*/ 1957589 w 4660304"/>
              <a:gd name="connsiteY11" fmla="*/ 1251546 h 2487917"/>
              <a:gd name="connsiteX12" fmla="*/ 2253803 w 4660304"/>
              <a:gd name="connsiteY12" fmla="*/ 1303061 h 2487917"/>
              <a:gd name="connsiteX13" fmla="*/ 2446987 w 4660304"/>
              <a:gd name="connsiteY13" fmla="*/ 1380334 h 2487917"/>
              <a:gd name="connsiteX14" fmla="*/ 2627291 w 4660304"/>
              <a:gd name="connsiteY14" fmla="*/ 1509123 h 2487917"/>
              <a:gd name="connsiteX15" fmla="*/ 2717442 w 4660304"/>
              <a:gd name="connsiteY15" fmla="*/ 1625033 h 2487917"/>
              <a:gd name="connsiteX16" fmla="*/ 2820474 w 4660304"/>
              <a:gd name="connsiteY16" fmla="*/ 1818216 h 2487917"/>
              <a:gd name="connsiteX17" fmla="*/ 2949262 w 4660304"/>
              <a:gd name="connsiteY17" fmla="*/ 1934126 h 2487917"/>
              <a:gd name="connsiteX18" fmla="*/ 3013657 w 4660304"/>
              <a:gd name="connsiteY18" fmla="*/ 2011399 h 2487917"/>
              <a:gd name="connsiteX19" fmla="*/ 3078051 w 4660304"/>
              <a:gd name="connsiteY19" fmla="*/ 2062915 h 2487917"/>
              <a:gd name="connsiteX20" fmla="*/ 3193961 w 4660304"/>
              <a:gd name="connsiteY20" fmla="*/ 2127309 h 2487917"/>
              <a:gd name="connsiteX21" fmla="*/ 3709116 w 4660304"/>
              <a:gd name="connsiteY21" fmla="*/ 2127309 h 2487917"/>
              <a:gd name="connsiteX22" fmla="*/ 4082603 w 4660304"/>
              <a:gd name="connsiteY22" fmla="*/ 2165946 h 2487917"/>
              <a:gd name="connsiteX23" fmla="*/ 4340181 w 4660304"/>
              <a:gd name="connsiteY23" fmla="*/ 2165946 h 2487917"/>
              <a:gd name="connsiteX24" fmla="*/ 4597758 w 4660304"/>
              <a:gd name="connsiteY24" fmla="*/ 2178824 h 2487917"/>
              <a:gd name="connsiteX25" fmla="*/ 4649274 w 4660304"/>
              <a:gd name="connsiteY25" fmla="*/ 2268977 h 2487917"/>
              <a:gd name="connsiteX26" fmla="*/ 4430333 w 4660304"/>
              <a:gd name="connsiteY26" fmla="*/ 2320492 h 2487917"/>
              <a:gd name="connsiteX27" fmla="*/ 4237150 w 4660304"/>
              <a:gd name="connsiteY27" fmla="*/ 2346250 h 2487917"/>
              <a:gd name="connsiteX28" fmla="*/ 4095482 w 4660304"/>
              <a:gd name="connsiteY28" fmla="*/ 2436402 h 2487917"/>
              <a:gd name="connsiteX29" fmla="*/ 3876541 w 4660304"/>
              <a:gd name="connsiteY29" fmla="*/ 2487917 h 2487917"/>
              <a:gd name="connsiteX30" fmla="*/ 3580327 w 4660304"/>
              <a:gd name="connsiteY30" fmla="*/ 2436402 h 2487917"/>
              <a:gd name="connsiteX31" fmla="*/ 3232598 w 4660304"/>
              <a:gd name="connsiteY31" fmla="*/ 2281855 h 2487917"/>
              <a:gd name="connsiteX32" fmla="*/ 2987899 w 4660304"/>
              <a:gd name="connsiteY32" fmla="*/ 2140188 h 2487917"/>
              <a:gd name="connsiteX33" fmla="*/ 2743200 w 4660304"/>
              <a:gd name="connsiteY33" fmla="*/ 1818216 h 2487917"/>
              <a:gd name="connsiteX34" fmla="*/ 2537138 w 4660304"/>
              <a:gd name="connsiteY34" fmla="*/ 1637911 h 2487917"/>
              <a:gd name="connsiteX35" fmla="*/ 2266681 w 4660304"/>
              <a:gd name="connsiteY35" fmla="*/ 1470486 h 2487917"/>
              <a:gd name="connsiteX36" fmla="*/ 2021983 w 4660304"/>
              <a:gd name="connsiteY36" fmla="*/ 1393214 h 2487917"/>
              <a:gd name="connsiteX37" fmla="*/ 1738648 w 4660304"/>
              <a:gd name="connsiteY37" fmla="*/ 1290182 h 2487917"/>
              <a:gd name="connsiteX38" fmla="*/ 1468192 w 4660304"/>
              <a:gd name="connsiteY38" fmla="*/ 1251545 h 2487917"/>
              <a:gd name="connsiteX39" fmla="*/ 1249251 w 4660304"/>
              <a:gd name="connsiteY39" fmla="*/ 1161393 h 2487917"/>
              <a:gd name="connsiteX40" fmla="*/ 1081826 w 4660304"/>
              <a:gd name="connsiteY40" fmla="*/ 1084120 h 2487917"/>
              <a:gd name="connsiteX41" fmla="*/ 837127 w 4660304"/>
              <a:gd name="connsiteY41" fmla="*/ 1006847 h 2487917"/>
              <a:gd name="connsiteX42" fmla="*/ 656823 w 4660304"/>
              <a:gd name="connsiteY42" fmla="*/ 878058 h 2487917"/>
              <a:gd name="connsiteX43" fmla="*/ 553792 w 4660304"/>
              <a:gd name="connsiteY43" fmla="*/ 723512 h 2487917"/>
              <a:gd name="connsiteX44" fmla="*/ 386367 w 4660304"/>
              <a:gd name="connsiteY44" fmla="*/ 620481 h 2487917"/>
              <a:gd name="connsiteX45" fmla="*/ 206062 w 4660304"/>
              <a:gd name="connsiteY45" fmla="*/ 594723 h 2487917"/>
              <a:gd name="connsiteX46" fmla="*/ 90152 w 4660304"/>
              <a:gd name="connsiteY46" fmla="*/ 556086 h 2487917"/>
              <a:gd name="connsiteX47" fmla="*/ 0 w 4660304"/>
              <a:gd name="connsiteY47" fmla="*/ 556086 h 2487917"/>
              <a:gd name="connsiteX0" fmla="*/ 180305 w 4624613"/>
              <a:gd name="connsiteY0" fmla="*/ 2295 h 2487917"/>
              <a:gd name="connsiteX1" fmla="*/ 334851 w 4624613"/>
              <a:gd name="connsiteY1" fmla="*/ 28053 h 2487917"/>
              <a:gd name="connsiteX2" fmla="*/ 695460 w 4624613"/>
              <a:gd name="connsiteY2" fmla="*/ 40931 h 2487917"/>
              <a:gd name="connsiteX3" fmla="*/ 888643 w 4624613"/>
              <a:gd name="connsiteY3" fmla="*/ 40931 h 2487917"/>
              <a:gd name="connsiteX4" fmla="*/ 1159099 w 4624613"/>
              <a:gd name="connsiteY4" fmla="*/ 40931 h 2487917"/>
              <a:gd name="connsiteX5" fmla="*/ 1365161 w 4624613"/>
              <a:gd name="connsiteY5" fmla="*/ 92447 h 2487917"/>
              <a:gd name="connsiteX6" fmla="*/ 1390919 w 4624613"/>
              <a:gd name="connsiteY6" fmla="*/ 375782 h 2487917"/>
              <a:gd name="connsiteX7" fmla="*/ 1378040 w 4624613"/>
              <a:gd name="connsiteY7" fmla="*/ 633360 h 2487917"/>
              <a:gd name="connsiteX8" fmla="*/ 1365161 w 4624613"/>
              <a:gd name="connsiteY8" fmla="*/ 852300 h 2487917"/>
              <a:gd name="connsiteX9" fmla="*/ 1416676 w 4624613"/>
              <a:gd name="connsiteY9" fmla="*/ 1019726 h 2487917"/>
              <a:gd name="connsiteX10" fmla="*/ 1558343 w 4624613"/>
              <a:gd name="connsiteY10" fmla="*/ 1174272 h 2487917"/>
              <a:gd name="connsiteX11" fmla="*/ 1957589 w 4624613"/>
              <a:gd name="connsiteY11" fmla="*/ 1251546 h 2487917"/>
              <a:gd name="connsiteX12" fmla="*/ 2253803 w 4624613"/>
              <a:gd name="connsiteY12" fmla="*/ 1303061 h 2487917"/>
              <a:gd name="connsiteX13" fmla="*/ 2446987 w 4624613"/>
              <a:gd name="connsiteY13" fmla="*/ 1380334 h 2487917"/>
              <a:gd name="connsiteX14" fmla="*/ 2627291 w 4624613"/>
              <a:gd name="connsiteY14" fmla="*/ 1509123 h 2487917"/>
              <a:gd name="connsiteX15" fmla="*/ 2717442 w 4624613"/>
              <a:gd name="connsiteY15" fmla="*/ 1625033 h 2487917"/>
              <a:gd name="connsiteX16" fmla="*/ 2820474 w 4624613"/>
              <a:gd name="connsiteY16" fmla="*/ 1818216 h 2487917"/>
              <a:gd name="connsiteX17" fmla="*/ 2949262 w 4624613"/>
              <a:gd name="connsiteY17" fmla="*/ 1934126 h 2487917"/>
              <a:gd name="connsiteX18" fmla="*/ 3013657 w 4624613"/>
              <a:gd name="connsiteY18" fmla="*/ 2011399 h 2487917"/>
              <a:gd name="connsiteX19" fmla="*/ 3078051 w 4624613"/>
              <a:gd name="connsiteY19" fmla="*/ 2062915 h 2487917"/>
              <a:gd name="connsiteX20" fmla="*/ 3193961 w 4624613"/>
              <a:gd name="connsiteY20" fmla="*/ 2127309 h 2487917"/>
              <a:gd name="connsiteX21" fmla="*/ 3709116 w 4624613"/>
              <a:gd name="connsiteY21" fmla="*/ 2127309 h 2487917"/>
              <a:gd name="connsiteX22" fmla="*/ 4082603 w 4624613"/>
              <a:gd name="connsiteY22" fmla="*/ 2165946 h 2487917"/>
              <a:gd name="connsiteX23" fmla="*/ 4340181 w 4624613"/>
              <a:gd name="connsiteY23" fmla="*/ 2165946 h 2487917"/>
              <a:gd name="connsiteX24" fmla="*/ 4597758 w 4624613"/>
              <a:gd name="connsiteY24" fmla="*/ 2178824 h 2487917"/>
              <a:gd name="connsiteX25" fmla="*/ 4597758 w 4624613"/>
              <a:gd name="connsiteY25" fmla="*/ 2307613 h 2487917"/>
              <a:gd name="connsiteX26" fmla="*/ 4430333 w 4624613"/>
              <a:gd name="connsiteY26" fmla="*/ 2320492 h 2487917"/>
              <a:gd name="connsiteX27" fmla="*/ 4237150 w 4624613"/>
              <a:gd name="connsiteY27" fmla="*/ 2346250 h 2487917"/>
              <a:gd name="connsiteX28" fmla="*/ 4095482 w 4624613"/>
              <a:gd name="connsiteY28" fmla="*/ 2436402 h 2487917"/>
              <a:gd name="connsiteX29" fmla="*/ 3876541 w 4624613"/>
              <a:gd name="connsiteY29" fmla="*/ 2487917 h 2487917"/>
              <a:gd name="connsiteX30" fmla="*/ 3580327 w 4624613"/>
              <a:gd name="connsiteY30" fmla="*/ 2436402 h 2487917"/>
              <a:gd name="connsiteX31" fmla="*/ 3232598 w 4624613"/>
              <a:gd name="connsiteY31" fmla="*/ 2281855 h 2487917"/>
              <a:gd name="connsiteX32" fmla="*/ 2987899 w 4624613"/>
              <a:gd name="connsiteY32" fmla="*/ 2140188 h 2487917"/>
              <a:gd name="connsiteX33" fmla="*/ 2743200 w 4624613"/>
              <a:gd name="connsiteY33" fmla="*/ 1818216 h 2487917"/>
              <a:gd name="connsiteX34" fmla="*/ 2537138 w 4624613"/>
              <a:gd name="connsiteY34" fmla="*/ 1637911 h 2487917"/>
              <a:gd name="connsiteX35" fmla="*/ 2266681 w 4624613"/>
              <a:gd name="connsiteY35" fmla="*/ 1470486 h 2487917"/>
              <a:gd name="connsiteX36" fmla="*/ 2021983 w 4624613"/>
              <a:gd name="connsiteY36" fmla="*/ 1393214 h 2487917"/>
              <a:gd name="connsiteX37" fmla="*/ 1738648 w 4624613"/>
              <a:gd name="connsiteY37" fmla="*/ 1290182 h 2487917"/>
              <a:gd name="connsiteX38" fmla="*/ 1468192 w 4624613"/>
              <a:gd name="connsiteY38" fmla="*/ 1251545 h 2487917"/>
              <a:gd name="connsiteX39" fmla="*/ 1249251 w 4624613"/>
              <a:gd name="connsiteY39" fmla="*/ 1161393 h 2487917"/>
              <a:gd name="connsiteX40" fmla="*/ 1081826 w 4624613"/>
              <a:gd name="connsiteY40" fmla="*/ 1084120 h 2487917"/>
              <a:gd name="connsiteX41" fmla="*/ 837127 w 4624613"/>
              <a:gd name="connsiteY41" fmla="*/ 1006847 h 2487917"/>
              <a:gd name="connsiteX42" fmla="*/ 656823 w 4624613"/>
              <a:gd name="connsiteY42" fmla="*/ 878058 h 2487917"/>
              <a:gd name="connsiteX43" fmla="*/ 553792 w 4624613"/>
              <a:gd name="connsiteY43" fmla="*/ 723512 h 2487917"/>
              <a:gd name="connsiteX44" fmla="*/ 386367 w 4624613"/>
              <a:gd name="connsiteY44" fmla="*/ 620481 h 2487917"/>
              <a:gd name="connsiteX45" fmla="*/ 206062 w 4624613"/>
              <a:gd name="connsiteY45" fmla="*/ 594723 h 2487917"/>
              <a:gd name="connsiteX46" fmla="*/ 90152 w 4624613"/>
              <a:gd name="connsiteY46" fmla="*/ 556086 h 2487917"/>
              <a:gd name="connsiteX47" fmla="*/ 0 w 4624613"/>
              <a:gd name="connsiteY47" fmla="*/ 556086 h 24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624613" h="2487917">
                <a:moveTo>
                  <a:pt x="180305" y="2295"/>
                </a:moveTo>
                <a:cubicBezTo>
                  <a:pt x="230747" y="-8438"/>
                  <a:pt x="248992" y="21614"/>
                  <a:pt x="334851" y="28053"/>
                </a:cubicBezTo>
                <a:cubicBezTo>
                  <a:pt x="420710" y="34492"/>
                  <a:pt x="603161" y="38785"/>
                  <a:pt x="695460" y="40931"/>
                </a:cubicBezTo>
                <a:cubicBezTo>
                  <a:pt x="787759" y="43077"/>
                  <a:pt x="811370" y="40931"/>
                  <a:pt x="888643" y="40931"/>
                </a:cubicBezTo>
                <a:cubicBezTo>
                  <a:pt x="965916" y="40931"/>
                  <a:pt x="1079679" y="32345"/>
                  <a:pt x="1159099" y="40931"/>
                </a:cubicBezTo>
                <a:cubicBezTo>
                  <a:pt x="1238519" y="49517"/>
                  <a:pt x="1326524" y="36639"/>
                  <a:pt x="1365161" y="92447"/>
                </a:cubicBezTo>
                <a:cubicBezTo>
                  <a:pt x="1403798" y="148255"/>
                  <a:pt x="1388773" y="285630"/>
                  <a:pt x="1390919" y="375782"/>
                </a:cubicBezTo>
                <a:cubicBezTo>
                  <a:pt x="1393065" y="465934"/>
                  <a:pt x="1382333" y="553940"/>
                  <a:pt x="1378040" y="633360"/>
                </a:cubicBezTo>
                <a:cubicBezTo>
                  <a:pt x="1373747" y="712780"/>
                  <a:pt x="1358722" y="787906"/>
                  <a:pt x="1365161" y="852300"/>
                </a:cubicBezTo>
                <a:cubicBezTo>
                  <a:pt x="1371600" y="916694"/>
                  <a:pt x="1384479" y="966064"/>
                  <a:pt x="1416676" y="1019726"/>
                </a:cubicBezTo>
                <a:cubicBezTo>
                  <a:pt x="1448873" y="1073388"/>
                  <a:pt x="1468191" y="1135635"/>
                  <a:pt x="1558343" y="1174272"/>
                </a:cubicBezTo>
                <a:cubicBezTo>
                  <a:pt x="1648495" y="1212909"/>
                  <a:pt x="1841679" y="1230081"/>
                  <a:pt x="1957589" y="1251546"/>
                </a:cubicBezTo>
                <a:cubicBezTo>
                  <a:pt x="2073499" y="1273011"/>
                  <a:pt x="2172237" y="1281596"/>
                  <a:pt x="2253803" y="1303061"/>
                </a:cubicBezTo>
                <a:cubicBezTo>
                  <a:pt x="2335369" y="1324526"/>
                  <a:pt x="2384739" y="1345990"/>
                  <a:pt x="2446987" y="1380334"/>
                </a:cubicBezTo>
                <a:cubicBezTo>
                  <a:pt x="2509235" y="1414678"/>
                  <a:pt x="2582215" y="1468340"/>
                  <a:pt x="2627291" y="1509123"/>
                </a:cubicBezTo>
                <a:cubicBezTo>
                  <a:pt x="2672367" y="1549906"/>
                  <a:pt x="2685245" y="1573518"/>
                  <a:pt x="2717442" y="1625033"/>
                </a:cubicBezTo>
                <a:cubicBezTo>
                  <a:pt x="2749639" y="1676548"/>
                  <a:pt x="2781837" y="1766700"/>
                  <a:pt x="2820474" y="1818216"/>
                </a:cubicBezTo>
                <a:cubicBezTo>
                  <a:pt x="2859111" y="1869732"/>
                  <a:pt x="2917065" y="1901929"/>
                  <a:pt x="2949262" y="1934126"/>
                </a:cubicBezTo>
                <a:cubicBezTo>
                  <a:pt x="2981459" y="1966323"/>
                  <a:pt x="2992192" y="1989934"/>
                  <a:pt x="3013657" y="2011399"/>
                </a:cubicBezTo>
                <a:cubicBezTo>
                  <a:pt x="3035122" y="2032864"/>
                  <a:pt x="3048001" y="2043597"/>
                  <a:pt x="3078051" y="2062915"/>
                </a:cubicBezTo>
                <a:cubicBezTo>
                  <a:pt x="3108101" y="2082233"/>
                  <a:pt x="3088784" y="2116577"/>
                  <a:pt x="3193961" y="2127309"/>
                </a:cubicBezTo>
                <a:cubicBezTo>
                  <a:pt x="3299139" y="2138041"/>
                  <a:pt x="3561009" y="2120870"/>
                  <a:pt x="3709116" y="2127309"/>
                </a:cubicBezTo>
                <a:cubicBezTo>
                  <a:pt x="3857223" y="2133748"/>
                  <a:pt x="3977426" y="2159507"/>
                  <a:pt x="4082603" y="2165946"/>
                </a:cubicBezTo>
                <a:cubicBezTo>
                  <a:pt x="4187780" y="2172385"/>
                  <a:pt x="4254322" y="2163800"/>
                  <a:pt x="4340181" y="2165946"/>
                </a:cubicBezTo>
                <a:cubicBezTo>
                  <a:pt x="4426040" y="2168092"/>
                  <a:pt x="4554829" y="2155213"/>
                  <a:pt x="4597758" y="2178824"/>
                </a:cubicBezTo>
                <a:cubicBezTo>
                  <a:pt x="4640688" y="2202435"/>
                  <a:pt x="4625662" y="2284002"/>
                  <a:pt x="4597758" y="2307613"/>
                </a:cubicBezTo>
                <a:cubicBezTo>
                  <a:pt x="4569854" y="2331224"/>
                  <a:pt x="4490434" y="2314052"/>
                  <a:pt x="4430333" y="2320492"/>
                </a:cubicBezTo>
                <a:cubicBezTo>
                  <a:pt x="4370232" y="2326932"/>
                  <a:pt x="4292958" y="2326932"/>
                  <a:pt x="4237150" y="2346250"/>
                </a:cubicBezTo>
                <a:cubicBezTo>
                  <a:pt x="4181342" y="2365568"/>
                  <a:pt x="4155584" y="2412791"/>
                  <a:pt x="4095482" y="2436402"/>
                </a:cubicBezTo>
                <a:cubicBezTo>
                  <a:pt x="4035381" y="2460013"/>
                  <a:pt x="3962400" y="2487917"/>
                  <a:pt x="3876541" y="2487917"/>
                </a:cubicBezTo>
                <a:cubicBezTo>
                  <a:pt x="3790682" y="2487917"/>
                  <a:pt x="3687651" y="2470746"/>
                  <a:pt x="3580327" y="2436402"/>
                </a:cubicBezTo>
                <a:cubicBezTo>
                  <a:pt x="3473003" y="2402058"/>
                  <a:pt x="3331336" y="2331224"/>
                  <a:pt x="3232598" y="2281855"/>
                </a:cubicBezTo>
                <a:cubicBezTo>
                  <a:pt x="3133860" y="2232486"/>
                  <a:pt x="3069465" y="2217461"/>
                  <a:pt x="2987899" y="2140188"/>
                </a:cubicBezTo>
                <a:cubicBezTo>
                  <a:pt x="2906333" y="2062915"/>
                  <a:pt x="2818327" y="1901929"/>
                  <a:pt x="2743200" y="1818216"/>
                </a:cubicBezTo>
                <a:cubicBezTo>
                  <a:pt x="2668073" y="1734503"/>
                  <a:pt x="2616558" y="1695866"/>
                  <a:pt x="2537138" y="1637911"/>
                </a:cubicBezTo>
                <a:cubicBezTo>
                  <a:pt x="2457718" y="1579956"/>
                  <a:pt x="2352540" y="1511269"/>
                  <a:pt x="2266681" y="1470486"/>
                </a:cubicBezTo>
                <a:cubicBezTo>
                  <a:pt x="2180822" y="1429703"/>
                  <a:pt x="2109989" y="1423265"/>
                  <a:pt x="2021983" y="1393214"/>
                </a:cubicBezTo>
                <a:cubicBezTo>
                  <a:pt x="1933978" y="1363163"/>
                  <a:pt x="1830947" y="1313794"/>
                  <a:pt x="1738648" y="1290182"/>
                </a:cubicBezTo>
                <a:cubicBezTo>
                  <a:pt x="1646350" y="1266571"/>
                  <a:pt x="1549758" y="1273010"/>
                  <a:pt x="1468192" y="1251545"/>
                </a:cubicBezTo>
                <a:cubicBezTo>
                  <a:pt x="1386626" y="1230080"/>
                  <a:pt x="1313645" y="1189297"/>
                  <a:pt x="1249251" y="1161393"/>
                </a:cubicBezTo>
                <a:cubicBezTo>
                  <a:pt x="1184857" y="1133489"/>
                  <a:pt x="1150513" y="1109878"/>
                  <a:pt x="1081826" y="1084120"/>
                </a:cubicBezTo>
                <a:cubicBezTo>
                  <a:pt x="1013139" y="1058362"/>
                  <a:pt x="907961" y="1041191"/>
                  <a:pt x="837127" y="1006847"/>
                </a:cubicBezTo>
                <a:cubicBezTo>
                  <a:pt x="766293" y="972503"/>
                  <a:pt x="704045" y="925280"/>
                  <a:pt x="656823" y="878058"/>
                </a:cubicBezTo>
                <a:cubicBezTo>
                  <a:pt x="609601" y="830836"/>
                  <a:pt x="598868" y="766441"/>
                  <a:pt x="553792" y="723512"/>
                </a:cubicBezTo>
                <a:cubicBezTo>
                  <a:pt x="508716" y="680583"/>
                  <a:pt x="444322" y="641946"/>
                  <a:pt x="386367" y="620481"/>
                </a:cubicBezTo>
                <a:cubicBezTo>
                  <a:pt x="328412" y="599016"/>
                  <a:pt x="255431" y="605455"/>
                  <a:pt x="206062" y="594723"/>
                </a:cubicBezTo>
                <a:cubicBezTo>
                  <a:pt x="156693" y="583991"/>
                  <a:pt x="124496" y="562525"/>
                  <a:pt x="90152" y="556086"/>
                </a:cubicBezTo>
                <a:cubicBezTo>
                  <a:pt x="55808" y="549647"/>
                  <a:pt x="27904" y="552866"/>
                  <a:pt x="0" y="556086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Forma livre 6"/>
          <p:cNvSpPr/>
          <p:nvPr/>
        </p:nvSpPr>
        <p:spPr>
          <a:xfrm>
            <a:off x="2039059" y="2717442"/>
            <a:ext cx="6363189" cy="2906760"/>
          </a:xfrm>
          <a:custGeom>
            <a:avLst/>
            <a:gdLst>
              <a:gd name="connsiteX0" fmla="*/ 781414 w 6363189"/>
              <a:gd name="connsiteY0" fmla="*/ 991673 h 2906760"/>
              <a:gd name="connsiteX1" fmla="*/ 613989 w 6363189"/>
              <a:gd name="connsiteY1" fmla="*/ 978794 h 2906760"/>
              <a:gd name="connsiteX2" fmla="*/ 382169 w 6363189"/>
              <a:gd name="connsiteY2" fmla="*/ 914400 h 2906760"/>
              <a:gd name="connsiteX3" fmla="*/ 98834 w 6363189"/>
              <a:gd name="connsiteY3" fmla="*/ 785611 h 2906760"/>
              <a:gd name="connsiteX4" fmla="*/ 8682 w 6363189"/>
              <a:gd name="connsiteY4" fmla="*/ 669702 h 2906760"/>
              <a:gd name="connsiteX5" fmla="*/ 47319 w 6363189"/>
              <a:gd name="connsiteY5" fmla="*/ 528034 h 2906760"/>
              <a:gd name="connsiteX6" fmla="*/ 395048 w 6363189"/>
              <a:gd name="connsiteY6" fmla="*/ 515155 h 2906760"/>
              <a:gd name="connsiteX7" fmla="*/ 2584457 w 6363189"/>
              <a:gd name="connsiteY7" fmla="*/ 515155 h 2906760"/>
              <a:gd name="connsiteX8" fmla="*/ 2906429 w 6363189"/>
              <a:gd name="connsiteY8" fmla="*/ 540913 h 2906760"/>
              <a:gd name="connsiteX9" fmla="*/ 3060975 w 6363189"/>
              <a:gd name="connsiteY9" fmla="*/ 540913 h 2906760"/>
              <a:gd name="connsiteX10" fmla="*/ 3099612 w 6363189"/>
              <a:gd name="connsiteY10" fmla="*/ 746975 h 2906760"/>
              <a:gd name="connsiteX11" fmla="*/ 3048096 w 6363189"/>
              <a:gd name="connsiteY11" fmla="*/ 1184856 h 2906760"/>
              <a:gd name="connsiteX12" fmla="*/ 3073854 w 6363189"/>
              <a:gd name="connsiteY12" fmla="*/ 1339403 h 2906760"/>
              <a:gd name="connsiteX13" fmla="*/ 3228400 w 6363189"/>
              <a:gd name="connsiteY13" fmla="*/ 1532586 h 2906760"/>
              <a:gd name="connsiteX14" fmla="*/ 3357189 w 6363189"/>
              <a:gd name="connsiteY14" fmla="*/ 1635617 h 2906760"/>
              <a:gd name="connsiteX15" fmla="*/ 3511736 w 6363189"/>
              <a:gd name="connsiteY15" fmla="*/ 1687133 h 2906760"/>
              <a:gd name="connsiteX16" fmla="*/ 3833707 w 6363189"/>
              <a:gd name="connsiteY16" fmla="*/ 1738648 h 2906760"/>
              <a:gd name="connsiteX17" fmla="*/ 4168558 w 6363189"/>
              <a:gd name="connsiteY17" fmla="*/ 1854558 h 2906760"/>
              <a:gd name="connsiteX18" fmla="*/ 4387499 w 6363189"/>
              <a:gd name="connsiteY18" fmla="*/ 2009104 h 2906760"/>
              <a:gd name="connsiteX19" fmla="*/ 4619319 w 6363189"/>
              <a:gd name="connsiteY19" fmla="*/ 2279561 h 2906760"/>
              <a:gd name="connsiteX20" fmla="*/ 4696592 w 6363189"/>
              <a:gd name="connsiteY20" fmla="*/ 2421228 h 2906760"/>
              <a:gd name="connsiteX21" fmla="*/ 4876896 w 6363189"/>
              <a:gd name="connsiteY21" fmla="*/ 2524259 h 2906760"/>
              <a:gd name="connsiteX22" fmla="*/ 4915533 w 6363189"/>
              <a:gd name="connsiteY22" fmla="*/ 2614411 h 2906760"/>
              <a:gd name="connsiteX23" fmla="*/ 5082958 w 6363189"/>
              <a:gd name="connsiteY23" fmla="*/ 2807594 h 2906760"/>
              <a:gd name="connsiteX24" fmla="*/ 5443567 w 6363189"/>
              <a:gd name="connsiteY24" fmla="*/ 2897747 h 2906760"/>
              <a:gd name="connsiteX25" fmla="*/ 5752660 w 6363189"/>
              <a:gd name="connsiteY25" fmla="*/ 2897747 h 2906760"/>
              <a:gd name="connsiteX26" fmla="*/ 6035995 w 6363189"/>
              <a:gd name="connsiteY26" fmla="*/ 2846231 h 2906760"/>
              <a:gd name="connsiteX27" fmla="*/ 6254936 w 6363189"/>
              <a:gd name="connsiteY27" fmla="*/ 2781837 h 2906760"/>
              <a:gd name="connsiteX28" fmla="*/ 6357967 w 6363189"/>
              <a:gd name="connsiteY28" fmla="*/ 2653048 h 2906760"/>
              <a:gd name="connsiteX29" fmla="*/ 6100389 w 6363189"/>
              <a:gd name="connsiteY29" fmla="*/ 2601533 h 2906760"/>
              <a:gd name="connsiteX30" fmla="*/ 5804175 w 6363189"/>
              <a:gd name="connsiteY30" fmla="*/ 2575775 h 2906760"/>
              <a:gd name="connsiteX31" fmla="*/ 5404930 w 6363189"/>
              <a:gd name="connsiteY31" fmla="*/ 2562896 h 2906760"/>
              <a:gd name="connsiteX32" fmla="*/ 4967048 w 6363189"/>
              <a:gd name="connsiteY32" fmla="*/ 2562896 h 2906760"/>
              <a:gd name="connsiteX33" fmla="*/ 4696592 w 6363189"/>
              <a:gd name="connsiteY33" fmla="*/ 2395471 h 2906760"/>
              <a:gd name="connsiteX34" fmla="*/ 4503409 w 6363189"/>
              <a:gd name="connsiteY34" fmla="*/ 2189409 h 2906760"/>
              <a:gd name="connsiteX35" fmla="*/ 4284468 w 6363189"/>
              <a:gd name="connsiteY35" fmla="*/ 1777285 h 2906760"/>
              <a:gd name="connsiteX36" fmla="*/ 3988254 w 6363189"/>
              <a:gd name="connsiteY36" fmla="*/ 1674254 h 2906760"/>
              <a:gd name="connsiteX37" fmla="*/ 3614767 w 6363189"/>
              <a:gd name="connsiteY37" fmla="*/ 1609859 h 2906760"/>
              <a:gd name="connsiteX38" fmla="*/ 3279916 w 6363189"/>
              <a:gd name="connsiteY38" fmla="*/ 1532586 h 2906760"/>
              <a:gd name="connsiteX39" fmla="*/ 3176885 w 6363189"/>
              <a:gd name="connsiteY39" fmla="*/ 1352282 h 2906760"/>
              <a:gd name="connsiteX40" fmla="*/ 3176885 w 6363189"/>
              <a:gd name="connsiteY40" fmla="*/ 978794 h 2906760"/>
              <a:gd name="connsiteX41" fmla="*/ 3189764 w 6363189"/>
              <a:gd name="connsiteY41" fmla="*/ 708338 h 2906760"/>
              <a:gd name="connsiteX42" fmla="*/ 3138248 w 6363189"/>
              <a:gd name="connsiteY42" fmla="*/ 463640 h 2906760"/>
              <a:gd name="connsiteX43" fmla="*/ 2996581 w 6363189"/>
              <a:gd name="connsiteY43" fmla="*/ 399245 h 2906760"/>
              <a:gd name="connsiteX44" fmla="*/ 2739003 w 6363189"/>
              <a:gd name="connsiteY44" fmla="*/ 399245 h 2906760"/>
              <a:gd name="connsiteX45" fmla="*/ 2520062 w 6363189"/>
              <a:gd name="connsiteY45" fmla="*/ 412124 h 2906760"/>
              <a:gd name="connsiteX46" fmla="*/ 2249606 w 6363189"/>
              <a:gd name="connsiteY46" fmla="*/ 347730 h 2906760"/>
              <a:gd name="connsiteX47" fmla="*/ 2236727 w 6363189"/>
              <a:gd name="connsiteY47" fmla="*/ 64394 h 2906760"/>
              <a:gd name="connsiteX48" fmla="*/ 2236727 w 6363189"/>
              <a:gd name="connsiteY48" fmla="*/ 0 h 290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63189" h="2906760">
                <a:moveTo>
                  <a:pt x="781414" y="991673"/>
                </a:moveTo>
                <a:cubicBezTo>
                  <a:pt x="730972" y="991673"/>
                  <a:pt x="680530" y="991673"/>
                  <a:pt x="613989" y="978794"/>
                </a:cubicBezTo>
                <a:cubicBezTo>
                  <a:pt x="547448" y="965915"/>
                  <a:pt x="468028" y="946597"/>
                  <a:pt x="382169" y="914400"/>
                </a:cubicBezTo>
                <a:cubicBezTo>
                  <a:pt x="296310" y="882203"/>
                  <a:pt x="161082" y="826394"/>
                  <a:pt x="98834" y="785611"/>
                </a:cubicBezTo>
                <a:cubicBezTo>
                  <a:pt x="36586" y="744828"/>
                  <a:pt x="17268" y="712631"/>
                  <a:pt x="8682" y="669702"/>
                </a:cubicBezTo>
                <a:cubicBezTo>
                  <a:pt x="96" y="626773"/>
                  <a:pt x="-17075" y="553792"/>
                  <a:pt x="47319" y="528034"/>
                </a:cubicBezTo>
                <a:cubicBezTo>
                  <a:pt x="111713" y="502276"/>
                  <a:pt x="395048" y="515155"/>
                  <a:pt x="395048" y="515155"/>
                </a:cubicBezTo>
                <a:lnTo>
                  <a:pt x="2584457" y="515155"/>
                </a:lnTo>
                <a:cubicBezTo>
                  <a:pt x="3003020" y="519448"/>
                  <a:pt x="2827009" y="536620"/>
                  <a:pt x="2906429" y="540913"/>
                </a:cubicBezTo>
                <a:cubicBezTo>
                  <a:pt x="2985849" y="545206"/>
                  <a:pt x="3028778" y="506569"/>
                  <a:pt x="3060975" y="540913"/>
                </a:cubicBezTo>
                <a:cubicBezTo>
                  <a:pt x="3093172" y="575257"/>
                  <a:pt x="3101759" y="639651"/>
                  <a:pt x="3099612" y="746975"/>
                </a:cubicBezTo>
                <a:cubicBezTo>
                  <a:pt x="3097466" y="854299"/>
                  <a:pt x="3052389" y="1086118"/>
                  <a:pt x="3048096" y="1184856"/>
                </a:cubicBezTo>
                <a:cubicBezTo>
                  <a:pt x="3043803" y="1283594"/>
                  <a:pt x="3043803" y="1281448"/>
                  <a:pt x="3073854" y="1339403"/>
                </a:cubicBezTo>
                <a:cubicBezTo>
                  <a:pt x="3103905" y="1397358"/>
                  <a:pt x="3181178" y="1483217"/>
                  <a:pt x="3228400" y="1532586"/>
                </a:cubicBezTo>
                <a:cubicBezTo>
                  <a:pt x="3275622" y="1581955"/>
                  <a:pt x="3309966" y="1609859"/>
                  <a:pt x="3357189" y="1635617"/>
                </a:cubicBezTo>
                <a:cubicBezTo>
                  <a:pt x="3404412" y="1661375"/>
                  <a:pt x="3432316" y="1669961"/>
                  <a:pt x="3511736" y="1687133"/>
                </a:cubicBezTo>
                <a:cubicBezTo>
                  <a:pt x="3591156" y="1704305"/>
                  <a:pt x="3724237" y="1710744"/>
                  <a:pt x="3833707" y="1738648"/>
                </a:cubicBezTo>
                <a:cubicBezTo>
                  <a:pt x="3943177" y="1766552"/>
                  <a:pt x="4076259" y="1809482"/>
                  <a:pt x="4168558" y="1854558"/>
                </a:cubicBezTo>
                <a:cubicBezTo>
                  <a:pt x="4260857" y="1899634"/>
                  <a:pt x="4312372" y="1938270"/>
                  <a:pt x="4387499" y="2009104"/>
                </a:cubicBezTo>
                <a:cubicBezTo>
                  <a:pt x="4462626" y="2079938"/>
                  <a:pt x="4567803" y="2210874"/>
                  <a:pt x="4619319" y="2279561"/>
                </a:cubicBezTo>
                <a:cubicBezTo>
                  <a:pt x="4670835" y="2348248"/>
                  <a:pt x="4653663" y="2380445"/>
                  <a:pt x="4696592" y="2421228"/>
                </a:cubicBezTo>
                <a:cubicBezTo>
                  <a:pt x="4739521" y="2462011"/>
                  <a:pt x="4840406" y="2492062"/>
                  <a:pt x="4876896" y="2524259"/>
                </a:cubicBezTo>
                <a:cubicBezTo>
                  <a:pt x="4913386" y="2556456"/>
                  <a:pt x="4881189" y="2567189"/>
                  <a:pt x="4915533" y="2614411"/>
                </a:cubicBezTo>
                <a:cubicBezTo>
                  <a:pt x="4949877" y="2661634"/>
                  <a:pt x="4994952" y="2760371"/>
                  <a:pt x="5082958" y="2807594"/>
                </a:cubicBezTo>
                <a:cubicBezTo>
                  <a:pt x="5170964" y="2854817"/>
                  <a:pt x="5331950" y="2882722"/>
                  <a:pt x="5443567" y="2897747"/>
                </a:cubicBezTo>
                <a:cubicBezTo>
                  <a:pt x="5555184" y="2912772"/>
                  <a:pt x="5653922" y="2906333"/>
                  <a:pt x="5752660" y="2897747"/>
                </a:cubicBezTo>
                <a:cubicBezTo>
                  <a:pt x="5851398" y="2889161"/>
                  <a:pt x="5952282" y="2865549"/>
                  <a:pt x="6035995" y="2846231"/>
                </a:cubicBezTo>
                <a:cubicBezTo>
                  <a:pt x="6119708" y="2826913"/>
                  <a:pt x="6201274" y="2814034"/>
                  <a:pt x="6254936" y="2781837"/>
                </a:cubicBezTo>
                <a:cubicBezTo>
                  <a:pt x="6308598" y="2749640"/>
                  <a:pt x="6383725" y="2683099"/>
                  <a:pt x="6357967" y="2653048"/>
                </a:cubicBezTo>
                <a:cubicBezTo>
                  <a:pt x="6332209" y="2622997"/>
                  <a:pt x="6192688" y="2614412"/>
                  <a:pt x="6100389" y="2601533"/>
                </a:cubicBezTo>
                <a:cubicBezTo>
                  <a:pt x="6008090" y="2588654"/>
                  <a:pt x="5920085" y="2582214"/>
                  <a:pt x="5804175" y="2575775"/>
                </a:cubicBezTo>
                <a:cubicBezTo>
                  <a:pt x="5688265" y="2569336"/>
                  <a:pt x="5544451" y="2565042"/>
                  <a:pt x="5404930" y="2562896"/>
                </a:cubicBezTo>
                <a:cubicBezTo>
                  <a:pt x="5265409" y="2560750"/>
                  <a:pt x="5085104" y="2590800"/>
                  <a:pt x="4967048" y="2562896"/>
                </a:cubicBezTo>
                <a:cubicBezTo>
                  <a:pt x="4848992" y="2534992"/>
                  <a:pt x="4773865" y="2457719"/>
                  <a:pt x="4696592" y="2395471"/>
                </a:cubicBezTo>
                <a:cubicBezTo>
                  <a:pt x="4619319" y="2333223"/>
                  <a:pt x="4572096" y="2292440"/>
                  <a:pt x="4503409" y="2189409"/>
                </a:cubicBezTo>
                <a:cubicBezTo>
                  <a:pt x="4434722" y="2086378"/>
                  <a:pt x="4370327" y="1863144"/>
                  <a:pt x="4284468" y="1777285"/>
                </a:cubicBezTo>
                <a:cubicBezTo>
                  <a:pt x="4198609" y="1691426"/>
                  <a:pt x="4099871" y="1702158"/>
                  <a:pt x="3988254" y="1674254"/>
                </a:cubicBezTo>
                <a:cubicBezTo>
                  <a:pt x="3876637" y="1646350"/>
                  <a:pt x="3732823" y="1633470"/>
                  <a:pt x="3614767" y="1609859"/>
                </a:cubicBezTo>
                <a:cubicBezTo>
                  <a:pt x="3496711" y="1586248"/>
                  <a:pt x="3352896" y="1575516"/>
                  <a:pt x="3279916" y="1532586"/>
                </a:cubicBezTo>
                <a:cubicBezTo>
                  <a:pt x="3206936" y="1489656"/>
                  <a:pt x="3194057" y="1444581"/>
                  <a:pt x="3176885" y="1352282"/>
                </a:cubicBezTo>
                <a:cubicBezTo>
                  <a:pt x="3159713" y="1259983"/>
                  <a:pt x="3174739" y="1086118"/>
                  <a:pt x="3176885" y="978794"/>
                </a:cubicBezTo>
                <a:cubicBezTo>
                  <a:pt x="3179032" y="871470"/>
                  <a:pt x="3196203" y="794197"/>
                  <a:pt x="3189764" y="708338"/>
                </a:cubicBezTo>
                <a:cubicBezTo>
                  <a:pt x="3183325" y="622479"/>
                  <a:pt x="3170445" y="515155"/>
                  <a:pt x="3138248" y="463640"/>
                </a:cubicBezTo>
                <a:cubicBezTo>
                  <a:pt x="3106051" y="412125"/>
                  <a:pt x="3063122" y="409977"/>
                  <a:pt x="2996581" y="399245"/>
                </a:cubicBezTo>
                <a:cubicBezTo>
                  <a:pt x="2930040" y="388513"/>
                  <a:pt x="2818423" y="397099"/>
                  <a:pt x="2739003" y="399245"/>
                </a:cubicBezTo>
                <a:cubicBezTo>
                  <a:pt x="2659583" y="401391"/>
                  <a:pt x="2601628" y="420710"/>
                  <a:pt x="2520062" y="412124"/>
                </a:cubicBezTo>
                <a:cubicBezTo>
                  <a:pt x="2438496" y="403538"/>
                  <a:pt x="2296829" y="405685"/>
                  <a:pt x="2249606" y="347730"/>
                </a:cubicBezTo>
                <a:cubicBezTo>
                  <a:pt x="2202383" y="289775"/>
                  <a:pt x="2238874" y="122349"/>
                  <a:pt x="2236727" y="64394"/>
                </a:cubicBezTo>
                <a:cubicBezTo>
                  <a:pt x="2234580" y="6439"/>
                  <a:pt x="2235653" y="3219"/>
                  <a:pt x="2236727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1355145">
            <a:off x="4888249" y="4439864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Forma livre 7"/>
          <p:cNvSpPr/>
          <p:nvPr/>
        </p:nvSpPr>
        <p:spPr>
          <a:xfrm>
            <a:off x="1388445" y="1210614"/>
            <a:ext cx="1380513" cy="4391489"/>
          </a:xfrm>
          <a:custGeom>
            <a:avLst/>
            <a:gdLst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57020 w 1380513"/>
              <a:gd name="connsiteY19" fmla="*/ 1571223 h 4391489"/>
              <a:gd name="connsiteX20" fmla="*/ 118383 w 1380513"/>
              <a:gd name="connsiteY20" fmla="*/ 1275009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57020 w 1380513"/>
              <a:gd name="connsiteY19" fmla="*/ 1571223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0 h 43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80513" h="4391489">
                <a:moveTo>
                  <a:pt x="1380513" y="2537138"/>
                </a:moveTo>
                <a:cubicBezTo>
                  <a:pt x="1245284" y="2533918"/>
                  <a:pt x="1110056" y="2530699"/>
                  <a:pt x="1007025" y="2575775"/>
                </a:cubicBezTo>
                <a:cubicBezTo>
                  <a:pt x="903994" y="2620851"/>
                  <a:pt x="818135" y="2717442"/>
                  <a:pt x="762327" y="2807594"/>
                </a:cubicBezTo>
                <a:cubicBezTo>
                  <a:pt x="706519" y="2897746"/>
                  <a:pt x="687200" y="3026535"/>
                  <a:pt x="672175" y="3116687"/>
                </a:cubicBezTo>
                <a:cubicBezTo>
                  <a:pt x="657150" y="3206839"/>
                  <a:pt x="665736" y="3269087"/>
                  <a:pt x="672175" y="3348507"/>
                </a:cubicBezTo>
                <a:cubicBezTo>
                  <a:pt x="678614" y="3427927"/>
                  <a:pt x="678614" y="3530958"/>
                  <a:pt x="710811" y="3593206"/>
                </a:cubicBezTo>
                <a:cubicBezTo>
                  <a:pt x="743008" y="3655454"/>
                  <a:pt x="820282" y="3668332"/>
                  <a:pt x="865358" y="3721994"/>
                </a:cubicBezTo>
                <a:cubicBezTo>
                  <a:pt x="910434" y="3775656"/>
                  <a:pt x="981268" y="3915178"/>
                  <a:pt x="981268" y="3915178"/>
                </a:cubicBezTo>
                <a:cubicBezTo>
                  <a:pt x="1013465" y="3968840"/>
                  <a:pt x="1064980" y="3992451"/>
                  <a:pt x="1058541" y="4043966"/>
                </a:cubicBezTo>
                <a:cubicBezTo>
                  <a:pt x="1052101" y="4095482"/>
                  <a:pt x="1022051" y="4177049"/>
                  <a:pt x="942631" y="4224271"/>
                </a:cubicBezTo>
                <a:cubicBezTo>
                  <a:pt x="863211" y="4271493"/>
                  <a:pt x="674322" y="4301543"/>
                  <a:pt x="582023" y="4327301"/>
                </a:cubicBezTo>
                <a:cubicBezTo>
                  <a:pt x="489724" y="4353059"/>
                  <a:pt x="466113" y="4370231"/>
                  <a:pt x="388840" y="4378817"/>
                </a:cubicBezTo>
                <a:cubicBezTo>
                  <a:pt x="311567" y="4387403"/>
                  <a:pt x="178484" y="4402428"/>
                  <a:pt x="118383" y="4378817"/>
                </a:cubicBezTo>
                <a:cubicBezTo>
                  <a:pt x="58282" y="4355206"/>
                  <a:pt x="47549" y="4346619"/>
                  <a:pt x="28231" y="4237149"/>
                </a:cubicBezTo>
                <a:cubicBezTo>
                  <a:pt x="8913" y="4127679"/>
                  <a:pt x="-6113" y="3882980"/>
                  <a:pt x="2473" y="3721994"/>
                </a:cubicBezTo>
                <a:cubicBezTo>
                  <a:pt x="11059" y="3561008"/>
                  <a:pt x="53989" y="3436513"/>
                  <a:pt x="79747" y="3271234"/>
                </a:cubicBezTo>
                <a:cubicBezTo>
                  <a:pt x="105505" y="3105955"/>
                  <a:pt x="150581" y="2882721"/>
                  <a:pt x="157020" y="2730321"/>
                </a:cubicBezTo>
                <a:cubicBezTo>
                  <a:pt x="163459" y="2577921"/>
                  <a:pt x="114090" y="2494209"/>
                  <a:pt x="118383" y="2356834"/>
                </a:cubicBezTo>
                <a:cubicBezTo>
                  <a:pt x="122676" y="2219459"/>
                  <a:pt x="182778" y="2026276"/>
                  <a:pt x="182778" y="1906073"/>
                </a:cubicBezTo>
                <a:cubicBezTo>
                  <a:pt x="182778" y="1785870"/>
                  <a:pt x="137701" y="1738648"/>
                  <a:pt x="118383" y="1635617"/>
                </a:cubicBezTo>
                <a:cubicBezTo>
                  <a:pt x="99065" y="1532586"/>
                  <a:pt x="66868" y="1399505"/>
                  <a:pt x="66868" y="1287888"/>
                </a:cubicBezTo>
                <a:cubicBezTo>
                  <a:pt x="66868" y="1176271"/>
                  <a:pt x="90479" y="1079679"/>
                  <a:pt x="118383" y="965916"/>
                </a:cubicBezTo>
                <a:cubicBezTo>
                  <a:pt x="146287" y="852153"/>
                  <a:pt x="202096" y="719070"/>
                  <a:pt x="234293" y="605307"/>
                </a:cubicBezTo>
                <a:cubicBezTo>
                  <a:pt x="266490" y="491544"/>
                  <a:pt x="285808" y="384220"/>
                  <a:pt x="311566" y="283335"/>
                </a:cubicBezTo>
                <a:cubicBezTo>
                  <a:pt x="337324" y="182450"/>
                  <a:pt x="372741" y="59028"/>
                  <a:pt x="3888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057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3"/>
            <a:ext cx="9144000" cy="5399548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608024" y="331353"/>
            <a:ext cx="3219582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 JUVENIS - 1 volta - 5660m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157085" y="669805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Forma livre 6"/>
          <p:cNvSpPr/>
          <p:nvPr/>
        </p:nvSpPr>
        <p:spPr>
          <a:xfrm>
            <a:off x="3450397" y="1531226"/>
            <a:ext cx="3623506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2383733 w 3084572"/>
              <a:gd name="connsiteY87" fmla="*/ 3787748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130687"/>
              <a:gd name="connsiteY0" fmla="*/ 2641528 h 5236077"/>
              <a:gd name="connsiteX1" fmla="*/ 1585242 w 3130687"/>
              <a:gd name="connsiteY1" fmla="*/ 2641528 h 5236077"/>
              <a:gd name="connsiteX2" fmla="*/ 1495090 w 3130687"/>
              <a:gd name="connsiteY2" fmla="*/ 2770317 h 5236077"/>
              <a:gd name="connsiteX3" fmla="*/ 1469333 w 3130687"/>
              <a:gd name="connsiteY3" fmla="*/ 2924863 h 5236077"/>
              <a:gd name="connsiteX4" fmla="*/ 1533727 w 3130687"/>
              <a:gd name="connsiteY4" fmla="*/ 3040773 h 5236077"/>
              <a:gd name="connsiteX5" fmla="*/ 1623879 w 3130687"/>
              <a:gd name="connsiteY5" fmla="*/ 3195319 h 5236077"/>
              <a:gd name="connsiteX6" fmla="*/ 1507969 w 3130687"/>
              <a:gd name="connsiteY6" fmla="*/ 3259714 h 5236077"/>
              <a:gd name="connsiteX7" fmla="*/ 1379180 w 3130687"/>
              <a:gd name="connsiteY7" fmla="*/ 3375624 h 5236077"/>
              <a:gd name="connsiteX8" fmla="*/ 1198876 w 3130687"/>
              <a:gd name="connsiteY8" fmla="*/ 3388503 h 5236077"/>
              <a:gd name="connsiteX9" fmla="*/ 1185997 w 3130687"/>
              <a:gd name="connsiteY9" fmla="*/ 3105167 h 5236077"/>
              <a:gd name="connsiteX10" fmla="*/ 1237513 w 3130687"/>
              <a:gd name="connsiteY10" fmla="*/ 2770317 h 5236077"/>
              <a:gd name="connsiteX11" fmla="*/ 1237513 w 3130687"/>
              <a:gd name="connsiteY11" fmla="*/ 2525618 h 5236077"/>
              <a:gd name="connsiteX12" fmla="*/ 1237513 w 3130687"/>
              <a:gd name="connsiteY12" fmla="*/ 2319556 h 5236077"/>
              <a:gd name="connsiteX13" fmla="*/ 1263270 w 3130687"/>
              <a:gd name="connsiteY13" fmla="*/ 2074858 h 5236077"/>
              <a:gd name="connsiteX14" fmla="*/ 1327665 w 3130687"/>
              <a:gd name="connsiteY14" fmla="*/ 1714249 h 5236077"/>
              <a:gd name="connsiteX15" fmla="*/ 1404939 w 3130687"/>
              <a:gd name="connsiteY15" fmla="*/ 1611217 h 5236077"/>
              <a:gd name="connsiteX16" fmla="*/ 1495090 w 3130687"/>
              <a:gd name="connsiteY16" fmla="*/ 1392277 h 5236077"/>
              <a:gd name="connsiteX17" fmla="*/ 1675395 w 3130687"/>
              <a:gd name="connsiteY17" fmla="*/ 1276367 h 5236077"/>
              <a:gd name="connsiteX18" fmla="*/ 1842820 w 3130687"/>
              <a:gd name="connsiteY18" fmla="*/ 1147579 h 5236077"/>
              <a:gd name="connsiteX19" fmla="*/ 1984488 w 3130687"/>
              <a:gd name="connsiteY19" fmla="*/ 1070305 h 5236077"/>
              <a:gd name="connsiteX20" fmla="*/ 2126155 w 3130687"/>
              <a:gd name="connsiteY20" fmla="*/ 1018790 h 5236077"/>
              <a:gd name="connsiteX21" fmla="*/ 2216307 w 3130687"/>
              <a:gd name="connsiteY21" fmla="*/ 941517 h 5236077"/>
              <a:gd name="connsiteX22" fmla="*/ 2267823 w 3130687"/>
              <a:gd name="connsiteY22" fmla="*/ 890001 h 5236077"/>
              <a:gd name="connsiteX23" fmla="*/ 2229186 w 3130687"/>
              <a:gd name="connsiteY23" fmla="*/ 774091 h 5236077"/>
              <a:gd name="connsiteX24" fmla="*/ 2087518 w 3130687"/>
              <a:gd name="connsiteY24" fmla="*/ 722576 h 5236077"/>
              <a:gd name="connsiteX25" fmla="*/ 1868578 w 3130687"/>
              <a:gd name="connsiteY25" fmla="*/ 568029 h 5236077"/>
              <a:gd name="connsiteX26" fmla="*/ 1726910 w 3130687"/>
              <a:gd name="connsiteY26" fmla="*/ 477877 h 5236077"/>
              <a:gd name="connsiteX27" fmla="*/ 1546606 w 3130687"/>
              <a:gd name="connsiteY27" fmla="*/ 387725 h 5236077"/>
              <a:gd name="connsiteX28" fmla="*/ 1379181 w 3130687"/>
              <a:gd name="connsiteY28" fmla="*/ 297573 h 5236077"/>
              <a:gd name="connsiteX29" fmla="*/ 1211755 w 3130687"/>
              <a:gd name="connsiteY29" fmla="*/ 143027 h 5236077"/>
              <a:gd name="connsiteX30" fmla="*/ 1082966 w 3130687"/>
              <a:gd name="connsiteY30" fmla="*/ 117269 h 5236077"/>
              <a:gd name="connsiteX31" fmla="*/ 915541 w 3130687"/>
              <a:gd name="connsiteY31" fmla="*/ 65753 h 5236077"/>
              <a:gd name="connsiteX32" fmla="*/ 593569 w 3130687"/>
              <a:gd name="connsiteY32" fmla="*/ 1358 h 5236077"/>
              <a:gd name="connsiteX33" fmla="*/ 451902 w 3130687"/>
              <a:gd name="connsiteY33" fmla="*/ 130148 h 5236077"/>
              <a:gd name="connsiteX34" fmla="*/ 400386 w 3130687"/>
              <a:gd name="connsiteY34" fmla="*/ 284694 h 5236077"/>
              <a:gd name="connsiteX35" fmla="*/ 400386 w 3130687"/>
              <a:gd name="connsiteY35" fmla="*/ 464998 h 5236077"/>
              <a:gd name="connsiteX36" fmla="*/ 400386 w 3130687"/>
              <a:gd name="connsiteY36" fmla="*/ 683939 h 5236077"/>
              <a:gd name="connsiteX37" fmla="*/ 348870 w 3130687"/>
              <a:gd name="connsiteY37" fmla="*/ 1044548 h 5236077"/>
              <a:gd name="connsiteX38" fmla="*/ 297355 w 3130687"/>
              <a:gd name="connsiteY38" fmla="*/ 1276367 h 5236077"/>
              <a:gd name="connsiteX39" fmla="*/ 245840 w 3130687"/>
              <a:gd name="connsiteY39" fmla="*/ 1469550 h 5236077"/>
              <a:gd name="connsiteX40" fmla="*/ 194324 w 3130687"/>
              <a:gd name="connsiteY40" fmla="*/ 1585460 h 5236077"/>
              <a:gd name="connsiteX41" fmla="*/ 142809 w 3130687"/>
              <a:gd name="connsiteY41" fmla="*/ 1727128 h 5236077"/>
              <a:gd name="connsiteX42" fmla="*/ 65535 w 3130687"/>
              <a:gd name="connsiteY42" fmla="*/ 1881674 h 5236077"/>
              <a:gd name="connsiteX43" fmla="*/ 39778 w 3130687"/>
              <a:gd name="connsiteY43" fmla="*/ 1984705 h 5236077"/>
              <a:gd name="connsiteX44" fmla="*/ 1141 w 3130687"/>
              <a:gd name="connsiteY44" fmla="*/ 2203646 h 5236077"/>
              <a:gd name="connsiteX45" fmla="*/ 14020 w 3130687"/>
              <a:gd name="connsiteY45" fmla="*/ 2358193 h 5236077"/>
              <a:gd name="connsiteX46" fmla="*/ 52657 w 3130687"/>
              <a:gd name="connsiteY46" fmla="*/ 2628649 h 5236077"/>
              <a:gd name="connsiteX47" fmla="*/ 91293 w 3130687"/>
              <a:gd name="connsiteY47" fmla="*/ 2731680 h 5236077"/>
              <a:gd name="connsiteX48" fmla="*/ 155688 w 3130687"/>
              <a:gd name="connsiteY48" fmla="*/ 3040773 h 5236077"/>
              <a:gd name="connsiteX49" fmla="*/ 168566 w 3130687"/>
              <a:gd name="connsiteY49" fmla="*/ 3092288 h 5236077"/>
              <a:gd name="connsiteX50" fmla="*/ 258718 w 3130687"/>
              <a:gd name="connsiteY50" fmla="*/ 3324108 h 5236077"/>
              <a:gd name="connsiteX51" fmla="*/ 361749 w 3130687"/>
              <a:gd name="connsiteY51" fmla="*/ 3517291 h 5236077"/>
              <a:gd name="connsiteX52" fmla="*/ 516296 w 3130687"/>
              <a:gd name="connsiteY52" fmla="*/ 3749111 h 5236077"/>
              <a:gd name="connsiteX53" fmla="*/ 722358 w 3130687"/>
              <a:gd name="connsiteY53" fmla="*/ 3929415 h 5236077"/>
              <a:gd name="connsiteX54" fmla="*/ 786752 w 3130687"/>
              <a:gd name="connsiteY54" fmla="*/ 4058204 h 5236077"/>
              <a:gd name="connsiteX55" fmla="*/ 876904 w 3130687"/>
              <a:gd name="connsiteY55" fmla="*/ 4290024 h 5236077"/>
              <a:gd name="connsiteX56" fmla="*/ 1070088 w 3130687"/>
              <a:gd name="connsiteY56" fmla="*/ 4547601 h 5236077"/>
              <a:gd name="connsiteX57" fmla="*/ 1185997 w 3130687"/>
              <a:gd name="connsiteY57" fmla="*/ 4663511 h 5236077"/>
              <a:gd name="connsiteX58" fmla="*/ 1327666 w 3130687"/>
              <a:gd name="connsiteY58" fmla="*/ 4779421 h 5236077"/>
              <a:gd name="connsiteX59" fmla="*/ 1546606 w 3130687"/>
              <a:gd name="connsiteY59" fmla="*/ 4882451 h 5236077"/>
              <a:gd name="connsiteX60" fmla="*/ 1855699 w 3130687"/>
              <a:gd name="connsiteY60" fmla="*/ 5062756 h 5236077"/>
              <a:gd name="connsiteX61" fmla="*/ 2126155 w 3130687"/>
              <a:gd name="connsiteY61" fmla="*/ 5165787 h 5236077"/>
              <a:gd name="connsiteX62" fmla="*/ 2254944 w 3130687"/>
              <a:gd name="connsiteY62" fmla="*/ 5217303 h 5236077"/>
              <a:gd name="connsiteX63" fmla="*/ 2409490 w 3130687"/>
              <a:gd name="connsiteY63" fmla="*/ 5230181 h 5236077"/>
              <a:gd name="connsiteX64" fmla="*/ 2473885 w 3130687"/>
              <a:gd name="connsiteY64" fmla="*/ 5127150 h 5236077"/>
              <a:gd name="connsiteX65" fmla="*/ 2564037 w 3130687"/>
              <a:gd name="connsiteY65" fmla="*/ 4985483 h 5236077"/>
              <a:gd name="connsiteX66" fmla="*/ 2705704 w 3130687"/>
              <a:gd name="connsiteY66" fmla="*/ 4818057 h 5236077"/>
              <a:gd name="connsiteX67" fmla="*/ 2821614 w 3130687"/>
              <a:gd name="connsiteY67" fmla="*/ 4715027 h 5236077"/>
              <a:gd name="connsiteX68" fmla="*/ 2976161 w 3130687"/>
              <a:gd name="connsiteY68" fmla="*/ 4547601 h 5236077"/>
              <a:gd name="connsiteX69" fmla="*/ 3066313 w 3130687"/>
              <a:gd name="connsiteY69" fmla="*/ 4521843 h 5236077"/>
              <a:gd name="connsiteX70" fmla="*/ 3066313 w 3130687"/>
              <a:gd name="connsiteY70" fmla="*/ 4431691 h 5236077"/>
              <a:gd name="connsiteX71" fmla="*/ 2873130 w 3130687"/>
              <a:gd name="connsiteY71" fmla="*/ 4264266 h 5236077"/>
              <a:gd name="connsiteX72" fmla="*/ 2744341 w 3130687"/>
              <a:gd name="connsiteY72" fmla="*/ 4186993 h 5236077"/>
              <a:gd name="connsiteX73" fmla="*/ 2615552 w 3130687"/>
              <a:gd name="connsiteY73" fmla="*/ 4045325 h 5236077"/>
              <a:gd name="connsiteX74" fmla="*/ 2422369 w 3130687"/>
              <a:gd name="connsiteY74" fmla="*/ 4096841 h 5236077"/>
              <a:gd name="connsiteX75" fmla="*/ 2203428 w 3130687"/>
              <a:gd name="connsiteY75" fmla="*/ 4174114 h 5236077"/>
              <a:gd name="connsiteX76" fmla="*/ 2100397 w 3130687"/>
              <a:gd name="connsiteY76" fmla="*/ 4186993 h 5236077"/>
              <a:gd name="connsiteX77" fmla="*/ 2010245 w 3130687"/>
              <a:gd name="connsiteY77" fmla="*/ 4251387 h 5236077"/>
              <a:gd name="connsiteX78" fmla="*/ 1868578 w 3130687"/>
              <a:gd name="connsiteY78" fmla="*/ 4315781 h 5236077"/>
              <a:gd name="connsiteX79" fmla="*/ 1688274 w 3130687"/>
              <a:gd name="connsiteY79" fmla="*/ 4367296 h 5236077"/>
              <a:gd name="connsiteX80" fmla="*/ 1611000 w 3130687"/>
              <a:gd name="connsiteY80" fmla="*/ 4354418 h 5236077"/>
              <a:gd name="connsiteX81" fmla="*/ 1623879 w 3130687"/>
              <a:gd name="connsiteY81" fmla="*/ 4135477 h 5236077"/>
              <a:gd name="connsiteX82" fmla="*/ 1662516 w 3130687"/>
              <a:gd name="connsiteY82" fmla="*/ 4032446 h 5236077"/>
              <a:gd name="connsiteX83" fmla="*/ 1585242 w 3130687"/>
              <a:gd name="connsiteY83" fmla="*/ 3942294 h 5236077"/>
              <a:gd name="connsiteX84" fmla="*/ 1469333 w 3130687"/>
              <a:gd name="connsiteY84" fmla="*/ 3916536 h 5236077"/>
              <a:gd name="connsiteX85" fmla="*/ 1366302 w 3130687"/>
              <a:gd name="connsiteY85" fmla="*/ 3865021 h 5236077"/>
              <a:gd name="connsiteX86" fmla="*/ 1739789 w 3130687"/>
              <a:gd name="connsiteY86" fmla="*/ 3736232 h 5236077"/>
              <a:gd name="connsiteX87" fmla="*/ 2383733 w 3130687"/>
              <a:gd name="connsiteY87" fmla="*/ 3787748 h 5236077"/>
              <a:gd name="connsiteX88" fmla="*/ 3104950 w 3130687"/>
              <a:gd name="connsiteY88" fmla="*/ 3761991 h 5236077"/>
              <a:gd name="connsiteX89" fmla="*/ 1404938 w 3130687"/>
              <a:gd name="connsiteY89" fmla="*/ 3427139 h 5236077"/>
              <a:gd name="connsiteX90" fmla="*/ 1623879 w 3130687"/>
              <a:gd name="connsiteY90" fmla="*/ 3285472 h 5236077"/>
              <a:gd name="connsiteX91" fmla="*/ 1778426 w 3130687"/>
              <a:gd name="connsiteY91" fmla="*/ 3246835 h 5236077"/>
              <a:gd name="connsiteX92" fmla="*/ 2151913 w 3130687"/>
              <a:gd name="connsiteY92" fmla="*/ 3208198 h 5236077"/>
              <a:gd name="connsiteX93" fmla="*/ 2151913 w 3130687"/>
              <a:gd name="connsiteY93" fmla="*/ 3208198 h 5236077"/>
              <a:gd name="connsiteX94" fmla="*/ 2293580 w 3130687"/>
              <a:gd name="connsiteY94" fmla="*/ 3208198 h 5236077"/>
              <a:gd name="connsiteX95" fmla="*/ 2396611 w 3130687"/>
              <a:gd name="connsiteY95" fmla="*/ 3118046 h 5236077"/>
              <a:gd name="connsiteX96" fmla="*/ 2435248 w 3130687"/>
              <a:gd name="connsiteY96" fmla="*/ 2963500 h 5236077"/>
              <a:gd name="connsiteX97" fmla="*/ 2409490 w 3130687"/>
              <a:gd name="connsiteY97" fmla="*/ 2860469 h 5236077"/>
              <a:gd name="connsiteX98" fmla="*/ 2332217 w 3130687"/>
              <a:gd name="connsiteY98" fmla="*/ 2744559 h 5236077"/>
              <a:gd name="connsiteX99" fmla="*/ 2267823 w 3130687"/>
              <a:gd name="connsiteY99" fmla="*/ 2667286 h 5236077"/>
              <a:gd name="connsiteX100" fmla="*/ 2126155 w 3130687"/>
              <a:gd name="connsiteY100" fmla="*/ 2667286 h 5236077"/>
              <a:gd name="connsiteX0" fmla="*/ 1765547 w 3646279"/>
              <a:gd name="connsiteY0" fmla="*/ 2641528 h 5236077"/>
              <a:gd name="connsiteX1" fmla="*/ 1585242 w 3646279"/>
              <a:gd name="connsiteY1" fmla="*/ 2641528 h 5236077"/>
              <a:gd name="connsiteX2" fmla="*/ 1495090 w 3646279"/>
              <a:gd name="connsiteY2" fmla="*/ 2770317 h 5236077"/>
              <a:gd name="connsiteX3" fmla="*/ 1469333 w 3646279"/>
              <a:gd name="connsiteY3" fmla="*/ 2924863 h 5236077"/>
              <a:gd name="connsiteX4" fmla="*/ 1533727 w 3646279"/>
              <a:gd name="connsiteY4" fmla="*/ 3040773 h 5236077"/>
              <a:gd name="connsiteX5" fmla="*/ 1623879 w 3646279"/>
              <a:gd name="connsiteY5" fmla="*/ 3195319 h 5236077"/>
              <a:gd name="connsiteX6" fmla="*/ 1507969 w 3646279"/>
              <a:gd name="connsiteY6" fmla="*/ 3259714 h 5236077"/>
              <a:gd name="connsiteX7" fmla="*/ 1379180 w 3646279"/>
              <a:gd name="connsiteY7" fmla="*/ 3375624 h 5236077"/>
              <a:gd name="connsiteX8" fmla="*/ 1198876 w 3646279"/>
              <a:gd name="connsiteY8" fmla="*/ 3388503 h 5236077"/>
              <a:gd name="connsiteX9" fmla="*/ 1185997 w 3646279"/>
              <a:gd name="connsiteY9" fmla="*/ 3105167 h 5236077"/>
              <a:gd name="connsiteX10" fmla="*/ 1237513 w 3646279"/>
              <a:gd name="connsiteY10" fmla="*/ 2770317 h 5236077"/>
              <a:gd name="connsiteX11" fmla="*/ 1237513 w 3646279"/>
              <a:gd name="connsiteY11" fmla="*/ 2525618 h 5236077"/>
              <a:gd name="connsiteX12" fmla="*/ 1237513 w 3646279"/>
              <a:gd name="connsiteY12" fmla="*/ 2319556 h 5236077"/>
              <a:gd name="connsiteX13" fmla="*/ 1263270 w 3646279"/>
              <a:gd name="connsiteY13" fmla="*/ 2074858 h 5236077"/>
              <a:gd name="connsiteX14" fmla="*/ 1327665 w 3646279"/>
              <a:gd name="connsiteY14" fmla="*/ 1714249 h 5236077"/>
              <a:gd name="connsiteX15" fmla="*/ 1404939 w 3646279"/>
              <a:gd name="connsiteY15" fmla="*/ 1611217 h 5236077"/>
              <a:gd name="connsiteX16" fmla="*/ 1495090 w 3646279"/>
              <a:gd name="connsiteY16" fmla="*/ 1392277 h 5236077"/>
              <a:gd name="connsiteX17" fmla="*/ 1675395 w 3646279"/>
              <a:gd name="connsiteY17" fmla="*/ 1276367 h 5236077"/>
              <a:gd name="connsiteX18" fmla="*/ 1842820 w 3646279"/>
              <a:gd name="connsiteY18" fmla="*/ 1147579 h 5236077"/>
              <a:gd name="connsiteX19" fmla="*/ 1984488 w 3646279"/>
              <a:gd name="connsiteY19" fmla="*/ 1070305 h 5236077"/>
              <a:gd name="connsiteX20" fmla="*/ 2126155 w 3646279"/>
              <a:gd name="connsiteY20" fmla="*/ 1018790 h 5236077"/>
              <a:gd name="connsiteX21" fmla="*/ 2216307 w 3646279"/>
              <a:gd name="connsiteY21" fmla="*/ 941517 h 5236077"/>
              <a:gd name="connsiteX22" fmla="*/ 2267823 w 3646279"/>
              <a:gd name="connsiteY22" fmla="*/ 890001 h 5236077"/>
              <a:gd name="connsiteX23" fmla="*/ 2229186 w 3646279"/>
              <a:gd name="connsiteY23" fmla="*/ 774091 h 5236077"/>
              <a:gd name="connsiteX24" fmla="*/ 2087518 w 3646279"/>
              <a:gd name="connsiteY24" fmla="*/ 722576 h 5236077"/>
              <a:gd name="connsiteX25" fmla="*/ 1868578 w 3646279"/>
              <a:gd name="connsiteY25" fmla="*/ 568029 h 5236077"/>
              <a:gd name="connsiteX26" fmla="*/ 1726910 w 3646279"/>
              <a:gd name="connsiteY26" fmla="*/ 477877 h 5236077"/>
              <a:gd name="connsiteX27" fmla="*/ 1546606 w 3646279"/>
              <a:gd name="connsiteY27" fmla="*/ 387725 h 5236077"/>
              <a:gd name="connsiteX28" fmla="*/ 1379181 w 3646279"/>
              <a:gd name="connsiteY28" fmla="*/ 297573 h 5236077"/>
              <a:gd name="connsiteX29" fmla="*/ 1211755 w 3646279"/>
              <a:gd name="connsiteY29" fmla="*/ 143027 h 5236077"/>
              <a:gd name="connsiteX30" fmla="*/ 1082966 w 3646279"/>
              <a:gd name="connsiteY30" fmla="*/ 117269 h 5236077"/>
              <a:gd name="connsiteX31" fmla="*/ 915541 w 3646279"/>
              <a:gd name="connsiteY31" fmla="*/ 65753 h 5236077"/>
              <a:gd name="connsiteX32" fmla="*/ 593569 w 3646279"/>
              <a:gd name="connsiteY32" fmla="*/ 1358 h 5236077"/>
              <a:gd name="connsiteX33" fmla="*/ 451902 w 3646279"/>
              <a:gd name="connsiteY33" fmla="*/ 130148 h 5236077"/>
              <a:gd name="connsiteX34" fmla="*/ 400386 w 3646279"/>
              <a:gd name="connsiteY34" fmla="*/ 284694 h 5236077"/>
              <a:gd name="connsiteX35" fmla="*/ 400386 w 3646279"/>
              <a:gd name="connsiteY35" fmla="*/ 464998 h 5236077"/>
              <a:gd name="connsiteX36" fmla="*/ 400386 w 3646279"/>
              <a:gd name="connsiteY36" fmla="*/ 683939 h 5236077"/>
              <a:gd name="connsiteX37" fmla="*/ 348870 w 3646279"/>
              <a:gd name="connsiteY37" fmla="*/ 1044548 h 5236077"/>
              <a:gd name="connsiteX38" fmla="*/ 297355 w 3646279"/>
              <a:gd name="connsiteY38" fmla="*/ 1276367 h 5236077"/>
              <a:gd name="connsiteX39" fmla="*/ 245840 w 3646279"/>
              <a:gd name="connsiteY39" fmla="*/ 1469550 h 5236077"/>
              <a:gd name="connsiteX40" fmla="*/ 194324 w 3646279"/>
              <a:gd name="connsiteY40" fmla="*/ 1585460 h 5236077"/>
              <a:gd name="connsiteX41" fmla="*/ 142809 w 3646279"/>
              <a:gd name="connsiteY41" fmla="*/ 1727128 h 5236077"/>
              <a:gd name="connsiteX42" fmla="*/ 65535 w 3646279"/>
              <a:gd name="connsiteY42" fmla="*/ 1881674 h 5236077"/>
              <a:gd name="connsiteX43" fmla="*/ 39778 w 3646279"/>
              <a:gd name="connsiteY43" fmla="*/ 1984705 h 5236077"/>
              <a:gd name="connsiteX44" fmla="*/ 1141 w 3646279"/>
              <a:gd name="connsiteY44" fmla="*/ 2203646 h 5236077"/>
              <a:gd name="connsiteX45" fmla="*/ 14020 w 3646279"/>
              <a:gd name="connsiteY45" fmla="*/ 2358193 h 5236077"/>
              <a:gd name="connsiteX46" fmla="*/ 52657 w 3646279"/>
              <a:gd name="connsiteY46" fmla="*/ 2628649 h 5236077"/>
              <a:gd name="connsiteX47" fmla="*/ 91293 w 3646279"/>
              <a:gd name="connsiteY47" fmla="*/ 2731680 h 5236077"/>
              <a:gd name="connsiteX48" fmla="*/ 155688 w 3646279"/>
              <a:gd name="connsiteY48" fmla="*/ 3040773 h 5236077"/>
              <a:gd name="connsiteX49" fmla="*/ 168566 w 3646279"/>
              <a:gd name="connsiteY49" fmla="*/ 3092288 h 5236077"/>
              <a:gd name="connsiteX50" fmla="*/ 258718 w 3646279"/>
              <a:gd name="connsiteY50" fmla="*/ 3324108 h 5236077"/>
              <a:gd name="connsiteX51" fmla="*/ 361749 w 3646279"/>
              <a:gd name="connsiteY51" fmla="*/ 3517291 h 5236077"/>
              <a:gd name="connsiteX52" fmla="*/ 516296 w 3646279"/>
              <a:gd name="connsiteY52" fmla="*/ 3749111 h 5236077"/>
              <a:gd name="connsiteX53" fmla="*/ 722358 w 3646279"/>
              <a:gd name="connsiteY53" fmla="*/ 3929415 h 5236077"/>
              <a:gd name="connsiteX54" fmla="*/ 786752 w 3646279"/>
              <a:gd name="connsiteY54" fmla="*/ 4058204 h 5236077"/>
              <a:gd name="connsiteX55" fmla="*/ 876904 w 3646279"/>
              <a:gd name="connsiteY55" fmla="*/ 4290024 h 5236077"/>
              <a:gd name="connsiteX56" fmla="*/ 1070088 w 3646279"/>
              <a:gd name="connsiteY56" fmla="*/ 4547601 h 5236077"/>
              <a:gd name="connsiteX57" fmla="*/ 1185997 w 3646279"/>
              <a:gd name="connsiteY57" fmla="*/ 4663511 h 5236077"/>
              <a:gd name="connsiteX58" fmla="*/ 1327666 w 3646279"/>
              <a:gd name="connsiteY58" fmla="*/ 4779421 h 5236077"/>
              <a:gd name="connsiteX59" fmla="*/ 1546606 w 3646279"/>
              <a:gd name="connsiteY59" fmla="*/ 4882451 h 5236077"/>
              <a:gd name="connsiteX60" fmla="*/ 1855699 w 3646279"/>
              <a:gd name="connsiteY60" fmla="*/ 5062756 h 5236077"/>
              <a:gd name="connsiteX61" fmla="*/ 2126155 w 3646279"/>
              <a:gd name="connsiteY61" fmla="*/ 5165787 h 5236077"/>
              <a:gd name="connsiteX62" fmla="*/ 2254944 w 3646279"/>
              <a:gd name="connsiteY62" fmla="*/ 5217303 h 5236077"/>
              <a:gd name="connsiteX63" fmla="*/ 2409490 w 3646279"/>
              <a:gd name="connsiteY63" fmla="*/ 5230181 h 5236077"/>
              <a:gd name="connsiteX64" fmla="*/ 2473885 w 3646279"/>
              <a:gd name="connsiteY64" fmla="*/ 5127150 h 5236077"/>
              <a:gd name="connsiteX65" fmla="*/ 2564037 w 3646279"/>
              <a:gd name="connsiteY65" fmla="*/ 4985483 h 5236077"/>
              <a:gd name="connsiteX66" fmla="*/ 2705704 w 3646279"/>
              <a:gd name="connsiteY66" fmla="*/ 4818057 h 5236077"/>
              <a:gd name="connsiteX67" fmla="*/ 2821614 w 3646279"/>
              <a:gd name="connsiteY67" fmla="*/ 4715027 h 5236077"/>
              <a:gd name="connsiteX68" fmla="*/ 2976161 w 3646279"/>
              <a:gd name="connsiteY68" fmla="*/ 4547601 h 5236077"/>
              <a:gd name="connsiteX69" fmla="*/ 3066313 w 3646279"/>
              <a:gd name="connsiteY69" fmla="*/ 4521843 h 5236077"/>
              <a:gd name="connsiteX70" fmla="*/ 3066313 w 3646279"/>
              <a:gd name="connsiteY70" fmla="*/ 4431691 h 5236077"/>
              <a:gd name="connsiteX71" fmla="*/ 2873130 w 3646279"/>
              <a:gd name="connsiteY71" fmla="*/ 4264266 h 5236077"/>
              <a:gd name="connsiteX72" fmla="*/ 2744341 w 3646279"/>
              <a:gd name="connsiteY72" fmla="*/ 4186993 h 5236077"/>
              <a:gd name="connsiteX73" fmla="*/ 2615552 w 3646279"/>
              <a:gd name="connsiteY73" fmla="*/ 4045325 h 5236077"/>
              <a:gd name="connsiteX74" fmla="*/ 2422369 w 3646279"/>
              <a:gd name="connsiteY74" fmla="*/ 4096841 h 5236077"/>
              <a:gd name="connsiteX75" fmla="*/ 2203428 w 3646279"/>
              <a:gd name="connsiteY75" fmla="*/ 4174114 h 5236077"/>
              <a:gd name="connsiteX76" fmla="*/ 2100397 w 3646279"/>
              <a:gd name="connsiteY76" fmla="*/ 4186993 h 5236077"/>
              <a:gd name="connsiteX77" fmla="*/ 2010245 w 3646279"/>
              <a:gd name="connsiteY77" fmla="*/ 4251387 h 5236077"/>
              <a:gd name="connsiteX78" fmla="*/ 1868578 w 3646279"/>
              <a:gd name="connsiteY78" fmla="*/ 4315781 h 5236077"/>
              <a:gd name="connsiteX79" fmla="*/ 1688274 w 3646279"/>
              <a:gd name="connsiteY79" fmla="*/ 4367296 h 5236077"/>
              <a:gd name="connsiteX80" fmla="*/ 1611000 w 3646279"/>
              <a:gd name="connsiteY80" fmla="*/ 4354418 h 5236077"/>
              <a:gd name="connsiteX81" fmla="*/ 1623879 w 3646279"/>
              <a:gd name="connsiteY81" fmla="*/ 4135477 h 5236077"/>
              <a:gd name="connsiteX82" fmla="*/ 1662516 w 3646279"/>
              <a:gd name="connsiteY82" fmla="*/ 4032446 h 5236077"/>
              <a:gd name="connsiteX83" fmla="*/ 1585242 w 3646279"/>
              <a:gd name="connsiteY83" fmla="*/ 3942294 h 5236077"/>
              <a:gd name="connsiteX84" fmla="*/ 1469333 w 3646279"/>
              <a:gd name="connsiteY84" fmla="*/ 3916536 h 5236077"/>
              <a:gd name="connsiteX85" fmla="*/ 1366302 w 3646279"/>
              <a:gd name="connsiteY85" fmla="*/ 3865021 h 5236077"/>
              <a:gd name="connsiteX86" fmla="*/ 1739789 w 3646279"/>
              <a:gd name="connsiteY86" fmla="*/ 3736232 h 5236077"/>
              <a:gd name="connsiteX87" fmla="*/ 2383733 w 3646279"/>
              <a:gd name="connsiteY87" fmla="*/ 3787748 h 5236077"/>
              <a:gd name="connsiteX88" fmla="*/ 3104950 w 3646279"/>
              <a:gd name="connsiteY88" fmla="*/ 3761991 h 5236077"/>
              <a:gd name="connsiteX89" fmla="*/ 3581468 w 3646279"/>
              <a:gd name="connsiteY89" fmla="*/ 3697595 h 5236077"/>
              <a:gd name="connsiteX90" fmla="*/ 1623879 w 3646279"/>
              <a:gd name="connsiteY90" fmla="*/ 3285472 h 5236077"/>
              <a:gd name="connsiteX91" fmla="*/ 1778426 w 3646279"/>
              <a:gd name="connsiteY91" fmla="*/ 3246835 h 5236077"/>
              <a:gd name="connsiteX92" fmla="*/ 2151913 w 3646279"/>
              <a:gd name="connsiteY92" fmla="*/ 3208198 h 5236077"/>
              <a:gd name="connsiteX93" fmla="*/ 2151913 w 3646279"/>
              <a:gd name="connsiteY93" fmla="*/ 3208198 h 5236077"/>
              <a:gd name="connsiteX94" fmla="*/ 2293580 w 3646279"/>
              <a:gd name="connsiteY94" fmla="*/ 3208198 h 5236077"/>
              <a:gd name="connsiteX95" fmla="*/ 2396611 w 3646279"/>
              <a:gd name="connsiteY95" fmla="*/ 3118046 h 5236077"/>
              <a:gd name="connsiteX96" fmla="*/ 2435248 w 3646279"/>
              <a:gd name="connsiteY96" fmla="*/ 2963500 h 5236077"/>
              <a:gd name="connsiteX97" fmla="*/ 2409490 w 3646279"/>
              <a:gd name="connsiteY97" fmla="*/ 2860469 h 5236077"/>
              <a:gd name="connsiteX98" fmla="*/ 2332217 w 3646279"/>
              <a:gd name="connsiteY98" fmla="*/ 2744559 h 5236077"/>
              <a:gd name="connsiteX99" fmla="*/ 2267823 w 3646279"/>
              <a:gd name="connsiteY99" fmla="*/ 2667286 h 5236077"/>
              <a:gd name="connsiteX100" fmla="*/ 2126155 w 3646279"/>
              <a:gd name="connsiteY100" fmla="*/ 2667286 h 5236077"/>
              <a:gd name="connsiteX0" fmla="*/ 1765547 w 3745787"/>
              <a:gd name="connsiteY0" fmla="*/ 2641528 h 5236077"/>
              <a:gd name="connsiteX1" fmla="*/ 1585242 w 3745787"/>
              <a:gd name="connsiteY1" fmla="*/ 2641528 h 5236077"/>
              <a:gd name="connsiteX2" fmla="*/ 1495090 w 3745787"/>
              <a:gd name="connsiteY2" fmla="*/ 2770317 h 5236077"/>
              <a:gd name="connsiteX3" fmla="*/ 1469333 w 3745787"/>
              <a:gd name="connsiteY3" fmla="*/ 2924863 h 5236077"/>
              <a:gd name="connsiteX4" fmla="*/ 1533727 w 3745787"/>
              <a:gd name="connsiteY4" fmla="*/ 3040773 h 5236077"/>
              <a:gd name="connsiteX5" fmla="*/ 1623879 w 3745787"/>
              <a:gd name="connsiteY5" fmla="*/ 3195319 h 5236077"/>
              <a:gd name="connsiteX6" fmla="*/ 1507969 w 3745787"/>
              <a:gd name="connsiteY6" fmla="*/ 3259714 h 5236077"/>
              <a:gd name="connsiteX7" fmla="*/ 1379180 w 3745787"/>
              <a:gd name="connsiteY7" fmla="*/ 3375624 h 5236077"/>
              <a:gd name="connsiteX8" fmla="*/ 1198876 w 3745787"/>
              <a:gd name="connsiteY8" fmla="*/ 3388503 h 5236077"/>
              <a:gd name="connsiteX9" fmla="*/ 1185997 w 3745787"/>
              <a:gd name="connsiteY9" fmla="*/ 3105167 h 5236077"/>
              <a:gd name="connsiteX10" fmla="*/ 1237513 w 3745787"/>
              <a:gd name="connsiteY10" fmla="*/ 2770317 h 5236077"/>
              <a:gd name="connsiteX11" fmla="*/ 1237513 w 3745787"/>
              <a:gd name="connsiteY11" fmla="*/ 2525618 h 5236077"/>
              <a:gd name="connsiteX12" fmla="*/ 1237513 w 3745787"/>
              <a:gd name="connsiteY12" fmla="*/ 2319556 h 5236077"/>
              <a:gd name="connsiteX13" fmla="*/ 1263270 w 3745787"/>
              <a:gd name="connsiteY13" fmla="*/ 2074858 h 5236077"/>
              <a:gd name="connsiteX14" fmla="*/ 1327665 w 3745787"/>
              <a:gd name="connsiteY14" fmla="*/ 1714249 h 5236077"/>
              <a:gd name="connsiteX15" fmla="*/ 1404939 w 3745787"/>
              <a:gd name="connsiteY15" fmla="*/ 1611217 h 5236077"/>
              <a:gd name="connsiteX16" fmla="*/ 1495090 w 3745787"/>
              <a:gd name="connsiteY16" fmla="*/ 1392277 h 5236077"/>
              <a:gd name="connsiteX17" fmla="*/ 1675395 w 3745787"/>
              <a:gd name="connsiteY17" fmla="*/ 1276367 h 5236077"/>
              <a:gd name="connsiteX18" fmla="*/ 1842820 w 3745787"/>
              <a:gd name="connsiteY18" fmla="*/ 1147579 h 5236077"/>
              <a:gd name="connsiteX19" fmla="*/ 1984488 w 3745787"/>
              <a:gd name="connsiteY19" fmla="*/ 1070305 h 5236077"/>
              <a:gd name="connsiteX20" fmla="*/ 2126155 w 3745787"/>
              <a:gd name="connsiteY20" fmla="*/ 1018790 h 5236077"/>
              <a:gd name="connsiteX21" fmla="*/ 2216307 w 3745787"/>
              <a:gd name="connsiteY21" fmla="*/ 941517 h 5236077"/>
              <a:gd name="connsiteX22" fmla="*/ 2267823 w 3745787"/>
              <a:gd name="connsiteY22" fmla="*/ 890001 h 5236077"/>
              <a:gd name="connsiteX23" fmla="*/ 2229186 w 3745787"/>
              <a:gd name="connsiteY23" fmla="*/ 774091 h 5236077"/>
              <a:gd name="connsiteX24" fmla="*/ 2087518 w 3745787"/>
              <a:gd name="connsiteY24" fmla="*/ 722576 h 5236077"/>
              <a:gd name="connsiteX25" fmla="*/ 1868578 w 3745787"/>
              <a:gd name="connsiteY25" fmla="*/ 568029 h 5236077"/>
              <a:gd name="connsiteX26" fmla="*/ 1726910 w 3745787"/>
              <a:gd name="connsiteY26" fmla="*/ 477877 h 5236077"/>
              <a:gd name="connsiteX27" fmla="*/ 1546606 w 3745787"/>
              <a:gd name="connsiteY27" fmla="*/ 387725 h 5236077"/>
              <a:gd name="connsiteX28" fmla="*/ 1379181 w 3745787"/>
              <a:gd name="connsiteY28" fmla="*/ 297573 h 5236077"/>
              <a:gd name="connsiteX29" fmla="*/ 1211755 w 3745787"/>
              <a:gd name="connsiteY29" fmla="*/ 143027 h 5236077"/>
              <a:gd name="connsiteX30" fmla="*/ 1082966 w 3745787"/>
              <a:gd name="connsiteY30" fmla="*/ 117269 h 5236077"/>
              <a:gd name="connsiteX31" fmla="*/ 915541 w 3745787"/>
              <a:gd name="connsiteY31" fmla="*/ 65753 h 5236077"/>
              <a:gd name="connsiteX32" fmla="*/ 593569 w 3745787"/>
              <a:gd name="connsiteY32" fmla="*/ 1358 h 5236077"/>
              <a:gd name="connsiteX33" fmla="*/ 451902 w 3745787"/>
              <a:gd name="connsiteY33" fmla="*/ 130148 h 5236077"/>
              <a:gd name="connsiteX34" fmla="*/ 400386 w 3745787"/>
              <a:gd name="connsiteY34" fmla="*/ 284694 h 5236077"/>
              <a:gd name="connsiteX35" fmla="*/ 400386 w 3745787"/>
              <a:gd name="connsiteY35" fmla="*/ 464998 h 5236077"/>
              <a:gd name="connsiteX36" fmla="*/ 400386 w 3745787"/>
              <a:gd name="connsiteY36" fmla="*/ 683939 h 5236077"/>
              <a:gd name="connsiteX37" fmla="*/ 348870 w 3745787"/>
              <a:gd name="connsiteY37" fmla="*/ 1044548 h 5236077"/>
              <a:gd name="connsiteX38" fmla="*/ 297355 w 3745787"/>
              <a:gd name="connsiteY38" fmla="*/ 1276367 h 5236077"/>
              <a:gd name="connsiteX39" fmla="*/ 245840 w 3745787"/>
              <a:gd name="connsiteY39" fmla="*/ 1469550 h 5236077"/>
              <a:gd name="connsiteX40" fmla="*/ 194324 w 3745787"/>
              <a:gd name="connsiteY40" fmla="*/ 1585460 h 5236077"/>
              <a:gd name="connsiteX41" fmla="*/ 142809 w 3745787"/>
              <a:gd name="connsiteY41" fmla="*/ 1727128 h 5236077"/>
              <a:gd name="connsiteX42" fmla="*/ 65535 w 3745787"/>
              <a:gd name="connsiteY42" fmla="*/ 1881674 h 5236077"/>
              <a:gd name="connsiteX43" fmla="*/ 39778 w 3745787"/>
              <a:gd name="connsiteY43" fmla="*/ 1984705 h 5236077"/>
              <a:gd name="connsiteX44" fmla="*/ 1141 w 3745787"/>
              <a:gd name="connsiteY44" fmla="*/ 2203646 h 5236077"/>
              <a:gd name="connsiteX45" fmla="*/ 14020 w 3745787"/>
              <a:gd name="connsiteY45" fmla="*/ 2358193 h 5236077"/>
              <a:gd name="connsiteX46" fmla="*/ 52657 w 3745787"/>
              <a:gd name="connsiteY46" fmla="*/ 2628649 h 5236077"/>
              <a:gd name="connsiteX47" fmla="*/ 91293 w 3745787"/>
              <a:gd name="connsiteY47" fmla="*/ 2731680 h 5236077"/>
              <a:gd name="connsiteX48" fmla="*/ 155688 w 3745787"/>
              <a:gd name="connsiteY48" fmla="*/ 3040773 h 5236077"/>
              <a:gd name="connsiteX49" fmla="*/ 168566 w 3745787"/>
              <a:gd name="connsiteY49" fmla="*/ 3092288 h 5236077"/>
              <a:gd name="connsiteX50" fmla="*/ 258718 w 3745787"/>
              <a:gd name="connsiteY50" fmla="*/ 3324108 h 5236077"/>
              <a:gd name="connsiteX51" fmla="*/ 361749 w 3745787"/>
              <a:gd name="connsiteY51" fmla="*/ 3517291 h 5236077"/>
              <a:gd name="connsiteX52" fmla="*/ 516296 w 3745787"/>
              <a:gd name="connsiteY52" fmla="*/ 3749111 h 5236077"/>
              <a:gd name="connsiteX53" fmla="*/ 722358 w 3745787"/>
              <a:gd name="connsiteY53" fmla="*/ 3929415 h 5236077"/>
              <a:gd name="connsiteX54" fmla="*/ 786752 w 3745787"/>
              <a:gd name="connsiteY54" fmla="*/ 4058204 h 5236077"/>
              <a:gd name="connsiteX55" fmla="*/ 876904 w 3745787"/>
              <a:gd name="connsiteY55" fmla="*/ 4290024 h 5236077"/>
              <a:gd name="connsiteX56" fmla="*/ 1070088 w 3745787"/>
              <a:gd name="connsiteY56" fmla="*/ 4547601 h 5236077"/>
              <a:gd name="connsiteX57" fmla="*/ 1185997 w 3745787"/>
              <a:gd name="connsiteY57" fmla="*/ 4663511 h 5236077"/>
              <a:gd name="connsiteX58" fmla="*/ 1327666 w 3745787"/>
              <a:gd name="connsiteY58" fmla="*/ 4779421 h 5236077"/>
              <a:gd name="connsiteX59" fmla="*/ 1546606 w 3745787"/>
              <a:gd name="connsiteY59" fmla="*/ 4882451 h 5236077"/>
              <a:gd name="connsiteX60" fmla="*/ 1855699 w 3745787"/>
              <a:gd name="connsiteY60" fmla="*/ 5062756 h 5236077"/>
              <a:gd name="connsiteX61" fmla="*/ 2126155 w 3745787"/>
              <a:gd name="connsiteY61" fmla="*/ 5165787 h 5236077"/>
              <a:gd name="connsiteX62" fmla="*/ 2254944 w 3745787"/>
              <a:gd name="connsiteY62" fmla="*/ 5217303 h 5236077"/>
              <a:gd name="connsiteX63" fmla="*/ 2409490 w 3745787"/>
              <a:gd name="connsiteY63" fmla="*/ 5230181 h 5236077"/>
              <a:gd name="connsiteX64" fmla="*/ 2473885 w 3745787"/>
              <a:gd name="connsiteY64" fmla="*/ 5127150 h 5236077"/>
              <a:gd name="connsiteX65" fmla="*/ 2564037 w 3745787"/>
              <a:gd name="connsiteY65" fmla="*/ 4985483 h 5236077"/>
              <a:gd name="connsiteX66" fmla="*/ 2705704 w 3745787"/>
              <a:gd name="connsiteY66" fmla="*/ 4818057 h 5236077"/>
              <a:gd name="connsiteX67" fmla="*/ 2821614 w 3745787"/>
              <a:gd name="connsiteY67" fmla="*/ 4715027 h 5236077"/>
              <a:gd name="connsiteX68" fmla="*/ 2976161 w 3745787"/>
              <a:gd name="connsiteY68" fmla="*/ 4547601 h 5236077"/>
              <a:gd name="connsiteX69" fmla="*/ 3066313 w 3745787"/>
              <a:gd name="connsiteY69" fmla="*/ 4521843 h 5236077"/>
              <a:gd name="connsiteX70" fmla="*/ 3066313 w 3745787"/>
              <a:gd name="connsiteY70" fmla="*/ 4431691 h 5236077"/>
              <a:gd name="connsiteX71" fmla="*/ 2873130 w 3745787"/>
              <a:gd name="connsiteY71" fmla="*/ 4264266 h 5236077"/>
              <a:gd name="connsiteX72" fmla="*/ 2744341 w 3745787"/>
              <a:gd name="connsiteY72" fmla="*/ 4186993 h 5236077"/>
              <a:gd name="connsiteX73" fmla="*/ 2615552 w 3745787"/>
              <a:gd name="connsiteY73" fmla="*/ 4045325 h 5236077"/>
              <a:gd name="connsiteX74" fmla="*/ 2422369 w 3745787"/>
              <a:gd name="connsiteY74" fmla="*/ 4096841 h 5236077"/>
              <a:gd name="connsiteX75" fmla="*/ 2203428 w 3745787"/>
              <a:gd name="connsiteY75" fmla="*/ 4174114 h 5236077"/>
              <a:gd name="connsiteX76" fmla="*/ 2100397 w 3745787"/>
              <a:gd name="connsiteY76" fmla="*/ 4186993 h 5236077"/>
              <a:gd name="connsiteX77" fmla="*/ 2010245 w 3745787"/>
              <a:gd name="connsiteY77" fmla="*/ 4251387 h 5236077"/>
              <a:gd name="connsiteX78" fmla="*/ 1868578 w 3745787"/>
              <a:gd name="connsiteY78" fmla="*/ 4315781 h 5236077"/>
              <a:gd name="connsiteX79" fmla="*/ 1688274 w 3745787"/>
              <a:gd name="connsiteY79" fmla="*/ 4367296 h 5236077"/>
              <a:gd name="connsiteX80" fmla="*/ 1611000 w 3745787"/>
              <a:gd name="connsiteY80" fmla="*/ 4354418 h 5236077"/>
              <a:gd name="connsiteX81" fmla="*/ 1623879 w 3745787"/>
              <a:gd name="connsiteY81" fmla="*/ 4135477 h 5236077"/>
              <a:gd name="connsiteX82" fmla="*/ 1662516 w 3745787"/>
              <a:gd name="connsiteY82" fmla="*/ 4032446 h 5236077"/>
              <a:gd name="connsiteX83" fmla="*/ 1585242 w 3745787"/>
              <a:gd name="connsiteY83" fmla="*/ 3942294 h 5236077"/>
              <a:gd name="connsiteX84" fmla="*/ 1469333 w 3745787"/>
              <a:gd name="connsiteY84" fmla="*/ 3916536 h 5236077"/>
              <a:gd name="connsiteX85" fmla="*/ 1366302 w 3745787"/>
              <a:gd name="connsiteY85" fmla="*/ 3865021 h 5236077"/>
              <a:gd name="connsiteX86" fmla="*/ 1739789 w 3745787"/>
              <a:gd name="connsiteY86" fmla="*/ 3736232 h 5236077"/>
              <a:gd name="connsiteX87" fmla="*/ 2383733 w 3745787"/>
              <a:gd name="connsiteY87" fmla="*/ 3787748 h 5236077"/>
              <a:gd name="connsiteX88" fmla="*/ 3104950 w 3745787"/>
              <a:gd name="connsiteY88" fmla="*/ 3761991 h 5236077"/>
              <a:gd name="connsiteX89" fmla="*/ 3581468 w 3745787"/>
              <a:gd name="connsiteY89" fmla="*/ 3697595 h 5236077"/>
              <a:gd name="connsiteX90" fmla="*/ 3581468 w 3745787"/>
              <a:gd name="connsiteY90" fmla="*/ 3697597 h 5236077"/>
              <a:gd name="connsiteX91" fmla="*/ 1623879 w 3745787"/>
              <a:gd name="connsiteY91" fmla="*/ 3285472 h 5236077"/>
              <a:gd name="connsiteX92" fmla="*/ 1778426 w 3745787"/>
              <a:gd name="connsiteY92" fmla="*/ 3246835 h 5236077"/>
              <a:gd name="connsiteX93" fmla="*/ 2151913 w 3745787"/>
              <a:gd name="connsiteY93" fmla="*/ 3208198 h 5236077"/>
              <a:gd name="connsiteX94" fmla="*/ 2151913 w 3745787"/>
              <a:gd name="connsiteY94" fmla="*/ 3208198 h 5236077"/>
              <a:gd name="connsiteX95" fmla="*/ 2293580 w 3745787"/>
              <a:gd name="connsiteY95" fmla="*/ 3208198 h 5236077"/>
              <a:gd name="connsiteX96" fmla="*/ 2396611 w 3745787"/>
              <a:gd name="connsiteY96" fmla="*/ 3118046 h 5236077"/>
              <a:gd name="connsiteX97" fmla="*/ 2435248 w 3745787"/>
              <a:gd name="connsiteY97" fmla="*/ 2963500 h 5236077"/>
              <a:gd name="connsiteX98" fmla="*/ 2409490 w 3745787"/>
              <a:gd name="connsiteY98" fmla="*/ 2860469 h 5236077"/>
              <a:gd name="connsiteX99" fmla="*/ 2332217 w 3745787"/>
              <a:gd name="connsiteY99" fmla="*/ 2744559 h 5236077"/>
              <a:gd name="connsiteX100" fmla="*/ 2267823 w 3745787"/>
              <a:gd name="connsiteY100" fmla="*/ 2667286 h 5236077"/>
              <a:gd name="connsiteX101" fmla="*/ 2126155 w 374578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714031 w 3718417"/>
              <a:gd name="connsiteY91" fmla="*/ 3440018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2898888 w 3718417"/>
              <a:gd name="connsiteY93" fmla="*/ 3465777 h 5236077"/>
              <a:gd name="connsiteX94" fmla="*/ 1778426 w 3718417"/>
              <a:gd name="connsiteY94" fmla="*/ 3246835 h 5236077"/>
              <a:gd name="connsiteX95" fmla="*/ 2151913 w 3718417"/>
              <a:gd name="connsiteY95" fmla="*/ 3208198 h 5236077"/>
              <a:gd name="connsiteX96" fmla="*/ 2151913 w 3718417"/>
              <a:gd name="connsiteY96" fmla="*/ 3208198 h 5236077"/>
              <a:gd name="connsiteX97" fmla="*/ 2293580 w 3718417"/>
              <a:gd name="connsiteY97" fmla="*/ 3208198 h 5236077"/>
              <a:gd name="connsiteX98" fmla="*/ 2396611 w 3718417"/>
              <a:gd name="connsiteY98" fmla="*/ 3118046 h 5236077"/>
              <a:gd name="connsiteX99" fmla="*/ 2435248 w 3718417"/>
              <a:gd name="connsiteY99" fmla="*/ 2963500 h 5236077"/>
              <a:gd name="connsiteX100" fmla="*/ 2409490 w 3718417"/>
              <a:gd name="connsiteY100" fmla="*/ 2860469 h 5236077"/>
              <a:gd name="connsiteX101" fmla="*/ 2332217 w 3718417"/>
              <a:gd name="connsiteY101" fmla="*/ 2744559 h 5236077"/>
              <a:gd name="connsiteX102" fmla="*/ 2267823 w 3718417"/>
              <a:gd name="connsiteY102" fmla="*/ 2667286 h 5236077"/>
              <a:gd name="connsiteX103" fmla="*/ 2126155 w 3718417"/>
              <a:gd name="connsiteY103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69333 w 3718417"/>
              <a:gd name="connsiteY93" fmla="*/ 364608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95090 w 3718417"/>
              <a:gd name="connsiteY93" fmla="*/ 353017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620323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246617 w 3623506"/>
              <a:gd name="connsiteY96" fmla="*/ 350441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91305 w 3623506"/>
              <a:gd name="connsiteY97" fmla="*/ 3401381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654189 w 3623506"/>
              <a:gd name="connsiteY100" fmla="*/ 3272594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169344 w 3623506"/>
              <a:gd name="connsiteY101" fmla="*/ 3208199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79191 w 3623506"/>
              <a:gd name="connsiteY100" fmla="*/ 3130926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23506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87271" y="4223483"/>
                  <a:pt x="2744341" y="4186993"/>
                </a:cubicBezTo>
                <a:cubicBezTo>
                  <a:pt x="2701411" y="4150503"/>
                  <a:pt x="2669214" y="4060350"/>
                  <a:pt x="2615552" y="4045325"/>
                </a:cubicBezTo>
                <a:cubicBezTo>
                  <a:pt x="2561890" y="4030300"/>
                  <a:pt x="2491056" y="4075376"/>
                  <a:pt x="2422369" y="4096841"/>
                </a:cubicBezTo>
                <a:cubicBezTo>
                  <a:pt x="2353682" y="4118306"/>
                  <a:pt x="2257090" y="4159089"/>
                  <a:pt x="2203428" y="4174114"/>
                </a:cubicBezTo>
                <a:cubicBezTo>
                  <a:pt x="2149766" y="4189139"/>
                  <a:pt x="2132594" y="4174114"/>
                  <a:pt x="2100397" y="4186993"/>
                </a:cubicBezTo>
                <a:cubicBezTo>
                  <a:pt x="2068200" y="4199872"/>
                  <a:pt x="2048882" y="4229922"/>
                  <a:pt x="2010245" y="4251387"/>
                </a:cubicBezTo>
                <a:cubicBezTo>
                  <a:pt x="1971608" y="4272852"/>
                  <a:pt x="1922240" y="4296463"/>
                  <a:pt x="1868578" y="4315781"/>
                </a:cubicBezTo>
                <a:cubicBezTo>
                  <a:pt x="1814916" y="4335099"/>
                  <a:pt x="1731204" y="4360857"/>
                  <a:pt x="1688274" y="4367296"/>
                </a:cubicBezTo>
                <a:cubicBezTo>
                  <a:pt x="1645344" y="4373736"/>
                  <a:pt x="1621733" y="4393055"/>
                  <a:pt x="1611000" y="4354418"/>
                </a:cubicBezTo>
                <a:cubicBezTo>
                  <a:pt x="1600268" y="4315782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321226" y="3895072"/>
                  <a:pt x="1366302" y="3865021"/>
                </a:cubicBezTo>
                <a:cubicBezTo>
                  <a:pt x="1411378" y="3834970"/>
                  <a:pt x="1570217" y="3749111"/>
                  <a:pt x="1739789" y="3736232"/>
                </a:cubicBezTo>
                <a:cubicBezTo>
                  <a:pt x="1909361" y="3723353"/>
                  <a:pt x="2156206" y="3783455"/>
                  <a:pt x="2383733" y="3787748"/>
                </a:cubicBezTo>
                <a:cubicBezTo>
                  <a:pt x="2611260" y="3792041"/>
                  <a:pt x="2905328" y="3777016"/>
                  <a:pt x="3104950" y="3761991"/>
                </a:cubicBezTo>
                <a:cubicBezTo>
                  <a:pt x="3304572" y="3746966"/>
                  <a:pt x="3508488" y="3729792"/>
                  <a:pt x="3581468" y="3697595"/>
                </a:cubicBezTo>
                <a:cubicBezTo>
                  <a:pt x="3654448" y="3665398"/>
                  <a:pt x="3626544" y="3598859"/>
                  <a:pt x="3542831" y="3568808"/>
                </a:cubicBezTo>
                <a:cubicBezTo>
                  <a:pt x="3459118" y="3538758"/>
                  <a:pt x="3315304" y="3654667"/>
                  <a:pt x="3027676" y="3658960"/>
                </a:cubicBezTo>
                <a:cubicBezTo>
                  <a:pt x="2740048" y="3663253"/>
                  <a:pt x="2115423" y="3635347"/>
                  <a:pt x="1855699" y="3646079"/>
                </a:cubicBezTo>
                <a:cubicBezTo>
                  <a:pt x="1595975" y="3656811"/>
                  <a:pt x="1527288" y="3714768"/>
                  <a:pt x="1469333" y="3723354"/>
                </a:cubicBezTo>
                <a:cubicBezTo>
                  <a:pt x="1411378" y="3731940"/>
                  <a:pt x="1256831" y="3555929"/>
                  <a:pt x="1495090" y="3530171"/>
                </a:cubicBezTo>
                <a:cubicBezTo>
                  <a:pt x="1733349" y="3504413"/>
                  <a:pt x="2928939" y="3521585"/>
                  <a:pt x="3220860" y="3517292"/>
                </a:cubicBezTo>
                <a:cubicBezTo>
                  <a:pt x="3512781" y="3512999"/>
                  <a:pt x="3424774" y="3418553"/>
                  <a:pt x="3182222" y="3375623"/>
                </a:cubicBezTo>
                <a:cubicBezTo>
                  <a:pt x="2939670" y="3332693"/>
                  <a:pt x="1804184" y="3440017"/>
                  <a:pt x="1623880" y="3427138"/>
                </a:cubicBezTo>
                <a:cubicBezTo>
                  <a:pt x="1443576" y="3414259"/>
                  <a:pt x="1947997" y="3317668"/>
                  <a:pt x="2100397" y="3298350"/>
                </a:cubicBezTo>
                <a:cubicBezTo>
                  <a:pt x="2252797" y="3279032"/>
                  <a:pt x="2392318" y="3306936"/>
                  <a:pt x="2538279" y="3311229"/>
                </a:cubicBezTo>
                <a:cubicBezTo>
                  <a:pt x="2686386" y="3311229"/>
                  <a:pt x="2898887" y="3311231"/>
                  <a:pt x="2989039" y="3298352"/>
                </a:cubicBezTo>
                <a:cubicBezTo>
                  <a:pt x="3079191" y="3285473"/>
                  <a:pt x="3242324" y="3210345"/>
                  <a:pt x="3027676" y="3208198"/>
                </a:cubicBezTo>
                <a:cubicBezTo>
                  <a:pt x="2813028" y="3206051"/>
                  <a:pt x="1922240" y="3236102"/>
                  <a:pt x="1817062" y="3221077"/>
                </a:cubicBezTo>
                <a:cubicBezTo>
                  <a:pt x="1711885" y="3206052"/>
                  <a:pt x="2293580" y="3160976"/>
                  <a:pt x="2396611" y="3118046"/>
                </a:cubicBezTo>
                <a:cubicBezTo>
                  <a:pt x="2499642" y="3075117"/>
                  <a:pt x="2433102" y="3006429"/>
                  <a:pt x="2435248" y="2963500"/>
                </a:cubicBezTo>
                <a:cubicBezTo>
                  <a:pt x="2437394" y="2920571"/>
                  <a:pt x="2426662" y="2896959"/>
                  <a:pt x="2409490" y="2860469"/>
                </a:cubicBezTo>
                <a:cubicBezTo>
                  <a:pt x="2392318" y="2823979"/>
                  <a:pt x="2355828" y="2776756"/>
                  <a:pt x="2332217" y="2744559"/>
                </a:cubicBezTo>
                <a:cubicBezTo>
                  <a:pt x="2308606" y="2712362"/>
                  <a:pt x="2302167" y="2680165"/>
                  <a:pt x="2267823" y="2667286"/>
                </a:cubicBezTo>
                <a:cubicBezTo>
                  <a:pt x="2233479" y="2654407"/>
                  <a:pt x="2179817" y="2660846"/>
                  <a:pt x="2126155" y="26672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20250172">
            <a:off x="5299288" y="544664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2261683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5437</TotalTime>
  <Words>288</Words>
  <Application>Microsoft Office PowerPoint</Application>
  <PresentationFormat>Apresentação no Ecrã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VascoRodrigues</dc:creator>
  <cp:lastModifiedBy>Artur Parreira</cp:lastModifiedBy>
  <cp:revision>119</cp:revision>
  <dcterms:created xsi:type="dcterms:W3CDTF">2016-01-14T10:24:53Z</dcterms:created>
  <dcterms:modified xsi:type="dcterms:W3CDTF">2018-03-11T00:08:22Z</dcterms:modified>
</cp:coreProperties>
</file>