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</p:sldIdLst>
  <p:sldSz cx="12192000" cy="6858000"/>
  <p:notesSz cx="12192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4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98835" y="103631"/>
            <a:ext cx="1281683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55223" y="1328927"/>
            <a:ext cx="1168907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7408" y="0"/>
            <a:ext cx="10500360" cy="2907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9768" y="1228344"/>
            <a:ext cx="10529316" cy="316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132" y="86106"/>
            <a:ext cx="9571735" cy="3268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97026" y="3493134"/>
            <a:ext cx="1099794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98835" y="103631"/>
            <a:ext cx="1281683" cy="1231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55223" y="1328927"/>
            <a:ext cx="1168907" cy="400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6193" y="381127"/>
            <a:ext cx="10719612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8286" y="1621479"/>
            <a:ext cx="8615426" cy="443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838200" y="838200"/>
            <a:ext cx="92201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0000" spc="-6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Duatlo </a:t>
            </a:r>
            <a:r>
              <a:rPr lang="pt-PT" sz="7000" kern="0" spc="-375" dirty="0">
                <a:solidFill>
                  <a:srgbClr val="0070C0"/>
                </a:solidFill>
              </a:rPr>
              <a:t>“Os</a:t>
            </a:r>
            <a:r>
              <a:rPr lang="pt-PT" sz="7000" kern="0" spc="-480" dirty="0">
                <a:solidFill>
                  <a:srgbClr val="0070C0"/>
                </a:solidFill>
              </a:rPr>
              <a:t> </a:t>
            </a:r>
            <a:r>
              <a:rPr lang="pt-PT" sz="7000" kern="0" spc="-375" dirty="0">
                <a:solidFill>
                  <a:srgbClr val="0070C0"/>
                </a:solidFill>
              </a:rPr>
              <a:t>Belenenses</a:t>
            </a:r>
            <a:r>
              <a:rPr lang="pt-PT" sz="7000" kern="0" spc="-375" dirty="0" smtClean="0">
                <a:solidFill>
                  <a:srgbClr val="0070C0"/>
                </a:solidFill>
              </a:rPr>
              <a:t>”</a:t>
            </a:r>
            <a:endParaRPr lang="pt-PT" sz="7000" spc="-6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6600" spc="-60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  </a:t>
            </a:r>
            <a:r>
              <a:rPr lang="pt-PT" sz="6600" spc="-109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Jovem Cent </a:t>
            </a:r>
            <a:r>
              <a:rPr lang="pt-PT" sz="6600" spc="-1095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pt-PT" sz="6600" spc="-109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Litoral</a:t>
            </a:r>
            <a:endParaRPr lang="pt-PT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3063239" y="4715255"/>
            <a:ext cx="1534667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782311" y="4715255"/>
            <a:ext cx="1531619" cy="1533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6498335" y="4715255"/>
            <a:ext cx="1534667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33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96040" y="3323652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1127"/>
            <a:ext cx="56646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00AF50"/>
                </a:solidFill>
              </a:rPr>
              <a:t>2ª </a:t>
            </a:r>
            <a:r>
              <a:rPr spc="-260" dirty="0">
                <a:solidFill>
                  <a:srgbClr val="00AF50"/>
                </a:solidFill>
              </a:rPr>
              <a:t>corrida </a:t>
            </a:r>
            <a:r>
              <a:rPr spc="-290" dirty="0" smtClean="0">
                <a:solidFill>
                  <a:srgbClr val="00AF50"/>
                </a:solidFill>
              </a:rPr>
              <a:t>–</a:t>
            </a:r>
            <a:r>
              <a:rPr lang="pt-PT" spc="-290" dirty="0" smtClean="0">
                <a:solidFill>
                  <a:srgbClr val="00AF50"/>
                </a:solidFill>
              </a:rPr>
              <a:t> </a:t>
            </a:r>
            <a:r>
              <a:rPr spc="-1100" dirty="0" smtClean="0">
                <a:solidFill>
                  <a:srgbClr val="00AF50"/>
                </a:solidFill>
              </a:rPr>
              <a:t> </a:t>
            </a:r>
            <a:r>
              <a:rPr lang="pt-PT" spc="-1100" dirty="0" smtClean="0">
                <a:solidFill>
                  <a:srgbClr val="00AF50"/>
                </a:solidFill>
              </a:rPr>
              <a:t> </a:t>
            </a:r>
            <a:r>
              <a:rPr spc="-310" dirty="0" smtClean="0">
                <a:solidFill>
                  <a:srgbClr val="00AF50"/>
                </a:solidFill>
              </a:rPr>
              <a:t>400metros</a:t>
            </a:r>
            <a:endParaRPr spc="-310" dirty="0">
              <a:solidFill>
                <a:srgbClr val="00AF5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18576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128" y="3226561"/>
            <a:ext cx="230911" cy="194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04388" y="4821935"/>
            <a:ext cx="1104900" cy="407163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321310" marR="288290" indent="-27940">
              <a:lnSpc>
                <a:spcPct val="100000"/>
              </a:lnSpc>
              <a:spcBef>
                <a:spcPts val="775"/>
              </a:spcBef>
            </a:pPr>
            <a:r>
              <a:rPr lang="pt-PT" sz="1000" spc="-65" dirty="0" smtClean="0">
                <a:solidFill>
                  <a:srgbClr val="001F5F"/>
                </a:solidFill>
                <a:latin typeface="Arial"/>
                <a:cs typeface="Arial"/>
              </a:rPr>
              <a:t>Área </a:t>
            </a:r>
            <a:r>
              <a:rPr sz="1000" spc="-50" dirty="0" smtClean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1000" spc="-50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15790" y="4347971"/>
            <a:ext cx="76200" cy="271780"/>
          </a:xfrm>
          <a:custGeom>
            <a:avLst/>
            <a:gdLst/>
            <a:ahLst/>
            <a:cxnLst/>
            <a:rect l="l" t="t" r="r" b="b"/>
            <a:pathLst>
              <a:path w="76200" h="271779">
                <a:moveTo>
                  <a:pt x="31755" y="76073"/>
                </a:moveTo>
                <a:lnTo>
                  <a:pt x="27939" y="271017"/>
                </a:lnTo>
                <a:lnTo>
                  <a:pt x="40639" y="271271"/>
                </a:lnTo>
                <a:lnTo>
                  <a:pt x="44455" y="76327"/>
                </a:lnTo>
                <a:lnTo>
                  <a:pt x="31755" y="76073"/>
                </a:lnTo>
                <a:close/>
              </a:path>
              <a:path w="76200" h="271779">
                <a:moveTo>
                  <a:pt x="69741" y="63372"/>
                </a:moveTo>
                <a:lnTo>
                  <a:pt x="32004" y="63372"/>
                </a:lnTo>
                <a:lnTo>
                  <a:pt x="44704" y="63626"/>
                </a:lnTo>
                <a:lnTo>
                  <a:pt x="44455" y="76327"/>
                </a:lnTo>
                <a:lnTo>
                  <a:pt x="76200" y="76961"/>
                </a:lnTo>
                <a:lnTo>
                  <a:pt x="69741" y="63372"/>
                </a:lnTo>
                <a:close/>
              </a:path>
              <a:path w="76200" h="271779">
                <a:moveTo>
                  <a:pt x="32004" y="63372"/>
                </a:moveTo>
                <a:lnTo>
                  <a:pt x="31755" y="76073"/>
                </a:lnTo>
                <a:lnTo>
                  <a:pt x="44455" y="76327"/>
                </a:lnTo>
                <a:lnTo>
                  <a:pt x="44704" y="63626"/>
                </a:lnTo>
                <a:lnTo>
                  <a:pt x="32004" y="63372"/>
                </a:lnTo>
                <a:close/>
              </a:path>
              <a:path w="76200" h="271779">
                <a:moveTo>
                  <a:pt x="39624" y="0"/>
                </a:moveTo>
                <a:lnTo>
                  <a:pt x="0" y="75437"/>
                </a:lnTo>
                <a:lnTo>
                  <a:pt x="31755" y="76073"/>
                </a:lnTo>
                <a:lnTo>
                  <a:pt x="32004" y="63372"/>
                </a:lnTo>
                <a:lnTo>
                  <a:pt x="69741" y="63372"/>
                </a:lnTo>
                <a:lnTo>
                  <a:pt x="396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3459" y="3974465"/>
            <a:ext cx="428625" cy="130810"/>
          </a:xfrm>
          <a:custGeom>
            <a:avLst/>
            <a:gdLst/>
            <a:ahLst/>
            <a:cxnLst/>
            <a:rect l="l" t="t" r="r" b="b"/>
            <a:pathLst>
              <a:path w="428625" h="130810">
                <a:moveTo>
                  <a:pt x="353113" y="99957"/>
                </a:moveTo>
                <a:lnTo>
                  <a:pt x="345439" y="130810"/>
                </a:lnTo>
                <a:lnTo>
                  <a:pt x="428625" y="112141"/>
                </a:lnTo>
                <a:lnTo>
                  <a:pt x="417929" y="102997"/>
                </a:lnTo>
                <a:lnTo>
                  <a:pt x="365378" y="102997"/>
                </a:lnTo>
                <a:lnTo>
                  <a:pt x="353113" y="99957"/>
                </a:lnTo>
                <a:close/>
              </a:path>
              <a:path w="428625" h="130810">
                <a:moveTo>
                  <a:pt x="356184" y="87609"/>
                </a:moveTo>
                <a:lnTo>
                  <a:pt x="353113" y="99957"/>
                </a:lnTo>
                <a:lnTo>
                  <a:pt x="365378" y="102997"/>
                </a:lnTo>
                <a:lnTo>
                  <a:pt x="368553" y="90678"/>
                </a:lnTo>
                <a:lnTo>
                  <a:pt x="356184" y="87609"/>
                </a:lnTo>
                <a:close/>
              </a:path>
              <a:path w="428625" h="130810">
                <a:moveTo>
                  <a:pt x="363854" y="56768"/>
                </a:moveTo>
                <a:lnTo>
                  <a:pt x="356184" y="87609"/>
                </a:lnTo>
                <a:lnTo>
                  <a:pt x="368553" y="90678"/>
                </a:lnTo>
                <a:lnTo>
                  <a:pt x="365378" y="102997"/>
                </a:lnTo>
                <a:lnTo>
                  <a:pt x="417929" y="102997"/>
                </a:lnTo>
                <a:lnTo>
                  <a:pt x="363854" y="56768"/>
                </a:lnTo>
                <a:close/>
              </a:path>
              <a:path w="428625" h="130810">
                <a:moveTo>
                  <a:pt x="3048" y="0"/>
                </a:moveTo>
                <a:lnTo>
                  <a:pt x="0" y="12446"/>
                </a:lnTo>
                <a:lnTo>
                  <a:pt x="353113" y="99957"/>
                </a:lnTo>
                <a:lnTo>
                  <a:pt x="356184" y="87609"/>
                </a:lnTo>
                <a:lnTo>
                  <a:pt x="30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5313" y="3564763"/>
            <a:ext cx="513080" cy="242570"/>
          </a:xfrm>
          <a:custGeom>
            <a:avLst/>
            <a:gdLst/>
            <a:ahLst/>
            <a:cxnLst/>
            <a:rect l="l" t="t" r="r" b="b"/>
            <a:pathLst>
              <a:path w="513079" h="242570">
                <a:moveTo>
                  <a:pt x="441097" y="28905"/>
                </a:moveTo>
                <a:lnTo>
                  <a:pt x="0" y="231012"/>
                </a:lnTo>
                <a:lnTo>
                  <a:pt x="5333" y="242569"/>
                </a:lnTo>
                <a:lnTo>
                  <a:pt x="446396" y="40478"/>
                </a:lnTo>
                <a:lnTo>
                  <a:pt x="441097" y="28905"/>
                </a:lnTo>
                <a:close/>
              </a:path>
              <a:path w="513079" h="242570">
                <a:moveTo>
                  <a:pt x="496416" y="23622"/>
                </a:moveTo>
                <a:lnTo>
                  <a:pt x="452627" y="23622"/>
                </a:lnTo>
                <a:lnTo>
                  <a:pt x="457961" y="35178"/>
                </a:lnTo>
                <a:lnTo>
                  <a:pt x="446396" y="40478"/>
                </a:lnTo>
                <a:lnTo>
                  <a:pt x="459612" y="69342"/>
                </a:lnTo>
                <a:lnTo>
                  <a:pt x="496416" y="23622"/>
                </a:lnTo>
                <a:close/>
              </a:path>
              <a:path w="513079" h="242570">
                <a:moveTo>
                  <a:pt x="452627" y="23622"/>
                </a:moveTo>
                <a:lnTo>
                  <a:pt x="441097" y="28905"/>
                </a:lnTo>
                <a:lnTo>
                  <a:pt x="446396" y="40478"/>
                </a:lnTo>
                <a:lnTo>
                  <a:pt x="457961" y="35178"/>
                </a:lnTo>
                <a:lnTo>
                  <a:pt x="452627" y="23622"/>
                </a:lnTo>
                <a:close/>
              </a:path>
              <a:path w="513079" h="242570">
                <a:moveTo>
                  <a:pt x="427862" y="0"/>
                </a:moveTo>
                <a:lnTo>
                  <a:pt x="441097" y="28905"/>
                </a:lnTo>
                <a:lnTo>
                  <a:pt x="452627" y="23622"/>
                </a:lnTo>
                <a:lnTo>
                  <a:pt x="496416" y="23622"/>
                </a:lnTo>
                <a:lnTo>
                  <a:pt x="513079" y="2921"/>
                </a:lnTo>
                <a:lnTo>
                  <a:pt x="4278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21423" y="3414140"/>
            <a:ext cx="433705" cy="222885"/>
          </a:xfrm>
          <a:custGeom>
            <a:avLst/>
            <a:gdLst/>
            <a:ahLst/>
            <a:cxnLst/>
            <a:rect l="l" t="t" r="r" b="b"/>
            <a:pathLst>
              <a:path w="433704" h="222885">
                <a:moveTo>
                  <a:pt x="50926" y="154050"/>
                </a:moveTo>
                <a:lnTo>
                  <a:pt x="0" y="222377"/>
                </a:lnTo>
                <a:lnTo>
                  <a:pt x="85217" y="222123"/>
                </a:lnTo>
                <a:lnTo>
                  <a:pt x="73829" y="199517"/>
                </a:lnTo>
                <a:lnTo>
                  <a:pt x="59562" y="199517"/>
                </a:lnTo>
                <a:lnTo>
                  <a:pt x="53848" y="188213"/>
                </a:lnTo>
                <a:lnTo>
                  <a:pt x="65245" y="182476"/>
                </a:lnTo>
                <a:lnTo>
                  <a:pt x="50926" y="154050"/>
                </a:lnTo>
                <a:close/>
              </a:path>
              <a:path w="433704" h="222885">
                <a:moveTo>
                  <a:pt x="65245" y="182476"/>
                </a:moveTo>
                <a:lnTo>
                  <a:pt x="53848" y="188213"/>
                </a:lnTo>
                <a:lnTo>
                  <a:pt x="59562" y="199517"/>
                </a:lnTo>
                <a:lnTo>
                  <a:pt x="70945" y="193791"/>
                </a:lnTo>
                <a:lnTo>
                  <a:pt x="65245" y="182476"/>
                </a:lnTo>
                <a:close/>
              </a:path>
              <a:path w="433704" h="222885">
                <a:moveTo>
                  <a:pt x="70945" y="193791"/>
                </a:moveTo>
                <a:lnTo>
                  <a:pt x="59562" y="199517"/>
                </a:lnTo>
                <a:lnTo>
                  <a:pt x="73829" y="199517"/>
                </a:lnTo>
                <a:lnTo>
                  <a:pt x="70945" y="193791"/>
                </a:lnTo>
                <a:close/>
              </a:path>
              <a:path w="433704" h="222885">
                <a:moveTo>
                  <a:pt x="427735" y="0"/>
                </a:moveTo>
                <a:lnTo>
                  <a:pt x="65245" y="182476"/>
                </a:lnTo>
                <a:lnTo>
                  <a:pt x="70945" y="193791"/>
                </a:lnTo>
                <a:lnTo>
                  <a:pt x="433450" y="11430"/>
                </a:lnTo>
                <a:lnTo>
                  <a:pt x="42773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0855" y="3612769"/>
            <a:ext cx="516890" cy="125730"/>
          </a:xfrm>
          <a:custGeom>
            <a:avLst/>
            <a:gdLst/>
            <a:ahLst/>
            <a:cxnLst/>
            <a:rect l="l" t="t" r="r" b="b"/>
            <a:pathLst>
              <a:path w="516889" h="125729">
                <a:moveTo>
                  <a:pt x="76098" y="31142"/>
                </a:moveTo>
                <a:lnTo>
                  <a:pt x="73770" y="43607"/>
                </a:lnTo>
                <a:lnTo>
                  <a:pt x="514477" y="125475"/>
                </a:lnTo>
                <a:lnTo>
                  <a:pt x="516890" y="112902"/>
                </a:lnTo>
                <a:lnTo>
                  <a:pt x="76098" y="31142"/>
                </a:lnTo>
                <a:close/>
              </a:path>
              <a:path w="516889" h="125729">
                <a:moveTo>
                  <a:pt x="81915" y="0"/>
                </a:moveTo>
                <a:lnTo>
                  <a:pt x="0" y="23494"/>
                </a:lnTo>
                <a:lnTo>
                  <a:pt x="67945" y="74802"/>
                </a:lnTo>
                <a:lnTo>
                  <a:pt x="73770" y="43607"/>
                </a:lnTo>
                <a:lnTo>
                  <a:pt x="61214" y="41274"/>
                </a:lnTo>
                <a:lnTo>
                  <a:pt x="63627" y="28828"/>
                </a:lnTo>
                <a:lnTo>
                  <a:pt x="76530" y="28828"/>
                </a:lnTo>
                <a:lnTo>
                  <a:pt x="81915" y="0"/>
                </a:lnTo>
                <a:close/>
              </a:path>
              <a:path w="516889" h="125729">
                <a:moveTo>
                  <a:pt x="63627" y="28828"/>
                </a:moveTo>
                <a:lnTo>
                  <a:pt x="61214" y="41274"/>
                </a:lnTo>
                <a:lnTo>
                  <a:pt x="73770" y="43607"/>
                </a:lnTo>
                <a:lnTo>
                  <a:pt x="76098" y="31142"/>
                </a:lnTo>
                <a:lnTo>
                  <a:pt x="63627" y="28828"/>
                </a:lnTo>
                <a:close/>
              </a:path>
              <a:path w="516889" h="125729">
                <a:moveTo>
                  <a:pt x="76530" y="28828"/>
                </a:moveTo>
                <a:lnTo>
                  <a:pt x="63627" y="28828"/>
                </a:lnTo>
                <a:lnTo>
                  <a:pt x="76098" y="31142"/>
                </a:lnTo>
                <a:lnTo>
                  <a:pt x="76530" y="2882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8572" y="3310001"/>
            <a:ext cx="523875" cy="121920"/>
          </a:xfrm>
          <a:custGeom>
            <a:avLst/>
            <a:gdLst/>
            <a:ahLst/>
            <a:cxnLst/>
            <a:rect l="l" t="t" r="r" b="b"/>
            <a:pathLst>
              <a:path w="523875" h="121920">
                <a:moveTo>
                  <a:pt x="76139" y="31254"/>
                </a:moveTo>
                <a:lnTo>
                  <a:pt x="73970" y="43822"/>
                </a:lnTo>
                <a:lnTo>
                  <a:pt x="521716" y="121412"/>
                </a:lnTo>
                <a:lnTo>
                  <a:pt x="523875" y="108965"/>
                </a:lnTo>
                <a:lnTo>
                  <a:pt x="76139" y="31254"/>
                </a:lnTo>
                <a:close/>
              </a:path>
              <a:path w="523875" h="121920">
                <a:moveTo>
                  <a:pt x="81534" y="0"/>
                </a:moveTo>
                <a:lnTo>
                  <a:pt x="0" y="24511"/>
                </a:lnTo>
                <a:lnTo>
                  <a:pt x="68580" y="75057"/>
                </a:lnTo>
                <a:lnTo>
                  <a:pt x="73970" y="43822"/>
                </a:lnTo>
                <a:lnTo>
                  <a:pt x="61468" y="41656"/>
                </a:lnTo>
                <a:lnTo>
                  <a:pt x="63627" y="29083"/>
                </a:lnTo>
                <a:lnTo>
                  <a:pt x="76514" y="29083"/>
                </a:lnTo>
                <a:lnTo>
                  <a:pt x="81534" y="0"/>
                </a:lnTo>
                <a:close/>
              </a:path>
              <a:path w="523875" h="121920">
                <a:moveTo>
                  <a:pt x="63627" y="29083"/>
                </a:moveTo>
                <a:lnTo>
                  <a:pt x="61468" y="41656"/>
                </a:lnTo>
                <a:lnTo>
                  <a:pt x="73970" y="43822"/>
                </a:lnTo>
                <a:lnTo>
                  <a:pt x="76139" y="31254"/>
                </a:lnTo>
                <a:lnTo>
                  <a:pt x="63627" y="29083"/>
                </a:lnTo>
                <a:close/>
              </a:path>
              <a:path w="523875" h="121920">
                <a:moveTo>
                  <a:pt x="76514" y="29083"/>
                </a:moveTo>
                <a:lnTo>
                  <a:pt x="63627" y="29083"/>
                </a:lnTo>
                <a:lnTo>
                  <a:pt x="76139" y="31254"/>
                </a:lnTo>
                <a:lnTo>
                  <a:pt x="76514" y="290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2182368" y="1055941"/>
            <a:ext cx="2002282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Infantis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1127"/>
            <a:ext cx="487235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0" dirty="0">
                <a:solidFill>
                  <a:srgbClr val="6F2F9F"/>
                </a:solidFill>
              </a:rPr>
              <a:t>Iniciados </a:t>
            </a:r>
            <a:r>
              <a:rPr spc="-135" dirty="0">
                <a:solidFill>
                  <a:srgbClr val="6F2F9F"/>
                </a:solidFill>
              </a:rPr>
              <a:t>-</a:t>
            </a:r>
            <a:r>
              <a:rPr spc="-655" dirty="0">
                <a:solidFill>
                  <a:srgbClr val="6F2F9F"/>
                </a:solidFill>
              </a:rPr>
              <a:t> </a:t>
            </a:r>
            <a:r>
              <a:rPr spc="-409" dirty="0">
                <a:solidFill>
                  <a:srgbClr val="6F2F9F"/>
                </a:solidFill>
              </a:rPr>
              <a:t>Distâncias</a:t>
            </a: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600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sz="3200" spc="-185" dirty="0">
                <a:latin typeface="Arial"/>
                <a:cs typeface="Arial"/>
              </a:rPr>
              <a:t>3</a:t>
            </a:r>
            <a:r>
              <a:rPr sz="3200" spc="-185" dirty="0" smtClean="0">
                <a:latin typeface="Arial"/>
                <a:cs typeface="Arial"/>
              </a:rPr>
              <a:t>000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600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611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0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5" dirty="0">
                <a:latin typeface="Arial"/>
                <a:cs typeface="Arial"/>
              </a:rPr>
              <a:t>BTT: </a:t>
            </a:r>
            <a:r>
              <a:rPr lang="pt-PT" sz="1800" spc="-225" dirty="0" smtClean="0">
                <a:latin typeface="Arial"/>
                <a:cs typeface="Arial"/>
              </a:rPr>
              <a:t> </a:t>
            </a:r>
            <a:r>
              <a:rPr sz="1800" spc="-90" dirty="0" smtClean="0">
                <a:latin typeface="Arial"/>
                <a:cs typeface="Arial"/>
              </a:rPr>
              <a:t>1 </a:t>
            </a:r>
            <a:r>
              <a:rPr sz="1800" spc="-60" dirty="0">
                <a:latin typeface="Arial"/>
                <a:cs typeface="Arial"/>
              </a:rPr>
              <a:t>volta,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asfalto;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0" dirty="0">
                <a:latin typeface="Arial"/>
                <a:cs typeface="Arial"/>
              </a:rPr>
              <a:t>batida); </a:t>
            </a:r>
            <a:r>
              <a:rPr sz="1800" spc="-95" dirty="0">
                <a:latin typeface="Arial"/>
                <a:cs typeface="Arial"/>
              </a:rPr>
              <a:t>single </a:t>
            </a:r>
            <a:r>
              <a:rPr sz="1800" spc="-65" dirty="0">
                <a:latin typeface="Arial"/>
                <a:cs typeface="Arial"/>
              </a:rPr>
              <a:t>track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75" dirty="0">
                <a:latin typeface="Arial"/>
                <a:cs typeface="Arial"/>
              </a:rPr>
              <a:t>Saída </a:t>
            </a:r>
            <a:r>
              <a:rPr sz="1800" spc="-65" dirty="0">
                <a:latin typeface="Arial"/>
                <a:cs typeface="Arial"/>
              </a:rPr>
              <a:t>do </a:t>
            </a:r>
            <a:r>
              <a:rPr sz="1800" spc="-80" dirty="0">
                <a:latin typeface="Arial"/>
                <a:cs typeface="Arial"/>
              </a:rPr>
              <a:t>parque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44785" y="3676269"/>
            <a:ext cx="1536065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60"/>
              </a:lnSpc>
            </a:pPr>
            <a:r>
              <a:rPr sz="2400" spc="-125" dirty="0">
                <a:solidFill>
                  <a:srgbClr val="6F2F9F"/>
                </a:solidFill>
                <a:latin typeface="Arial"/>
                <a:cs typeface="Arial"/>
              </a:rPr>
              <a:t>2005 </a:t>
            </a:r>
            <a:r>
              <a:rPr sz="2400" spc="-15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400" spc="-2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6F2F9F"/>
                </a:solidFill>
                <a:latin typeface="Arial"/>
                <a:cs typeface="Arial"/>
              </a:rPr>
              <a:t>2006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84780" y="2779648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0" dirty="0" smtClean="0">
                <a:latin typeface="Arial"/>
                <a:cs typeface="Arial"/>
              </a:rPr>
              <a:t>PARTIDA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1127"/>
            <a:ext cx="5659145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6F2F9F"/>
                </a:solidFill>
              </a:rPr>
              <a:t>1ª </a:t>
            </a:r>
            <a:r>
              <a:rPr spc="-260" dirty="0">
                <a:solidFill>
                  <a:srgbClr val="6F2F9F"/>
                </a:solidFill>
              </a:rPr>
              <a:t>corrida </a:t>
            </a:r>
            <a:r>
              <a:rPr spc="-290" dirty="0">
                <a:solidFill>
                  <a:srgbClr val="6F2F9F"/>
                </a:solidFill>
              </a:rPr>
              <a:t>–</a:t>
            </a:r>
            <a:r>
              <a:rPr spc="-1100" dirty="0">
                <a:solidFill>
                  <a:srgbClr val="6F2F9F"/>
                </a:solidFill>
              </a:rPr>
              <a:t> </a:t>
            </a:r>
            <a:r>
              <a:rPr lang="pt-PT" spc="-1100" dirty="0" smtClean="0">
                <a:solidFill>
                  <a:srgbClr val="6F2F9F"/>
                </a:solidFill>
              </a:rPr>
              <a:t> </a:t>
            </a:r>
            <a:r>
              <a:rPr spc="-310" dirty="0" smtClean="0">
                <a:solidFill>
                  <a:srgbClr val="6F2F9F"/>
                </a:solidFill>
              </a:rPr>
              <a:t>600metros</a:t>
            </a:r>
            <a:endParaRPr spc="-310" dirty="0">
              <a:solidFill>
                <a:srgbClr val="6F2F9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0486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4564" y="2849498"/>
            <a:ext cx="227329" cy="251460"/>
          </a:xfrm>
          <a:custGeom>
            <a:avLst/>
            <a:gdLst/>
            <a:ahLst/>
            <a:cxnLst/>
            <a:rect l="l" t="t" r="r" b="b"/>
            <a:pathLst>
              <a:path w="227329" h="251460">
                <a:moveTo>
                  <a:pt x="69595" y="0"/>
                </a:moveTo>
                <a:lnTo>
                  <a:pt x="0" y="194690"/>
                </a:lnTo>
                <a:lnTo>
                  <a:pt x="157225" y="250951"/>
                </a:lnTo>
                <a:lnTo>
                  <a:pt x="226821" y="56261"/>
                </a:lnTo>
                <a:lnTo>
                  <a:pt x="6959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14564" y="2849498"/>
            <a:ext cx="227329" cy="251460"/>
          </a:xfrm>
          <a:custGeom>
            <a:avLst/>
            <a:gdLst/>
            <a:ahLst/>
            <a:cxnLst/>
            <a:rect l="l" t="t" r="r" b="b"/>
            <a:pathLst>
              <a:path w="227329" h="251460">
                <a:moveTo>
                  <a:pt x="0" y="194690"/>
                </a:moveTo>
                <a:lnTo>
                  <a:pt x="69595" y="0"/>
                </a:lnTo>
                <a:lnTo>
                  <a:pt x="226821" y="56261"/>
                </a:lnTo>
                <a:lnTo>
                  <a:pt x="157225" y="250951"/>
                </a:lnTo>
                <a:lnTo>
                  <a:pt x="0" y="194690"/>
                </a:lnTo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15783" y="2779648"/>
            <a:ext cx="400685" cy="143510"/>
          </a:xfrm>
          <a:custGeom>
            <a:avLst/>
            <a:gdLst/>
            <a:ahLst/>
            <a:cxnLst/>
            <a:rect l="l" t="t" r="r" b="b"/>
            <a:pathLst>
              <a:path w="400684" h="143510">
                <a:moveTo>
                  <a:pt x="74657" y="30313"/>
                </a:moveTo>
                <a:lnTo>
                  <a:pt x="70878" y="42477"/>
                </a:lnTo>
                <a:lnTo>
                  <a:pt x="396494" y="143383"/>
                </a:lnTo>
                <a:lnTo>
                  <a:pt x="400304" y="131190"/>
                </a:lnTo>
                <a:lnTo>
                  <a:pt x="74657" y="30313"/>
                </a:lnTo>
                <a:close/>
              </a:path>
              <a:path w="400684" h="143510">
                <a:moveTo>
                  <a:pt x="84074" y="0"/>
                </a:moveTo>
                <a:lnTo>
                  <a:pt x="0" y="13842"/>
                </a:lnTo>
                <a:lnTo>
                  <a:pt x="61468" y="72771"/>
                </a:lnTo>
                <a:lnTo>
                  <a:pt x="70878" y="42477"/>
                </a:lnTo>
                <a:lnTo>
                  <a:pt x="58800" y="38735"/>
                </a:lnTo>
                <a:lnTo>
                  <a:pt x="62484" y="26542"/>
                </a:lnTo>
                <a:lnTo>
                  <a:pt x="75828" y="26542"/>
                </a:lnTo>
                <a:lnTo>
                  <a:pt x="84074" y="0"/>
                </a:lnTo>
                <a:close/>
              </a:path>
              <a:path w="400684" h="143510">
                <a:moveTo>
                  <a:pt x="62484" y="26542"/>
                </a:moveTo>
                <a:lnTo>
                  <a:pt x="58800" y="38735"/>
                </a:lnTo>
                <a:lnTo>
                  <a:pt x="70878" y="42477"/>
                </a:lnTo>
                <a:lnTo>
                  <a:pt x="74657" y="30313"/>
                </a:lnTo>
                <a:lnTo>
                  <a:pt x="62484" y="26542"/>
                </a:lnTo>
                <a:close/>
              </a:path>
              <a:path w="400684" h="143510">
                <a:moveTo>
                  <a:pt x="75828" y="26542"/>
                </a:moveTo>
                <a:lnTo>
                  <a:pt x="62484" y="26542"/>
                </a:lnTo>
                <a:lnTo>
                  <a:pt x="74657" y="30313"/>
                </a:lnTo>
                <a:lnTo>
                  <a:pt x="75828" y="2654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7891" y="2819780"/>
            <a:ext cx="760095" cy="76200"/>
          </a:xfrm>
          <a:custGeom>
            <a:avLst/>
            <a:gdLst/>
            <a:ahLst/>
            <a:cxnLst/>
            <a:rect l="l" t="t" r="r" b="b"/>
            <a:pathLst>
              <a:path w="760095" h="76200">
                <a:moveTo>
                  <a:pt x="75184" y="0"/>
                </a:moveTo>
                <a:lnTo>
                  <a:pt x="0" y="40132"/>
                </a:lnTo>
                <a:lnTo>
                  <a:pt x="77216" y="76200"/>
                </a:lnTo>
                <a:lnTo>
                  <a:pt x="76379" y="44831"/>
                </a:lnTo>
                <a:lnTo>
                  <a:pt x="63627" y="44831"/>
                </a:lnTo>
                <a:lnTo>
                  <a:pt x="63246" y="32131"/>
                </a:lnTo>
                <a:lnTo>
                  <a:pt x="76031" y="31781"/>
                </a:lnTo>
                <a:lnTo>
                  <a:pt x="75184" y="0"/>
                </a:lnTo>
                <a:close/>
              </a:path>
              <a:path w="760095" h="76200">
                <a:moveTo>
                  <a:pt x="76031" y="31781"/>
                </a:moveTo>
                <a:lnTo>
                  <a:pt x="63246" y="32131"/>
                </a:lnTo>
                <a:lnTo>
                  <a:pt x="63627" y="44831"/>
                </a:lnTo>
                <a:lnTo>
                  <a:pt x="76370" y="44482"/>
                </a:lnTo>
                <a:lnTo>
                  <a:pt x="76031" y="31781"/>
                </a:lnTo>
                <a:close/>
              </a:path>
              <a:path w="760095" h="76200">
                <a:moveTo>
                  <a:pt x="76370" y="44482"/>
                </a:moveTo>
                <a:lnTo>
                  <a:pt x="63627" y="44831"/>
                </a:lnTo>
                <a:lnTo>
                  <a:pt x="76379" y="44831"/>
                </a:lnTo>
                <a:lnTo>
                  <a:pt x="76370" y="44482"/>
                </a:lnTo>
                <a:close/>
              </a:path>
              <a:path w="760095" h="76200">
                <a:moveTo>
                  <a:pt x="759460" y="13081"/>
                </a:moveTo>
                <a:lnTo>
                  <a:pt x="76031" y="31781"/>
                </a:lnTo>
                <a:lnTo>
                  <a:pt x="76370" y="44482"/>
                </a:lnTo>
                <a:lnTo>
                  <a:pt x="759713" y="25781"/>
                </a:lnTo>
                <a:lnTo>
                  <a:pt x="759460" y="1308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6983" y="2857626"/>
            <a:ext cx="328930" cy="76200"/>
          </a:xfrm>
          <a:custGeom>
            <a:avLst/>
            <a:gdLst/>
            <a:ahLst/>
            <a:cxnLst/>
            <a:rect l="l" t="t" r="r" b="b"/>
            <a:pathLst>
              <a:path w="328930" h="76200">
                <a:moveTo>
                  <a:pt x="76962" y="0"/>
                </a:moveTo>
                <a:lnTo>
                  <a:pt x="0" y="36449"/>
                </a:lnTo>
                <a:lnTo>
                  <a:pt x="75311" y="76200"/>
                </a:lnTo>
                <a:lnTo>
                  <a:pt x="75998" y="44468"/>
                </a:lnTo>
                <a:lnTo>
                  <a:pt x="63373" y="44196"/>
                </a:lnTo>
                <a:lnTo>
                  <a:pt x="63627" y="31496"/>
                </a:lnTo>
                <a:lnTo>
                  <a:pt x="76279" y="31496"/>
                </a:lnTo>
                <a:lnTo>
                  <a:pt x="76962" y="0"/>
                </a:lnTo>
                <a:close/>
              </a:path>
              <a:path w="328930" h="76200">
                <a:moveTo>
                  <a:pt x="76273" y="31768"/>
                </a:moveTo>
                <a:lnTo>
                  <a:pt x="75998" y="44468"/>
                </a:lnTo>
                <a:lnTo>
                  <a:pt x="328168" y="49911"/>
                </a:lnTo>
                <a:lnTo>
                  <a:pt x="328422" y="37211"/>
                </a:lnTo>
                <a:lnTo>
                  <a:pt x="76273" y="31768"/>
                </a:lnTo>
                <a:close/>
              </a:path>
              <a:path w="328930" h="76200">
                <a:moveTo>
                  <a:pt x="63627" y="31496"/>
                </a:moveTo>
                <a:lnTo>
                  <a:pt x="63373" y="44196"/>
                </a:lnTo>
                <a:lnTo>
                  <a:pt x="75998" y="44468"/>
                </a:lnTo>
                <a:lnTo>
                  <a:pt x="76273" y="31768"/>
                </a:lnTo>
                <a:lnTo>
                  <a:pt x="63627" y="31496"/>
                </a:lnTo>
                <a:close/>
              </a:path>
              <a:path w="328930" h="76200">
                <a:moveTo>
                  <a:pt x="76279" y="31496"/>
                </a:moveTo>
                <a:lnTo>
                  <a:pt x="63627" y="31496"/>
                </a:lnTo>
                <a:lnTo>
                  <a:pt x="76273" y="31768"/>
                </a:lnTo>
                <a:lnTo>
                  <a:pt x="76279" y="3149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2214" y="2920492"/>
            <a:ext cx="675640" cy="84455"/>
          </a:xfrm>
          <a:custGeom>
            <a:avLst/>
            <a:gdLst/>
            <a:ahLst/>
            <a:cxnLst/>
            <a:rect l="l" t="t" r="r" b="b"/>
            <a:pathLst>
              <a:path w="675639" h="84455">
                <a:moveTo>
                  <a:pt x="599090" y="31699"/>
                </a:moveTo>
                <a:lnTo>
                  <a:pt x="0" y="71374"/>
                </a:lnTo>
                <a:lnTo>
                  <a:pt x="762" y="84074"/>
                </a:lnTo>
                <a:lnTo>
                  <a:pt x="599918" y="44403"/>
                </a:lnTo>
                <a:lnTo>
                  <a:pt x="599090" y="31699"/>
                </a:lnTo>
                <a:close/>
              </a:path>
              <a:path w="675639" h="84455">
                <a:moveTo>
                  <a:pt x="670381" y="30861"/>
                </a:moveTo>
                <a:lnTo>
                  <a:pt x="611759" y="30861"/>
                </a:lnTo>
                <a:lnTo>
                  <a:pt x="612648" y="43561"/>
                </a:lnTo>
                <a:lnTo>
                  <a:pt x="599918" y="44403"/>
                </a:lnTo>
                <a:lnTo>
                  <a:pt x="601980" y="76073"/>
                </a:lnTo>
                <a:lnTo>
                  <a:pt x="675513" y="33020"/>
                </a:lnTo>
                <a:lnTo>
                  <a:pt x="670381" y="30861"/>
                </a:lnTo>
                <a:close/>
              </a:path>
              <a:path w="675639" h="84455">
                <a:moveTo>
                  <a:pt x="611759" y="30861"/>
                </a:moveTo>
                <a:lnTo>
                  <a:pt x="599090" y="31699"/>
                </a:lnTo>
                <a:lnTo>
                  <a:pt x="599918" y="44403"/>
                </a:lnTo>
                <a:lnTo>
                  <a:pt x="612648" y="43561"/>
                </a:lnTo>
                <a:lnTo>
                  <a:pt x="611759" y="30861"/>
                </a:lnTo>
                <a:close/>
              </a:path>
              <a:path w="675639" h="84455">
                <a:moveTo>
                  <a:pt x="597027" y="0"/>
                </a:moveTo>
                <a:lnTo>
                  <a:pt x="599090" y="31699"/>
                </a:lnTo>
                <a:lnTo>
                  <a:pt x="611759" y="30861"/>
                </a:lnTo>
                <a:lnTo>
                  <a:pt x="670381" y="30861"/>
                </a:lnTo>
                <a:lnTo>
                  <a:pt x="59702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5728" y="2791714"/>
            <a:ext cx="689610" cy="76200"/>
          </a:xfrm>
          <a:custGeom>
            <a:avLst/>
            <a:gdLst/>
            <a:ahLst/>
            <a:cxnLst/>
            <a:rect l="l" t="t" r="r" b="b"/>
            <a:pathLst>
              <a:path w="689610" h="76200">
                <a:moveTo>
                  <a:pt x="678373" y="31496"/>
                </a:moveTo>
                <a:lnTo>
                  <a:pt x="625983" y="31496"/>
                </a:lnTo>
                <a:lnTo>
                  <a:pt x="626110" y="44196"/>
                </a:lnTo>
                <a:lnTo>
                  <a:pt x="613440" y="44399"/>
                </a:lnTo>
                <a:lnTo>
                  <a:pt x="613918" y="76200"/>
                </a:lnTo>
                <a:lnTo>
                  <a:pt x="689483" y="36830"/>
                </a:lnTo>
                <a:lnTo>
                  <a:pt x="678373" y="31496"/>
                </a:lnTo>
                <a:close/>
              </a:path>
              <a:path w="689610" h="76200">
                <a:moveTo>
                  <a:pt x="613250" y="31700"/>
                </a:moveTo>
                <a:lnTo>
                  <a:pt x="0" y="41528"/>
                </a:lnTo>
                <a:lnTo>
                  <a:pt x="254" y="54228"/>
                </a:lnTo>
                <a:lnTo>
                  <a:pt x="613440" y="44399"/>
                </a:lnTo>
                <a:lnTo>
                  <a:pt x="613250" y="31700"/>
                </a:lnTo>
                <a:close/>
              </a:path>
              <a:path w="689610" h="76200">
                <a:moveTo>
                  <a:pt x="625983" y="31496"/>
                </a:moveTo>
                <a:lnTo>
                  <a:pt x="613250" y="31700"/>
                </a:lnTo>
                <a:lnTo>
                  <a:pt x="613440" y="44399"/>
                </a:lnTo>
                <a:lnTo>
                  <a:pt x="626110" y="44196"/>
                </a:lnTo>
                <a:lnTo>
                  <a:pt x="625983" y="31496"/>
                </a:lnTo>
                <a:close/>
              </a:path>
              <a:path w="689610" h="76200">
                <a:moveTo>
                  <a:pt x="612775" y="0"/>
                </a:moveTo>
                <a:lnTo>
                  <a:pt x="613250" y="31700"/>
                </a:lnTo>
                <a:lnTo>
                  <a:pt x="625983" y="31496"/>
                </a:lnTo>
                <a:lnTo>
                  <a:pt x="678373" y="31496"/>
                </a:lnTo>
                <a:lnTo>
                  <a:pt x="61277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5843" y="3332860"/>
            <a:ext cx="76200" cy="378460"/>
          </a:xfrm>
          <a:custGeom>
            <a:avLst/>
            <a:gdLst/>
            <a:ahLst/>
            <a:cxnLst/>
            <a:rect l="l" t="t" r="r" b="b"/>
            <a:pathLst>
              <a:path w="76200" h="378460">
                <a:moveTo>
                  <a:pt x="31645" y="302377"/>
                </a:moveTo>
                <a:lnTo>
                  <a:pt x="0" y="303275"/>
                </a:lnTo>
                <a:lnTo>
                  <a:pt x="40258" y="378332"/>
                </a:lnTo>
                <a:lnTo>
                  <a:pt x="69593" y="315087"/>
                </a:lnTo>
                <a:lnTo>
                  <a:pt x="32003" y="315087"/>
                </a:lnTo>
                <a:lnTo>
                  <a:pt x="31645" y="302377"/>
                </a:lnTo>
                <a:close/>
              </a:path>
              <a:path w="76200" h="378460">
                <a:moveTo>
                  <a:pt x="44345" y="302017"/>
                </a:moveTo>
                <a:lnTo>
                  <a:pt x="31645" y="302377"/>
                </a:lnTo>
                <a:lnTo>
                  <a:pt x="32003" y="315087"/>
                </a:lnTo>
                <a:lnTo>
                  <a:pt x="44703" y="314706"/>
                </a:lnTo>
                <a:lnTo>
                  <a:pt x="44345" y="302017"/>
                </a:lnTo>
                <a:close/>
              </a:path>
              <a:path w="76200" h="378460">
                <a:moveTo>
                  <a:pt x="76073" y="301116"/>
                </a:moveTo>
                <a:lnTo>
                  <a:pt x="44345" y="302017"/>
                </a:lnTo>
                <a:lnTo>
                  <a:pt x="44703" y="314706"/>
                </a:lnTo>
                <a:lnTo>
                  <a:pt x="32003" y="315087"/>
                </a:lnTo>
                <a:lnTo>
                  <a:pt x="69593" y="315087"/>
                </a:lnTo>
                <a:lnTo>
                  <a:pt x="76073" y="301116"/>
                </a:lnTo>
                <a:close/>
              </a:path>
              <a:path w="76200" h="378460">
                <a:moveTo>
                  <a:pt x="35813" y="0"/>
                </a:moveTo>
                <a:lnTo>
                  <a:pt x="23113" y="253"/>
                </a:lnTo>
                <a:lnTo>
                  <a:pt x="31645" y="302377"/>
                </a:lnTo>
                <a:lnTo>
                  <a:pt x="44345" y="302017"/>
                </a:lnTo>
                <a:lnTo>
                  <a:pt x="3581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2904" y="5115686"/>
            <a:ext cx="149860" cy="419100"/>
          </a:xfrm>
          <a:custGeom>
            <a:avLst/>
            <a:gdLst/>
            <a:ahLst/>
            <a:cxnLst/>
            <a:rect l="l" t="t" r="r" b="b"/>
            <a:pathLst>
              <a:path w="149859" h="419100">
                <a:moveTo>
                  <a:pt x="106981" y="348188"/>
                </a:moveTo>
                <a:lnTo>
                  <a:pt x="76580" y="357631"/>
                </a:lnTo>
                <a:lnTo>
                  <a:pt x="135509" y="419100"/>
                </a:lnTo>
                <a:lnTo>
                  <a:pt x="145190" y="360299"/>
                </a:lnTo>
                <a:lnTo>
                  <a:pt x="110744" y="360299"/>
                </a:lnTo>
                <a:lnTo>
                  <a:pt x="106981" y="348188"/>
                </a:lnTo>
                <a:close/>
              </a:path>
              <a:path w="149859" h="419100">
                <a:moveTo>
                  <a:pt x="119033" y="344444"/>
                </a:moveTo>
                <a:lnTo>
                  <a:pt x="106981" y="348188"/>
                </a:lnTo>
                <a:lnTo>
                  <a:pt x="110744" y="360299"/>
                </a:lnTo>
                <a:lnTo>
                  <a:pt x="122809" y="356616"/>
                </a:lnTo>
                <a:lnTo>
                  <a:pt x="119033" y="344444"/>
                </a:lnTo>
                <a:close/>
              </a:path>
              <a:path w="149859" h="419100">
                <a:moveTo>
                  <a:pt x="149351" y="335025"/>
                </a:moveTo>
                <a:lnTo>
                  <a:pt x="119033" y="344444"/>
                </a:lnTo>
                <a:lnTo>
                  <a:pt x="122809" y="356616"/>
                </a:lnTo>
                <a:lnTo>
                  <a:pt x="110744" y="360299"/>
                </a:lnTo>
                <a:lnTo>
                  <a:pt x="145190" y="360299"/>
                </a:lnTo>
                <a:lnTo>
                  <a:pt x="149351" y="335025"/>
                </a:lnTo>
                <a:close/>
              </a:path>
              <a:path w="149859" h="419100">
                <a:moveTo>
                  <a:pt x="12192" y="0"/>
                </a:moveTo>
                <a:lnTo>
                  <a:pt x="0" y="3810"/>
                </a:lnTo>
                <a:lnTo>
                  <a:pt x="106981" y="348188"/>
                </a:lnTo>
                <a:lnTo>
                  <a:pt x="119033" y="344444"/>
                </a:lnTo>
                <a:lnTo>
                  <a:pt x="121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2182368" y="1055941"/>
            <a:ext cx="208483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Iniciados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457494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>
                <a:solidFill>
                  <a:srgbClr val="6F2F9F"/>
                </a:solidFill>
              </a:rPr>
              <a:t>BTT </a:t>
            </a:r>
            <a:r>
              <a:rPr lang="pt-PT" spc="-740" dirty="0" smtClean="0">
                <a:solidFill>
                  <a:srgbClr val="6F2F9F"/>
                </a:solidFill>
              </a:rPr>
              <a:t> </a:t>
            </a:r>
            <a:r>
              <a:rPr spc="-290" dirty="0" smtClean="0">
                <a:solidFill>
                  <a:srgbClr val="6F2F9F"/>
                </a:solidFill>
              </a:rPr>
              <a:t>–</a:t>
            </a:r>
            <a:r>
              <a:rPr spc="-905" dirty="0" smtClean="0">
                <a:solidFill>
                  <a:srgbClr val="6F2F9F"/>
                </a:solidFill>
              </a:rPr>
              <a:t> </a:t>
            </a:r>
            <a:r>
              <a:rPr lang="pt-PT" spc="-905" dirty="0" smtClean="0">
                <a:solidFill>
                  <a:srgbClr val="6F2F9F"/>
                </a:solidFill>
              </a:rPr>
              <a:t> </a:t>
            </a:r>
            <a:r>
              <a:rPr lang="pt-PT" spc="-315" dirty="0">
                <a:solidFill>
                  <a:srgbClr val="6F2F9F"/>
                </a:solidFill>
              </a:rPr>
              <a:t>3</a:t>
            </a:r>
            <a:r>
              <a:rPr lang="pt-PT" spc="-315" dirty="0" smtClean="0">
                <a:solidFill>
                  <a:srgbClr val="6F2F9F"/>
                </a:solidFill>
              </a:rPr>
              <a:t>0</a:t>
            </a:r>
            <a:r>
              <a:rPr spc="-315" dirty="0" smtClean="0">
                <a:solidFill>
                  <a:srgbClr val="6F2F9F"/>
                </a:solidFill>
              </a:rPr>
              <a:t>00</a:t>
            </a:r>
            <a:r>
              <a:rPr lang="pt-PT" spc="-315" dirty="0" smtClean="0">
                <a:solidFill>
                  <a:srgbClr val="6F2F9F"/>
                </a:solidFill>
              </a:rPr>
              <a:t> </a:t>
            </a:r>
            <a:r>
              <a:rPr spc="-315" dirty="0" smtClean="0">
                <a:solidFill>
                  <a:srgbClr val="6F2F9F"/>
                </a:solidFill>
              </a:rPr>
              <a:t>metros</a:t>
            </a:r>
            <a:endParaRPr spc="-315" dirty="0">
              <a:solidFill>
                <a:srgbClr val="6F2F9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07908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92752" y="4826508"/>
            <a:ext cx="327660" cy="155575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3345" marR="84455" indent="-1270" algn="ctr">
              <a:lnSpc>
                <a:spcPct val="100000"/>
              </a:lnSpc>
              <a:spcBef>
                <a:spcPts val="55"/>
              </a:spcBef>
            </a:pPr>
            <a:r>
              <a:rPr sz="300" spc="-20" dirty="0">
                <a:solidFill>
                  <a:srgbClr val="001F5F"/>
                </a:solidFill>
                <a:latin typeface="Arial"/>
                <a:cs typeface="Arial"/>
              </a:rPr>
              <a:t>Parque  </a:t>
            </a:r>
            <a:r>
              <a:rPr sz="300" spc="-10" dirty="0">
                <a:solidFill>
                  <a:srgbClr val="001F5F"/>
                </a:solidFill>
                <a:latin typeface="Arial"/>
                <a:cs typeface="Arial"/>
              </a:rPr>
              <a:t>de   </a:t>
            </a:r>
            <a:r>
              <a:rPr sz="300" spc="2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30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300" spc="-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00" spc="-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300" spc="-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3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300" spc="-25" dirty="0">
                <a:solidFill>
                  <a:srgbClr val="001F5F"/>
                </a:solidFill>
                <a:latin typeface="Arial"/>
                <a:cs typeface="Arial"/>
              </a:rPr>
              <a:t>ç</a:t>
            </a:r>
            <a:r>
              <a:rPr sz="300" spc="-40" dirty="0">
                <a:solidFill>
                  <a:srgbClr val="001F5F"/>
                </a:solidFill>
                <a:latin typeface="Arial"/>
                <a:cs typeface="Arial"/>
              </a:rPr>
              <a:t>ã</a:t>
            </a:r>
            <a:r>
              <a:rPr sz="3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5196" y="4898516"/>
            <a:ext cx="470534" cy="224154"/>
          </a:xfrm>
          <a:custGeom>
            <a:avLst/>
            <a:gdLst/>
            <a:ahLst/>
            <a:cxnLst/>
            <a:rect l="l" t="t" r="r" b="b"/>
            <a:pathLst>
              <a:path w="470535" h="224154">
                <a:moveTo>
                  <a:pt x="398600" y="194934"/>
                </a:moveTo>
                <a:lnTo>
                  <a:pt x="385317" y="223773"/>
                </a:lnTo>
                <a:lnTo>
                  <a:pt x="470535" y="220979"/>
                </a:lnTo>
                <a:lnTo>
                  <a:pt x="453910" y="200278"/>
                </a:lnTo>
                <a:lnTo>
                  <a:pt x="410210" y="200278"/>
                </a:lnTo>
                <a:lnTo>
                  <a:pt x="398600" y="194934"/>
                </a:lnTo>
                <a:close/>
              </a:path>
              <a:path w="470535" h="224154">
                <a:moveTo>
                  <a:pt x="403901" y="183422"/>
                </a:moveTo>
                <a:lnTo>
                  <a:pt x="398600" y="194934"/>
                </a:lnTo>
                <a:lnTo>
                  <a:pt x="410210" y="200278"/>
                </a:lnTo>
                <a:lnTo>
                  <a:pt x="415416" y="188721"/>
                </a:lnTo>
                <a:lnTo>
                  <a:pt x="403901" y="183422"/>
                </a:lnTo>
                <a:close/>
              </a:path>
              <a:path w="470535" h="224154">
                <a:moveTo>
                  <a:pt x="417194" y="154558"/>
                </a:moveTo>
                <a:lnTo>
                  <a:pt x="403901" y="183422"/>
                </a:lnTo>
                <a:lnTo>
                  <a:pt x="415416" y="188721"/>
                </a:lnTo>
                <a:lnTo>
                  <a:pt x="410210" y="200278"/>
                </a:lnTo>
                <a:lnTo>
                  <a:pt x="453910" y="200278"/>
                </a:lnTo>
                <a:lnTo>
                  <a:pt x="417194" y="154558"/>
                </a:lnTo>
                <a:close/>
              </a:path>
              <a:path w="470535" h="224154">
                <a:moveTo>
                  <a:pt x="5333" y="0"/>
                </a:moveTo>
                <a:lnTo>
                  <a:pt x="0" y="11429"/>
                </a:lnTo>
                <a:lnTo>
                  <a:pt x="398600" y="194934"/>
                </a:lnTo>
                <a:lnTo>
                  <a:pt x="403901" y="183422"/>
                </a:lnTo>
                <a:lnTo>
                  <a:pt x="53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7384" y="5189473"/>
            <a:ext cx="344805" cy="163195"/>
          </a:xfrm>
          <a:custGeom>
            <a:avLst/>
            <a:gdLst/>
            <a:ahLst/>
            <a:cxnLst/>
            <a:rect l="l" t="t" r="r" b="b"/>
            <a:pathLst>
              <a:path w="344804" h="163195">
                <a:moveTo>
                  <a:pt x="272417" y="133760"/>
                </a:moveTo>
                <a:lnTo>
                  <a:pt x="259461" y="162687"/>
                </a:lnTo>
                <a:lnTo>
                  <a:pt x="344550" y="159131"/>
                </a:lnTo>
                <a:lnTo>
                  <a:pt x="328015" y="138937"/>
                </a:lnTo>
                <a:lnTo>
                  <a:pt x="283971" y="138937"/>
                </a:lnTo>
                <a:lnTo>
                  <a:pt x="272417" y="133760"/>
                </a:lnTo>
                <a:close/>
              </a:path>
              <a:path w="344804" h="163195">
                <a:moveTo>
                  <a:pt x="277599" y="122189"/>
                </a:moveTo>
                <a:lnTo>
                  <a:pt x="272417" y="133760"/>
                </a:lnTo>
                <a:lnTo>
                  <a:pt x="283971" y="138937"/>
                </a:lnTo>
                <a:lnTo>
                  <a:pt x="289179" y="127381"/>
                </a:lnTo>
                <a:lnTo>
                  <a:pt x="277599" y="122189"/>
                </a:lnTo>
                <a:close/>
              </a:path>
              <a:path w="344804" h="163195">
                <a:moveTo>
                  <a:pt x="290575" y="93217"/>
                </a:moveTo>
                <a:lnTo>
                  <a:pt x="277599" y="122189"/>
                </a:lnTo>
                <a:lnTo>
                  <a:pt x="289179" y="127381"/>
                </a:lnTo>
                <a:lnTo>
                  <a:pt x="283971" y="138937"/>
                </a:lnTo>
                <a:lnTo>
                  <a:pt x="328015" y="138937"/>
                </a:lnTo>
                <a:lnTo>
                  <a:pt x="290575" y="93217"/>
                </a:lnTo>
                <a:close/>
              </a:path>
              <a:path w="344804" h="163195">
                <a:moveTo>
                  <a:pt x="5079" y="0"/>
                </a:moveTo>
                <a:lnTo>
                  <a:pt x="0" y="11683"/>
                </a:lnTo>
                <a:lnTo>
                  <a:pt x="272417" y="133760"/>
                </a:lnTo>
                <a:lnTo>
                  <a:pt x="277599" y="122189"/>
                </a:lnTo>
                <a:lnTo>
                  <a:pt x="50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03339" y="4582667"/>
            <a:ext cx="168275" cy="401320"/>
          </a:xfrm>
          <a:custGeom>
            <a:avLst/>
            <a:gdLst/>
            <a:ahLst/>
            <a:cxnLst/>
            <a:rect l="l" t="t" r="r" b="b"/>
            <a:pathLst>
              <a:path w="168275" h="401320">
                <a:moveTo>
                  <a:pt x="41418" y="68757"/>
                </a:moveTo>
                <a:lnTo>
                  <a:pt x="29606" y="73342"/>
                </a:lnTo>
                <a:lnTo>
                  <a:pt x="156209" y="401065"/>
                </a:lnTo>
                <a:lnTo>
                  <a:pt x="168147" y="396366"/>
                </a:lnTo>
                <a:lnTo>
                  <a:pt x="41418" y="68757"/>
                </a:lnTo>
                <a:close/>
              </a:path>
              <a:path w="168275" h="401320">
                <a:moveTo>
                  <a:pt x="8000" y="0"/>
                </a:moveTo>
                <a:lnTo>
                  <a:pt x="0" y="84835"/>
                </a:lnTo>
                <a:lnTo>
                  <a:pt x="29606" y="73342"/>
                </a:lnTo>
                <a:lnTo>
                  <a:pt x="25018" y="61467"/>
                </a:lnTo>
                <a:lnTo>
                  <a:pt x="36829" y="56895"/>
                </a:lnTo>
                <a:lnTo>
                  <a:pt x="70573" y="56895"/>
                </a:lnTo>
                <a:lnTo>
                  <a:pt x="8000" y="0"/>
                </a:lnTo>
                <a:close/>
              </a:path>
              <a:path w="168275" h="401320">
                <a:moveTo>
                  <a:pt x="36829" y="56895"/>
                </a:moveTo>
                <a:lnTo>
                  <a:pt x="25018" y="61467"/>
                </a:lnTo>
                <a:lnTo>
                  <a:pt x="29606" y="73342"/>
                </a:lnTo>
                <a:lnTo>
                  <a:pt x="41418" y="68757"/>
                </a:lnTo>
                <a:lnTo>
                  <a:pt x="36829" y="56895"/>
                </a:lnTo>
                <a:close/>
              </a:path>
              <a:path w="168275" h="401320">
                <a:moveTo>
                  <a:pt x="70573" y="56895"/>
                </a:moveTo>
                <a:lnTo>
                  <a:pt x="36829" y="56895"/>
                </a:lnTo>
                <a:lnTo>
                  <a:pt x="41418" y="68757"/>
                </a:lnTo>
                <a:lnTo>
                  <a:pt x="70992" y="57276"/>
                </a:lnTo>
                <a:lnTo>
                  <a:pt x="70573" y="568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17156" y="4013072"/>
            <a:ext cx="459740" cy="171450"/>
          </a:xfrm>
          <a:custGeom>
            <a:avLst/>
            <a:gdLst/>
            <a:ahLst/>
            <a:cxnLst/>
            <a:rect l="l" t="t" r="r" b="b"/>
            <a:pathLst>
              <a:path w="459740" h="171450">
                <a:moveTo>
                  <a:pt x="385011" y="30058"/>
                </a:moveTo>
                <a:lnTo>
                  <a:pt x="0" y="159257"/>
                </a:lnTo>
                <a:lnTo>
                  <a:pt x="4064" y="171322"/>
                </a:lnTo>
                <a:lnTo>
                  <a:pt x="389032" y="42015"/>
                </a:lnTo>
                <a:lnTo>
                  <a:pt x="385011" y="30058"/>
                </a:lnTo>
                <a:close/>
              </a:path>
              <a:path w="459740" h="171450">
                <a:moveTo>
                  <a:pt x="445067" y="26034"/>
                </a:moveTo>
                <a:lnTo>
                  <a:pt x="397001" y="26034"/>
                </a:lnTo>
                <a:lnTo>
                  <a:pt x="401066" y="37972"/>
                </a:lnTo>
                <a:lnTo>
                  <a:pt x="389032" y="42015"/>
                </a:lnTo>
                <a:lnTo>
                  <a:pt x="399161" y="72135"/>
                </a:lnTo>
                <a:lnTo>
                  <a:pt x="445067" y="26034"/>
                </a:lnTo>
                <a:close/>
              </a:path>
              <a:path w="459740" h="171450">
                <a:moveTo>
                  <a:pt x="397001" y="26034"/>
                </a:moveTo>
                <a:lnTo>
                  <a:pt x="385011" y="30058"/>
                </a:lnTo>
                <a:lnTo>
                  <a:pt x="389032" y="42015"/>
                </a:lnTo>
                <a:lnTo>
                  <a:pt x="401066" y="37972"/>
                </a:lnTo>
                <a:lnTo>
                  <a:pt x="397001" y="26034"/>
                </a:lnTo>
                <a:close/>
              </a:path>
              <a:path w="459740" h="171450">
                <a:moveTo>
                  <a:pt x="374903" y="0"/>
                </a:moveTo>
                <a:lnTo>
                  <a:pt x="385011" y="30058"/>
                </a:lnTo>
                <a:lnTo>
                  <a:pt x="397001" y="26034"/>
                </a:lnTo>
                <a:lnTo>
                  <a:pt x="445067" y="26034"/>
                </a:lnTo>
                <a:lnTo>
                  <a:pt x="459232" y="11810"/>
                </a:lnTo>
                <a:lnTo>
                  <a:pt x="3749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10143" y="3107435"/>
            <a:ext cx="316865" cy="157480"/>
          </a:xfrm>
          <a:custGeom>
            <a:avLst/>
            <a:gdLst/>
            <a:ahLst/>
            <a:cxnLst/>
            <a:rect l="l" t="t" r="r" b="b"/>
            <a:pathLst>
              <a:path w="316865" h="157479">
                <a:moveTo>
                  <a:pt x="71481" y="28691"/>
                </a:moveTo>
                <a:lnTo>
                  <a:pt x="66007" y="40124"/>
                </a:lnTo>
                <a:lnTo>
                  <a:pt x="310769" y="157225"/>
                </a:lnTo>
                <a:lnTo>
                  <a:pt x="316356" y="145668"/>
                </a:lnTo>
                <a:lnTo>
                  <a:pt x="71481" y="28691"/>
                </a:lnTo>
                <a:close/>
              </a:path>
              <a:path w="316865" h="157479">
                <a:moveTo>
                  <a:pt x="85216" y="0"/>
                </a:moveTo>
                <a:lnTo>
                  <a:pt x="0" y="1524"/>
                </a:lnTo>
                <a:lnTo>
                  <a:pt x="52324" y="68706"/>
                </a:lnTo>
                <a:lnTo>
                  <a:pt x="66007" y="40124"/>
                </a:lnTo>
                <a:lnTo>
                  <a:pt x="54609" y="34671"/>
                </a:lnTo>
                <a:lnTo>
                  <a:pt x="60071" y="23240"/>
                </a:lnTo>
                <a:lnTo>
                  <a:pt x="74090" y="23240"/>
                </a:lnTo>
                <a:lnTo>
                  <a:pt x="85216" y="0"/>
                </a:lnTo>
                <a:close/>
              </a:path>
              <a:path w="316865" h="157479">
                <a:moveTo>
                  <a:pt x="60071" y="23240"/>
                </a:moveTo>
                <a:lnTo>
                  <a:pt x="54609" y="34671"/>
                </a:lnTo>
                <a:lnTo>
                  <a:pt x="66007" y="40124"/>
                </a:lnTo>
                <a:lnTo>
                  <a:pt x="71481" y="28691"/>
                </a:lnTo>
                <a:lnTo>
                  <a:pt x="60071" y="23240"/>
                </a:lnTo>
                <a:close/>
              </a:path>
              <a:path w="316865" h="157479">
                <a:moveTo>
                  <a:pt x="74090" y="23240"/>
                </a:moveTo>
                <a:lnTo>
                  <a:pt x="60071" y="23240"/>
                </a:lnTo>
                <a:lnTo>
                  <a:pt x="71481" y="28691"/>
                </a:lnTo>
                <a:lnTo>
                  <a:pt x="74090" y="23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092" y="2576448"/>
            <a:ext cx="390525" cy="156845"/>
          </a:xfrm>
          <a:custGeom>
            <a:avLst/>
            <a:gdLst/>
            <a:ahLst/>
            <a:cxnLst/>
            <a:rect l="l" t="t" r="r" b="b"/>
            <a:pathLst>
              <a:path w="390525" h="156844">
                <a:moveTo>
                  <a:pt x="73732" y="29848"/>
                </a:moveTo>
                <a:lnTo>
                  <a:pt x="69396" y="41779"/>
                </a:lnTo>
                <a:lnTo>
                  <a:pt x="385825" y="156845"/>
                </a:lnTo>
                <a:lnTo>
                  <a:pt x="390143" y="144906"/>
                </a:lnTo>
                <a:lnTo>
                  <a:pt x="73732" y="29848"/>
                </a:lnTo>
                <a:close/>
              </a:path>
              <a:path w="390525" h="156844">
                <a:moveTo>
                  <a:pt x="84581" y="0"/>
                </a:moveTo>
                <a:lnTo>
                  <a:pt x="0" y="9778"/>
                </a:lnTo>
                <a:lnTo>
                  <a:pt x="58547" y="71627"/>
                </a:lnTo>
                <a:lnTo>
                  <a:pt x="69396" y="41779"/>
                </a:lnTo>
                <a:lnTo>
                  <a:pt x="57530" y="37464"/>
                </a:lnTo>
                <a:lnTo>
                  <a:pt x="61849" y="25526"/>
                </a:lnTo>
                <a:lnTo>
                  <a:pt x="75303" y="25526"/>
                </a:lnTo>
                <a:lnTo>
                  <a:pt x="84581" y="0"/>
                </a:lnTo>
                <a:close/>
              </a:path>
              <a:path w="390525" h="156844">
                <a:moveTo>
                  <a:pt x="61849" y="25526"/>
                </a:moveTo>
                <a:lnTo>
                  <a:pt x="57530" y="37464"/>
                </a:lnTo>
                <a:lnTo>
                  <a:pt x="69396" y="41779"/>
                </a:lnTo>
                <a:lnTo>
                  <a:pt x="73732" y="29848"/>
                </a:lnTo>
                <a:lnTo>
                  <a:pt x="61849" y="25526"/>
                </a:lnTo>
                <a:close/>
              </a:path>
              <a:path w="390525" h="156844">
                <a:moveTo>
                  <a:pt x="75303" y="25526"/>
                </a:moveTo>
                <a:lnTo>
                  <a:pt x="61849" y="25526"/>
                </a:lnTo>
                <a:lnTo>
                  <a:pt x="73732" y="29848"/>
                </a:lnTo>
                <a:lnTo>
                  <a:pt x="75303" y="255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11140" y="2457957"/>
            <a:ext cx="170180" cy="269240"/>
          </a:xfrm>
          <a:custGeom>
            <a:avLst/>
            <a:gdLst/>
            <a:ahLst/>
            <a:cxnLst/>
            <a:rect l="l" t="t" r="r" b="b"/>
            <a:pathLst>
              <a:path w="170179" h="269239">
                <a:moveTo>
                  <a:pt x="7747" y="184276"/>
                </a:moveTo>
                <a:lnTo>
                  <a:pt x="0" y="269113"/>
                </a:lnTo>
                <a:lnTo>
                  <a:pt x="72517" y="224408"/>
                </a:lnTo>
                <a:lnTo>
                  <a:pt x="62883" y="218439"/>
                </a:lnTo>
                <a:lnTo>
                  <a:pt x="38862" y="218439"/>
                </a:lnTo>
                <a:lnTo>
                  <a:pt x="28067" y="211836"/>
                </a:lnTo>
                <a:lnTo>
                  <a:pt x="34771" y="201021"/>
                </a:lnTo>
                <a:lnTo>
                  <a:pt x="7747" y="184276"/>
                </a:lnTo>
                <a:close/>
              </a:path>
              <a:path w="170179" h="269239">
                <a:moveTo>
                  <a:pt x="34771" y="201021"/>
                </a:moveTo>
                <a:lnTo>
                  <a:pt x="28067" y="211836"/>
                </a:lnTo>
                <a:lnTo>
                  <a:pt x="38862" y="218439"/>
                </a:lnTo>
                <a:lnTo>
                  <a:pt x="45528" y="207686"/>
                </a:lnTo>
                <a:lnTo>
                  <a:pt x="34771" y="201021"/>
                </a:lnTo>
                <a:close/>
              </a:path>
              <a:path w="170179" h="269239">
                <a:moveTo>
                  <a:pt x="45528" y="207686"/>
                </a:moveTo>
                <a:lnTo>
                  <a:pt x="38862" y="218439"/>
                </a:lnTo>
                <a:lnTo>
                  <a:pt x="62883" y="218439"/>
                </a:lnTo>
                <a:lnTo>
                  <a:pt x="45528" y="207686"/>
                </a:lnTo>
                <a:close/>
              </a:path>
              <a:path w="170179" h="269239">
                <a:moveTo>
                  <a:pt x="159385" y="0"/>
                </a:moveTo>
                <a:lnTo>
                  <a:pt x="34771" y="201021"/>
                </a:lnTo>
                <a:lnTo>
                  <a:pt x="45528" y="207686"/>
                </a:lnTo>
                <a:lnTo>
                  <a:pt x="170180" y="6603"/>
                </a:lnTo>
                <a:lnTo>
                  <a:pt x="1593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03776" y="2737104"/>
            <a:ext cx="354330" cy="103505"/>
          </a:xfrm>
          <a:custGeom>
            <a:avLst/>
            <a:gdLst/>
            <a:ahLst/>
            <a:cxnLst/>
            <a:rect l="l" t="t" r="r" b="b"/>
            <a:pathLst>
              <a:path w="354329" h="103505">
                <a:moveTo>
                  <a:pt x="75799" y="31103"/>
                </a:moveTo>
                <a:lnTo>
                  <a:pt x="73148" y="43553"/>
                </a:lnTo>
                <a:lnTo>
                  <a:pt x="351282" y="102997"/>
                </a:lnTo>
                <a:lnTo>
                  <a:pt x="353949" y="90550"/>
                </a:lnTo>
                <a:lnTo>
                  <a:pt x="75799" y="31103"/>
                </a:lnTo>
                <a:close/>
              </a:path>
              <a:path w="354329" h="103505">
                <a:moveTo>
                  <a:pt x="82423" y="0"/>
                </a:moveTo>
                <a:lnTo>
                  <a:pt x="0" y="21336"/>
                </a:lnTo>
                <a:lnTo>
                  <a:pt x="66548" y="74549"/>
                </a:lnTo>
                <a:lnTo>
                  <a:pt x="73148" y="43553"/>
                </a:lnTo>
                <a:lnTo>
                  <a:pt x="60706" y="40894"/>
                </a:lnTo>
                <a:lnTo>
                  <a:pt x="63373" y="28448"/>
                </a:lnTo>
                <a:lnTo>
                  <a:pt x="76365" y="28448"/>
                </a:lnTo>
                <a:lnTo>
                  <a:pt x="82423" y="0"/>
                </a:lnTo>
                <a:close/>
              </a:path>
              <a:path w="354329" h="103505">
                <a:moveTo>
                  <a:pt x="63373" y="28448"/>
                </a:moveTo>
                <a:lnTo>
                  <a:pt x="60706" y="40894"/>
                </a:lnTo>
                <a:lnTo>
                  <a:pt x="73148" y="43553"/>
                </a:lnTo>
                <a:lnTo>
                  <a:pt x="75799" y="31103"/>
                </a:lnTo>
                <a:lnTo>
                  <a:pt x="63373" y="28448"/>
                </a:lnTo>
                <a:close/>
              </a:path>
              <a:path w="354329" h="103505">
                <a:moveTo>
                  <a:pt x="76365" y="28448"/>
                </a:moveTo>
                <a:lnTo>
                  <a:pt x="63373" y="28448"/>
                </a:lnTo>
                <a:lnTo>
                  <a:pt x="75799" y="31103"/>
                </a:lnTo>
                <a:lnTo>
                  <a:pt x="76365" y="28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4576" y="3464559"/>
            <a:ext cx="345440" cy="87630"/>
          </a:xfrm>
          <a:custGeom>
            <a:avLst/>
            <a:gdLst/>
            <a:ahLst/>
            <a:cxnLst/>
            <a:rect l="l" t="t" r="r" b="b"/>
            <a:pathLst>
              <a:path w="345439" h="87629">
                <a:moveTo>
                  <a:pt x="76194" y="31362"/>
                </a:moveTo>
                <a:lnTo>
                  <a:pt x="74153" y="43948"/>
                </a:lnTo>
                <a:lnTo>
                  <a:pt x="343281" y="87629"/>
                </a:lnTo>
                <a:lnTo>
                  <a:pt x="345313" y="75184"/>
                </a:lnTo>
                <a:lnTo>
                  <a:pt x="76194" y="31362"/>
                </a:lnTo>
                <a:close/>
              </a:path>
              <a:path w="345439" h="87629">
                <a:moveTo>
                  <a:pt x="81280" y="0"/>
                </a:moveTo>
                <a:lnTo>
                  <a:pt x="0" y="25400"/>
                </a:lnTo>
                <a:lnTo>
                  <a:pt x="69087" y="75184"/>
                </a:lnTo>
                <a:lnTo>
                  <a:pt x="74153" y="43948"/>
                </a:lnTo>
                <a:lnTo>
                  <a:pt x="61594" y="41910"/>
                </a:lnTo>
                <a:lnTo>
                  <a:pt x="63754" y="29337"/>
                </a:lnTo>
                <a:lnTo>
                  <a:pt x="76522" y="29337"/>
                </a:lnTo>
                <a:lnTo>
                  <a:pt x="81280" y="0"/>
                </a:lnTo>
                <a:close/>
              </a:path>
              <a:path w="345439" h="87629">
                <a:moveTo>
                  <a:pt x="63754" y="29337"/>
                </a:moveTo>
                <a:lnTo>
                  <a:pt x="61594" y="41910"/>
                </a:lnTo>
                <a:lnTo>
                  <a:pt x="74153" y="43948"/>
                </a:lnTo>
                <a:lnTo>
                  <a:pt x="76194" y="31362"/>
                </a:lnTo>
                <a:lnTo>
                  <a:pt x="63754" y="29337"/>
                </a:lnTo>
                <a:close/>
              </a:path>
              <a:path w="345439" h="87629">
                <a:moveTo>
                  <a:pt x="76522" y="29337"/>
                </a:moveTo>
                <a:lnTo>
                  <a:pt x="63754" y="29337"/>
                </a:lnTo>
                <a:lnTo>
                  <a:pt x="76194" y="31362"/>
                </a:lnTo>
                <a:lnTo>
                  <a:pt x="76522" y="293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2660" y="4020565"/>
            <a:ext cx="354330" cy="381000"/>
          </a:xfrm>
          <a:custGeom>
            <a:avLst/>
            <a:gdLst/>
            <a:ahLst/>
            <a:cxnLst/>
            <a:rect l="l" t="t" r="r" b="b"/>
            <a:pathLst>
              <a:path w="354330" h="381000">
                <a:moveTo>
                  <a:pt x="23875" y="299211"/>
                </a:moveTo>
                <a:lnTo>
                  <a:pt x="0" y="380999"/>
                </a:lnTo>
                <a:lnTo>
                  <a:pt x="79756" y="351027"/>
                </a:lnTo>
                <a:lnTo>
                  <a:pt x="66607" y="338835"/>
                </a:lnTo>
                <a:lnTo>
                  <a:pt x="47878" y="338835"/>
                </a:lnTo>
                <a:lnTo>
                  <a:pt x="38481" y="330199"/>
                </a:lnTo>
                <a:lnTo>
                  <a:pt x="47175" y="320816"/>
                </a:lnTo>
                <a:lnTo>
                  <a:pt x="23875" y="299211"/>
                </a:lnTo>
                <a:close/>
              </a:path>
              <a:path w="354330" h="381000">
                <a:moveTo>
                  <a:pt x="47175" y="320816"/>
                </a:moveTo>
                <a:lnTo>
                  <a:pt x="38481" y="330199"/>
                </a:lnTo>
                <a:lnTo>
                  <a:pt x="47878" y="338835"/>
                </a:lnTo>
                <a:lnTo>
                  <a:pt x="56533" y="329494"/>
                </a:lnTo>
                <a:lnTo>
                  <a:pt x="47175" y="320816"/>
                </a:lnTo>
                <a:close/>
              </a:path>
              <a:path w="354330" h="381000">
                <a:moveTo>
                  <a:pt x="56533" y="329494"/>
                </a:moveTo>
                <a:lnTo>
                  <a:pt x="47878" y="338835"/>
                </a:lnTo>
                <a:lnTo>
                  <a:pt x="66607" y="338835"/>
                </a:lnTo>
                <a:lnTo>
                  <a:pt x="56533" y="329494"/>
                </a:lnTo>
                <a:close/>
              </a:path>
              <a:path w="354330" h="381000">
                <a:moveTo>
                  <a:pt x="344423" y="0"/>
                </a:moveTo>
                <a:lnTo>
                  <a:pt x="47175" y="320816"/>
                </a:lnTo>
                <a:lnTo>
                  <a:pt x="56533" y="329494"/>
                </a:lnTo>
                <a:lnTo>
                  <a:pt x="353821" y="8635"/>
                </a:lnTo>
                <a:lnTo>
                  <a:pt x="3444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3350" y="5341620"/>
            <a:ext cx="494665" cy="160655"/>
          </a:xfrm>
          <a:custGeom>
            <a:avLst/>
            <a:gdLst/>
            <a:ahLst/>
            <a:cxnLst/>
            <a:rect l="l" t="t" r="r" b="b"/>
            <a:pathLst>
              <a:path w="494664" h="160654">
                <a:moveTo>
                  <a:pt x="419298" y="129787"/>
                </a:moveTo>
                <a:lnTo>
                  <a:pt x="410718" y="160400"/>
                </a:lnTo>
                <a:lnTo>
                  <a:pt x="494411" y="144271"/>
                </a:lnTo>
                <a:lnTo>
                  <a:pt x="482235" y="133222"/>
                </a:lnTo>
                <a:lnTo>
                  <a:pt x="431545" y="133222"/>
                </a:lnTo>
                <a:lnTo>
                  <a:pt x="419298" y="129787"/>
                </a:lnTo>
                <a:close/>
              </a:path>
              <a:path w="494664" h="160654">
                <a:moveTo>
                  <a:pt x="422716" y="117591"/>
                </a:moveTo>
                <a:lnTo>
                  <a:pt x="419298" y="129787"/>
                </a:lnTo>
                <a:lnTo>
                  <a:pt x="431545" y="133222"/>
                </a:lnTo>
                <a:lnTo>
                  <a:pt x="434975" y="121030"/>
                </a:lnTo>
                <a:lnTo>
                  <a:pt x="422716" y="117591"/>
                </a:lnTo>
                <a:close/>
              </a:path>
              <a:path w="494664" h="160654">
                <a:moveTo>
                  <a:pt x="431292" y="86994"/>
                </a:moveTo>
                <a:lnTo>
                  <a:pt x="422716" y="117591"/>
                </a:lnTo>
                <a:lnTo>
                  <a:pt x="434975" y="121030"/>
                </a:lnTo>
                <a:lnTo>
                  <a:pt x="431545" y="133222"/>
                </a:lnTo>
                <a:lnTo>
                  <a:pt x="482235" y="133222"/>
                </a:lnTo>
                <a:lnTo>
                  <a:pt x="431292" y="86994"/>
                </a:lnTo>
                <a:close/>
              </a:path>
              <a:path w="494664" h="160654">
                <a:moveTo>
                  <a:pt x="3556" y="0"/>
                </a:moveTo>
                <a:lnTo>
                  <a:pt x="0" y="12191"/>
                </a:lnTo>
                <a:lnTo>
                  <a:pt x="419298" y="129787"/>
                </a:lnTo>
                <a:lnTo>
                  <a:pt x="422716" y="117591"/>
                </a:lnTo>
                <a:lnTo>
                  <a:pt x="35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9879" y="4981955"/>
            <a:ext cx="368300" cy="371475"/>
          </a:xfrm>
          <a:custGeom>
            <a:avLst/>
            <a:gdLst/>
            <a:ahLst/>
            <a:cxnLst/>
            <a:rect l="l" t="t" r="r" b="b"/>
            <a:pathLst>
              <a:path w="368300" h="371475">
                <a:moveTo>
                  <a:pt x="310086" y="49651"/>
                </a:moveTo>
                <a:lnTo>
                  <a:pt x="0" y="362331"/>
                </a:lnTo>
                <a:lnTo>
                  <a:pt x="9143" y="371348"/>
                </a:lnTo>
                <a:lnTo>
                  <a:pt x="319086" y="58566"/>
                </a:lnTo>
                <a:lnTo>
                  <a:pt x="310086" y="49651"/>
                </a:lnTo>
                <a:close/>
              </a:path>
              <a:path w="368300" h="371475">
                <a:moveTo>
                  <a:pt x="354902" y="40640"/>
                </a:moveTo>
                <a:lnTo>
                  <a:pt x="319024" y="40640"/>
                </a:lnTo>
                <a:lnTo>
                  <a:pt x="328040" y="49530"/>
                </a:lnTo>
                <a:lnTo>
                  <a:pt x="319086" y="58566"/>
                </a:lnTo>
                <a:lnTo>
                  <a:pt x="341630" y="80899"/>
                </a:lnTo>
                <a:lnTo>
                  <a:pt x="354902" y="40640"/>
                </a:lnTo>
                <a:close/>
              </a:path>
              <a:path w="368300" h="371475">
                <a:moveTo>
                  <a:pt x="319024" y="40640"/>
                </a:moveTo>
                <a:lnTo>
                  <a:pt x="310086" y="49651"/>
                </a:lnTo>
                <a:lnTo>
                  <a:pt x="319086" y="58566"/>
                </a:lnTo>
                <a:lnTo>
                  <a:pt x="328040" y="49530"/>
                </a:lnTo>
                <a:lnTo>
                  <a:pt x="319024" y="40640"/>
                </a:lnTo>
                <a:close/>
              </a:path>
              <a:path w="368300" h="371475">
                <a:moveTo>
                  <a:pt x="368300" y="0"/>
                </a:moveTo>
                <a:lnTo>
                  <a:pt x="287527" y="27305"/>
                </a:lnTo>
                <a:lnTo>
                  <a:pt x="310086" y="49651"/>
                </a:lnTo>
                <a:lnTo>
                  <a:pt x="319024" y="40640"/>
                </a:lnTo>
                <a:lnTo>
                  <a:pt x="354902" y="40640"/>
                </a:lnTo>
                <a:lnTo>
                  <a:pt x="368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07535" y="4276090"/>
            <a:ext cx="157861" cy="249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12716" y="4736972"/>
            <a:ext cx="254635" cy="124460"/>
          </a:xfrm>
          <a:custGeom>
            <a:avLst/>
            <a:gdLst/>
            <a:ahLst/>
            <a:cxnLst/>
            <a:rect l="l" t="t" r="r" b="b"/>
            <a:pathLst>
              <a:path w="254635" h="124460">
                <a:moveTo>
                  <a:pt x="182316" y="95245"/>
                </a:moveTo>
                <a:lnTo>
                  <a:pt x="169037" y="124078"/>
                </a:lnTo>
                <a:lnTo>
                  <a:pt x="254254" y="121284"/>
                </a:lnTo>
                <a:lnTo>
                  <a:pt x="237629" y="100583"/>
                </a:lnTo>
                <a:lnTo>
                  <a:pt x="193929" y="100583"/>
                </a:lnTo>
                <a:lnTo>
                  <a:pt x="182316" y="95245"/>
                </a:lnTo>
                <a:close/>
              </a:path>
              <a:path w="254635" h="124460">
                <a:moveTo>
                  <a:pt x="187617" y="83735"/>
                </a:moveTo>
                <a:lnTo>
                  <a:pt x="182316" y="95245"/>
                </a:lnTo>
                <a:lnTo>
                  <a:pt x="193929" y="100583"/>
                </a:lnTo>
                <a:lnTo>
                  <a:pt x="199136" y="89026"/>
                </a:lnTo>
                <a:lnTo>
                  <a:pt x="187617" y="83735"/>
                </a:lnTo>
                <a:close/>
              </a:path>
              <a:path w="254635" h="124460">
                <a:moveTo>
                  <a:pt x="200913" y="54863"/>
                </a:moveTo>
                <a:lnTo>
                  <a:pt x="187617" y="83735"/>
                </a:lnTo>
                <a:lnTo>
                  <a:pt x="199136" y="89026"/>
                </a:lnTo>
                <a:lnTo>
                  <a:pt x="193929" y="100583"/>
                </a:lnTo>
                <a:lnTo>
                  <a:pt x="237629" y="100583"/>
                </a:lnTo>
                <a:lnTo>
                  <a:pt x="200913" y="54863"/>
                </a:lnTo>
                <a:close/>
              </a:path>
              <a:path w="254635" h="124460">
                <a:moveTo>
                  <a:pt x="5334" y="0"/>
                </a:moveTo>
                <a:lnTo>
                  <a:pt x="0" y="11429"/>
                </a:lnTo>
                <a:lnTo>
                  <a:pt x="182316" y="95245"/>
                </a:lnTo>
                <a:lnTo>
                  <a:pt x="187617" y="83735"/>
                </a:lnTo>
                <a:lnTo>
                  <a:pt x="53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1681389" y="1047855"/>
            <a:ext cx="208483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Iniciados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72800" y="3340603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1127"/>
            <a:ext cx="568162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6F2F9F"/>
                </a:solidFill>
              </a:rPr>
              <a:t>2ª </a:t>
            </a:r>
            <a:r>
              <a:rPr spc="-260" dirty="0">
                <a:solidFill>
                  <a:srgbClr val="6F2F9F"/>
                </a:solidFill>
              </a:rPr>
              <a:t>corrida </a:t>
            </a:r>
            <a:r>
              <a:rPr spc="-290" dirty="0">
                <a:solidFill>
                  <a:srgbClr val="6F2F9F"/>
                </a:solidFill>
              </a:rPr>
              <a:t>–</a:t>
            </a:r>
            <a:r>
              <a:rPr spc="-1100" dirty="0">
                <a:solidFill>
                  <a:srgbClr val="6F2F9F"/>
                </a:solidFill>
              </a:rPr>
              <a:t> </a:t>
            </a:r>
            <a:r>
              <a:rPr lang="pt-PT" spc="-1100" dirty="0" smtClean="0">
                <a:solidFill>
                  <a:srgbClr val="6F2F9F"/>
                </a:solidFill>
              </a:rPr>
              <a:t> </a:t>
            </a:r>
            <a:r>
              <a:rPr spc="-310" dirty="0" smtClean="0">
                <a:solidFill>
                  <a:srgbClr val="6F2F9F"/>
                </a:solidFill>
              </a:rPr>
              <a:t>600metros</a:t>
            </a:r>
            <a:endParaRPr spc="-310" dirty="0">
              <a:solidFill>
                <a:srgbClr val="6F2F9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763000" cy="390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900" y="3059302"/>
            <a:ext cx="243459" cy="210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78607" y="4843271"/>
            <a:ext cx="993775" cy="366126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51460" marR="219710" indent="-27940">
              <a:lnSpc>
                <a:spcPct val="100000"/>
              </a:lnSpc>
              <a:spcBef>
                <a:spcPts val="335"/>
              </a:spcBef>
            </a:pPr>
            <a:r>
              <a:rPr lang="pt-PT" sz="1050" spc="-70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1050" spc="-16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PT" sz="1050" spc="-16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50" dirty="0" smtClean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1050" spc="-50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31133" y="4657344"/>
            <a:ext cx="128015" cy="242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4540" y="4730241"/>
            <a:ext cx="464820" cy="78740"/>
          </a:xfrm>
          <a:custGeom>
            <a:avLst/>
            <a:gdLst/>
            <a:ahLst/>
            <a:cxnLst/>
            <a:rect l="l" t="t" r="r" b="b"/>
            <a:pathLst>
              <a:path w="464820" h="78739">
                <a:moveTo>
                  <a:pt x="388323" y="46772"/>
                </a:moveTo>
                <a:lnTo>
                  <a:pt x="385572" y="78358"/>
                </a:lnTo>
                <a:lnTo>
                  <a:pt x="462887" y="47878"/>
                </a:lnTo>
                <a:lnTo>
                  <a:pt x="400938" y="47878"/>
                </a:lnTo>
                <a:lnTo>
                  <a:pt x="388323" y="46772"/>
                </a:lnTo>
                <a:close/>
              </a:path>
              <a:path w="464820" h="78739">
                <a:moveTo>
                  <a:pt x="389429" y="34069"/>
                </a:moveTo>
                <a:lnTo>
                  <a:pt x="388323" y="46772"/>
                </a:lnTo>
                <a:lnTo>
                  <a:pt x="400938" y="47878"/>
                </a:lnTo>
                <a:lnTo>
                  <a:pt x="402082" y="35178"/>
                </a:lnTo>
                <a:lnTo>
                  <a:pt x="389429" y="34069"/>
                </a:lnTo>
                <a:close/>
              </a:path>
              <a:path w="464820" h="78739">
                <a:moveTo>
                  <a:pt x="392175" y="2539"/>
                </a:moveTo>
                <a:lnTo>
                  <a:pt x="389429" y="34069"/>
                </a:lnTo>
                <a:lnTo>
                  <a:pt x="402082" y="35178"/>
                </a:lnTo>
                <a:lnTo>
                  <a:pt x="400938" y="47878"/>
                </a:lnTo>
                <a:lnTo>
                  <a:pt x="462887" y="47878"/>
                </a:lnTo>
                <a:lnTo>
                  <a:pt x="464820" y="47116"/>
                </a:lnTo>
                <a:lnTo>
                  <a:pt x="392175" y="2539"/>
                </a:lnTo>
                <a:close/>
              </a:path>
              <a:path w="464820" h="78739">
                <a:moveTo>
                  <a:pt x="1015" y="0"/>
                </a:moveTo>
                <a:lnTo>
                  <a:pt x="0" y="12699"/>
                </a:lnTo>
                <a:lnTo>
                  <a:pt x="388323" y="46772"/>
                </a:lnTo>
                <a:lnTo>
                  <a:pt x="389429" y="34069"/>
                </a:lnTo>
                <a:lnTo>
                  <a:pt x="10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7817" y="4464684"/>
            <a:ext cx="499745" cy="131445"/>
          </a:xfrm>
          <a:custGeom>
            <a:avLst/>
            <a:gdLst/>
            <a:ahLst/>
            <a:cxnLst/>
            <a:rect l="l" t="t" r="r" b="b"/>
            <a:pathLst>
              <a:path w="499745" h="131445">
                <a:moveTo>
                  <a:pt x="423403" y="31145"/>
                </a:moveTo>
                <a:lnTo>
                  <a:pt x="0" y="118490"/>
                </a:lnTo>
                <a:lnTo>
                  <a:pt x="2540" y="130937"/>
                </a:lnTo>
                <a:lnTo>
                  <a:pt x="425983" y="43583"/>
                </a:lnTo>
                <a:lnTo>
                  <a:pt x="423403" y="31145"/>
                </a:lnTo>
                <a:close/>
              </a:path>
              <a:path w="499745" h="131445">
                <a:moveTo>
                  <a:pt x="490977" y="28575"/>
                </a:moveTo>
                <a:lnTo>
                  <a:pt x="435863" y="28575"/>
                </a:lnTo>
                <a:lnTo>
                  <a:pt x="438404" y="41020"/>
                </a:lnTo>
                <a:lnTo>
                  <a:pt x="425983" y="43583"/>
                </a:lnTo>
                <a:lnTo>
                  <a:pt x="432435" y="74675"/>
                </a:lnTo>
                <a:lnTo>
                  <a:pt x="490977" y="28575"/>
                </a:lnTo>
                <a:close/>
              </a:path>
              <a:path w="499745" h="131445">
                <a:moveTo>
                  <a:pt x="435863" y="28575"/>
                </a:moveTo>
                <a:lnTo>
                  <a:pt x="423403" y="31145"/>
                </a:lnTo>
                <a:lnTo>
                  <a:pt x="425983" y="43583"/>
                </a:lnTo>
                <a:lnTo>
                  <a:pt x="438404" y="41020"/>
                </a:lnTo>
                <a:lnTo>
                  <a:pt x="435863" y="28575"/>
                </a:lnTo>
                <a:close/>
              </a:path>
              <a:path w="499745" h="131445">
                <a:moveTo>
                  <a:pt x="416940" y="0"/>
                </a:moveTo>
                <a:lnTo>
                  <a:pt x="423403" y="31145"/>
                </a:lnTo>
                <a:lnTo>
                  <a:pt x="435863" y="28575"/>
                </a:lnTo>
                <a:lnTo>
                  <a:pt x="490977" y="28575"/>
                </a:lnTo>
                <a:lnTo>
                  <a:pt x="499363" y="21970"/>
                </a:lnTo>
                <a:lnTo>
                  <a:pt x="4169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3152" y="3834510"/>
            <a:ext cx="640080" cy="254635"/>
          </a:xfrm>
          <a:custGeom>
            <a:avLst/>
            <a:gdLst/>
            <a:ahLst/>
            <a:cxnLst/>
            <a:rect l="l" t="t" r="r" b="b"/>
            <a:pathLst>
              <a:path w="640079" h="254635">
                <a:moveTo>
                  <a:pt x="57912" y="182752"/>
                </a:moveTo>
                <a:lnTo>
                  <a:pt x="0" y="245237"/>
                </a:lnTo>
                <a:lnTo>
                  <a:pt x="84708" y="254126"/>
                </a:lnTo>
                <a:lnTo>
                  <a:pt x="75220" y="228853"/>
                </a:lnTo>
                <a:lnTo>
                  <a:pt x="61722" y="228853"/>
                </a:lnTo>
                <a:lnTo>
                  <a:pt x="57276" y="216915"/>
                </a:lnTo>
                <a:lnTo>
                  <a:pt x="69076" y="212490"/>
                </a:lnTo>
                <a:lnTo>
                  <a:pt x="57912" y="182752"/>
                </a:lnTo>
                <a:close/>
              </a:path>
              <a:path w="640079" h="254635">
                <a:moveTo>
                  <a:pt x="69076" y="212490"/>
                </a:moveTo>
                <a:lnTo>
                  <a:pt x="57276" y="216915"/>
                </a:lnTo>
                <a:lnTo>
                  <a:pt x="61722" y="228853"/>
                </a:lnTo>
                <a:lnTo>
                  <a:pt x="73554" y="224416"/>
                </a:lnTo>
                <a:lnTo>
                  <a:pt x="69076" y="212490"/>
                </a:lnTo>
                <a:close/>
              </a:path>
              <a:path w="640079" h="254635">
                <a:moveTo>
                  <a:pt x="73554" y="224416"/>
                </a:moveTo>
                <a:lnTo>
                  <a:pt x="61722" y="228853"/>
                </a:lnTo>
                <a:lnTo>
                  <a:pt x="75220" y="228853"/>
                </a:lnTo>
                <a:lnTo>
                  <a:pt x="73554" y="224416"/>
                </a:lnTo>
                <a:close/>
              </a:path>
              <a:path w="640079" h="254635">
                <a:moveTo>
                  <a:pt x="635634" y="0"/>
                </a:moveTo>
                <a:lnTo>
                  <a:pt x="69076" y="212490"/>
                </a:lnTo>
                <a:lnTo>
                  <a:pt x="73554" y="224416"/>
                </a:lnTo>
                <a:lnTo>
                  <a:pt x="640079" y="11937"/>
                </a:lnTo>
                <a:lnTo>
                  <a:pt x="63563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26379" y="4619244"/>
            <a:ext cx="425450" cy="76200"/>
          </a:xfrm>
          <a:custGeom>
            <a:avLst/>
            <a:gdLst/>
            <a:ahLst/>
            <a:cxnLst/>
            <a:rect l="l" t="t" r="r" b="b"/>
            <a:pathLst>
              <a:path w="42545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425450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425450" h="76200">
                <a:moveTo>
                  <a:pt x="425323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425323" y="44449"/>
                </a:lnTo>
                <a:lnTo>
                  <a:pt x="425323" y="317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7747" y="3840479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8548" y="3250692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4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4" h="245110">
                <a:moveTo>
                  <a:pt x="0" y="0"/>
                </a:moveTo>
                <a:lnTo>
                  <a:pt x="47370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3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4" h="245110">
                <a:moveTo>
                  <a:pt x="58293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3" y="25908"/>
                </a:lnTo>
                <a:close/>
              </a:path>
              <a:path w="423544" h="245110">
                <a:moveTo>
                  <a:pt x="72950" y="25908"/>
                </a:moveTo>
                <a:lnTo>
                  <a:pt x="58293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2098548" y="1050122"/>
            <a:ext cx="208483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Iniciados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42030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9" dirty="0"/>
              <a:t>Distâncias</a:t>
            </a:r>
            <a:r>
              <a:rPr spc="-475" dirty="0"/>
              <a:t> </a:t>
            </a:r>
            <a:r>
              <a:rPr spc="-465" dirty="0"/>
              <a:t>Juvenis</a:t>
            </a: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800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sz="3200" spc="-185" dirty="0" smtClean="0">
                <a:latin typeface="Arial"/>
                <a:cs typeface="Arial"/>
              </a:rPr>
              <a:t>57</a:t>
            </a:r>
            <a:r>
              <a:rPr sz="3200" spc="-185" dirty="0" smtClean="0">
                <a:latin typeface="Arial"/>
                <a:cs typeface="Arial"/>
              </a:rPr>
              <a:t>00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800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780626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0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5" dirty="0">
                <a:latin typeface="Arial"/>
                <a:cs typeface="Arial"/>
              </a:rPr>
              <a:t>BTT: </a:t>
            </a:r>
            <a:r>
              <a:rPr lang="pt-PT" sz="1800" spc="-225" dirty="0" smtClean="0">
                <a:latin typeface="Arial"/>
                <a:cs typeface="Arial"/>
              </a:rPr>
              <a:t> </a:t>
            </a:r>
            <a:r>
              <a:rPr lang="pt-PT" spc="-90" dirty="0" smtClean="0">
                <a:latin typeface="Arial"/>
                <a:cs typeface="Arial"/>
              </a:rPr>
              <a:t>2</a:t>
            </a:r>
            <a:r>
              <a:rPr sz="1800" spc="-90" dirty="0" smtClean="0">
                <a:latin typeface="Arial"/>
                <a:cs typeface="Arial"/>
              </a:rPr>
              <a:t> </a:t>
            </a:r>
            <a:r>
              <a:rPr sz="1800" spc="-60" dirty="0" err="1" smtClean="0">
                <a:latin typeface="Arial"/>
                <a:cs typeface="Arial"/>
              </a:rPr>
              <a:t>volta</a:t>
            </a:r>
            <a:r>
              <a:rPr lang="pt-PT" sz="1800" spc="-60" dirty="0" smtClean="0">
                <a:latin typeface="Arial"/>
                <a:cs typeface="Arial"/>
              </a:rPr>
              <a:t>s</a:t>
            </a:r>
            <a:r>
              <a:rPr sz="1800" spc="-60" dirty="0" smtClean="0">
                <a:latin typeface="Arial"/>
                <a:cs typeface="Arial"/>
              </a:rPr>
              <a:t>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asfalto;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0" dirty="0">
                <a:latin typeface="Arial"/>
                <a:cs typeface="Arial"/>
              </a:rPr>
              <a:t>batida); </a:t>
            </a:r>
            <a:r>
              <a:rPr sz="1800" spc="-95" dirty="0">
                <a:latin typeface="Arial"/>
                <a:cs typeface="Arial"/>
              </a:rPr>
              <a:t>single </a:t>
            </a:r>
            <a:r>
              <a:rPr sz="1800" spc="-65" dirty="0">
                <a:latin typeface="Arial"/>
                <a:cs typeface="Arial"/>
              </a:rPr>
              <a:t>track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75" dirty="0" err="1">
                <a:latin typeface="Arial"/>
                <a:cs typeface="Arial"/>
              </a:rPr>
              <a:t>Saída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 smtClean="0">
                <a:latin typeface="Arial"/>
                <a:cs typeface="Arial"/>
              </a:rPr>
              <a:t> </a:t>
            </a:r>
            <a:r>
              <a:rPr lang="pt-PT" spc="-80" dirty="0" smtClean="0">
                <a:latin typeface="Arial"/>
                <a:cs typeface="Arial"/>
              </a:rPr>
              <a:t>da Área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44785" y="3676269"/>
            <a:ext cx="1536065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60"/>
              </a:lnSpc>
            </a:pPr>
            <a:r>
              <a:rPr sz="2400" spc="-125" dirty="0">
                <a:solidFill>
                  <a:srgbClr val="FFC000"/>
                </a:solidFill>
                <a:latin typeface="Arial"/>
                <a:cs typeface="Arial"/>
              </a:rPr>
              <a:t>2003 </a:t>
            </a:r>
            <a:r>
              <a:rPr sz="2400" spc="-15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400" spc="-2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C000"/>
                </a:solidFill>
                <a:latin typeface="Arial"/>
                <a:cs typeface="Arial"/>
              </a:rPr>
              <a:t>2004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37240" y="2755519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0" dirty="0" smtClean="0">
                <a:latin typeface="Arial"/>
                <a:cs typeface="Arial"/>
              </a:rPr>
              <a:t>PARTIDA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7858"/>
            <a:ext cx="5729503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1ª </a:t>
            </a:r>
            <a:r>
              <a:rPr spc="-260" dirty="0"/>
              <a:t>corrida </a:t>
            </a:r>
            <a:r>
              <a:rPr spc="-290" dirty="0" smtClean="0"/>
              <a:t>–</a:t>
            </a:r>
            <a:r>
              <a:rPr lang="pt-PT" spc="-290" dirty="0" smtClean="0"/>
              <a:t> </a:t>
            </a:r>
            <a:r>
              <a:rPr spc="-1100" dirty="0" smtClean="0"/>
              <a:t> </a:t>
            </a:r>
            <a:r>
              <a:rPr spc="-310" dirty="0" smtClean="0"/>
              <a:t>800</a:t>
            </a:r>
            <a:r>
              <a:rPr lang="pt-PT" spc="-310" dirty="0" smtClean="0"/>
              <a:t> </a:t>
            </a:r>
            <a:r>
              <a:rPr spc="-310" dirty="0" smtClean="0"/>
              <a:t>metros</a:t>
            </a:r>
            <a:endParaRPr spc="-310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0486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6311" y="2834894"/>
            <a:ext cx="231140" cy="253365"/>
          </a:xfrm>
          <a:custGeom>
            <a:avLst/>
            <a:gdLst/>
            <a:ahLst/>
            <a:cxnLst/>
            <a:rect l="l" t="t" r="r" b="b"/>
            <a:pathLst>
              <a:path w="231140" h="253364">
                <a:moveTo>
                  <a:pt x="75184" y="0"/>
                </a:moveTo>
                <a:lnTo>
                  <a:pt x="0" y="192531"/>
                </a:lnTo>
                <a:lnTo>
                  <a:pt x="155448" y="253237"/>
                </a:lnTo>
                <a:lnTo>
                  <a:pt x="230759" y="60705"/>
                </a:lnTo>
                <a:lnTo>
                  <a:pt x="7518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6311" y="2834894"/>
            <a:ext cx="231140" cy="253365"/>
          </a:xfrm>
          <a:custGeom>
            <a:avLst/>
            <a:gdLst/>
            <a:ahLst/>
            <a:cxnLst/>
            <a:rect l="l" t="t" r="r" b="b"/>
            <a:pathLst>
              <a:path w="231140" h="253364">
                <a:moveTo>
                  <a:pt x="0" y="192531"/>
                </a:moveTo>
                <a:lnTo>
                  <a:pt x="75184" y="0"/>
                </a:lnTo>
                <a:lnTo>
                  <a:pt x="230759" y="60705"/>
                </a:lnTo>
                <a:lnTo>
                  <a:pt x="155448" y="253237"/>
                </a:lnTo>
                <a:lnTo>
                  <a:pt x="0" y="192531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6535" y="2866389"/>
            <a:ext cx="241554" cy="90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1955" y="3119501"/>
            <a:ext cx="389255" cy="95250"/>
          </a:xfrm>
          <a:custGeom>
            <a:avLst/>
            <a:gdLst/>
            <a:ahLst/>
            <a:cxnLst/>
            <a:rect l="l" t="t" r="r" b="b"/>
            <a:pathLst>
              <a:path w="389254" h="95250">
                <a:moveTo>
                  <a:pt x="68961" y="20065"/>
                </a:moveTo>
                <a:lnTo>
                  <a:pt x="0" y="69976"/>
                </a:lnTo>
                <a:lnTo>
                  <a:pt x="81407" y="95250"/>
                </a:lnTo>
                <a:lnTo>
                  <a:pt x="76571" y="66039"/>
                </a:lnTo>
                <a:lnTo>
                  <a:pt x="63627" y="66039"/>
                </a:lnTo>
                <a:lnTo>
                  <a:pt x="61595" y="53466"/>
                </a:lnTo>
                <a:lnTo>
                  <a:pt x="74148" y="51404"/>
                </a:lnTo>
                <a:lnTo>
                  <a:pt x="68961" y="20065"/>
                </a:lnTo>
                <a:close/>
              </a:path>
              <a:path w="389254" h="95250">
                <a:moveTo>
                  <a:pt x="74148" y="51404"/>
                </a:moveTo>
                <a:lnTo>
                  <a:pt x="61595" y="53466"/>
                </a:lnTo>
                <a:lnTo>
                  <a:pt x="63627" y="66039"/>
                </a:lnTo>
                <a:lnTo>
                  <a:pt x="76228" y="63965"/>
                </a:lnTo>
                <a:lnTo>
                  <a:pt x="74148" y="51404"/>
                </a:lnTo>
                <a:close/>
              </a:path>
              <a:path w="389254" h="95250">
                <a:moveTo>
                  <a:pt x="76228" y="63965"/>
                </a:moveTo>
                <a:lnTo>
                  <a:pt x="63627" y="66039"/>
                </a:lnTo>
                <a:lnTo>
                  <a:pt x="76571" y="66039"/>
                </a:lnTo>
                <a:lnTo>
                  <a:pt x="76228" y="63965"/>
                </a:lnTo>
                <a:close/>
              </a:path>
              <a:path w="389254" h="95250">
                <a:moveTo>
                  <a:pt x="387096" y="0"/>
                </a:moveTo>
                <a:lnTo>
                  <a:pt x="74148" y="51404"/>
                </a:lnTo>
                <a:lnTo>
                  <a:pt x="76228" y="63965"/>
                </a:lnTo>
                <a:lnTo>
                  <a:pt x="389128" y="12446"/>
                </a:lnTo>
                <a:lnTo>
                  <a:pt x="3870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0984" y="3352419"/>
            <a:ext cx="420370" cy="76200"/>
          </a:xfrm>
          <a:custGeom>
            <a:avLst/>
            <a:gdLst/>
            <a:ahLst/>
            <a:cxnLst/>
            <a:rect l="l" t="t" r="r" b="b"/>
            <a:pathLst>
              <a:path w="420370" h="76200">
                <a:moveTo>
                  <a:pt x="75183" y="0"/>
                </a:moveTo>
                <a:lnTo>
                  <a:pt x="0" y="40004"/>
                </a:lnTo>
                <a:lnTo>
                  <a:pt x="77088" y="76072"/>
                </a:lnTo>
                <a:lnTo>
                  <a:pt x="76303" y="44703"/>
                </a:lnTo>
                <a:lnTo>
                  <a:pt x="63626" y="44703"/>
                </a:lnTo>
                <a:lnTo>
                  <a:pt x="63373" y="32003"/>
                </a:lnTo>
                <a:lnTo>
                  <a:pt x="75977" y="31685"/>
                </a:lnTo>
                <a:lnTo>
                  <a:pt x="75183" y="0"/>
                </a:lnTo>
                <a:close/>
              </a:path>
              <a:path w="420370" h="76200">
                <a:moveTo>
                  <a:pt x="75977" y="31685"/>
                </a:moveTo>
                <a:lnTo>
                  <a:pt x="63373" y="32003"/>
                </a:lnTo>
                <a:lnTo>
                  <a:pt x="63626" y="44703"/>
                </a:lnTo>
                <a:lnTo>
                  <a:pt x="76295" y="44383"/>
                </a:lnTo>
                <a:lnTo>
                  <a:pt x="75977" y="31685"/>
                </a:lnTo>
                <a:close/>
              </a:path>
              <a:path w="420370" h="76200">
                <a:moveTo>
                  <a:pt x="76295" y="44383"/>
                </a:moveTo>
                <a:lnTo>
                  <a:pt x="63626" y="44703"/>
                </a:lnTo>
                <a:lnTo>
                  <a:pt x="76303" y="44703"/>
                </a:lnTo>
                <a:lnTo>
                  <a:pt x="76295" y="44383"/>
                </a:lnTo>
                <a:close/>
              </a:path>
              <a:path w="420370" h="76200">
                <a:moveTo>
                  <a:pt x="419862" y="22986"/>
                </a:moveTo>
                <a:lnTo>
                  <a:pt x="75977" y="31685"/>
                </a:lnTo>
                <a:lnTo>
                  <a:pt x="76295" y="44383"/>
                </a:lnTo>
                <a:lnTo>
                  <a:pt x="420115" y="35686"/>
                </a:lnTo>
                <a:lnTo>
                  <a:pt x="419862" y="229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6107" y="2961132"/>
            <a:ext cx="327660" cy="170180"/>
          </a:xfrm>
          <a:custGeom>
            <a:avLst/>
            <a:gdLst/>
            <a:ahLst/>
            <a:cxnLst/>
            <a:rect l="l" t="t" r="r" b="b"/>
            <a:pathLst>
              <a:path w="327660" h="170180">
                <a:moveTo>
                  <a:pt x="70822" y="28821"/>
                </a:moveTo>
                <a:lnTo>
                  <a:pt x="65055" y="40164"/>
                </a:lnTo>
                <a:lnTo>
                  <a:pt x="321437" y="170179"/>
                </a:lnTo>
                <a:lnTo>
                  <a:pt x="327152" y="158750"/>
                </a:lnTo>
                <a:lnTo>
                  <a:pt x="70822" y="28821"/>
                </a:lnTo>
                <a:close/>
              </a:path>
              <a:path w="327660" h="170180">
                <a:moveTo>
                  <a:pt x="0" y="0"/>
                </a:moveTo>
                <a:lnTo>
                  <a:pt x="50673" y="68452"/>
                </a:lnTo>
                <a:lnTo>
                  <a:pt x="65055" y="40164"/>
                </a:lnTo>
                <a:lnTo>
                  <a:pt x="53721" y="34416"/>
                </a:lnTo>
                <a:lnTo>
                  <a:pt x="59562" y="23113"/>
                </a:lnTo>
                <a:lnTo>
                  <a:pt x="73723" y="23113"/>
                </a:lnTo>
                <a:lnTo>
                  <a:pt x="85217" y="507"/>
                </a:lnTo>
                <a:lnTo>
                  <a:pt x="0" y="0"/>
                </a:lnTo>
                <a:close/>
              </a:path>
              <a:path w="327660" h="170180">
                <a:moveTo>
                  <a:pt x="59562" y="23113"/>
                </a:moveTo>
                <a:lnTo>
                  <a:pt x="53721" y="34416"/>
                </a:lnTo>
                <a:lnTo>
                  <a:pt x="65055" y="40164"/>
                </a:lnTo>
                <a:lnTo>
                  <a:pt x="70822" y="28821"/>
                </a:lnTo>
                <a:lnTo>
                  <a:pt x="59562" y="23113"/>
                </a:lnTo>
                <a:close/>
              </a:path>
              <a:path w="327660" h="170180">
                <a:moveTo>
                  <a:pt x="73723" y="23113"/>
                </a:moveTo>
                <a:lnTo>
                  <a:pt x="59562" y="23113"/>
                </a:lnTo>
                <a:lnTo>
                  <a:pt x="70822" y="28821"/>
                </a:lnTo>
                <a:lnTo>
                  <a:pt x="73723" y="2311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8563" y="3261359"/>
            <a:ext cx="407670" cy="144780"/>
          </a:xfrm>
          <a:custGeom>
            <a:avLst/>
            <a:gdLst/>
            <a:ahLst/>
            <a:cxnLst/>
            <a:rect l="l" t="t" r="r" b="b"/>
            <a:pathLst>
              <a:path w="407669" h="144779">
                <a:moveTo>
                  <a:pt x="332989" y="113877"/>
                </a:moveTo>
                <a:lnTo>
                  <a:pt x="323723" y="144272"/>
                </a:lnTo>
                <a:lnTo>
                  <a:pt x="407669" y="130175"/>
                </a:lnTo>
                <a:lnTo>
                  <a:pt x="394472" y="117601"/>
                </a:lnTo>
                <a:lnTo>
                  <a:pt x="345186" y="117601"/>
                </a:lnTo>
                <a:lnTo>
                  <a:pt x="332989" y="113877"/>
                </a:lnTo>
                <a:close/>
              </a:path>
              <a:path w="407669" h="144779">
                <a:moveTo>
                  <a:pt x="336669" y="101805"/>
                </a:moveTo>
                <a:lnTo>
                  <a:pt x="332989" y="113877"/>
                </a:lnTo>
                <a:lnTo>
                  <a:pt x="345186" y="117601"/>
                </a:lnTo>
                <a:lnTo>
                  <a:pt x="348869" y="105537"/>
                </a:lnTo>
                <a:lnTo>
                  <a:pt x="336669" y="101805"/>
                </a:lnTo>
                <a:close/>
              </a:path>
              <a:path w="407669" h="144779">
                <a:moveTo>
                  <a:pt x="345948" y="71374"/>
                </a:moveTo>
                <a:lnTo>
                  <a:pt x="336669" y="101805"/>
                </a:lnTo>
                <a:lnTo>
                  <a:pt x="348869" y="105537"/>
                </a:lnTo>
                <a:lnTo>
                  <a:pt x="345186" y="117601"/>
                </a:lnTo>
                <a:lnTo>
                  <a:pt x="394472" y="117601"/>
                </a:lnTo>
                <a:lnTo>
                  <a:pt x="345948" y="71374"/>
                </a:lnTo>
                <a:close/>
              </a:path>
              <a:path w="407669" h="144779">
                <a:moveTo>
                  <a:pt x="3810" y="0"/>
                </a:moveTo>
                <a:lnTo>
                  <a:pt x="0" y="12191"/>
                </a:lnTo>
                <a:lnTo>
                  <a:pt x="332989" y="113877"/>
                </a:lnTo>
                <a:lnTo>
                  <a:pt x="336669" y="101805"/>
                </a:lnTo>
                <a:lnTo>
                  <a:pt x="38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3032" y="3304285"/>
            <a:ext cx="390525" cy="93980"/>
          </a:xfrm>
          <a:custGeom>
            <a:avLst/>
            <a:gdLst/>
            <a:ahLst/>
            <a:cxnLst/>
            <a:rect l="l" t="t" r="r" b="b"/>
            <a:pathLst>
              <a:path w="390525" h="93979">
                <a:moveTo>
                  <a:pt x="313756" y="31332"/>
                </a:moveTo>
                <a:lnTo>
                  <a:pt x="0" y="81406"/>
                </a:lnTo>
                <a:lnTo>
                  <a:pt x="2031" y="93979"/>
                </a:lnTo>
                <a:lnTo>
                  <a:pt x="315771" y="43908"/>
                </a:lnTo>
                <a:lnTo>
                  <a:pt x="313756" y="31332"/>
                </a:lnTo>
                <a:close/>
              </a:path>
              <a:path w="390525" h="93979">
                <a:moveTo>
                  <a:pt x="384883" y="29337"/>
                </a:moveTo>
                <a:lnTo>
                  <a:pt x="326263" y="29337"/>
                </a:lnTo>
                <a:lnTo>
                  <a:pt x="328294" y="41910"/>
                </a:lnTo>
                <a:lnTo>
                  <a:pt x="315771" y="43908"/>
                </a:lnTo>
                <a:lnTo>
                  <a:pt x="320801" y="75311"/>
                </a:lnTo>
                <a:lnTo>
                  <a:pt x="384883" y="29337"/>
                </a:lnTo>
                <a:close/>
              </a:path>
              <a:path w="390525" h="93979">
                <a:moveTo>
                  <a:pt x="326263" y="29337"/>
                </a:moveTo>
                <a:lnTo>
                  <a:pt x="313756" y="31332"/>
                </a:lnTo>
                <a:lnTo>
                  <a:pt x="315771" y="43908"/>
                </a:lnTo>
                <a:lnTo>
                  <a:pt x="328294" y="41910"/>
                </a:lnTo>
                <a:lnTo>
                  <a:pt x="326263" y="29337"/>
                </a:lnTo>
                <a:close/>
              </a:path>
              <a:path w="390525" h="93979">
                <a:moveTo>
                  <a:pt x="308737" y="0"/>
                </a:moveTo>
                <a:lnTo>
                  <a:pt x="313756" y="31332"/>
                </a:lnTo>
                <a:lnTo>
                  <a:pt x="326263" y="29337"/>
                </a:lnTo>
                <a:lnTo>
                  <a:pt x="384883" y="29337"/>
                </a:lnTo>
                <a:lnTo>
                  <a:pt x="390016" y="25653"/>
                </a:lnTo>
                <a:lnTo>
                  <a:pt x="3087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75171" y="2987294"/>
            <a:ext cx="390525" cy="93980"/>
          </a:xfrm>
          <a:custGeom>
            <a:avLst/>
            <a:gdLst/>
            <a:ahLst/>
            <a:cxnLst/>
            <a:rect l="l" t="t" r="r" b="b"/>
            <a:pathLst>
              <a:path w="390525" h="93980">
                <a:moveTo>
                  <a:pt x="313705" y="31341"/>
                </a:moveTo>
                <a:lnTo>
                  <a:pt x="0" y="81406"/>
                </a:lnTo>
                <a:lnTo>
                  <a:pt x="2031" y="93979"/>
                </a:lnTo>
                <a:lnTo>
                  <a:pt x="315699" y="43920"/>
                </a:lnTo>
                <a:lnTo>
                  <a:pt x="313705" y="31341"/>
                </a:lnTo>
                <a:close/>
              </a:path>
              <a:path w="390525" h="93980">
                <a:moveTo>
                  <a:pt x="384873" y="29336"/>
                </a:moveTo>
                <a:lnTo>
                  <a:pt x="326263" y="29336"/>
                </a:lnTo>
                <a:lnTo>
                  <a:pt x="328294" y="41909"/>
                </a:lnTo>
                <a:lnTo>
                  <a:pt x="315699" y="43920"/>
                </a:lnTo>
                <a:lnTo>
                  <a:pt x="320675" y="75310"/>
                </a:lnTo>
                <a:lnTo>
                  <a:pt x="384873" y="29336"/>
                </a:lnTo>
                <a:close/>
              </a:path>
              <a:path w="390525" h="93980">
                <a:moveTo>
                  <a:pt x="326263" y="29336"/>
                </a:moveTo>
                <a:lnTo>
                  <a:pt x="313705" y="31341"/>
                </a:lnTo>
                <a:lnTo>
                  <a:pt x="315699" y="43920"/>
                </a:lnTo>
                <a:lnTo>
                  <a:pt x="328294" y="41909"/>
                </a:lnTo>
                <a:lnTo>
                  <a:pt x="326263" y="29336"/>
                </a:lnTo>
                <a:close/>
              </a:path>
              <a:path w="390525" h="93980">
                <a:moveTo>
                  <a:pt x="308737" y="0"/>
                </a:moveTo>
                <a:lnTo>
                  <a:pt x="313705" y="31341"/>
                </a:lnTo>
                <a:lnTo>
                  <a:pt x="326263" y="29336"/>
                </a:lnTo>
                <a:lnTo>
                  <a:pt x="384873" y="29336"/>
                </a:lnTo>
                <a:lnTo>
                  <a:pt x="390016" y="25653"/>
                </a:lnTo>
                <a:lnTo>
                  <a:pt x="3087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93635" y="3104260"/>
            <a:ext cx="445134" cy="109220"/>
          </a:xfrm>
          <a:custGeom>
            <a:avLst/>
            <a:gdLst/>
            <a:ahLst/>
            <a:cxnLst/>
            <a:rect l="l" t="t" r="r" b="b"/>
            <a:pathLst>
              <a:path w="445134" h="109219">
                <a:moveTo>
                  <a:pt x="68453" y="34036"/>
                </a:moveTo>
                <a:lnTo>
                  <a:pt x="0" y="84836"/>
                </a:lnTo>
                <a:lnTo>
                  <a:pt x="81661" y="108965"/>
                </a:lnTo>
                <a:lnTo>
                  <a:pt x="76556" y="80010"/>
                </a:lnTo>
                <a:lnTo>
                  <a:pt x="63627" y="80010"/>
                </a:lnTo>
                <a:lnTo>
                  <a:pt x="61468" y="67437"/>
                </a:lnTo>
                <a:lnTo>
                  <a:pt x="73951" y="65228"/>
                </a:lnTo>
                <a:lnTo>
                  <a:pt x="68453" y="34036"/>
                </a:lnTo>
                <a:close/>
              </a:path>
              <a:path w="445134" h="109219">
                <a:moveTo>
                  <a:pt x="73951" y="65228"/>
                </a:moveTo>
                <a:lnTo>
                  <a:pt x="61468" y="67437"/>
                </a:lnTo>
                <a:lnTo>
                  <a:pt x="63627" y="80010"/>
                </a:lnTo>
                <a:lnTo>
                  <a:pt x="76165" y="77788"/>
                </a:lnTo>
                <a:lnTo>
                  <a:pt x="73951" y="65228"/>
                </a:lnTo>
                <a:close/>
              </a:path>
              <a:path w="445134" h="109219">
                <a:moveTo>
                  <a:pt x="76165" y="77788"/>
                </a:moveTo>
                <a:lnTo>
                  <a:pt x="63627" y="80010"/>
                </a:lnTo>
                <a:lnTo>
                  <a:pt x="76556" y="80010"/>
                </a:lnTo>
                <a:lnTo>
                  <a:pt x="76165" y="77788"/>
                </a:lnTo>
                <a:close/>
              </a:path>
              <a:path w="445134" h="109219">
                <a:moveTo>
                  <a:pt x="442722" y="0"/>
                </a:moveTo>
                <a:lnTo>
                  <a:pt x="73951" y="65228"/>
                </a:lnTo>
                <a:lnTo>
                  <a:pt x="76165" y="77788"/>
                </a:lnTo>
                <a:lnTo>
                  <a:pt x="444881" y="12446"/>
                </a:lnTo>
                <a:lnTo>
                  <a:pt x="4427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87591" y="3762502"/>
            <a:ext cx="328930" cy="527050"/>
          </a:xfrm>
          <a:custGeom>
            <a:avLst/>
            <a:gdLst/>
            <a:ahLst/>
            <a:cxnLst/>
            <a:rect l="l" t="t" r="r" b="b"/>
            <a:pathLst>
              <a:path w="328929" h="527050">
                <a:moveTo>
                  <a:pt x="283492" y="465526"/>
                </a:moveTo>
                <a:lnTo>
                  <a:pt x="256412" y="482219"/>
                </a:lnTo>
                <a:lnTo>
                  <a:pt x="328929" y="527050"/>
                </a:lnTo>
                <a:lnTo>
                  <a:pt x="324378" y="476377"/>
                </a:lnTo>
                <a:lnTo>
                  <a:pt x="290194" y="476377"/>
                </a:lnTo>
                <a:lnTo>
                  <a:pt x="283492" y="465526"/>
                </a:lnTo>
                <a:close/>
              </a:path>
              <a:path w="328929" h="527050">
                <a:moveTo>
                  <a:pt x="294322" y="458850"/>
                </a:moveTo>
                <a:lnTo>
                  <a:pt x="283492" y="465526"/>
                </a:lnTo>
                <a:lnTo>
                  <a:pt x="290194" y="476377"/>
                </a:lnTo>
                <a:lnTo>
                  <a:pt x="300989" y="469646"/>
                </a:lnTo>
                <a:lnTo>
                  <a:pt x="294322" y="458850"/>
                </a:lnTo>
                <a:close/>
              </a:path>
              <a:path w="328929" h="527050">
                <a:moveTo>
                  <a:pt x="321309" y="442214"/>
                </a:moveTo>
                <a:lnTo>
                  <a:pt x="294322" y="458850"/>
                </a:lnTo>
                <a:lnTo>
                  <a:pt x="300989" y="469646"/>
                </a:lnTo>
                <a:lnTo>
                  <a:pt x="290194" y="476377"/>
                </a:lnTo>
                <a:lnTo>
                  <a:pt x="324378" y="476377"/>
                </a:lnTo>
                <a:lnTo>
                  <a:pt x="321309" y="442214"/>
                </a:lnTo>
                <a:close/>
              </a:path>
              <a:path w="328929" h="527050">
                <a:moveTo>
                  <a:pt x="10922" y="0"/>
                </a:moveTo>
                <a:lnTo>
                  <a:pt x="0" y="6604"/>
                </a:lnTo>
                <a:lnTo>
                  <a:pt x="283492" y="465526"/>
                </a:lnTo>
                <a:lnTo>
                  <a:pt x="294322" y="458850"/>
                </a:lnTo>
                <a:lnTo>
                  <a:pt x="109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50073" y="4927346"/>
            <a:ext cx="984630" cy="1018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2327148" y="1050122"/>
            <a:ext cx="201625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Juvenis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65972" y="374252"/>
            <a:ext cx="45216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/>
              <a:t>BTT </a:t>
            </a:r>
            <a:r>
              <a:rPr spc="-290" dirty="0"/>
              <a:t>–</a:t>
            </a:r>
            <a:r>
              <a:rPr spc="-905" dirty="0"/>
              <a:t> </a:t>
            </a:r>
            <a:r>
              <a:rPr lang="pt-PT" spc="-905" dirty="0" smtClean="0"/>
              <a:t> </a:t>
            </a:r>
            <a:r>
              <a:rPr spc="-315" dirty="0" smtClean="0"/>
              <a:t>5700</a:t>
            </a:r>
            <a:r>
              <a:rPr lang="pt-PT" spc="-315" dirty="0" smtClean="0"/>
              <a:t> </a:t>
            </a:r>
            <a:r>
              <a:rPr spc="-315" dirty="0" smtClean="0"/>
              <a:t>metros</a:t>
            </a:r>
            <a:endParaRPr spc="-315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18576" cy="390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4577" y="4772025"/>
            <a:ext cx="598043" cy="267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4572" y="4913757"/>
            <a:ext cx="414655" cy="202565"/>
          </a:xfrm>
          <a:custGeom>
            <a:avLst/>
            <a:gdLst/>
            <a:ahLst/>
            <a:cxnLst/>
            <a:rect l="l" t="t" r="r" b="b"/>
            <a:pathLst>
              <a:path w="414654" h="202564">
                <a:moveTo>
                  <a:pt x="342955" y="173384"/>
                </a:moveTo>
                <a:lnTo>
                  <a:pt x="329438" y="202057"/>
                </a:lnTo>
                <a:lnTo>
                  <a:pt x="414654" y="200152"/>
                </a:lnTo>
                <a:lnTo>
                  <a:pt x="397885" y="178816"/>
                </a:lnTo>
                <a:lnTo>
                  <a:pt x="354456" y="178816"/>
                </a:lnTo>
                <a:lnTo>
                  <a:pt x="342955" y="173384"/>
                </a:lnTo>
                <a:close/>
              </a:path>
              <a:path w="414654" h="202564">
                <a:moveTo>
                  <a:pt x="348404" y="161827"/>
                </a:moveTo>
                <a:lnTo>
                  <a:pt x="342955" y="173384"/>
                </a:lnTo>
                <a:lnTo>
                  <a:pt x="354456" y="178816"/>
                </a:lnTo>
                <a:lnTo>
                  <a:pt x="359917" y="167259"/>
                </a:lnTo>
                <a:lnTo>
                  <a:pt x="348404" y="161827"/>
                </a:lnTo>
                <a:close/>
              </a:path>
              <a:path w="414654" h="202564">
                <a:moveTo>
                  <a:pt x="361950" y="133096"/>
                </a:moveTo>
                <a:lnTo>
                  <a:pt x="348404" y="161827"/>
                </a:lnTo>
                <a:lnTo>
                  <a:pt x="359917" y="167259"/>
                </a:lnTo>
                <a:lnTo>
                  <a:pt x="354456" y="178816"/>
                </a:lnTo>
                <a:lnTo>
                  <a:pt x="397885" y="178816"/>
                </a:lnTo>
                <a:lnTo>
                  <a:pt x="361950" y="133096"/>
                </a:lnTo>
                <a:close/>
              </a:path>
              <a:path w="414654" h="202564">
                <a:moveTo>
                  <a:pt x="5334" y="0"/>
                </a:moveTo>
                <a:lnTo>
                  <a:pt x="0" y="11430"/>
                </a:lnTo>
                <a:lnTo>
                  <a:pt x="342955" y="173384"/>
                </a:lnTo>
                <a:lnTo>
                  <a:pt x="348404" y="161827"/>
                </a:lnTo>
                <a:lnTo>
                  <a:pt x="53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1784" y="5262879"/>
            <a:ext cx="278130" cy="153035"/>
          </a:xfrm>
          <a:custGeom>
            <a:avLst/>
            <a:gdLst/>
            <a:ahLst/>
            <a:cxnLst/>
            <a:rect l="l" t="t" r="r" b="b"/>
            <a:pathLst>
              <a:path w="278129" h="153035">
                <a:moveTo>
                  <a:pt x="207543" y="122661"/>
                </a:moveTo>
                <a:lnTo>
                  <a:pt x="192531" y="150622"/>
                </a:lnTo>
                <a:lnTo>
                  <a:pt x="277749" y="153035"/>
                </a:lnTo>
                <a:lnTo>
                  <a:pt x="260528" y="128651"/>
                </a:lnTo>
                <a:lnTo>
                  <a:pt x="218693" y="128651"/>
                </a:lnTo>
                <a:lnTo>
                  <a:pt x="207543" y="122661"/>
                </a:lnTo>
                <a:close/>
              </a:path>
              <a:path w="278129" h="153035">
                <a:moveTo>
                  <a:pt x="213564" y="111445"/>
                </a:moveTo>
                <a:lnTo>
                  <a:pt x="207543" y="122661"/>
                </a:lnTo>
                <a:lnTo>
                  <a:pt x="218693" y="128651"/>
                </a:lnTo>
                <a:lnTo>
                  <a:pt x="224789" y="117475"/>
                </a:lnTo>
                <a:lnTo>
                  <a:pt x="213564" y="111445"/>
                </a:lnTo>
                <a:close/>
              </a:path>
              <a:path w="278129" h="153035">
                <a:moveTo>
                  <a:pt x="228600" y="83439"/>
                </a:moveTo>
                <a:lnTo>
                  <a:pt x="213564" y="111445"/>
                </a:lnTo>
                <a:lnTo>
                  <a:pt x="224789" y="117475"/>
                </a:lnTo>
                <a:lnTo>
                  <a:pt x="218693" y="128651"/>
                </a:lnTo>
                <a:lnTo>
                  <a:pt x="260528" y="128651"/>
                </a:lnTo>
                <a:lnTo>
                  <a:pt x="228600" y="83439"/>
                </a:lnTo>
                <a:close/>
              </a:path>
              <a:path w="278129" h="153035">
                <a:moveTo>
                  <a:pt x="6095" y="0"/>
                </a:moveTo>
                <a:lnTo>
                  <a:pt x="0" y="11176"/>
                </a:lnTo>
                <a:lnTo>
                  <a:pt x="207543" y="122661"/>
                </a:lnTo>
                <a:lnTo>
                  <a:pt x="213564" y="111445"/>
                </a:lnTo>
                <a:lnTo>
                  <a:pt x="60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9428" y="4806696"/>
            <a:ext cx="110489" cy="274955"/>
          </a:xfrm>
          <a:custGeom>
            <a:avLst/>
            <a:gdLst/>
            <a:ahLst/>
            <a:cxnLst/>
            <a:rect l="l" t="t" r="r" b="b"/>
            <a:pathLst>
              <a:path w="110490" h="274954">
                <a:moveTo>
                  <a:pt x="42158" y="70155"/>
                </a:moveTo>
                <a:lnTo>
                  <a:pt x="30102" y="74244"/>
                </a:lnTo>
                <a:lnTo>
                  <a:pt x="97917" y="274573"/>
                </a:lnTo>
                <a:lnTo>
                  <a:pt x="109981" y="270509"/>
                </a:lnTo>
                <a:lnTo>
                  <a:pt x="42158" y="70155"/>
                </a:lnTo>
                <a:close/>
              </a:path>
              <a:path w="110490" h="274954">
                <a:moveTo>
                  <a:pt x="11683" y="0"/>
                </a:moveTo>
                <a:lnTo>
                  <a:pt x="0" y="84454"/>
                </a:lnTo>
                <a:lnTo>
                  <a:pt x="30102" y="74244"/>
                </a:lnTo>
                <a:lnTo>
                  <a:pt x="26035" y="62229"/>
                </a:lnTo>
                <a:lnTo>
                  <a:pt x="38100" y="58165"/>
                </a:lnTo>
                <a:lnTo>
                  <a:pt x="70466" y="58165"/>
                </a:lnTo>
                <a:lnTo>
                  <a:pt x="11683" y="0"/>
                </a:lnTo>
                <a:close/>
              </a:path>
              <a:path w="110490" h="274954">
                <a:moveTo>
                  <a:pt x="38100" y="58165"/>
                </a:moveTo>
                <a:lnTo>
                  <a:pt x="26035" y="62229"/>
                </a:lnTo>
                <a:lnTo>
                  <a:pt x="30102" y="74244"/>
                </a:lnTo>
                <a:lnTo>
                  <a:pt x="42158" y="70155"/>
                </a:lnTo>
                <a:lnTo>
                  <a:pt x="38100" y="58165"/>
                </a:lnTo>
                <a:close/>
              </a:path>
              <a:path w="110490" h="274954">
                <a:moveTo>
                  <a:pt x="70466" y="58165"/>
                </a:moveTo>
                <a:lnTo>
                  <a:pt x="38100" y="58165"/>
                </a:lnTo>
                <a:lnTo>
                  <a:pt x="42158" y="70155"/>
                </a:lnTo>
                <a:lnTo>
                  <a:pt x="72263" y="59943"/>
                </a:lnTo>
                <a:lnTo>
                  <a:pt x="70466" y="581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5319" y="4164457"/>
            <a:ext cx="315595" cy="124460"/>
          </a:xfrm>
          <a:custGeom>
            <a:avLst/>
            <a:gdLst/>
            <a:ahLst/>
            <a:cxnLst/>
            <a:rect l="l" t="t" r="r" b="b"/>
            <a:pathLst>
              <a:path w="315595" h="124460">
                <a:moveTo>
                  <a:pt x="240898" y="30004"/>
                </a:moveTo>
                <a:lnTo>
                  <a:pt x="0" y="112522"/>
                </a:lnTo>
                <a:lnTo>
                  <a:pt x="4063" y="124460"/>
                </a:lnTo>
                <a:lnTo>
                  <a:pt x="244993" y="41973"/>
                </a:lnTo>
                <a:lnTo>
                  <a:pt x="240898" y="30004"/>
                </a:lnTo>
                <a:close/>
              </a:path>
              <a:path w="315595" h="124460">
                <a:moveTo>
                  <a:pt x="300695" y="25908"/>
                </a:moveTo>
                <a:lnTo>
                  <a:pt x="252856" y="25908"/>
                </a:lnTo>
                <a:lnTo>
                  <a:pt x="257048" y="37846"/>
                </a:lnTo>
                <a:lnTo>
                  <a:pt x="244993" y="41973"/>
                </a:lnTo>
                <a:lnTo>
                  <a:pt x="255270" y="72009"/>
                </a:lnTo>
                <a:lnTo>
                  <a:pt x="300695" y="25908"/>
                </a:lnTo>
                <a:close/>
              </a:path>
              <a:path w="315595" h="124460">
                <a:moveTo>
                  <a:pt x="252856" y="25908"/>
                </a:moveTo>
                <a:lnTo>
                  <a:pt x="240898" y="30004"/>
                </a:lnTo>
                <a:lnTo>
                  <a:pt x="244993" y="41973"/>
                </a:lnTo>
                <a:lnTo>
                  <a:pt x="257048" y="37846"/>
                </a:lnTo>
                <a:lnTo>
                  <a:pt x="252856" y="25908"/>
                </a:lnTo>
                <a:close/>
              </a:path>
              <a:path w="315595" h="124460">
                <a:moveTo>
                  <a:pt x="230631" y="0"/>
                </a:moveTo>
                <a:lnTo>
                  <a:pt x="240898" y="30004"/>
                </a:lnTo>
                <a:lnTo>
                  <a:pt x="252856" y="25908"/>
                </a:lnTo>
                <a:lnTo>
                  <a:pt x="300695" y="25908"/>
                </a:lnTo>
                <a:lnTo>
                  <a:pt x="315086" y="11303"/>
                </a:lnTo>
                <a:lnTo>
                  <a:pt x="2306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8516" y="3320796"/>
            <a:ext cx="280035" cy="171450"/>
          </a:xfrm>
          <a:custGeom>
            <a:avLst/>
            <a:gdLst/>
            <a:ahLst/>
            <a:cxnLst/>
            <a:rect l="l" t="t" r="r" b="b"/>
            <a:pathLst>
              <a:path w="280034" h="171450">
                <a:moveTo>
                  <a:pt x="68601" y="33745"/>
                </a:moveTo>
                <a:lnTo>
                  <a:pt x="62069" y="44632"/>
                </a:lnTo>
                <a:lnTo>
                  <a:pt x="273050" y="171195"/>
                </a:lnTo>
                <a:lnTo>
                  <a:pt x="279653" y="160400"/>
                </a:lnTo>
                <a:lnTo>
                  <a:pt x="68601" y="33745"/>
                </a:lnTo>
                <a:close/>
              </a:path>
              <a:path w="280034" h="171450">
                <a:moveTo>
                  <a:pt x="0" y="0"/>
                </a:moveTo>
                <a:lnTo>
                  <a:pt x="45719" y="71881"/>
                </a:lnTo>
                <a:lnTo>
                  <a:pt x="62069" y="44632"/>
                </a:lnTo>
                <a:lnTo>
                  <a:pt x="51180" y="38100"/>
                </a:lnTo>
                <a:lnTo>
                  <a:pt x="57657" y="27177"/>
                </a:lnTo>
                <a:lnTo>
                  <a:pt x="72542" y="27177"/>
                </a:lnTo>
                <a:lnTo>
                  <a:pt x="84962" y="6476"/>
                </a:lnTo>
                <a:lnTo>
                  <a:pt x="0" y="0"/>
                </a:lnTo>
                <a:close/>
              </a:path>
              <a:path w="280034" h="171450">
                <a:moveTo>
                  <a:pt x="57657" y="27177"/>
                </a:moveTo>
                <a:lnTo>
                  <a:pt x="51180" y="38100"/>
                </a:lnTo>
                <a:lnTo>
                  <a:pt x="62069" y="44632"/>
                </a:lnTo>
                <a:lnTo>
                  <a:pt x="68601" y="33745"/>
                </a:lnTo>
                <a:lnTo>
                  <a:pt x="57657" y="27177"/>
                </a:lnTo>
                <a:close/>
              </a:path>
              <a:path w="280034" h="171450">
                <a:moveTo>
                  <a:pt x="72542" y="27177"/>
                </a:moveTo>
                <a:lnTo>
                  <a:pt x="57657" y="27177"/>
                </a:lnTo>
                <a:lnTo>
                  <a:pt x="68601" y="33745"/>
                </a:lnTo>
                <a:lnTo>
                  <a:pt x="72542" y="271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5392" y="2667126"/>
            <a:ext cx="329565" cy="142875"/>
          </a:xfrm>
          <a:custGeom>
            <a:avLst/>
            <a:gdLst/>
            <a:ahLst/>
            <a:cxnLst/>
            <a:rect l="l" t="t" r="r" b="b"/>
            <a:pathLst>
              <a:path w="329565" h="142875">
                <a:moveTo>
                  <a:pt x="73199" y="29515"/>
                </a:moveTo>
                <a:lnTo>
                  <a:pt x="68536" y="41340"/>
                </a:lnTo>
                <a:lnTo>
                  <a:pt x="324865" y="142367"/>
                </a:lnTo>
                <a:lnTo>
                  <a:pt x="329564" y="130556"/>
                </a:lnTo>
                <a:lnTo>
                  <a:pt x="73199" y="29515"/>
                </a:lnTo>
                <a:close/>
              </a:path>
              <a:path w="329565" h="142875">
                <a:moveTo>
                  <a:pt x="84835" y="0"/>
                </a:moveTo>
                <a:lnTo>
                  <a:pt x="0" y="7493"/>
                </a:lnTo>
                <a:lnTo>
                  <a:pt x="56896" y="70865"/>
                </a:lnTo>
                <a:lnTo>
                  <a:pt x="68536" y="41340"/>
                </a:lnTo>
                <a:lnTo>
                  <a:pt x="56768" y="36702"/>
                </a:lnTo>
                <a:lnTo>
                  <a:pt x="61467" y="24892"/>
                </a:lnTo>
                <a:lnTo>
                  <a:pt x="75021" y="24892"/>
                </a:lnTo>
                <a:lnTo>
                  <a:pt x="84835" y="0"/>
                </a:lnTo>
                <a:close/>
              </a:path>
              <a:path w="329565" h="142875">
                <a:moveTo>
                  <a:pt x="61467" y="24892"/>
                </a:moveTo>
                <a:lnTo>
                  <a:pt x="56768" y="36702"/>
                </a:lnTo>
                <a:lnTo>
                  <a:pt x="68536" y="41340"/>
                </a:lnTo>
                <a:lnTo>
                  <a:pt x="73199" y="29515"/>
                </a:lnTo>
                <a:lnTo>
                  <a:pt x="61467" y="24892"/>
                </a:lnTo>
                <a:close/>
              </a:path>
              <a:path w="329565" h="142875">
                <a:moveTo>
                  <a:pt x="75021" y="24892"/>
                </a:moveTo>
                <a:lnTo>
                  <a:pt x="61467" y="24892"/>
                </a:lnTo>
                <a:lnTo>
                  <a:pt x="73199" y="29515"/>
                </a:lnTo>
                <a:lnTo>
                  <a:pt x="75021" y="248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7923" y="2460625"/>
            <a:ext cx="357505" cy="112395"/>
          </a:xfrm>
          <a:custGeom>
            <a:avLst/>
            <a:gdLst/>
            <a:ahLst/>
            <a:cxnLst/>
            <a:rect l="l" t="t" r="r" b="b"/>
            <a:pathLst>
              <a:path w="357504" h="112394">
                <a:moveTo>
                  <a:pt x="75499" y="30814"/>
                </a:moveTo>
                <a:lnTo>
                  <a:pt x="72476" y="43139"/>
                </a:lnTo>
                <a:lnTo>
                  <a:pt x="354202" y="112140"/>
                </a:lnTo>
                <a:lnTo>
                  <a:pt x="357250" y="99822"/>
                </a:lnTo>
                <a:lnTo>
                  <a:pt x="75499" y="30814"/>
                </a:lnTo>
                <a:close/>
              </a:path>
              <a:path w="357504" h="112394">
                <a:moveTo>
                  <a:pt x="83058" y="0"/>
                </a:moveTo>
                <a:lnTo>
                  <a:pt x="0" y="18923"/>
                </a:lnTo>
                <a:lnTo>
                  <a:pt x="64897" y="74040"/>
                </a:lnTo>
                <a:lnTo>
                  <a:pt x="72476" y="43139"/>
                </a:lnTo>
                <a:lnTo>
                  <a:pt x="60198" y="40132"/>
                </a:lnTo>
                <a:lnTo>
                  <a:pt x="63246" y="27812"/>
                </a:lnTo>
                <a:lnTo>
                  <a:pt x="76235" y="27812"/>
                </a:lnTo>
                <a:lnTo>
                  <a:pt x="83058" y="0"/>
                </a:lnTo>
                <a:close/>
              </a:path>
              <a:path w="357504" h="112394">
                <a:moveTo>
                  <a:pt x="63246" y="27812"/>
                </a:moveTo>
                <a:lnTo>
                  <a:pt x="60198" y="40132"/>
                </a:lnTo>
                <a:lnTo>
                  <a:pt x="72476" y="43139"/>
                </a:lnTo>
                <a:lnTo>
                  <a:pt x="75499" y="30814"/>
                </a:lnTo>
                <a:lnTo>
                  <a:pt x="63246" y="27812"/>
                </a:lnTo>
                <a:close/>
              </a:path>
              <a:path w="357504" h="112394">
                <a:moveTo>
                  <a:pt x="76235" y="27812"/>
                </a:moveTo>
                <a:lnTo>
                  <a:pt x="63246" y="27812"/>
                </a:lnTo>
                <a:lnTo>
                  <a:pt x="75499" y="30814"/>
                </a:lnTo>
                <a:lnTo>
                  <a:pt x="76235" y="27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0040" y="2787269"/>
            <a:ext cx="318135" cy="108585"/>
          </a:xfrm>
          <a:custGeom>
            <a:avLst/>
            <a:gdLst/>
            <a:ahLst/>
            <a:cxnLst/>
            <a:rect l="l" t="t" r="r" b="b"/>
            <a:pathLst>
              <a:path w="318135" h="108585">
                <a:moveTo>
                  <a:pt x="75194" y="30598"/>
                </a:moveTo>
                <a:lnTo>
                  <a:pt x="71876" y="42913"/>
                </a:lnTo>
                <a:lnTo>
                  <a:pt x="314706" y="108457"/>
                </a:lnTo>
                <a:lnTo>
                  <a:pt x="318008" y="96138"/>
                </a:lnTo>
                <a:lnTo>
                  <a:pt x="75194" y="30598"/>
                </a:lnTo>
                <a:close/>
              </a:path>
              <a:path w="318135" h="108585">
                <a:moveTo>
                  <a:pt x="83438" y="0"/>
                </a:moveTo>
                <a:lnTo>
                  <a:pt x="0" y="16890"/>
                </a:lnTo>
                <a:lnTo>
                  <a:pt x="63626" y="73532"/>
                </a:lnTo>
                <a:lnTo>
                  <a:pt x="71876" y="42913"/>
                </a:lnTo>
                <a:lnTo>
                  <a:pt x="59689" y="39623"/>
                </a:lnTo>
                <a:lnTo>
                  <a:pt x="62992" y="27304"/>
                </a:lnTo>
                <a:lnTo>
                  <a:pt x="76082" y="27304"/>
                </a:lnTo>
                <a:lnTo>
                  <a:pt x="83438" y="0"/>
                </a:lnTo>
                <a:close/>
              </a:path>
              <a:path w="318135" h="108585">
                <a:moveTo>
                  <a:pt x="62992" y="27304"/>
                </a:moveTo>
                <a:lnTo>
                  <a:pt x="59689" y="39623"/>
                </a:lnTo>
                <a:lnTo>
                  <a:pt x="71876" y="42913"/>
                </a:lnTo>
                <a:lnTo>
                  <a:pt x="75194" y="30598"/>
                </a:lnTo>
                <a:lnTo>
                  <a:pt x="62992" y="27304"/>
                </a:lnTo>
                <a:close/>
              </a:path>
              <a:path w="318135" h="108585">
                <a:moveTo>
                  <a:pt x="76082" y="27304"/>
                </a:moveTo>
                <a:lnTo>
                  <a:pt x="62992" y="27304"/>
                </a:lnTo>
                <a:lnTo>
                  <a:pt x="75194" y="30598"/>
                </a:lnTo>
                <a:lnTo>
                  <a:pt x="76082" y="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5160" y="3075685"/>
            <a:ext cx="158115" cy="306705"/>
          </a:xfrm>
          <a:custGeom>
            <a:avLst/>
            <a:gdLst/>
            <a:ahLst/>
            <a:cxnLst/>
            <a:rect l="l" t="t" r="r" b="b"/>
            <a:pathLst>
              <a:path w="158114" h="306704">
                <a:moveTo>
                  <a:pt x="126" y="221106"/>
                </a:moveTo>
                <a:lnTo>
                  <a:pt x="0" y="306324"/>
                </a:lnTo>
                <a:lnTo>
                  <a:pt x="68199" y="255397"/>
                </a:lnTo>
                <a:lnTo>
                  <a:pt x="62400" y="252475"/>
                </a:lnTo>
                <a:lnTo>
                  <a:pt x="34162" y="252475"/>
                </a:lnTo>
                <a:lnTo>
                  <a:pt x="22859" y="246761"/>
                </a:lnTo>
                <a:lnTo>
                  <a:pt x="28548" y="235424"/>
                </a:lnTo>
                <a:lnTo>
                  <a:pt x="126" y="221106"/>
                </a:lnTo>
                <a:close/>
              </a:path>
              <a:path w="158114" h="306704">
                <a:moveTo>
                  <a:pt x="28548" y="235424"/>
                </a:moveTo>
                <a:lnTo>
                  <a:pt x="22859" y="246761"/>
                </a:lnTo>
                <a:lnTo>
                  <a:pt x="34162" y="252475"/>
                </a:lnTo>
                <a:lnTo>
                  <a:pt x="39862" y="241123"/>
                </a:lnTo>
                <a:lnTo>
                  <a:pt x="28548" y="235424"/>
                </a:lnTo>
                <a:close/>
              </a:path>
              <a:path w="158114" h="306704">
                <a:moveTo>
                  <a:pt x="39862" y="241123"/>
                </a:moveTo>
                <a:lnTo>
                  <a:pt x="34162" y="252475"/>
                </a:lnTo>
                <a:lnTo>
                  <a:pt x="62400" y="252475"/>
                </a:lnTo>
                <a:lnTo>
                  <a:pt x="39862" y="241123"/>
                </a:lnTo>
                <a:close/>
              </a:path>
              <a:path w="158114" h="306704">
                <a:moveTo>
                  <a:pt x="146685" y="0"/>
                </a:moveTo>
                <a:lnTo>
                  <a:pt x="28548" y="235424"/>
                </a:lnTo>
                <a:lnTo>
                  <a:pt x="39862" y="241123"/>
                </a:lnTo>
                <a:lnTo>
                  <a:pt x="158114" y="5587"/>
                </a:lnTo>
                <a:lnTo>
                  <a:pt x="1466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8216" y="4130166"/>
            <a:ext cx="331470" cy="341630"/>
          </a:xfrm>
          <a:custGeom>
            <a:avLst/>
            <a:gdLst/>
            <a:ahLst/>
            <a:cxnLst/>
            <a:rect l="l" t="t" r="r" b="b"/>
            <a:pathLst>
              <a:path w="331469" h="341629">
                <a:moveTo>
                  <a:pt x="25653" y="259841"/>
                </a:moveTo>
                <a:lnTo>
                  <a:pt x="0" y="341121"/>
                </a:lnTo>
                <a:lnTo>
                  <a:pt x="80390" y="312927"/>
                </a:lnTo>
                <a:lnTo>
                  <a:pt x="66903" y="299846"/>
                </a:lnTo>
                <a:lnTo>
                  <a:pt x="48767" y="299846"/>
                </a:lnTo>
                <a:lnTo>
                  <a:pt x="39623" y="291083"/>
                </a:lnTo>
                <a:lnTo>
                  <a:pt x="48468" y="281968"/>
                </a:lnTo>
                <a:lnTo>
                  <a:pt x="25653" y="259841"/>
                </a:lnTo>
                <a:close/>
              </a:path>
              <a:path w="331469" h="341629">
                <a:moveTo>
                  <a:pt x="48468" y="281968"/>
                </a:moveTo>
                <a:lnTo>
                  <a:pt x="39623" y="291083"/>
                </a:lnTo>
                <a:lnTo>
                  <a:pt x="48767" y="299846"/>
                </a:lnTo>
                <a:lnTo>
                  <a:pt x="57560" y="290785"/>
                </a:lnTo>
                <a:lnTo>
                  <a:pt x="48468" y="281968"/>
                </a:lnTo>
                <a:close/>
              </a:path>
              <a:path w="331469" h="341629">
                <a:moveTo>
                  <a:pt x="57560" y="290785"/>
                </a:moveTo>
                <a:lnTo>
                  <a:pt x="48767" y="299846"/>
                </a:lnTo>
                <a:lnTo>
                  <a:pt x="66903" y="299846"/>
                </a:lnTo>
                <a:lnTo>
                  <a:pt x="57560" y="290785"/>
                </a:lnTo>
                <a:close/>
              </a:path>
              <a:path w="331469" h="341629">
                <a:moveTo>
                  <a:pt x="322071" y="0"/>
                </a:moveTo>
                <a:lnTo>
                  <a:pt x="48468" y="281968"/>
                </a:lnTo>
                <a:lnTo>
                  <a:pt x="57560" y="290785"/>
                </a:lnTo>
                <a:lnTo>
                  <a:pt x="331088" y="8889"/>
                </a:lnTo>
                <a:lnTo>
                  <a:pt x="3220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014" y="5318759"/>
            <a:ext cx="381000" cy="102870"/>
          </a:xfrm>
          <a:custGeom>
            <a:avLst/>
            <a:gdLst/>
            <a:ahLst/>
            <a:cxnLst/>
            <a:rect l="l" t="t" r="r" b="b"/>
            <a:pathLst>
              <a:path w="381000" h="102870">
                <a:moveTo>
                  <a:pt x="304599" y="31115"/>
                </a:moveTo>
                <a:lnTo>
                  <a:pt x="0" y="90423"/>
                </a:lnTo>
                <a:lnTo>
                  <a:pt x="2540" y="102869"/>
                </a:lnTo>
                <a:lnTo>
                  <a:pt x="307035" y="43703"/>
                </a:lnTo>
                <a:lnTo>
                  <a:pt x="304599" y="31115"/>
                </a:lnTo>
                <a:close/>
              </a:path>
              <a:path w="381000" h="102870">
                <a:moveTo>
                  <a:pt x="373020" y="28701"/>
                </a:moveTo>
                <a:lnTo>
                  <a:pt x="316992" y="28701"/>
                </a:lnTo>
                <a:lnTo>
                  <a:pt x="319531" y="41274"/>
                </a:lnTo>
                <a:lnTo>
                  <a:pt x="307035" y="43703"/>
                </a:lnTo>
                <a:lnTo>
                  <a:pt x="313055" y="74802"/>
                </a:lnTo>
                <a:lnTo>
                  <a:pt x="373020" y="28701"/>
                </a:lnTo>
                <a:close/>
              </a:path>
              <a:path w="381000" h="102870">
                <a:moveTo>
                  <a:pt x="316992" y="28701"/>
                </a:moveTo>
                <a:lnTo>
                  <a:pt x="304599" y="31115"/>
                </a:lnTo>
                <a:lnTo>
                  <a:pt x="307035" y="43703"/>
                </a:lnTo>
                <a:lnTo>
                  <a:pt x="319531" y="41274"/>
                </a:lnTo>
                <a:lnTo>
                  <a:pt x="316992" y="28701"/>
                </a:lnTo>
                <a:close/>
              </a:path>
              <a:path w="381000" h="102870">
                <a:moveTo>
                  <a:pt x="298577" y="0"/>
                </a:moveTo>
                <a:lnTo>
                  <a:pt x="304599" y="31115"/>
                </a:lnTo>
                <a:lnTo>
                  <a:pt x="316992" y="28701"/>
                </a:lnTo>
                <a:lnTo>
                  <a:pt x="373020" y="28701"/>
                </a:lnTo>
                <a:lnTo>
                  <a:pt x="380619" y="22859"/>
                </a:lnTo>
                <a:lnTo>
                  <a:pt x="2985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7998" y="4657344"/>
            <a:ext cx="300990" cy="344170"/>
          </a:xfrm>
          <a:custGeom>
            <a:avLst/>
            <a:gdLst/>
            <a:ahLst/>
            <a:cxnLst/>
            <a:rect l="l" t="t" r="r" b="b"/>
            <a:pathLst>
              <a:path w="300989" h="344170">
                <a:moveTo>
                  <a:pt x="246180" y="53245"/>
                </a:moveTo>
                <a:lnTo>
                  <a:pt x="0" y="335787"/>
                </a:lnTo>
                <a:lnTo>
                  <a:pt x="9651" y="344042"/>
                </a:lnTo>
                <a:lnTo>
                  <a:pt x="255815" y="61643"/>
                </a:lnTo>
                <a:lnTo>
                  <a:pt x="246180" y="53245"/>
                </a:lnTo>
                <a:close/>
              </a:path>
              <a:path w="300989" h="344170">
                <a:moveTo>
                  <a:pt x="289680" y="43687"/>
                </a:moveTo>
                <a:lnTo>
                  <a:pt x="254507" y="43687"/>
                </a:lnTo>
                <a:lnTo>
                  <a:pt x="264159" y="52069"/>
                </a:lnTo>
                <a:lnTo>
                  <a:pt x="255815" y="61643"/>
                </a:lnTo>
                <a:lnTo>
                  <a:pt x="279653" y="82422"/>
                </a:lnTo>
                <a:lnTo>
                  <a:pt x="289680" y="43687"/>
                </a:lnTo>
                <a:close/>
              </a:path>
              <a:path w="300989" h="344170">
                <a:moveTo>
                  <a:pt x="254507" y="43687"/>
                </a:moveTo>
                <a:lnTo>
                  <a:pt x="246180" y="53245"/>
                </a:lnTo>
                <a:lnTo>
                  <a:pt x="255815" y="61643"/>
                </a:lnTo>
                <a:lnTo>
                  <a:pt x="264159" y="52069"/>
                </a:lnTo>
                <a:lnTo>
                  <a:pt x="254507" y="43687"/>
                </a:lnTo>
                <a:close/>
              </a:path>
              <a:path w="300989" h="344170">
                <a:moveTo>
                  <a:pt x="300989" y="0"/>
                </a:moveTo>
                <a:lnTo>
                  <a:pt x="222250" y="32384"/>
                </a:lnTo>
                <a:lnTo>
                  <a:pt x="246180" y="53245"/>
                </a:lnTo>
                <a:lnTo>
                  <a:pt x="254507" y="43687"/>
                </a:lnTo>
                <a:lnTo>
                  <a:pt x="289680" y="43687"/>
                </a:lnTo>
                <a:lnTo>
                  <a:pt x="300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1879" y="4181475"/>
            <a:ext cx="246253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4626" y="3960114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7"/>
                </a:moveTo>
                <a:lnTo>
                  <a:pt x="501396" y="216407"/>
                </a:lnTo>
                <a:lnTo>
                  <a:pt x="501396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4626" y="3960114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7"/>
                </a:moveTo>
                <a:lnTo>
                  <a:pt x="501396" y="216407"/>
                </a:lnTo>
                <a:lnTo>
                  <a:pt x="501396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84626" y="3986021"/>
            <a:ext cx="5016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1ª</a:t>
            </a:r>
            <a:r>
              <a:rPr sz="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20259" y="4521453"/>
            <a:ext cx="343535" cy="76200"/>
          </a:xfrm>
          <a:custGeom>
            <a:avLst/>
            <a:gdLst/>
            <a:ahLst/>
            <a:cxnLst/>
            <a:rect l="l" t="t" r="r" b="b"/>
            <a:pathLst>
              <a:path w="343535" h="76200">
                <a:moveTo>
                  <a:pt x="339808" y="30734"/>
                </a:moveTo>
                <a:lnTo>
                  <a:pt x="279653" y="30734"/>
                </a:lnTo>
                <a:lnTo>
                  <a:pt x="280669" y="43307"/>
                </a:lnTo>
                <a:lnTo>
                  <a:pt x="267998" y="44262"/>
                </a:lnTo>
                <a:lnTo>
                  <a:pt x="270382" y="75946"/>
                </a:lnTo>
                <a:lnTo>
                  <a:pt x="343535" y="32258"/>
                </a:lnTo>
                <a:lnTo>
                  <a:pt x="339808" y="30734"/>
                </a:lnTo>
                <a:close/>
              </a:path>
              <a:path w="343535" h="76200">
                <a:moveTo>
                  <a:pt x="267052" y="31683"/>
                </a:moveTo>
                <a:lnTo>
                  <a:pt x="0" y="51816"/>
                </a:lnTo>
                <a:lnTo>
                  <a:pt x="1015" y="64389"/>
                </a:lnTo>
                <a:lnTo>
                  <a:pt x="267998" y="44262"/>
                </a:lnTo>
                <a:lnTo>
                  <a:pt x="267052" y="31683"/>
                </a:lnTo>
                <a:close/>
              </a:path>
              <a:path w="343535" h="76200">
                <a:moveTo>
                  <a:pt x="279653" y="30734"/>
                </a:moveTo>
                <a:lnTo>
                  <a:pt x="267052" y="31683"/>
                </a:lnTo>
                <a:lnTo>
                  <a:pt x="267998" y="44262"/>
                </a:lnTo>
                <a:lnTo>
                  <a:pt x="280669" y="43307"/>
                </a:lnTo>
                <a:lnTo>
                  <a:pt x="279653" y="30734"/>
                </a:lnTo>
                <a:close/>
              </a:path>
              <a:path w="343535" h="76200">
                <a:moveTo>
                  <a:pt x="264667" y="0"/>
                </a:moveTo>
                <a:lnTo>
                  <a:pt x="267052" y="31683"/>
                </a:lnTo>
                <a:lnTo>
                  <a:pt x="279653" y="30734"/>
                </a:lnTo>
                <a:lnTo>
                  <a:pt x="339808" y="30734"/>
                </a:lnTo>
                <a:lnTo>
                  <a:pt x="2646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89878" y="4214621"/>
            <a:ext cx="434340" cy="151765"/>
          </a:xfrm>
          <a:custGeom>
            <a:avLst/>
            <a:gdLst/>
            <a:ahLst/>
            <a:cxnLst/>
            <a:rect l="l" t="t" r="r" b="b"/>
            <a:pathLst>
              <a:path w="434340" h="151764">
                <a:moveTo>
                  <a:pt x="359181" y="30475"/>
                </a:moveTo>
                <a:lnTo>
                  <a:pt x="0" y="139064"/>
                </a:lnTo>
                <a:lnTo>
                  <a:pt x="3556" y="151256"/>
                </a:lnTo>
                <a:lnTo>
                  <a:pt x="362850" y="42670"/>
                </a:lnTo>
                <a:lnTo>
                  <a:pt x="359181" y="30475"/>
                </a:lnTo>
                <a:close/>
              </a:path>
              <a:path w="434340" h="151764">
                <a:moveTo>
                  <a:pt x="420918" y="26796"/>
                </a:moveTo>
                <a:lnTo>
                  <a:pt x="371348" y="26796"/>
                </a:lnTo>
                <a:lnTo>
                  <a:pt x="375030" y="38988"/>
                </a:lnTo>
                <a:lnTo>
                  <a:pt x="362850" y="42670"/>
                </a:lnTo>
                <a:lnTo>
                  <a:pt x="371982" y="73025"/>
                </a:lnTo>
                <a:lnTo>
                  <a:pt x="420918" y="26796"/>
                </a:lnTo>
                <a:close/>
              </a:path>
              <a:path w="434340" h="151764">
                <a:moveTo>
                  <a:pt x="371348" y="26796"/>
                </a:moveTo>
                <a:lnTo>
                  <a:pt x="359181" y="30475"/>
                </a:lnTo>
                <a:lnTo>
                  <a:pt x="362850" y="42670"/>
                </a:lnTo>
                <a:lnTo>
                  <a:pt x="375030" y="38988"/>
                </a:lnTo>
                <a:lnTo>
                  <a:pt x="371348" y="26796"/>
                </a:lnTo>
                <a:close/>
              </a:path>
              <a:path w="434340" h="151764">
                <a:moveTo>
                  <a:pt x="350012" y="0"/>
                </a:moveTo>
                <a:lnTo>
                  <a:pt x="359181" y="30475"/>
                </a:lnTo>
                <a:lnTo>
                  <a:pt x="371348" y="26796"/>
                </a:lnTo>
                <a:lnTo>
                  <a:pt x="420918" y="26796"/>
                </a:lnTo>
                <a:lnTo>
                  <a:pt x="433958" y="14477"/>
                </a:lnTo>
                <a:lnTo>
                  <a:pt x="3500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82077" y="3805554"/>
            <a:ext cx="166243" cy="74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4155" y="4324603"/>
            <a:ext cx="158242" cy="229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6777" y="4671821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3"/>
                </a:moveTo>
                <a:lnTo>
                  <a:pt x="499872" y="214883"/>
                </a:lnTo>
                <a:lnTo>
                  <a:pt x="499872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6777" y="4671821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3"/>
                </a:moveTo>
                <a:lnTo>
                  <a:pt x="499872" y="214883"/>
                </a:lnTo>
                <a:lnTo>
                  <a:pt x="499872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55009" y="4697095"/>
            <a:ext cx="3435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2ª</a:t>
            </a:r>
            <a:r>
              <a:rPr sz="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2"/>
          <p:cNvSpPr txBox="1">
            <a:spLocks/>
          </p:cNvSpPr>
          <p:nvPr/>
        </p:nvSpPr>
        <p:spPr>
          <a:xfrm>
            <a:off x="2327148" y="1050122"/>
            <a:ext cx="201625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Juvenis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7800" y="361503"/>
            <a:ext cx="333743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/>
              <a:t>BTT </a:t>
            </a:r>
            <a:r>
              <a:rPr spc="-405" dirty="0" smtClean="0"/>
              <a:t>(</a:t>
            </a:r>
            <a:r>
              <a:rPr lang="pt-PT" spc="-405" dirty="0" smtClean="0"/>
              <a:t>2 </a:t>
            </a:r>
            <a:r>
              <a:rPr spc="-320" dirty="0" err="1" smtClean="0"/>
              <a:t>voltas</a:t>
            </a:r>
            <a:r>
              <a:rPr spc="-320" dirty="0"/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10956" cy="394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1785838" y="1061930"/>
            <a:ext cx="201625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Juvenis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  <p:sp>
        <p:nvSpPr>
          <p:cNvPr id="13" name="object 26"/>
          <p:cNvSpPr txBox="1"/>
          <p:nvPr/>
        </p:nvSpPr>
        <p:spPr>
          <a:xfrm>
            <a:off x="1725366" y="2267909"/>
            <a:ext cx="1405229" cy="2282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pt-PT" sz="1400" spc="-10" dirty="0" smtClean="0">
                <a:latin typeface="Arial"/>
                <a:cs typeface="Arial"/>
              </a:rPr>
              <a:t>Início da 2</a:t>
            </a:r>
            <a:r>
              <a:rPr sz="1400" spc="-10" dirty="0" smtClean="0">
                <a:latin typeface="Arial"/>
                <a:cs typeface="Arial"/>
              </a:rPr>
              <a:t>ª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volta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7"/>
          <p:cNvSpPr/>
          <p:nvPr/>
        </p:nvSpPr>
        <p:spPr>
          <a:xfrm rot="10030511">
            <a:off x="2476140" y="2455742"/>
            <a:ext cx="811943" cy="354161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/>
          <p:cNvSpPr/>
          <p:nvPr/>
        </p:nvSpPr>
        <p:spPr>
          <a:xfrm rot="8528324">
            <a:off x="3347904" y="2713608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 rot="9544330">
            <a:off x="4815040" y="2658359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 rot="5929601">
            <a:off x="1542027" y="3610716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6"/>
          <p:cNvSpPr txBox="1"/>
          <p:nvPr/>
        </p:nvSpPr>
        <p:spPr>
          <a:xfrm>
            <a:off x="717848" y="2609430"/>
            <a:ext cx="1405229" cy="2282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pt-PT" sz="1400" spc="-10" dirty="0" smtClean="0">
                <a:latin typeface="Arial"/>
                <a:cs typeface="Arial"/>
              </a:rPr>
              <a:t>Final da 1</a:t>
            </a:r>
            <a:r>
              <a:rPr sz="1400" spc="-10" dirty="0" smtClean="0">
                <a:latin typeface="Arial"/>
                <a:cs typeface="Arial"/>
              </a:rPr>
              <a:t>ª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volta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7"/>
          <p:cNvSpPr/>
          <p:nvPr/>
        </p:nvSpPr>
        <p:spPr>
          <a:xfrm rot="10195869">
            <a:off x="2152038" y="2720019"/>
            <a:ext cx="457081" cy="202546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 rot="15230987">
            <a:off x="2670338" y="3192242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72800" y="3340603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1127"/>
            <a:ext cx="55884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2ª </a:t>
            </a:r>
            <a:r>
              <a:rPr spc="-260" dirty="0"/>
              <a:t>corrida </a:t>
            </a:r>
            <a:r>
              <a:rPr spc="-290" dirty="0"/>
              <a:t>–</a:t>
            </a:r>
            <a:r>
              <a:rPr spc="-1100" dirty="0"/>
              <a:t> </a:t>
            </a:r>
            <a:r>
              <a:rPr lang="pt-PT" spc="-1100" dirty="0" smtClean="0"/>
              <a:t> </a:t>
            </a:r>
            <a:r>
              <a:rPr spc="-310" dirty="0" smtClean="0"/>
              <a:t>800metros</a:t>
            </a:r>
            <a:endParaRPr spc="-310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391144" cy="393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3904" y="3126104"/>
            <a:ext cx="247015" cy="220345"/>
          </a:xfrm>
          <a:custGeom>
            <a:avLst/>
            <a:gdLst/>
            <a:ahLst/>
            <a:cxnLst/>
            <a:rect l="l" t="t" r="r" b="b"/>
            <a:pathLst>
              <a:path w="247015" h="220345">
                <a:moveTo>
                  <a:pt x="48755" y="0"/>
                </a:moveTo>
                <a:lnTo>
                  <a:pt x="0" y="159766"/>
                </a:lnTo>
                <a:lnTo>
                  <a:pt x="197700" y="220091"/>
                </a:lnTo>
                <a:lnTo>
                  <a:pt x="246468" y="60452"/>
                </a:lnTo>
                <a:lnTo>
                  <a:pt x="4875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3904" y="3126104"/>
            <a:ext cx="247015" cy="220345"/>
          </a:xfrm>
          <a:custGeom>
            <a:avLst/>
            <a:gdLst/>
            <a:ahLst/>
            <a:cxnLst/>
            <a:rect l="l" t="t" r="r" b="b"/>
            <a:pathLst>
              <a:path w="247015" h="220345">
                <a:moveTo>
                  <a:pt x="48755" y="0"/>
                </a:moveTo>
                <a:lnTo>
                  <a:pt x="246468" y="60452"/>
                </a:lnTo>
                <a:lnTo>
                  <a:pt x="197700" y="220091"/>
                </a:lnTo>
                <a:lnTo>
                  <a:pt x="0" y="159766"/>
                </a:lnTo>
                <a:lnTo>
                  <a:pt x="48755" y="0"/>
                </a:lnTo>
                <a:close/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72411" y="4782311"/>
            <a:ext cx="993775" cy="366767"/>
          </a:xfrm>
          <a:prstGeom prst="rect">
            <a:avLst/>
          </a:prstGeom>
          <a:solidFill>
            <a:srgbClr val="A8B87E"/>
          </a:solidFill>
          <a:ln w="12191">
            <a:solidFill>
              <a:srgbClr val="79865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51460" marR="219710" indent="-27940">
              <a:lnSpc>
                <a:spcPct val="100000"/>
              </a:lnSpc>
              <a:spcBef>
                <a:spcPts val="340"/>
              </a:spcBef>
            </a:pPr>
            <a:r>
              <a:rPr lang="pt-PT" sz="1050" spc="-70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1050" spc="-16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001F5F"/>
                </a:solidFill>
                <a:latin typeface="Arial"/>
                <a:cs typeface="Arial"/>
              </a:rPr>
              <a:t>de  transição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61513" y="4657344"/>
            <a:ext cx="101345" cy="194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6107" y="4490720"/>
            <a:ext cx="266700" cy="207645"/>
          </a:xfrm>
          <a:custGeom>
            <a:avLst/>
            <a:gdLst/>
            <a:ahLst/>
            <a:cxnLst/>
            <a:rect l="l" t="t" r="r" b="b"/>
            <a:pathLst>
              <a:path w="266700" h="207645">
                <a:moveTo>
                  <a:pt x="202012" y="165721"/>
                </a:moveTo>
                <a:lnTo>
                  <a:pt x="182625" y="190880"/>
                </a:lnTo>
                <a:lnTo>
                  <a:pt x="266191" y="207136"/>
                </a:lnTo>
                <a:lnTo>
                  <a:pt x="249894" y="173481"/>
                </a:lnTo>
                <a:lnTo>
                  <a:pt x="212089" y="173481"/>
                </a:lnTo>
                <a:lnTo>
                  <a:pt x="202012" y="165721"/>
                </a:lnTo>
                <a:close/>
              </a:path>
              <a:path w="266700" h="207645">
                <a:moveTo>
                  <a:pt x="209754" y="155673"/>
                </a:moveTo>
                <a:lnTo>
                  <a:pt x="202012" y="165721"/>
                </a:lnTo>
                <a:lnTo>
                  <a:pt x="212089" y="173481"/>
                </a:lnTo>
                <a:lnTo>
                  <a:pt x="219837" y="163448"/>
                </a:lnTo>
                <a:lnTo>
                  <a:pt x="209754" y="155673"/>
                </a:lnTo>
                <a:close/>
              </a:path>
              <a:path w="266700" h="207645">
                <a:moveTo>
                  <a:pt x="229107" y="130555"/>
                </a:moveTo>
                <a:lnTo>
                  <a:pt x="209754" y="155673"/>
                </a:lnTo>
                <a:lnTo>
                  <a:pt x="219837" y="163448"/>
                </a:lnTo>
                <a:lnTo>
                  <a:pt x="212089" y="173481"/>
                </a:lnTo>
                <a:lnTo>
                  <a:pt x="249894" y="173481"/>
                </a:lnTo>
                <a:lnTo>
                  <a:pt x="229107" y="130555"/>
                </a:lnTo>
                <a:close/>
              </a:path>
              <a:path w="266700" h="207645">
                <a:moveTo>
                  <a:pt x="7873" y="0"/>
                </a:moveTo>
                <a:lnTo>
                  <a:pt x="0" y="10159"/>
                </a:lnTo>
                <a:lnTo>
                  <a:pt x="202012" y="165721"/>
                </a:lnTo>
                <a:lnTo>
                  <a:pt x="209754" y="155673"/>
                </a:lnTo>
                <a:lnTo>
                  <a:pt x="787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5236" y="4573142"/>
            <a:ext cx="450215" cy="114935"/>
          </a:xfrm>
          <a:custGeom>
            <a:avLst/>
            <a:gdLst/>
            <a:ahLst/>
            <a:cxnLst/>
            <a:rect l="l" t="t" r="r" b="b"/>
            <a:pathLst>
              <a:path w="450214" h="114935">
                <a:moveTo>
                  <a:pt x="373851" y="31196"/>
                </a:moveTo>
                <a:lnTo>
                  <a:pt x="0" y="102107"/>
                </a:lnTo>
                <a:lnTo>
                  <a:pt x="2286" y="114553"/>
                </a:lnTo>
                <a:lnTo>
                  <a:pt x="376214" y="43627"/>
                </a:lnTo>
                <a:lnTo>
                  <a:pt x="373851" y="31196"/>
                </a:lnTo>
                <a:close/>
              </a:path>
              <a:path w="450214" h="114935">
                <a:moveTo>
                  <a:pt x="442498" y="28828"/>
                </a:moveTo>
                <a:lnTo>
                  <a:pt x="386334" y="28828"/>
                </a:lnTo>
                <a:lnTo>
                  <a:pt x="388620" y="41274"/>
                </a:lnTo>
                <a:lnTo>
                  <a:pt x="376214" y="43627"/>
                </a:lnTo>
                <a:lnTo>
                  <a:pt x="382142" y="74802"/>
                </a:lnTo>
                <a:lnTo>
                  <a:pt x="442498" y="28828"/>
                </a:lnTo>
                <a:close/>
              </a:path>
              <a:path w="450214" h="114935">
                <a:moveTo>
                  <a:pt x="386334" y="28828"/>
                </a:moveTo>
                <a:lnTo>
                  <a:pt x="373851" y="31196"/>
                </a:lnTo>
                <a:lnTo>
                  <a:pt x="376214" y="43627"/>
                </a:lnTo>
                <a:lnTo>
                  <a:pt x="388620" y="41274"/>
                </a:lnTo>
                <a:lnTo>
                  <a:pt x="386334" y="28828"/>
                </a:lnTo>
                <a:close/>
              </a:path>
              <a:path w="450214" h="114935">
                <a:moveTo>
                  <a:pt x="367918" y="0"/>
                </a:moveTo>
                <a:lnTo>
                  <a:pt x="373851" y="31196"/>
                </a:lnTo>
                <a:lnTo>
                  <a:pt x="386334" y="28828"/>
                </a:lnTo>
                <a:lnTo>
                  <a:pt x="442498" y="28828"/>
                </a:lnTo>
                <a:lnTo>
                  <a:pt x="449834" y="23240"/>
                </a:lnTo>
                <a:lnTo>
                  <a:pt x="3679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1600" y="3842384"/>
            <a:ext cx="402590" cy="153035"/>
          </a:xfrm>
          <a:custGeom>
            <a:avLst/>
            <a:gdLst/>
            <a:ahLst/>
            <a:cxnLst/>
            <a:rect l="l" t="t" r="r" b="b"/>
            <a:pathLst>
              <a:path w="402590" h="153035">
                <a:moveTo>
                  <a:pt x="328102" y="30073"/>
                </a:moveTo>
                <a:lnTo>
                  <a:pt x="0" y="140462"/>
                </a:lnTo>
                <a:lnTo>
                  <a:pt x="4064" y="152526"/>
                </a:lnTo>
                <a:lnTo>
                  <a:pt x="332154" y="42142"/>
                </a:lnTo>
                <a:lnTo>
                  <a:pt x="328102" y="30073"/>
                </a:lnTo>
                <a:close/>
              </a:path>
              <a:path w="402590" h="153035">
                <a:moveTo>
                  <a:pt x="388201" y="26034"/>
                </a:moveTo>
                <a:lnTo>
                  <a:pt x="340105" y="26034"/>
                </a:lnTo>
                <a:lnTo>
                  <a:pt x="344170" y="38100"/>
                </a:lnTo>
                <a:lnTo>
                  <a:pt x="332154" y="42142"/>
                </a:lnTo>
                <a:lnTo>
                  <a:pt x="342265" y="72262"/>
                </a:lnTo>
                <a:lnTo>
                  <a:pt x="388201" y="26034"/>
                </a:lnTo>
                <a:close/>
              </a:path>
              <a:path w="402590" h="153035">
                <a:moveTo>
                  <a:pt x="340105" y="26034"/>
                </a:moveTo>
                <a:lnTo>
                  <a:pt x="328102" y="30073"/>
                </a:lnTo>
                <a:lnTo>
                  <a:pt x="332154" y="42142"/>
                </a:lnTo>
                <a:lnTo>
                  <a:pt x="344170" y="38100"/>
                </a:lnTo>
                <a:lnTo>
                  <a:pt x="340105" y="26034"/>
                </a:lnTo>
                <a:close/>
              </a:path>
              <a:path w="402590" h="153035">
                <a:moveTo>
                  <a:pt x="318007" y="0"/>
                </a:moveTo>
                <a:lnTo>
                  <a:pt x="328102" y="30073"/>
                </a:lnTo>
                <a:lnTo>
                  <a:pt x="340105" y="26034"/>
                </a:lnTo>
                <a:lnTo>
                  <a:pt x="388201" y="26034"/>
                </a:lnTo>
                <a:lnTo>
                  <a:pt x="402335" y="11810"/>
                </a:lnTo>
                <a:lnTo>
                  <a:pt x="3180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3407" y="4044696"/>
            <a:ext cx="509270" cy="179070"/>
          </a:xfrm>
          <a:custGeom>
            <a:avLst/>
            <a:gdLst/>
            <a:ahLst/>
            <a:cxnLst/>
            <a:rect l="l" t="t" r="r" b="b"/>
            <a:pathLst>
              <a:path w="509270" h="179070">
                <a:moveTo>
                  <a:pt x="61214" y="106298"/>
                </a:moveTo>
                <a:lnTo>
                  <a:pt x="0" y="165480"/>
                </a:lnTo>
                <a:lnTo>
                  <a:pt x="84074" y="179069"/>
                </a:lnTo>
                <a:lnTo>
                  <a:pt x="75735" y="152526"/>
                </a:lnTo>
                <a:lnTo>
                  <a:pt x="62484" y="152526"/>
                </a:lnTo>
                <a:lnTo>
                  <a:pt x="58674" y="140461"/>
                </a:lnTo>
                <a:lnTo>
                  <a:pt x="70752" y="136661"/>
                </a:lnTo>
                <a:lnTo>
                  <a:pt x="61214" y="106298"/>
                </a:lnTo>
                <a:close/>
              </a:path>
              <a:path w="509270" h="179070">
                <a:moveTo>
                  <a:pt x="70752" y="136661"/>
                </a:moveTo>
                <a:lnTo>
                  <a:pt x="58674" y="140461"/>
                </a:lnTo>
                <a:lnTo>
                  <a:pt x="62484" y="152526"/>
                </a:lnTo>
                <a:lnTo>
                  <a:pt x="74544" y="148735"/>
                </a:lnTo>
                <a:lnTo>
                  <a:pt x="70752" y="136661"/>
                </a:lnTo>
                <a:close/>
              </a:path>
              <a:path w="509270" h="179070">
                <a:moveTo>
                  <a:pt x="74544" y="148735"/>
                </a:moveTo>
                <a:lnTo>
                  <a:pt x="62484" y="152526"/>
                </a:lnTo>
                <a:lnTo>
                  <a:pt x="75735" y="152526"/>
                </a:lnTo>
                <a:lnTo>
                  <a:pt x="74544" y="148735"/>
                </a:lnTo>
                <a:close/>
              </a:path>
              <a:path w="509270" h="179070">
                <a:moveTo>
                  <a:pt x="505078" y="0"/>
                </a:moveTo>
                <a:lnTo>
                  <a:pt x="70752" y="136661"/>
                </a:lnTo>
                <a:lnTo>
                  <a:pt x="74544" y="148735"/>
                </a:lnTo>
                <a:lnTo>
                  <a:pt x="508889" y="12191"/>
                </a:lnTo>
                <a:lnTo>
                  <a:pt x="50507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8123" y="4290059"/>
            <a:ext cx="387985" cy="211454"/>
          </a:xfrm>
          <a:custGeom>
            <a:avLst/>
            <a:gdLst/>
            <a:ahLst/>
            <a:cxnLst/>
            <a:rect l="l" t="t" r="r" b="b"/>
            <a:pathLst>
              <a:path w="387985" h="211454">
                <a:moveTo>
                  <a:pt x="70206" y="30345"/>
                </a:moveTo>
                <a:lnTo>
                  <a:pt x="64202" y="41568"/>
                </a:lnTo>
                <a:lnTo>
                  <a:pt x="381635" y="211200"/>
                </a:lnTo>
                <a:lnTo>
                  <a:pt x="387603" y="200025"/>
                </a:lnTo>
                <a:lnTo>
                  <a:pt x="70206" y="30345"/>
                </a:lnTo>
                <a:close/>
              </a:path>
              <a:path w="387985" h="211454">
                <a:moveTo>
                  <a:pt x="0" y="0"/>
                </a:moveTo>
                <a:lnTo>
                  <a:pt x="49275" y="69468"/>
                </a:lnTo>
                <a:lnTo>
                  <a:pt x="64202" y="41568"/>
                </a:lnTo>
                <a:lnTo>
                  <a:pt x="52959" y="35559"/>
                </a:lnTo>
                <a:lnTo>
                  <a:pt x="59054" y="24383"/>
                </a:lnTo>
                <a:lnTo>
                  <a:pt x="73395" y="24383"/>
                </a:lnTo>
                <a:lnTo>
                  <a:pt x="85216" y="2285"/>
                </a:lnTo>
                <a:lnTo>
                  <a:pt x="0" y="0"/>
                </a:lnTo>
                <a:close/>
              </a:path>
              <a:path w="387985" h="211454">
                <a:moveTo>
                  <a:pt x="59054" y="24383"/>
                </a:moveTo>
                <a:lnTo>
                  <a:pt x="52959" y="35559"/>
                </a:lnTo>
                <a:lnTo>
                  <a:pt x="64202" y="41568"/>
                </a:lnTo>
                <a:lnTo>
                  <a:pt x="70206" y="30345"/>
                </a:lnTo>
                <a:lnTo>
                  <a:pt x="59054" y="24383"/>
                </a:lnTo>
                <a:close/>
              </a:path>
              <a:path w="387985" h="211454">
                <a:moveTo>
                  <a:pt x="73395" y="24383"/>
                </a:moveTo>
                <a:lnTo>
                  <a:pt x="59054" y="24383"/>
                </a:lnTo>
                <a:lnTo>
                  <a:pt x="70206" y="30345"/>
                </a:lnTo>
                <a:lnTo>
                  <a:pt x="73395" y="243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2204" y="3346703"/>
            <a:ext cx="253110" cy="17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2329096" y="1060894"/>
            <a:ext cx="201625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Juvenis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157683"/>
            <a:ext cx="7581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700" dirty="0">
                <a:solidFill>
                  <a:srgbClr val="C00000"/>
                </a:solidFill>
              </a:rPr>
              <a:t>Dados </a:t>
            </a:r>
            <a:r>
              <a:rPr sz="7200" spc="-495" dirty="0">
                <a:solidFill>
                  <a:srgbClr val="C00000"/>
                </a:solidFill>
              </a:rPr>
              <a:t>sobre </a:t>
            </a:r>
            <a:r>
              <a:rPr sz="7200" spc="-250" dirty="0">
                <a:solidFill>
                  <a:srgbClr val="C00000"/>
                </a:solidFill>
              </a:rPr>
              <a:t>o</a:t>
            </a:r>
            <a:r>
              <a:rPr sz="7200" spc="-1065" dirty="0">
                <a:solidFill>
                  <a:srgbClr val="C00000"/>
                </a:solidFill>
              </a:rPr>
              <a:t> </a:t>
            </a:r>
            <a:r>
              <a:rPr sz="7200" spc="-434" dirty="0">
                <a:solidFill>
                  <a:srgbClr val="C00000"/>
                </a:solidFill>
              </a:rPr>
              <a:t>evento</a:t>
            </a:r>
            <a:endParaRPr sz="7200"/>
          </a:p>
        </p:txBody>
      </p:sp>
      <p:sp>
        <p:nvSpPr>
          <p:cNvPr id="3" name="object 3"/>
          <p:cNvSpPr/>
          <p:nvPr/>
        </p:nvSpPr>
        <p:spPr>
          <a:xfrm>
            <a:off x="6701028" y="2958083"/>
            <a:ext cx="5070348" cy="193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655064"/>
            <a:ext cx="693419" cy="693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102864"/>
            <a:ext cx="725424" cy="7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5588" y="4582667"/>
            <a:ext cx="396239" cy="608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4582667"/>
            <a:ext cx="333756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788286" y="1621479"/>
            <a:ext cx="8615426" cy="4612801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210"/>
              </a:spcBef>
            </a:pPr>
            <a:r>
              <a:rPr spc="-215" dirty="0"/>
              <a:t>Onde?</a:t>
            </a:r>
          </a:p>
          <a:p>
            <a:pPr marL="20320">
              <a:lnSpc>
                <a:spcPct val="100000"/>
              </a:lnSpc>
              <a:spcBef>
                <a:spcPts val="1120"/>
              </a:spcBef>
            </a:pPr>
            <a:r>
              <a:rPr i="1" spc="-145" dirty="0">
                <a:solidFill>
                  <a:srgbClr val="001F5F"/>
                </a:solidFill>
                <a:latin typeface="Arial"/>
                <a:cs typeface="Arial"/>
              </a:rPr>
              <a:t>Monsanto, </a:t>
            </a:r>
            <a:r>
              <a:rPr i="1" spc="-185" dirty="0">
                <a:solidFill>
                  <a:srgbClr val="001F5F"/>
                </a:solidFill>
                <a:latin typeface="Arial"/>
                <a:cs typeface="Arial"/>
              </a:rPr>
              <a:t>Alameda </a:t>
            </a:r>
            <a:r>
              <a:rPr i="1" spc="-200" dirty="0">
                <a:solidFill>
                  <a:srgbClr val="001F5F"/>
                </a:solidFill>
                <a:latin typeface="Arial"/>
                <a:cs typeface="Arial"/>
              </a:rPr>
              <a:t>Keil </a:t>
            </a:r>
            <a:r>
              <a:rPr i="1" spc="-16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i="1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140" dirty="0">
                <a:solidFill>
                  <a:srgbClr val="001F5F"/>
                </a:solidFill>
                <a:latin typeface="Arial"/>
                <a:cs typeface="Arial"/>
              </a:rPr>
              <a:t>Amaral</a:t>
            </a:r>
          </a:p>
          <a:p>
            <a:pPr marL="7620">
              <a:lnSpc>
                <a:spcPct val="100000"/>
              </a:lnSpc>
              <a:spcBef>
                <a:spcPts val="2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pc="-200" dirty="0"/>
              <a:t>Quando?</a:t>
            </a:r>
          </a:p>
          <a:p>
            <a:pPr marL="20320">
              <a:lnSpc>
                <a:spcPct val="100000"/>
              </a:lnSpc>
              <a:spcBef>
                <a:spcPts val="910"/>
              </a:spcBef>
            </a:pPr>
            <a:r>
              <a:rPr i="1" spc="-160" dirty="0">
                <a:solidFill>
                  <a:srgbClr val="001F5F"/>
                </a:solidFill>
                <a:latin typeface="Arial"/>
                <a:cs typeface="Arial"/>
              </a:rPr>
              <a:t>3 </a:t>
            </a:r>
            <a:r>
              <a:rPr i="1" spc="-21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i="1" spc="-125" dirty="0">
                <a:solidFill>
                  <a:srgbClr val="001F5F"/>
                </a:solidFill>
                <a:latin typeface="Arial"/>
                <a:cs typeface="Arial"/>
              </a:rPr>
              <a:t>Março </a:t>
            </a:r>
            <a:r>
              <a:rPr i="1" spc="-21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i="1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155" dirty="0" smtClean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r>
              <a:rPr lang="pt-PT" i="1" spc="-155" dirty="0">
                <a:solidFill>
                  <a:srgbClr val="001F5F"/>
                </a:solidFill>
              </a:rPr>
              <a:t>,</a:t>
            </a:r>
            <a:r>
              <a:rPr lang="pt-PT" i="1" spc="-155" dirty="0" smtClean="0">
                <a:solidFill>
                  <a:srgbClr val="001F5F"/>
                </a:solidFill>
                <a:latin typeface="Arial"/>
                <a:cs typeface="Arial"/>
              </a:rPr>
              <a:t> 14:00h</a:t>
            </a:r>
            <a:endParaRPr i="1" spc="-155" dirty="0">
              <a:solidFill>
                <a:srgbClr val="001F5F"/>
              </a:solidFill>
              <a:latin typeface="Arial"/>
              <a:cs typeface="Arial"/>
            </a:endParaRPr>
          </a:p>
          <a:p>
            <a:pPr marL="7620">
              <a:lnSpc>
                <a:spcPct val="100000"/>
              </a:lnSpc>
              <a:spcBef>
                <a:spcPts val="2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pc="-265" dirty="0"/>
              <a:t>Para</a:t>
            </a:r>
            <a:r>
              <a:rPr spc="-215" dirty="0"/>
              <a:t> </a:t>
            </a:r>
            <a:r>
              <a:rPr spc="-175" dirty="0"/>
              <a:t>quem?</a:t>
            </a:r>
          </a:p>
          <a:p>
            <a:pPr marL="477520" indent="-4572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477520" algn="l"/>
                <a:tab pos="478155" algn="l"/>
              </a:tabLst>
            </a:pPr>
            <a:r>
              <a:rPr i="1" spc="-285" dirty="0">
                <a:solidFill>
                  <a:srgbClr val="001F5F"/>
                </a:solidFill>
                <a:latin typeface="Arial"/>
                <a:cs typeface="Arial"/>
              </a:rPr>
              <a:t>Jovens </a:t>
            </a:r>
            <a:r>
              <a:rPr i="1" spc="-220" dirty="0">
                <a:solidFill>
                  <a:srgbClr val="001F5F"/>
                </a:solidFill>
                <a:latin typeface="Arial"/>
                <a:cs typeface="Arial"/>
              </a:rPr>
              <a:t>dos </a:t>
            </a:r>
            <a:r>
              <a:rPr i="1" spc="-160" dirty="0">
                <a:solidFill>
                  <a:srgbClr val="001F5F"/>
                </a:solidFill>
                <a:latin typeface="Arial"/>
                <a:cs typeface="Arial"/>
              </a:rPr>
              <a:t>7 </a:t>
            </a:r>
            <a:r>
              <a:rPr i="1" spc="-220" dirty="0" err="1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i="1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160" dirty="0" smtClean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lang="pt-PT" i="1" spc="-160" dirty="0" smtClean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i="1" spc="-16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204" dirty="0">
                <a:solidFill>
                  <a:srgbClr val="001F5F"/>
                </a:solidFill>
                <a:latin typeface="Arial"/>
                <a:cs typeface="Arial"/>
              </a:rPr>
              <a:t>anos </a:t>
            </a:r>
            <a:r>
              <a:rPr i="1" spc="-165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i="1" spc="-140" dirty="0" err="1" smtClean="0">
                <a:solidFill>
                  <a:srgbClr val="001F5F"/>
                </a:solidFill>
                <a:latin typeface="Arial"/>
                <a:cs typeface="Arial"/>
              </a:rPr>
              <a:t>Circuito</a:t>
            </a:r>
            <a:r>
              <a:rPr lang="pt-PT" i="1" spc="-140" dirty="0">
                <a:solidFill>
                  <a:srgbClr val="001F5F"/>
                </a:solidFill>
              </a:rPr>
              <a:t> </a:t>
            </a:r>
            <a:r>
              <a:rPr lang="pt-PT" i="1" spc="-140" dirty="0" smtClean="0">
                <a:solidFill>
                  <a:srgbClr val="001F5F"/>
                </a:solidFill>
              </a:rPr>
              <a:t>Jovem</a:t>
            </a:r>
            <a:r>
              <a:rPr i="1" spc="-204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180" dirty="0">
                <a:solidFill>
                  <a:srgbClr val="001F5F"/>
                </a:solidFill>
                <a:latin typeface="Arial"/>
                <a:cs typeface="Arial"/>
              </a:rPr>
              <a:t>Centro</a:t>
            </a:r>
            <a:r>
              <a:rPr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95" dirty="0">
                <a:solidFill>
                  <a:srgbClr val="001F5F"/>
                </a:solidFill>
                <a:latin typeface="Arial"/>
                <a:cs typeface="Arial"/>
              </a:rPr>
              <a:t>Litoral</a:t>
            </a:r>
          </a:p>
          <a:p>
            <a:pPr marL="477520" indent="-4572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477520" algn="l"/>
                <a:tab pos="478155" algn="l"/>
              </a:tabLst>
            </a:pPr>
            <a:r>
              <a:rPr lang="pt-PT" i="1" spc="-145" dirty="0" smtClean="0">
                <a:solidFill>
                  <a:srgbClr val="001F5F"/>
                </a:solidFill>
                <a:latin typeface="Arial"/>
                <a:cs typeface="Arial"/>
              </a:rPr>
              <a:t>16 anos e +</a:t>
            </a:r>
            <a:r>
              <a:rPr i="1" spc="-145" dirty="0" smtClean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i="1" spc="-140" dirty="0" err="1">
                <a:solidFill>
                  <a:srgbClr val="001F5F"/>
                </a:solidFill>
                <a:latin typeface="Arial"/>
                <a:cs typeface="Arial"/>
              </a:rPr>
              <a:t>Circuito</a:t>
            </a:r>
            <a:r>
              <a:rPr i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PT" i="1" spc="-140" dirty="0" smtClean="0">
                <a:solidFill>
                  <a:srgbClr val="001F5F"/>
                </a:solidFill>
                <a:latin typeface="Arial"/>
                <a:cs typeface="Arial"/>
              </a:rPr>
              <a:t>de Triatlo do </a:t>
            </a:r>
            <a:r>
              <a:rPr lang="pt-PT" i="1" spc="-180" dirty="0" smtClean="0">
                <a:solidFill>
                  <a:srgbClr val="001F5F"/>
                </a:solidFill>
              </a:rPr>
              <a:t>Centro</a:t>
            </a:r>
            <a:r>
              <a:rPr lang="pt-PT" i="1" spc="-35" dirty="0" smtClean="0">
                <a:solidFill>
                  <a:srgbClr val="001F5F"/>
                </a:solidFill>
              </a:rPr>
              <a:t> </a:t>
            </a:r>
            <a:r>
              <a:rPr lang="pt-PT" i="1" spc="-95" dirty="0">
                <a:solidFill>
                  <a:srgbClr val="001F5F"/>
                </a:solidFill>
              </a:rPr>
              <a:t>Litoral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7852409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9" dirty="0" err="1">
                <a:solidFill>
                  <a:srgbClr val="0070C0"/>
                </a:solidFill>
              </a:rPr>
              <a:t>Distâncias</a:t>
            </a:r>
            <a:r>
              <a:rPr spc="-409" dirty="0">
                <a:solidFill>
                  <a:srgbClr val="0070C0"/>
                </a:solidFill>
              </a:rPr>
              <a:t> </a:t>
            </a:r>
            <a:r>
              <a:rPr spc="-295" dirty="0" err="1" smtClean="0">
                <a:solidFill>
                  <a:srgbClr val="0070C0"/>
                </a:solidFill>
              </a:rPr>
              <a:t>Circuito</a:t>
            </a:r>
            <a:r>
              <a:rPr lang="pt-PT" spc="-430" dirty="0" smtClean="0">
                <a:solidFill>
                  <a:srgbClr val="0070C0"/>
                </a:solidFill>
              </a:rPr>
              <a:t> </a:t>
            </a:r>
            <a:r>
              <a:rPr lang="pt-PT" spc="-430" dirty="0" smtClean="0">
                <a:solidFill>
                  <a:srgbClr val="0070C0"/>
                </a:solidFill>
              </a:rPr>
              <a:t>do Centro Litoral</a:t>
            </a:r>
            <a:endParaRPr spc="-545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1600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sz="3200" spc="-185" dirty="0" smtClean="0">
                <a:latin typeface="Arial"/>
                <a:cs typeface="Arial"/>
              </a:rPr>
              <a:t>57</a:t>
            </a:r>
            <a:r>
              <a:rPr sz="3200" spc="-185" dirty="0" smtClean="0">
                <a:latin typeface="Arial"/>
                <a:cs typeface="Arial"/>
              </a:rPr>
              <a:t>00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800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856826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0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120" dirty="0">
                <a:latin typeface="Arial"/>
                <a:cs typeface="Arial"/>
              </a:rPr>
              <a:t>x2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5" dirty="0">
                <a:latin typeface="Arial"/>
                <a:cs typeface="Arial"/>
              </a:rPr>
              <a:t>BTT: </a:t>
            </a:r>
            <a:r>
              <a:rPr lang="pt-PT" spc="-90" dirty="0">
                <a:latin typeface="Arial"/>
                <a:cs typeface="Arial"/>
              </a:rPr>
              <a:t> </a:t>
            </a:r>
            <a:r>
              <a:rPr lang="pt-PT" spc="-90" dirty="0" smtClean="0">
                <a:latin typeface="Arial"/>
                <a:cs typeface="Arial"/>
              </a:rPr>
              <a:t>2</a:t>
            </a:r>
            <a:r>
              <a:rPr sz="1800" spc="-90" dirty="0" smtClean="0">
                <a:latin typeface="Arial"/>
                <a:cs typeface="Arial"/>
              </a:rPr>
              <a:t> </a:t>
            </a:r>
            <a:r>
              <a:rPr sz="1800" spc="-60" dirty="0" err="1" smtClean="0">
                <a:latin typeface="Arial"/>
                <a:cs typeface="Arial"/>
              </a:rPr>
              <a:t>volta</a:t>
            </a:r>
            <a:r>
              <a:rPr lang="pt-PT" sz="1800" spc="-60" dirty="0" smtClean="0">
                <a:latin typeface="Arial"/>
                <a:cs typeface="Arial"/>
              </a:rPr>
              <a:t>s</a:t>
            </a:r>
            <a:r>
              <a:rPr sz="1800" spc="-60" dirty="0" smtClean="0">
                <a:latin typeface="Arial"/>
                <a:cs typeface="Arial"/>
              </a:rPr>
              <a:t>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asfalto;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0" dirty="0">
                <a:latin typeface="Arial"/>
                <a:cs typeface="Arial"/>
              </a:rPr>
              <a:t>batida); </a:t>
            </a:r>
            <a:r>
              <a:rPr sz="1800" spc="-95" dirty="0">
                <a:latin typeface="Arial"/>
                <a:cs typeface="Arial"/>
              </a:rPr>
              <a:t>single </a:t>
            </a:r>
            <a:r>
              <a:rPr sz="1800" spc="-65" dirty="0">
                <a:latin typeface="Arial"/>
                <a:cs typeface="Arial"/>
              </a:rPr>
              <a:t>track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75" dirty="0" err="1">
                <a:latin typeface="Arial"/>
                <a:cs typeface="Arial"/>
              </a:rPr>
              <a:t>Saída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 smtClean="0">
                <a:latin typeface="Arial"/>
                <a:cs typeface="Arial"/>
              </a:rPr>
              <a:t>d</a:t>
            </a:r>
            <a:r>
              <a:rPr lang="pt-PT" sz="1800" spc="-65" dirty="0" smtClean="0">
                <a:latin typeface="Arial"/>
                <a:cs typeface="Arial"/>
              </a:rPr>
              <a:t>a Área </a:t>
            </a:r>
            <a:r>
              <a:rPr sz="1800" spc="-90" dirty="0" smtClean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59760" y="3733800"/>
            <a:ext cx="170218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 dirty="0">
              <a:latin typeface="Arial"/>
              <a:cs typeface="Arial"/>
            </a:endParaRPr>
          </a:p>
          <a:p>
            <a:pPr marL="66040" algn="ctr">
              <a:lnSpc>
                <a:spcPts val="2860"/>
              </a:lnSpc>
            </a:pPr>
            <a:r>
              <a:rPr lang="pt-PT" sz="2400" spc="-150" dirty="0" smtClean="0">
                <a:solidFill>
                  <a:srgbClr val="7E7E7E"/>
                </a:solidFill>
                <a:latin typeface="Arial"/>
                <a:cs typeface="Arial"/>
              </a:rPr>
              <a:t>2002 e antes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37240" y="2755519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40" dirty="0">
                <a:latin typeface="Arial"/>
                <a:cs typeface="Arial"/>
              </a:rPr>
              <a:t>P</a:t>
            </a:r>
            <a:r>
              <a:rPr sz="1800" spc="-200" dirty="0">
                <a:latin typeface="Arial"/>
                <a:cs typeface="Arial"/>
              </a:rPr>
              <a:t>A</a:t>
            </a:r>
            <a:r>
              <a:rPr sz="1800" spc="-370" dirty="0">
                <a:latin typeface="Arial"/>
                <a:cs typeface="Arial"/>
              </a:rPr>
              <a:t>R</a:t>
            </a:r>
            <a:r>
              <a:rPr sz="1800" spc="-250" dirty="0">
                <a:latin typeface="Arial"/>
                <a:cs typeface="Arial"/>
              </a:rPr>
              <a:t>T</a:t>
            </a:r>
            <a:r>
              <a:rPr sz="1800" spc="-75" dirty="0">
                <a:latin typeface="Arial"/>
                <a:cs typeface="Arial"/>
              </a:rPr>
              <a:t>I</a:t>
            </a:r>
            <a:r>
              <a:rPr sz="1800" spc="-240" dirty="0">
                <a:latin typeface="Arial"/>
                <a:cs typeface="Arial"/>
              </a:rPr>
              <a:t>D</a:t>
            </a:r>
            <a:r>
              <a:rPr sz="1800" spc="-19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6191" y="387858"/>
            <a:ext cx="8636409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1ª </a:t>
            </a:r>
            <a:r>
              <a:rPr spc="-260" dirty="0"/>
              <a:t>corrida </a:t>
            </a:r>
            <a:r>
              <a:rPr spc="-290" dirty="0"/>
              <a:t>–</a:t>
            </a:r>
            <a:r>
              <a:rPr spc="-1100" dirty="0"/>
              <a:t> </a:t>
            </a:r>
            <a:r>
              <a:rPr lang="pt-PT" spc="-1100" dirty="0" smtClean="0"/>
              <a:t> </a:t>
            </a:r>
            <a:r>
              <a:rPr lang="pt-PT" spc="-310" dirty="0"/>
              <a:t> </a:t>
            </a:r>
            <a:r>
              <a:rPr lang="pt-PT" spc="-310" dirty="0" smtClean="0"/>
              <a:t>16</a:t>
            </a:r>
            <a:r>
              <a:rPr spc="-310" dirty="0" smtClean="0"/>
              <a:t>00</a:t>
            </a:r>
            <a:r>
              <a:rPr lang="pt-PT" spc="-310" dirty="0" smtClean="0"/>
              <a:t> </a:t>
            </a:r>
            <a:r>
              <a:rPr spc="-310" dirty="0" smtClean="0"/>
              <a:t>metros</a:t>
            </a:r>
            <a:r>
              <a:rPr lang="pt-PT" spc="-310" dirty="0" smtClean="0"/>
              <a:t> (2 voltas)</a:t>
            </a:r>
            <a:endParaRPr spc="-310" dirty="0"/>
          </a:p>
        </p:txBody>
      </p:sp>
      <p:sp>
        <p:nvSpPr>
          <p:cNvPr id="10" name="object 10"/>
          <p:cNvSpPr/>
          <p:nvPr/>
        </p:nvSpPr>
        <p:spPr>
          <a:xfrm>
            <a:off x="656844" y="2127504"/>
            <a:ext cx="840486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6311" y="2834894"/>
            <a:ext cx="231140" cy="253365"/>
          </a:xfrm>
          <a:custGeom>
            <a:avLst/>
            <a:gdLst/>
            <a:ahLst/>
            <a:cxnLst/>
            <a:rect l="l" t="t" r="r" b="b"/>
            <a:pathLst>
              <a:path w="231140" h="253364">
                <a:moveTo>
                  <a:pt x="75184" y="0"/>
                </a:moveTo>
                <a:lnTo>
                  <a:pt x="0" y="192531"/>
                </a:lnTo>
                <a:lnTo>
                  <a:pt x="155448" y="253237"/>
                </a:lnTo>
                <a:lnTo>
                  <a:pt x="230759" y="60705"/>
                </a:lnTo>
                <a:lnTo>
                  <a:pt x="7518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6311" y="2834894"/>
            <a:ext cx="231140" cy="253365"/>
          </a:xfrm>
          <a:custGeom>
            <a:avLst/>
            <a:gdLst/>
            <a:ahLst/>
            <a:cxnLst/>
            <a:rect l="l" t="t" r="r" b="b"/>
            <a:pathLst>
              <a:path w="231140" h="253364">
                <a:moveTo>
                  <a:pt x="0" y="192531"/>
                </a:moveTo>
                <a:lnTo>
                  <a:pt x="75184" y="0"/>
                </a:lnTo>
                <a:lnTo>
                  <a:pt x="230759" y="60705"/>
                </a:lnTo>
                <a:lnTo>
                  <a:pt x="155448" y="253237"/>
                </a:lnTo>
                <a:lnTo>
                  <a:pt x="0" y="192531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36535" y="2866389"/>
            <a:ext cx="241554" cy="90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1955" y="3119501"/>
            <a:ext cx="389255" cy="95250"/>
          </a:xfrm>
          <a:custGeom>
            <a:avLst/>
            <a:gdLst/>
            <a:ahLst/>
            <a:cxnLst/>
            <a:rect l="l" t="t" r="r" b="b"/>
            <a:pathLst>
              <a:path w="389254" h="95250">
                <a:moveTo>
                  <a:pt x="68961" y="20065"/>
                </a:moveTo>
                <a:lnTo>
                  <a:pt x="0" y="69976"/>
                </a:lnTo>
                <a:lnTo>
                  <a:pt x="81407" y="95250"/>
                </a:lnTo>
                <a:lnTo>
                  <a:pt x="76571" y="66039"/>
                </a:lnTo>
                <a:lnTo>
                  <a:pt x="63627" y="66039"/>
                </a:lnTo>
                <a:lnTo>
                  <a:pt x="61595" y="53466"/>
                </a:lnTo>
                <a:lnTo>
                  <a:pt x="74148" y="51404"/>
                </a:lnTo>
                <a:lnTo>
                  <a:pt x="68961" y="20065"/>
                </a:lnTo>
                <a:close/>
              </a:path>
              <a:path w="389254" h="95250">
                <a:moveTo>
                  <a:pt x="74148" y="51404"/>
                </a:moveTo>
                <a:lnTo>
                  <a:pt x="61595" y="53466"/>
                </a:lnTo>
                <a:lnTo>
                  <a:pt x="63627" y="66039"/>
                </a:lnTo>
                <a:lnTo>
                  <a:pt x="76228" y="63965"/>
                </a:lnTo>
                <a:lnTo>
                  <a:pt x="74148" y="51404"/>
                </a:lnTo>
                <a:close/>
              </a:path>
              <a:path w="389254" h="95250">
                <a:moveTo>
                  <a:pt x="76228" y="63965"/>
                </a:moveTo>
                <a:lnTo>
                  <a:pt x="63627" y="66039"/>
                </a:lnTo>
                <a:lnTo>
                  <a:pt x="76571" y="66039"/>
                </a:lnTo>
                <a:lnTo>
                  <a:pt x="76228" y="63965"/>
                </a:lnTo>
                <a:close/>
              </a:path>
              <a:path w="389254" h="95250">
                <a:moveTo>
                  <a:pt x="387096" y="0"/>
                </a:moveTo>
                <a:lnTo>
                  <a:pt x="74148" y="51404"/>
                </a:lnTo>
                <a:lnTo>
                  <a:pt x="76228" y="63965"/>
                </a:lnTo>
                <a:lnTo>
                  <a:pt x="389128" y="12446"/>
                </a:lnTo>
                <a:lnTo>
                  <a:pt x="3870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0984" y="3352419"/>
            <a:ext cx="420370" cy="76200"/>
          </a:xfrm>
          <a:custGeom>
            <a:avLst/>
            <a:gdLst/>
            <a:ahLst/>
            <a:cxnLst/>
            <a:rect l="l" t="t" r="r" b="b"/>
            <a:pathLst>
              <a:path w="420370" h="76200">
                <a:moveTo>
                  <a:pt x="75183" y="0"/>
                </a:moveTo>
                <a:lnTo>
                  <a:pt x="0" y="40004"/>
                </a:lnTo>
                <a:lnTo>
                  <a:pt x="77088" y="76072"/>
                </a:lnTo>
                <a:lnTo>
                  <a:pt x="76303" y="44703"/>
                </a:lnTo>
                <a:lnTo>
                  <a:pt x="63626" y="44703"/>
                </a:lnTo>
                <a:lnTo>
                  <a:pt x="63373" y="32003"/>
                </a:lnTo>
                <a:lnTo>
                  <a:pt x="75977" y="31685"/>
                </a:lnTo>
                <a:lnTo>
                  <a:pt x="75183" y="0"/>
                </a:lnTo>
                <a:close/>
              </a:path>
              <a:path w="420370" h="76200">
                <a:moveTo>
                  <a:pt x="75977" y="31685"/>
                </a:moveTo>
                <a:lnTo>
                  <a:pt x="63373" y="32003"/>
                </a:lnTo>
                <a:lnTo>
                  <a:pt x="63626" y="44703"/>
                </a:lnTo>
                <a:lnTo>
                  <a:pt x="76295" y="44383"/>
                </a:lnTo>
                <a:lnTo>
                  <a:pt x="75977" y="31685"/>
                </a:lnTo>
                <a:close/>
              </a:path>
              <a:path w="420370" h="76200">
                <a:moveTo>
                  <a:pt x="76295" y="44383"/>
                </a:moveTo>
                <a:lnTo>
                  <a:pt x="63626" y="44703"/>
                </a:lnTo>
                <a:lnTo>
                  <a:pt x="76303" y="44703"/>
                </a:lnTo>
                <a:lnTo>
                  <a:pt x="76295" y="44383"/>
                </a:lnTo>
                <a:close/>
              </a:path>
              <a:path w="420370" h="76200">
                <a:moveTo>
                  <a:pt x="419862" y="22986"/>
                </a:moveTo>
                <a:lnTo>
                  <a:pt x="75977" y="31685"/>
                </a:lnTo>
                <a:lnTo>
                  <a:pt x="76295" y="44383"/>
                </a:lnTo>
                <a:lnTo>
                  <a:pt x="420115" y="35686"/>
                </a:lnTo>
                <a:lnTo>
                  <a:pt x="419862" y="229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6107" y="2961132"/>
            <a:ext cx="327660" cy="170180"/>
          </a:xfrm>
          <a:custGeom>
            <a:avLst/>
            <a:gdLst/>
            <a:ahLst/>
            <a:cxnLst/>
            <a:rect l="l" t="t" r="r" b="b"/>
            <a:pathLst>
              <a:path w="327660" h="170180">
                <a:moveTo>
                  <a:pt x="70822" y="28821"/>
                </a:moveTo>
                <a:lnTo>
                  <a:pt x="65055" y="40164"/>
                </a:lnTo>
                <a:lnTo>
                  <a:pt x="321437" y="170179"/>
                </a:lnTo>
                <a:lnTo>
                  <a:pt x="327152" y="158750"/>
                </a:lnTo>
                <a:lnTo>
                  <a:pt x="70822" y="28821"/>
                </a:lnTo>
                <a:close/>
              </a:path>
              <a:path w="327660" h="170180">
                <a:moveTo>
                  <a:pt x="0" y="0"/>
                </a:moveTo>
                <a:lnTo>
                  <a:pt x="50673" y="68452"/>
                </a:lnTo>
                <a:lnTo>
                  <a:pt x="65055" y="40164"/>
                </a:lnTo>
                <a:lnTo>
                  <a:pt x="53721" y="34416"/>
                </a:lnTo>
                <a:lnTo>
                  <a:pt x="59562" y="23113"/>
                </a:lnTo>
                <a:lnTo>
                  <a:pt x="73723" y="23113"/>
                </a:lnTo>
                <a:lnTo>
                  <a:pt x="85217" y="507"/>
                </a:lnTo>
                <a:lnTo>
                  <a:pt x="0" y="0"/>
                </a:lnTo>
                <a:close/>
              </a:path>
              <a:path w="327660" h="170180">
                <a:moveTo>
                  <a:pt x="59562" y="23113"/>
                </a:moveTo>
                <a:lnTo>
                  <a:pt x="53721" y="34416"/>
                </a:lnTo>
                <a:lnTo>
                  <a:pt x="65055" y="40164"/>
                </a:lnTo>
                <a:lnTo>
                  <a:pt x="70822" y="28821"/>
                </a:lnTo>
                <a:lnTo>
                  <a:pt x="59562" y="23113"/>
                </a:lnTo>
                <a:close/>
              </a:path>
              <a:path w="327660" h="170180">
                <a:moveTo>
                  <a:pt x="73723" y="23113"/>
                </a:moveTo>
                <a:lnTo>
                  <a:pt x="59562" y="23113"/>
                </a:lnTo>
                <a:lnTo>
                  <a:pt x="70822" y="28821"/>
                </a:lnTo>
                <a:lnTo>
                  <a:pt x="73723" y="2311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8563" y="3261359"/>
            <a:ext cx="407670" cy="144780"/>
          </a:xfrm>
          <a:custGeom>
            <a:avLst/>
            <a:gdLst/>
            <a:ahLst/>
            <a:cxnLst/>
            <a:rect l="l" t="t" r="r" b="b"/>
            <a:pathLst>
              <a:path w="407669" h="144779">
                <a:moveTo>
                  <a:pt x="332989" y="113877"/>
                </a:moveTo>
                <a:lnTo>
                  <a:pt x="323723" y="144272"/>
                </a:lnTo>
                <a:lnTo>
                  <a:pt x="407669" y="130175"/>
                </a:lnTo>
                <a:lnTo>
                  <a:pt x="394472" y="117601"/>
                </a:lnTo>
                <a:lnTo>
                  <a:pt x="345186" y="117601"/>
                </a:lnTo>
                <a:lnTo>
                  <a:pt x="332989" y="113877"/>
                </a:lnTo>
                <a:close/>
              </a:path>
              <a:path w="407669" h="144779">
                <a:moveTo>
                  <a:pt x="336669" y="101805"/>
                </a:moveTo>
                <a:lnTo>
                  <a:pt x="332989" y="113877"/>
                </a:lnTo>
                <a:lnTo>
                  <a:pt x="345186" y="117601"/>
                </a:lnTo>
                <a:lnTo>
                  <a:pt x="348869" y="105537"/>
                </a:lnTo>
                <a:lnTo>
                  <a:pt x="336669" y="101805"/>
                </a:lnTo>
                <a:close/>
              </a:path>
              <a:path w="407669" h="144779">
                <a:moveTo>
                  <a:pt x="345948" y="71374"/>
                </a:moveTo>
                <a:lnTo>
                  <a:pt x="336669" y="101805"/>
                </a:lnTo>
                <a:lnTo>
                  <a:pt x="348869" y="105537"/>
                </a:lnTo>
                <a:lnTo>
                  <a:pt x="345186" y="117601"/>
                </a:lnTo>
                <a:lnTo>
                  <a:pt x="394472" y="117601"/>
                </a:lnTo>
                <a:lnTo>
                  <a:pt x="345948" y="71374"/>
                </a:lnTo>
                <a:close/>
              </a:path>
              <a:path w="407669" h="144779">
                <a:moveTo>
                  <a:pt x="3810" y="0"/>
                </a:moveTo>
                <a:lnTo>
                  <a:pt x="0" y="12191"/>
                </a:lnTo>
                <a:lnTo>
                  <a:pt x="332989" y="113877"/>
                </a:lnTo>
                <a:lnTo>
                  <a:pt x="336669" y="101805"/>
                </a:lnTo>
                <a:lnTo>
                  <a:pt x="38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3032" y="3304285"/>
            <a:ext cx="390525" cy="93980"/>
          </a:xfrm>
          <a:custGeom>
            <a:avLst/>
            <a:gdLst/>
            <a:ahLst/>
            <a:cxnLst/>
            <a:rect l="l" t="t" r="r" b="b"/>
            <a:pathLst>
              <a:path w="390525" h="93979">
                <a:moveTo>
                  <a:pt x="313756" y="31332"/>
                </a:moveTo>
                <a:lnTo>
                  <a:pt x="0" y="81406"/>
                </a:lnTo>
                <a:lnTo>
                  <a:pt x="2031" y="93979"/>
                </a:lnTo>
                <a:lnTo>
                  <a:pt x="315771" y="43908"/>
                </a:lnTo>
                <a:lnTo>
                  <a:pt x="313756" y="31332"/>
                </a:lnTo>
                <a:close/>
              </a:path>
              <a:path w="390525" h="93979">
                <a:moveTo>
                  <a:pt x="384883" y="29337"/>
                </a:moveTo>
                <a:lnTo>
                  <a:pt x="326263" y="29337"/>
                </a:lnTo>
                <a:lnTo>
                  <a:pt x="328294" y="41910"/>
                </a:lnTo>
                <a:lnTo>
                  <a:pt x="315771" y="43908"/>
                </a:lnTo>
                <a:lnTo>
                  <a:pt x="320801" y="75311"/>
                </a:lnTo>
                <a:lnTo>
                  <a:pt x="384883" y="29337"/>
                </a:lnTo>
                <a:close/>
              </a:path>
              <a:path w="390525" h="93979">
                <a:moveTo>
                  <a:pt x="326263" y="29337"/>
                </a:moveTo>
                <a:lnTo>
                  <a:pt x="313756" y="31332"/>
                </a:lnTo>
                <a:lnTo>
                  <a:pt x="315771" y="43908"/>
                </a:lnTo>
                <a:lnTo>
                  <a:pt x="328294" y="41910"/>
                </a:lnTo>
                <a:lnTo>
                  <a:pt x="326263" y="29337"/>
                </a:lnTo>
                <a:close/>
              </a:path>
              <a:path w="390525" h="93979">
                <a:moveTo>
                  <a:pt x="308737" y="0"/>
                </a:moveTo>
                <a:lnTo>
                  <a:pt x="313756" y="31332"/>
                </a:lnTo>
                <a:lnTo>
                  <a:pt x="326263" y="29337"/>
                </a:lnTo>
                <a:lnTo>
                  <a:pt x="384883" y="29337"/>
                </a:lnTo>
                <a:lnTo>
                  <a:pt x="390016" y="25653"/>
                </a:lnTo>
                <a:lnTo>
                  <a:pt x="3087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5171" y="2987294"/>
            <a:ext cx="390525" cy="93980"/>
          </a:xfrm>
          <a:custGeom>
            <a:avLst/>
            <a:gdLst/>
            <a:ahLst/>
            <a:cxnLst/>
            <a:rect l="l" t="t" r="r" b="b"/>
            <a:pathLst>
              <a:path w="390525" h="93980">
                <a:moveTo>
                  <a:pt x="313705" y="31341"/>
                </a:moveTo>
                <a:lnTo>
                  <a:pt x="0" y="81406"/>
                </a:lnTo>
                <a:lnTo>
                  <a:pt x="2031" y="93979"/>
                </a:lnTo>
                <a:lnTo>
                  <a:pt x="315699" y="43920"/>
                </a:lnTo>
                <a:lnTo>
                  <a:pt x="313705" y="31341"/>
                </a:lnTo>
                <a:close/>
              </a:path>
              <a:path w="390525" h="93980">
                <a:moveTo>
                  <a:pt x="384873" y="29336"/>
                </a:moveTo>
                <a:lnTo>
                  <a:pt x="326263" y="29336"/>
                </a:lnTo>
                <a:lnTo>
                  <a:pt x="328294" y="41909"/>
                </a:lnTo>
                <a:lnTo>
                  <a:pt x="315699" y="43920"/>
                </a:lnTo>
                <a:lnTo>
                  <a:pt x="320675" y="75310"/>
                </a:lnTo>
                <a:lnTo>
                  <a:pt x="384873" y="29336"/>
                </a:lnTo>
                <a:close/>
              </a:path>
              <a:path w="390525" h="93980">
                <a:moveTo>
                  <a:pt x="326263" y="29336"/>
                </a:moveTo>
                <a:lnTo>
                  <a:pt x="313705" y="31341"/>
                </a:lnTo>
                <a:lnTo>
                  <a:pt x="315699" y="43920"/>
                </a:lnTo>
                <a:lnTo>
                  <a:pt x="328294" y="41909"/>
                </a:lnTo>
                <a:lnTo>
                  <a:pt x="326263" y="29336"/>
                </a:lnTo>
                <a:close/>
              </a:path>
              <a:path w="390525" h="93980">
                <a:moveTo>
                  <a:pt x="308737" y="0"/>
                </a:moveTo>
                <a:lnTo>
                  <a:pt x="313705" y="31341"/>
                </a:lnTo>
                <a:lnTo>
                  <a:pt x="326263" y="29336"/>
                </a:lnTo>
                <a:lnTo>
                  <a:pt x="384873" y="29336"/>
                </a:lnTo>
                <a:lnTo>
                  <a:pt x="390016" y="25653"/>
                </a:lnTo>
                <a:lnTo>
                  <a:pt x="3087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3635" y="3104260"/>
            <a:ext cx="445134" cy="109220"/>
          </a:xfrm>
          <a:custGeom>
            <a:avLst/>
            <a:gdLst/>
            <a:ahLst/>
            <a:cxnLst/>
            <a:rect l="l" t="t" r="r" b="b"/>
            <a:pathLst>
              <a:path w="445134" h="109219">
                <a:moveTo>
                  <a:pt x="68453" y="34036"/>
                </a:moveTo>
                <a:lnTo>
                  <a:pt x="0" y="84836"/>
                </a:lnTo>
                <a:lnTo>
                  <a:pt x="81661" y="108965"/>
                </a:lnTo>
                <a:lnTo>
                  <a:pt x="76556" y="80010"/>
                </a:lnTo>
                <a:lnTo>
                  <a:pt x="63627" y="80010"/>
                </a:lnTo>
                <a:lnTo>
                  <a:pt x="61468" y="67437"/>
                </a:lnTo>
                <a:lnTo>
                  <a:pt x="73951" y="65228"/>
                </a:lnTo>
                <a:lnTo>
                  <a:pt x="68453" y="34036"/>
                </a:lnTo>
                <a:close/>
              </a:path>
              <a:path w="445134" h="109219">
                <a:moveTo>
                  <a:pt x="73951" y="65228"/>
                </a:moveTo>
                <a:lnTo>
                  <a:pt x="61468" y="67437"/>
                </a:lnTo>
                <a:lnTo>
                  <a:pt x="63627" y="80010"/>
                </a:lnTo>
                <a:lnTo>
                  <a:pt x="76165" y="77788"/>
                </a:lnTo>
                <a:lnTo>
                  <a:pt x="73951" y="65228"/>
                </a:lnTo>
                <a:close/>
              </a:path>
              <a:path w="445134" h="109219">
                <a:moveTo>
                  <a:pt x="76165" y="77788"/>
                </a:moveTo>
                <a:lnTo>
                  <a:pt x="63627" y="80010"/>
                </a:lnTo>
                <a:lnTo>
                  <a:pt x="76556" y="80010"/>
                </a:lnTo>
                <a:lnTo>
                  <a:pt x="76165" y="77788"/>
                </a:lnTo>
                <a:close/>
              </a:path>
              <a:path w="445134" h="109219">
                <a:moveTo>
                  <a:pt x="442722" y="0"/>
                </a:moveTo>
                <a:lnTo>
                  <a:pt x="73951" y="65228"/>
                </a:lnTo>
                <a:lnTo>
                  <a:pt x="76165" y="77788"/>
                </a:lnTo>
                <a:lnTo>
                  <a:pt x="444881" y="12446"/>
                </a:lnTo>
                <a:lnTo>
                  <a:pt x="4427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87591" y="3762502"/>
            <a:ext cx="328930" cy="527050"/>
          </a:xfrm>
          <a:custGeom>
            <a:avLst/>
            <a:gdLst/>
            <a:ahLst/>
            <a:cxnLst/>
            <a:rect l="l" t="t" r="r" b="b"/>
            <a:pathLst>
              <a:path w="328929" h="527050">
                <a:moveTo>
                  <a:pt x="283492" y="465526"/>
                </a:moveTo>
                <a:lnTo>
                  <a:pt x="256412" y="482219"/>
                </a:lnTo>
                <a:lnTo>
                  <a:pt x="328929" y="527050"/>
                </a:lnTo>
                <a:lnTo>
                  <a:pt x="324378" y="476377"/>
                </a:lnTo>
                <a:lnTo>
                  <a:pt x="290194" y="476377"/>
                </a:lnTo>
                <a:lnTo>
                  <a:pt x="283492" y="465526"/>
                </a:lnTo>
                <a:close/>
              </a:path>
              <a:path w="328929" h="527050">
                <a:moveTo>
                  <a:pt x="294322" y="458850"/>
                </a:moveTo>
                <a:lnTo>
                  <a:pt x="283492" y="465526"/>
                </a:lnTo>
                <a:lnTo>
                  <a:pt x="290194" y="476377"/>
                </a:lnTo>
                <a:lnTo>
                  <a:pt x="300989" y="469646"/>
                </a:lnTo>
                <a:lnTo>
                  <a:pt x="294322" y="458850"/>
                </a:lnTo>
                <a:close/>
              </a:path>
              <a:path w="328929" h="527050">
                <a:moveTo>
                  <a:pt x="321309" y="442214"/>
                </a:moveTo>
                <a:lnTo>
                  <a:pt x="294322" y="458850"/>
                </a:lnTo>
                <a:lnTo>
                  <a:pt x="300989" y="469646"/>
                </a:lnTo>
                <a:lnTo>
                  <a:pt x="290194" y="476377"/>
                </a:lnTo>
                <a:lnTo>
                  <a:pt x="324378" y="476377"/>
                </a:lnTo>
                <a:lnTo>
                  <a:pt x="321309" y="442214"/>
                </a:lnTo>
                <a:close/>
              </a:path>
              <a:path w="328929" h="527050">
                <a:moveTo>
                  <a:pt x="10922" y="0"/>
                </a:moveTo>
                <a:lnTo>
                  <a:pt x="0" y="6604"/>
                </a:lnTo>
                <a:lnTo>
                  <a:pt x="283492" y="465526"/>
                </a:lnTo>
                <a:lnTo>
                  <a:pt x="294322" y="458850"/>
                </a:lnTo>
                <a:lnTo>
                  <a:pt x="109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50073" y="4927346"/>
            <a:ext cx="984630" cy="1018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15403" y="2871851"/>
            <a:ext cx="216535" cy="189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51369" y="2561082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8"/>
                </a:moveTo>
                <a:lnTo>
                  <a:pt x="501396" y="216408"/>
                </a:lnTo>
                <a:lnTo>
                  <a:pt x="501396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51369" y="2561082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8"/>
                </a:moveTo>
                <a:lnTo>
                  <a:pt x="501396" y="216408"/>
                </a:lnTo>
                <a:lnTo>
                  <a:pt x="501396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30618" y="2586608"/>
            <a:ext cx="3429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1ª</a:t>
            </a:r>
            <a:r>
              <a:rPr sz="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87361" y="3243833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4"/>
                </a:moveTo>
                <a:lnTo>
                  <a:pt x="499872" y="214884"/>
                </a:lnTo>
                <a:lnTo>
                  <a:pt x="49987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87361" y="3243833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4"/>
                </a:moveTo>
                <a:lnTo>
                  <a:pt x="499872" y="214884"/>
                </a:lnTo>
                <a:lnTo>
                  <a:pt x="49987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65975" y="3269107"/>
            <a:ext cx="3435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2ª</a:t>
            </a:r>
            <a:r>
              <a:rPr sz="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3000142" y="1131929"/>
            <a:ext cx="277630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16 e + anos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7202323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/>
              <a:t>BTT </a:t>
            </a:r>
            <a:r>
              <a:rPr spc="-290" dirty="0"/>
              <a:t>–</a:t>
            </a:r>
            <a:r>
              <a:rPr spc="-905" dirty="0"/>
              <a:t> </a:t>
            </a:r>
            <a:r>
              <a:rPr lang="pt-PT" spc="-905" dirty="0" smtClean="0"/>
              <a:t> </a:t>
            </a:r>
            <a:r>
              <a:rPr spc="-315" dirty="0" smtClean="0"/>
              <a:t>5700</a:t>
            </a:r>
            <a:r>
              <a:rPr lang="pt-PT" spc="-315" dirty="0" smtClean="0"/>
              <a:t> </a:t>
            </a:r>
            <a:r>
              <a:rPr spc="-315" dirty="0" smtClean="0"/>
              <a:t>metros</a:t>
            </a:r>
            <a:r>
              <a:rPr lang="pt-PT" spc="-315" dirty="0" smtClean="0"/>
              <a:t> (2 voltas)</a:t>
            </a:r>
            <a:endParaRPr spc="-315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18576" cy="390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4577" y="4772025"/>
            <a:ext cx="598043" cy="267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4572" y="4913757"/>
            <a:ext cx="414655" cy="202565"/>
          </a:xfrm>
          <a:custGeom>
            <a:avLst/>
            <a:gdLst/>
            <a:ahLst/>
            <a:cxnLst/>
            <a:rect l="l" t="t" r="r" b="b"/>
            <a:pathLst>
              <a:path w="414654" h="202564">
                <a:moveTo>
                  <a:pt x="342955" y="173384"/>
                </a:moveTo>
                <a:lnTo>
                  <a:pt x="329438" y="202057"/>
                </a:lnTo>
                <a:lnTo>
                  <a:pt x="414654" y="200152"/>
                </a:lnTo>
                <a:lnTo>
                  <a:pt x="397885" y="178816"/>
                </a:lnTo>
                <a:lnTo>
                  <a:pt x="354456" y="178816"/>
                </a:lnTo>
                <a:lnTo>
                  <a:pt x="342955" y="173384"/>
                </a:lnTo>
                <a:close/>
              </a:path>
              <a:path w="414654" h="202564">
                <a:moveTo>
                  <a:pt x="348404" y="161827"/>
                </a:moveTo>
                <a:lnTo>
                  <a:pt x="342955" y="173384"/>
                </a:lnTo>
                <a:lnTo>
                  <a:pt x="354456" y="178816"/>
                </a:lnTo>
                <a:lnTo>
                  <a:pt x="359917" y="167259"/>
                </a:lnTo>
                <a:lnTo>
                  <a:pt x="348404" y="161827"/>
                </a:lnTo>
                <a:close/>
              </a:path>
              <a:path w="414654" h="202564">
                <a:moveTo>
                  <a:pt x="361950" y="133096"/>
                </a:moveTo>
                <a:lnTo>
                  <a:pt x="348404" y="161827"/>
                </a:lnTo>
                <a:lnTo>
                  <a:pt x="359917" y="167259"/>
                </a:lnTo>
                <a:lnTo>
                  <a:pt x="354456" y="178816"/>
                </a:lnTo>
                <a:lnTo>
                  <a:pt x="397885" y="178816"/>
                </a:lnTo>
                <a:lnTo>
                  <a:pt x="361950" y="133096"/>
                </a:lnTo>
                <a:close/>
              </a:path>
              <a:path w="414654" h="202564">
                <a:moveTo>
                  <a:pt x="5334" y="0"/>
                </a:moveTo>
                <a:lnTo>
                  <a:pt x="0" y="11430"/>
                </a:lnTo>
                <a:lnTo>
                  <a:pt x="342955" y="173384"/>
                </a:lnTo>
                <a:lnTo>
                  <a:pt x="348404" y="161827"/>
                </a:lnTo>
                <a:lnTo>
                  <a:pt x="53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1784" y="5262879"/>
            <a:ext cx="278130" cy="153035"/>
          </a:xfrm>
          <a:custGeom>
            <a:avLst/>
            <a:gdLst/>
            <a:ahLst/>
            <a:cxnLst/>
            <a:rect l="l" t="t" r="r" b="b"/>
            <a:pathLst>
              <a:path w="278129" h="153035">
                <a:moveTo>
                  <a:pt x="207543" y="122661"/>
                </a:moveTo>
                <a:lnTo>
                  <a:pt x="192531" y="150622"/>
                </a:lnTo>
                <a:lnTo>
                  <a:pt x="277749" y="153035"/>
                </a:lnTo>
                <a:lnTo>
                  <a:pt x="260528" y="128651"/>
                </a:lnTo>
                <a:lnTo>
                  <a:pt x="218693" y="128651"/>
                </a:lnTo>
                <a:lnTo>
                  <a:pt x="207543" y="122661"/>
                </a:lnTo>
                <a:close/>
              </a:path>
              <a:path w="278129" h="153035">
                <a:moveTo>
                  <a:pt x="213564" y="111445"/>
                </a:moveTo>
                <a:lnTo>
                  <a:pt x="207543" y="122661"/>
                </a:lnTo>
                <a:lnTo>
                  <a:pt x="218693" y="128651"/>
                </a:lnTo>
                <a:lnTo>
                  <a:pt x="224789" y="117475"/>
                </a:lnTo>
                <a:lnTo>
                  <a:pt x="213564" y="111445"/>
                </a:lnTo>
                <a:close/>
              </a:path>
              <a:path w="278129" h="153035">
                <a:moveTo>
                  <a:pt x="228600" y="83439"/>
                </a:moveTo>
                <a:lnTo>
                  <a:pt x="213564" y="111445"/>
                </a:lnTo>
                <a:lnTo>
                  <a:pt x="224789" y="117475"/>
                </a:lnTo>
                <a:lnTo>
                  <a:pt x="218693" y="128651"/>
                </a:lnTo>
                <a:lnTo>
                  <a:pt x="260528" y="128651"/>
                </a:lnTo>
                <a:lnTo>
                  <a:pt x="228600" y="83439"/>
                </a:lnTo>
                <a:close/>
              </a:path>
              <a:path w="278129" h="153035">
                <a:moveTo>
                  <a:pt x="6095" y="0"/>
                </a:moveTo>
                <a:lnTo>
                  <a:pt x="0" y="11176"/>
                </a:lnTo>
                <a:lnTo>
                  <a:pt x="207543" y="122661"/>
                </a:lnTo>
                <a:lnTo>
                  <a:pt x="213564" y="111445"/>
                </a:lnTo>
                <a:lnTo>
                  <a:pt x="60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9428" y="4806696"/>
            <a:ext cx="110489" cy="274955"/>
          </a:xfrm>
          <a:custGeom>
            <a:avLst/>
            <a:gdLst/>
            <a:ahLst/>
            <a:cxnLst/>
            <a:rect l="l" t="t" r="r" b="b"/>
            <a:pathLst>
              <a:path w="110490" h="274954">
                <a:moveTo>
                  <a:pt x="42158" y="70155"/>
                </a:moveTo>
                <a:lnTo>
                  <a:pt x="30102" y="74244"/>
                </a:lnTo>
                <a:lnTo>
                  <a:pt x="97917" y="274573"/>
                </a:lnTo>
                <a:lnTo>
                  <a:pt x="109981" y="270509"/>
                </a:lnTo>
                <a:lnTo>
                  <a:pt x="42158" y="70155"/>
                </a:lnTo>
                <a:close/>
              </a:path>
              <a:path w="110490" h="274954">
                <a:moveTo>
                  <a:pt x="11683" y="0"/>
                </a:moveTo>
                <a:lnTo>
                  <a:pt x="0" y="84454"/>
                </a:lnTo>
                <a:lnTo>
                  <a:pt x="30102" y="74244"/>
                </a:lnTo>
                <a:lnTo>
                  <a:pt x="26035" y="62229"/>
                </a:lnTo>
                <a:lnTo>
                  <a:pt x="38100" y="58165"/>
                </a:lnTo>
                <a:lnTo>
                  <a:pt x="70466" y="58165"/>
                </a:lnTo>
                <a:lnTo>
                  <a:pt x="11683" y="0"/>
                </a:lnTo>
                <a:close/>
              </a:path>
              <a:path w="110490" h="274954">
                <a:moveTo>
                  <a:pt x="38100" y="58165"/>
                </a:moveTo>
                <a:lnTo>
                  <a:pt x="26035" y="62229"/>
                </a:lnTo>
                <a:lnTo>
                  <a:pt x="30102" y="74244"/>
                </a:lnTo>
                <a:lnTo>
                  <a:pt x="42158" y="70155"/>
                </a:lnTo>
                <a:lnTo>
                  <a:pt x="38100" y="58165"/>
                </a:lnTo>
                <a:close/>
              </a:path>
              <a:path w="110490" h="274954">
                <a:moveTo>
                  <a:pt x="70466" y="58165"/>
                </a:moveTo>
                <a:lnTo>
                  <a:pt x="38100" y="58165"/>
                </a:lnTo>
                <a:lnTo>
                  <a:pt x="42158" y="70155"/>
                </a:lnTo>
                <a:lnTo>
                  <a:pt x="72263" y="59943"/>
                </a:lnTo>
                <a:lnTo>
                  <a:pt x="70466" y="581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5319" y="4164457"/>
            <a:ext cx="315595" cy="124460"/>
          </a:xfrm>
          <a:custGeom>
            <a:avLst/>
            <a:gdLst/>
            <a:ahLst/>
            <a:cxnLst/>
            <a:rect l="l" t="t" r="r" b="b"/>
            <a:pathLst>
              <a:path w="315595" h="124460">
                <a:moveTo>
                  <a:pt x="240898" y="30004"/>
                </a:moveTo>
                <a:lnTo>
                  <a:pt x="0" y="112522"/>
                </a:lnTo>
                <a:lnTo>
                  <a:pt x="4063" y="124460"/>
                </a:lnTo>
                <a:lnTo>
                  <a:pt x="244993" y="41973"/>
                </a:lnTo>
                <a:lnTo>
                  <a:pt x="240898" y="30004"/>
                </a:lnTo>
                <a:close/>
              </a:path>
              <a:path w="315595" h="124460">
                <a:moveTo>
                  <a:pt x="300695" y="25908"/>
                </a:moveTo>
                <a:lnTo>
                  <a:pt x="252856" y="25908"/>
                </a:lnTo>
                <a:lnTo>
                  <a:pt x="257048" y="37846"/>
                </a:lnTo>
                <a:lnTo>
                  <a:pt x="244993" y="41973"/>
                </a:lnTo>
                <a:lnTo>
                  <a:pt x="255270" y="72009"/>
                </a:lnTo>
                <a:lnTo>
                  <a:pt x="300695" y="25908"/>
                </a:lnTo>
                <a:close/>
              </a:path>
              <a:path w="315595" h="124460">
                <a:moveTo>
                  <a:pt x="252856" y="25908"/>
                </a:moveTo>
                <a:lnTo>
                  <a:pt x="240898" y="30004"/>
                </a:lnTo>
                <a:lnTo>
                  <a:pt x="244993" y="41973"/>
                </a:lnTo>
                <a:lnTo>
                  <a:pt x="257048" y="37846"/>
                </a:lnTo>
                <a:lnTo>
                  <a:pt x="252856" y="25908"/>
                </a:lnTo>
                <a:close/>
              </a:path>
              <a:path w="315595" h="124460">
                <a:moveTo>
                  <a:pt x="230631" y="0"/>
                </a:moveTo>
                <a:lnTo>
                  <a:pt x="240898" y="30004"/>
                </a:lnTo>
                <a:lnTo>
                  <a:pt x="252856" y="25908"/>
                </a:lnTo>
                <a:lnTo>
                  <a:pt x="300695" y="25908"/>
                </a:lnTo>
                <a:lnTo>
                  <a:pt x="315086" y="11303"/>
                </a:lnTo>
                <a:lnTo>
                  <a:pt x="2306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8516" y="3320796"/>
            <a:ext cx="280035" cy="171450"/>
          </a:xfrm>
          <a:custGeom>
            <a:avLst/>
            <a:gdLst/>
            <a:ahLst/>
            <a:cxnLst/>
            <a:rect l="l" t="t" r="r" b="b"/>
            <a:pathLst>
              <a:path w="280034" h="171450">
                <a:moveTo>
                  <a:pt x="68601" y="33745"/>
                </a:moveTo>
                <a:lnTo>
                  <a:pt x="62069" y="44632"/>
                </a:lnTo>
                <a:lnTo>
                  <a:pt x="273050" y="171195"/>
                </a:lnTo>
                <a:lnTo>
                  <a:pt x="279653" y="160400"/>
                </a:lnTo>
                <a:lnTo>
                  <a:pt x="68601" y="33745"/>
                </a:lnTo>
                <a:close/>
              </a:path>
              <a:path w="280034" h="171450">
                <a:moveTo>
                  <a:pt x="0" y="0"/>
                </a:moveTo>
                <a:lnTo>
                  <a:pt x="45719" y="71881"/>
                </a:lnTo>
                <a:lnTo>
                  <a:pt x="62069" y="44632"/>
                </a:lnTo>
                <a:lnTo>
                  <a:pt x="51180" y="38100"/>
                </a:lnTo>
                <a:lnTo>
                  <a:pt x="57657" y="27177"/>
                </a:lnTo>
                <a:lnTo>
                  <a:pt x="72542" y="27177"/>
                </a:lnTo>
                <a:lnTo>
                  <a:pt x="84962" y="6476"/>
                </a:lnTo>
                <a:lnTo>
                  <a:pt x="0" y="0"/>
                </a:lnTo>
                <a:close/>
              </a:path>
              <a:path w="280034" h="171450">
                <a:moveTo>
                  <a:pt x="57657" y="27177"/>
                </a:moveTo>
                <a:lnTo>
                  <a:pt x="51180" y="38100"/>
                </a:lnTo>
                <a:lnTo>
                  <a:pt x="62069" y="44632"/>
                </a:lnTo>
                <a:lnTo>
                  <a:pt x="68601" y="33745"/>
                </a:lnTo>
                <a:lnTo>
                  <a:pt x="57657" y="27177"/>
                </a:lnTo>
                <a:close/>
              </a:path>
              <a:path w="280034" h="171450">
                <a:moveTo>
                  <a:pt x="72542" y="27177"/>
                </a:moveTo>
                <a:lnTo>
                  <a:pt x="57657" y="27177"/>
                </a:lnTo>
                <a:lnTo>
                  <a:pt x="68601" y="33745"/>
                </a:lnTo>
                <a:lnTo>
                  <a:pt x="72542" y="271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5392" y="2667126"/>
            <a:ext cx="329565" cy="142875"/>
          </a:xfrm>
          <a:custGeom>
            <a:avLst/>
            <a:gdLst/>
            <a:ahLst/>
            <a:cxnLst/>
            <a:rect l="l" t="t" r="r" b="b"/>
            <a:pathLst>
              <a:path w="329565" h="142875">
                <a:moveTo>
                  <a:pt x="73199" y="29515"/>
                </a:moveTo>
                <a:lnTo>
                  <a:pt x="68536" y="41340"/>
                </a:lnTo>
                <a:lnTo>
                  <a:pt x="324865" y="142367"/>
                </a:lnTo>
                <a:lnTo>
                  <a:pt x="329564" y="130556"/>
                </a:lnTo>
                <a:lnTo>
                  <a:pt x="73199" y="29515"/>
                </a:lnTo>
                <a:close/>
              </a:path>
              <a:path w="329565" h="142875">
                <a:moveTo>
                  <a:pt x="84835" y="0"/>
                </a:moveTo>
                <a:lnTo>
                  <a:pt x="0" y="7493"/>
                </a:lnTo>
                <a:lnTo>
                  <a:pt x="56896" y="70865"/>
                </a:lnTo>
                <a:lnTo>
                  <a:pt x="68536" y="41340"/>
                </a:lnTo>
                <a:lnTo>
                  <a:pt x="56768" y="36702"/>
                </a:lnTo>
                <a:lnTo>
                  <a:pt x="61467" y="24892"/>
                </a:lnTo>
                <a:lnTo>
                  <a:pt x="75021" y="24892"/>
                </a:lnTo>
                <a:lnTo>
                  <a:pt x="84835" y="0"/>
                </a:lnTo>
                <a:close/>
              </a:path>
              <a:path w="329565" h="142875">
                <a:moveTo>
                  <a:pt x="61467" y="24892"/>
                </a:moveTo>
                <a:lnTo>
                  <a:pt x="56768" y="36702"/>
                </a:lnTo>
                <a:lnTo>
                  <a:pt x="68536" y="41340"/>
                </a:lnTo>
                <a:lnTo>
                  <a:pt x="73199" y="29515"/>
                </a:lnTo>
                <a:lnTo>
                  <a:pt x="61467" y="24892"/>
                </a:lnTo>
                <a:close/>
              </a:path>
              <a:path w="329565" h="142875">
                <a:moveTo>
                  <a:pt x="75021" y="24892"/>
                </a:moveTo>
                <a:lnTo>
                  <a:pt x="61467" y="24892"/>
                </a:lnTo>
                <a:lnTo>
                  <a:pt x="73199" y="29515"/>
                </a:lnTo>
                <a:lnTo>
                  <a:pt x="75021" y="248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7923" y="2460625"/>
            <a:ext cx="357505" cy="112395"/>
          </a:xfrm>
          <a:custGeom>
            <a:avLst/>
            <a:gdLst/>
            <a:ahLst/>
            <a:cxnLst/>
            <a:rect l="l" t="t" r="r" b="b"/>
            <a:pathLst>
              <a:path w="357504" h="112394">
                <a:moveTo>
                  <a:pt x="75499" y="30814"/>
                </a:moveTo>
                <a:lnTo>
                  <a:pt x="72476" y="43139"/>
                </a:lnTo>
                <a:lnTo>
                  <a:pt x="354202" y="112140"/>
                </a:lnTo>
                <a:lnTo>
                  <a:pt x="357250" y="99822"/>
                </a:lnTo>
                <a:lnTo>
                  <a:pt x="75499" y="30814"/>
                </a:lnTo>
                <a:close/>
              </a:path>
              <a:path w="357504" h="112394">
                <a:moveTo>
                  <a:pt x="83058" y="0"/>
                </a:moveTo>
                <a:lnTo>
                  <a:pt x="0" y="18923"/>
                </a:lnTo>
                <a:lnTo>
                  <a:pt x="64897" y="74040"/>
                </a:lnTo>
                <a:lnTo>
                  <a:pt x="72476" y="43139"/>
                </a:lnTo>
                <a:lnTo>
                  <a:pt x="60198" y="40132"/>
                </a:lnTo>
                <a:lnTo>
                  <a:pt x="63246" y="27812"/>
                </a:lnTo>
                <a:lnTo>
                  <a:pt x="76235" y="27812"/>
                </a:lnTo>
                <a:lnTo>
                  <a:pt x="83058" y="0"/>
                </a:lnTo>
                <a:close/>
              </a:path>
              <a:path w="357504" h="112394">
                <a:moveTo>
                  <a:pt x="63246" y="27812"/>
                </a:moveTo>
                <a:lnTo>
                  <a:pt x="60198" y="40132"/>
                </a:lnTo>
                <a:lnTo>
                  <a:pt x="72476" y="43139"/>
                </a:lnTo>
                <a:lnTo>
                  <a:pt x="75499" y="30814"/>
                </a:lnTo>
                <a:lnTo>
                  <a:pt x="63246" y="27812"/>
                </a:lnTo>
                <a:close/>
              </a:path>
              <a:path w="357504" h="112394">
                <a:moveTo>
                  <a:pt x="76235" y="27812"/>
                </a:moveTo>
                <a:lnTo>
                  <a:pt x="63246" y="27812"/>
                </a:lnTo>
                <a:lnTo>
                  <a:pt x="75499" y="30814"/>
                </a:lnTo>
                <a:lnTo>
                  <a:pt x="76235" y="27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0040" y="2787269"/>
            <a:ext cx="318135" cy="108585"/>
          </a:xfrm>
          <a:custGeom>
            <a:avLst/>
            <a:gdLst/>
            <a:ahLst/>
            <a:cxnLst/>
            <a:rect l="l" t="t" r="r" b="b"/>
            <a:pathLst>
              <a:path w="318135" h="108585">
                <a:moveTo>
                  <a:pt x="75194" y="30598"/>
                </a:moveTo>
                <a:lnTo>
                  <a:pt x="71876" y="42913"/>
                </a:lnTo>
                <a:lnTo>
                  <a:pt x="314706" y="108457"/>
                </a:lnTo>
                <a:lnTo>
                  <a:pt x="318008" y="96138"/>
                </a:lnTo>
                <a:lnTo>
                  <a:pt x="75194" y="30598"/>
                </a:lnTo>
                <a:close/>
              </a:path>
              <a:path w="318135" h="108585">
                <a:moveTo>
                  <a:pt x="83438" y="0"/>
                </a:moveTo>
                <a:lnTo>
                  <a:pt x="0" y="16890"/>
                </a:lnTo>
                <a:lnTo>
                  <a:pt x="63626" y="73532"/>
                </a:lnTo>
                <a:lnTo>
                  <a:pt x="71876" y="42913"/>
                </a:lnTo>
                <a:lnTo>
                  <a:pt x="59689" y="39623"/>
                </a:lnTo>
                <a:lnTo>
                  <a:pt x="62992" y="27304"/>
                </a:lnTo>
                <a:lnTo>
                  <a:pt x="76082" y="27304"/>
                </a:lnTo>
                <a:lnTo>
                  <a:pt x="83438" y="0"/>
                </a:lnTo>
                <a:close/>
              </a:path>
              <a:path w="318135" h="108585">
                <a:moveTo>
                  <a:pt x="62992" y="27304"/>
                </a:moveTo>
                <a:lnTo>
                  <a:pt x="59689" y="39623"/>
                </a:lnTo>
                <a:lnTo>
                  <a:pt x="71876" y="42913"/>
                </a:lnTo>
                <a:lnTo>
                  <a:pt x="75194" y="30598"/>
                </a:lnTo>
                <a:lnTo>
                  <a:pt x="62992" y="27304"/>
                </a:lnTo>
                <a:close/>
              </a:path>
              <a:path w="318135" h="108585">
                <a:moveTo>
                  <a:pt x="76082" y="27304"/>
                </a:moveTo>
                <a:lnTo>
                  <a:pt x="62992" y="27304"/>
                </a:lnTo>
                <a:lnTo>
                  <a:pt x="75194" y="30598"/>
                </a:lnTo>
                <a:lnTo>
                  <a:pt x="76082" y="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5160" y="3075685"/>
            <a:ext cx="158115" cy="306705"/>
          </a:xfrm>
          <a:custGeom>
            <a:avLst/>
            <a:gdLst/>
            <a:ahLst/>
            <a:cxnLst/>
            <a:rect l="l" t="t" r="r" b="b"/>
            <a:pathLst>
              <a:path w="158114" h="306704">
                <a:moveTo>
                  <a:pt x="126" y="221106"/>
                </a:moveTo>
                <a:lnTo>
                  <a:pt x="0" y="306324"/>
                </a:lnTo>
                <a:lnTo>
                  <a:pt x="68199" y="255397"/>
                </a:lnTo>
                <a:lnTo>
                  <a:pt x="62400" y="252475"/>
                </a:lnTo>
                <a:lnTo>
                  <a:pt x="34162" y="252475"/>
                </a:lnTo>
                <a:lnTo>
                  <a:pt x="22859" y="246761"/>
                </a:lnTo>
                <a:lnTo>
                  <a:pt x="28548" y="235424"/>
                </a:lnTo>
                <a:lnTo>
                  <a:pt x="126" y="221106"/>
                </a:lnTo>
                <a:close/>
              </a:path>
              <a:path w="158114" h="306704">
                <a:moveTo>
                  <a:pt x="28548" y="235424"/>
                </a:moveTo>
                <a:lnTo>
                  <a:pt x="22859" y="246761"/>
                </a:lnTo>
                <a:lnTo>
                  <a:pt x="34162" y="252475"/>
                </a:lnTo>
                <a:lnTo>
                  <a:pt x="39862" y="241123"/>
                </a:lnTo>
                <a:lnTo>
                  <a:pt x="28548" y="235424"/>
                </a:lnTo>
                <a:close/>
              </a:path>
              <a:path w="158114" h="306704">
                <a:moveTo>
                  <a:pt x="39862" y="241123"/>
                </a:moveTo>
                <a:lnTo>
                  <a:pt x="34162" y="252475"/>
                </a:lnTo>
                <a:lnTo>
                  <a:pt x="62400" y="252475"/>
                </a:lnTo>
                <a:lnTo>
                  <a:pt x="39862" y="241123"/>
                </a:lnTo>
                <a:close/>
              </a:path>
              <a:path w="158114" h="306704">
                <a:moveTo>
                  <a:pt x="146685" y="0"/>
                </a:moveTo>
                <a:lnTo>
                  <a:pt x="28548" y="235424"/>
                </a:lnTo>
                <a:lnTo>
                  <a:pt x="39862" y="241123"/>
                </a:lnTo>
                <a:lnTo>
                  <a:pt x="158114" y="5587"/>
                </a:lnTo>
                <a:lnTo>
                  <a:pt x="1466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8216" y="4130166"/>
            <a:ext cx="331470" cy="341630"/>
          </a:xfrm>
          <a:custGeom>
            <a:avLst/>
            <a:gdLst/>
            <a:ahLst/>
            <a:cxnLst/>
            <a:rect l="l" t="t" r="r" b="b"/>
            <a:pathLst>
              <a:path w="331469" h="341629">
                <a:moveTo>
                  <a:pt x="25653" y="259841"/>
                </a:moveTo>
                <a:lnTo>
                  <a:pt x="0" y="341121"/>
                </a:lnTo>
                <a:lnTo>
                  <a:pt x="80390" y="312927"/>
                </a:lnTo>
                <a:lnTo>
                  <a:pt x="66903" y="299846"/>
                </a:lnTo>
                <a:lnTo>
                  <a:pt x="48767" y="299846"/>
                </a:lnTo>
                <a:lnTo>
                  <a:pt x="39623" y="291083"/>
                </a:lnTo>
                <a:lnTo>
                  <a:pt x="48468" y="281968"/>
                </a:lnTo>
                <a:lnTo>
                  <a:pt x="25653" y="259841"/>
                </a:lnTo>
                <a:close/>
              </a:path>
              <a:path w="331469" h="341629">
                <a:moveTo>
                  <a:pt x="48468" y="281968"/>
                </a:moveTo>
                <a:lnTo>
                  <a:pt x="39623" y="291083"/>
                </a:lnTo>
                <a:lnTo>
                  <a:pt x="48767" y="299846"/>
                </a:lnTo>
                <a:lnTo>
                  <a:pt x="57560" y="290785"/>
                </a:lnTo>
                <a:lnTo>
                  <a:pt x="48468" y="281968"/>
                </a:lnTo>
                <a:close/>
              </a:path>
              <a:path w="331469" h="341629">
                <a:moveTo>
                  <a:pt x="57560" y="290785"/>
                </a:moveTo>
                <a:lnTo>
                  <a:pt x="48767" y="299846"/>
                </a:lnTo>
                <a:lnTo>
                  <a:pt x="66903" y="299846"/>
                </a:lnTo>
                <a:lnTo>
                  <a:pt x="57560" y="290785"/>
                </a:lnTo>
                <a:close/>
              </a:path>
              <a:path w="331469" h="341629">
                <a:moveTo>
                  <a:pt x="322071" y="0"/>
                </a:moveTo>
                <a:lnTo>
                  <a:pt x="48468" y="281968"/>
                </a:lnTo>
                <a:lnTo>
                  <a:pt x="57560" y="290785"/>
                </a:lnTo>
                <a:lnTo>
                  <a:pt x="331088" y="8889"/>
                </a:lnTo>
                <a:lnTo>
                  <a:pt x="3220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014" y="5318759"/>
            <a:ext cx="381000" cy="102870"/>
          </a:xfrm>
          <a:custGeom>
            <a:avLst/>
            <a:gdLst/>
            <a:ahLst/>
            <a:cxnLst/>
            <a:rect l="l" t="t" r="r" b="b"/>
            <a:pathLst>
              <a:path w="381000" h="102870">
                <a:moveTo>
                  <a:pt x="304599" y="31115"/>
                </a:moveTo>
                <a:lnTo>
                  <a:pt x="0" y="90423"/>
                </a:lnTo>
                <a:lnTo>
                  <a:pt x="2540" y="102869"/>
                </a:lnTo>
                <a:lnTo>
                  <a:pt x="307035" y="43703"/>
                </a:lnTo>
                <a:lnTo>
                  <a:pt x="304599" y="31115"/>
                </a:lnTo>
                <a:close/>
              </a:path>
              <a:path w="381000" h="102870">
                <a:moveTo>
                  <a:pt x="373020" y="28701"/>
                </a:moveTo>
                <a:lnTo>
                  <a:pt x="316992" y="28701"/>
                </a:lnTo>
                <a:lnTo>
                  <a:pt x="319531" y="41274"/>
                </a:lnTo>
                <a:lnTo>
                  <a:pt x="307035" y="43703"/>
                </a:lnTo>
                <a:lnTo>
                  <a:pt x="313055" y="74802"/>
                </a:lnTo>
                <a:lnTo>
                  <a:pt x="373020" y="28701"/>
                </a:lnTo>
                <a:close/>
              </a:path>
              <a:path w="381000" h="102870">
                <a:moveTo>
                  <a:pt x="316992" y="28701"/>
                </a:moveTo>
                <a:lnTo>
                  <a:pt x="304599" y="31115"/>
                </a:lnTo>
                <a:lnTo>
                  <a:pt x="307035" y="43703"/>
                </a:lnTo>
                <a:lnTo>
                  <a:pt x="319531" y="41274"/>
                </a:lnTo>
                <a:lnTo>
                  <a:pt x="316992" y="28701"/>
                </a:lnTo>
                <a:close/>
              </a:path>
              <a:path w="381000" h="102870">
                <a:moveTo>
                  <a:pt x="298577" y="0"/>
                </a:moveTo>
                <a:lnTo>
                  <a:pt x="304599" y="31115"/>
                </a:lnTo>
                <a:lnTo>
                  <a:pt x="316992" y="28701"/>
                </a:lnTo>
                <a:lnTo>
                  <a:pt x="373020" y="28701"/>
                </a:lnTo>
                <a:lnTo>
                  <a:pt x="380619" y="22859"/>
                </a:lnTo>
                <a:lnTo>
                  <a:pt x="2985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7998" y="4657344"/>
            <a:ext cx="300990" cy="344170"/>
          </a:xfrm>
          <a:custGeom>
            <a:avLst/>
            <a:gdLst/>
            <a:ahLst/>
            <a:cxnLst/>
            <a:rect l="l" t="t" r="r" b="b"/>
            <a:pathLst>
              <a:path w="300989" h="344170">
                <a:moveTo>
                  <a:pt x="246180" y="53245"/>
                </a:moveTo>
                <a:lnTo>
                  <a:pt x="0" y="335787"/>
                </a:lnTo>
                <a:lnTo>
                  <a:pt x="9651" y="344042"/>
                </a:lnTo>
                <a:lnTo>
                  <a:pt x="255815" y="61643"/>
                </a:lnTo>
                <a:lnTo>
                  <a:pt x="246180" y="53245"/>
                </a:lnTo>
                <a:close/>
              </a:path>
              <a:path w="300989" h="344170">
                <a:moveTo>
                  <a:pt x="289680" y="43687"/>
                </a:moveTo>
                <a:lnTo>
                  <a:pt x="254507" y="43687"/>
                </a:lnTo>
                <a:lnTo>
                  <a:pt x="264159" y="52069"/>
                </a:lnTo>
                <a:lnTo>
                  <a:pt x="255815" y="61643"/>
                </a:lnTo>
                <a:lnTo>
                  <a:pt x="279653" y="82422"/>
                </a:lnTo>
                <a:lnTo>
                  <a:pt x="289680" y="43687"/>
                </a:lnTo>
                <a:close/>
              </a:path>
              <a:path w="300989" h="344170">
                <a:moveTo>
                  <a:pt x="254507" y="43687"/>
                </a:moveTo>
                <a:lnTo>
                  <a:pt x="246180" y="53245"/>
                </a:lnTo>
                <a:lnTo>
                  <a:pt x="255815" y="61643"/>
                </a:lnTo>
                <a:lnTo>
                  <a:pt x="264159" y="52069"/>
                </a:lnTo>
                <a:lnTo>
                  <a:pt x="254507" y="43687"/>
                </a:lnTo>
                <a:close/>
              </a:path>
              <a:path w="300989" h="344170">
                <a:moveTo>
                  <a:pt x="300989" y="0"/>
                </a:moveTo>
                <a:lnTo>
                  <a:pt x="222250" y="32384"/>
                </a:lnTo>
                <a:lnTo>
                  <a:pt x="246180" y="53245"/>
                </a:lnTo>
                <a:lnTo>
                  <a:pt x="254507" y="43687"/>
                </a:lnTo>
                <a:lnTo>
                  <a:pt x="289680" y="43687"/>
                </a:lnTo>
                <a:lnTo>
                  <a:pt x="300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1879" y="4181475"/>
            <a:ext cx="246253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4626" y="3960114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7"/>
                </a:moveTo>
                <a:lnTo>
                  <a:pt x="501396" y="216407"/>
                </a:lnTo>
                <a:lnTo>
                  <a:pt x="501396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4626" y="3960114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7"/>
                </a:moveTo>
                <a:lnTo>
                  <a:pt x="501396" y="216407"/>
                </a:lnTo>
                <a:lnTo>
                  <a:pt x="501396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84626" y="3986021"/>
            <a:ext cx="5016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1ª</a:t>
            </a:r>
            <a:r>
              <a:rPr sz="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20259" y="4521453"/>
            <a:ext cx="343535" cy="76200"/>
          </a:xfrm>
          <a:custGeom>
            <a:avLst/>
            <a:gdLst/>
            <a:ahLst/>
            <a:cxnLst/>
            <a:rect l="l" t="t" r="r" b="b"/>
            <a:pathLst>
              <a:path w="343535" h="76200">
                <a:moveTo>
                  <a:pt x="339808" y="30734"/>
                </a:moveTo>
                <a:lnTo>
                  <a:pt x="279653" y="30734"/>
                </a:lnTo>
                <a:lnTo>
                  <a:pt x="280669" y="43307"/>
                </a:lnTo>
                <a:lnTo>
                  <a:pt x="267998" y="44262"/>
                </a:lnTo>
                <a:lnTo>
                  <a:pt x="270382" y="75946"/>
                </a:lnTo>
                <a:lnTo>
                  <a:pt x="343535" y="32258"/>
                </a:lnTo>
                <a:lnTo>
                  <a:pt x="339808" y="30734"/>
                </a:lnTo>
                <a:close/>
              </a:path>
              <a:path w="343535" h="76200">
                <a:moveTo>
                  <a:pt x="267052" y="31683"/>
                </a:moveTo>
                <a:lnTo>
                  <a:pt x="0" y="51816"/>
                </a:lnTo>
                <a:lnTo>
                  <a:pt x="1015" y="64389"/>
                </a:lnTo>
                <a:lnTo>
                  <a:pt x="267998" y="44262"/>
                </a:lnTo>
                <a:lnTo>
                  <a:pt x="267052" y="31683"/>
                </a:lnTo>
                <a:close/>
              </a:path>
              <a:path w="343535" h="76200">
                <a:moveTo>
                  <a:pt x="279653" y="30734"/>
                </a:moveTo>
                <a:lnTo>
                  <a:pt x="267052" y="31683"/>
                </a:lnTo>
                <a:lnTo>
                  <a:pt x="267998" y="44262"/>
                </a:lnTo>
                <a:lnTo>
                  <a:pt x="280669" y="43307"/>
                </a:lnTo>
                <a:lnTo>
                  <a:pt x="279653" y="30734"/>
                </a:lnTo>
                <a:close/>
              </a:path>
              <a:path w="343535" h="76200">
                <a:moveTo>
                  <a:pt x="264667" y="0"/>
                </a:moveTo>
                <a:lnTo>
                  <a:pt x="267052" y="31683"/>
                </a:lnTo>
                <a:lnTo>
                  <a:pt x="279653" y="30734"/>
                </a:lnTo>
                <a:lnTo>
                  <a:pt x="339808" y="30734"/>
                </a:lnTo>
                <a:lnTo>
                  <a:pt x="2646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89878" y="4214621"/>
            <a:ext cx="434340" cy="151765"/>
          </a:xfrm>
          <a:custGeom>
            <a:avLst/>
            <a:gdLst/>
            <a:ahLst/>
            <a:cxnLst/>
            <a:rect l="l" t="t" r="r" b="b"/>
            <a:pathLst>
              <a:path w="434340" h="151764">
                <a:moveTo>
                  <a:pt x="359181" y="30475"/>
                </a:moveTo>
                <a:lnTo>
                  <a:pt x="0" y="139064"/>
                </a:lnTo>
                <a:lnTo>
                  <a:pt x="3556" y="151256"/>
                </a:lnTo>
                <a:lnTo>
                  <a:pt x="362850" y="42670"/>
                </a:lnTo>
                <a:lnTo>
                  <a:pt x="359181" y="30475"/>
                </a:lnTo>
                <a:close/>
              </a:path>
              <a:path w="434340" h="151764">
                <a:moveTo>
                  <a:pt x="420918" y="26796"/>
                </a:moveTo>
                <a:lnTo>
                  <a:pt x="371348" y="26796"/>
                </a:lnTo>
                <a:lnTo>
                  <a:pt x="375030" y="38988"/>
                </a:lnTo>
                <a:lnTo>
                  <a:pt x="362850" y="42670"/>
                </a:lnTo>
                <a:lnTo>
                  <a:pt x="371982" y="73025"/>
                </a:lnTo>
                <a:lnTo>
                  <a:pt x="420918" y="26796"/>
                </a:lnTo>
                <a:close/>
              </a:path>
              <a:path w="434340" h="151764">
                <a:moveTo>
                  <a:pt x="371348" y="26796"/>
                </a:moveTo>
                <a:lnTo>
                  <a:pt x="359181" y="30475"/>
                </a:lnTo>
                <a:lnTo>
                  <a:pt x="362850" y="42670"/>
                </a:lnTo>
                <a:lnTo>
                  <a:pt x="375030" y="38988"/>
                </a:lnTo>
                <a:lnTo>
                  <a:pt x="371348" y="26796"/>
                </a:lnTo>
                <a:close/>
              </a:path>
              <a:path w="434340" h="151764">
                <a:moveTo>
                  <a:pt x="350012" y="0"/>
                </a:moveTo>
                <a:lnTo>
                  <a:pt x="359181" y="30475"/>
                </a:lnTo>
                <a:lnTo>
                  <a:pt x="371348" y="26796"/>
                </a:lnTo>
                <a:lnTo>
                  <a:pt x="420918" y="26796"/>
                </a:lnTo>
                <a:lnTo>
                  <a:pt x="433958" y="14477"/>
                </a:lnTo>
                <a:lnTo>
                  <a:pt x="3500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82077" y="3805554"/>
            <a:ext cx="166243" cy="74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4155" y="4324603"/>
            <a:ext cx="158242" cy="229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6777" y="4671821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3"/>
                </a:moveTo>
                <a:lnTo>
                  <a:pt x="499872" y="214883"/>
                </a:lnTo>
                <a:lnTo>
                  <a:pt x="499872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6777" y="4671821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3"/>
                </a:moveTo>
                <a:lnTo>
                  <a:pt x="499872" y="214883"/>
                </a:lnTo>
                <a:lnTo>
                  <a:pt x="499872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55009" y="4697095"/>
            <a:ext cx="3435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2ª</a:t>
            </a:r>
            <a:r>
              <a:rPr sz="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2"/>
          <p:cNvSpPr txBox="1">
            <a:spLocks/>
          </p:cNvSpPr>
          <p:nvPr/>
        </p:nvSpPr>
        <p:spPr>
          <a:xfrm>
            <a:off x="1193873" y="1113683"/>
            <a:ext cx="277630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16 e + anos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72537" y="341523"/>
            <a:ext cx="3323263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/>
              <a:t>BTT </a:t>
            </a:r>
            <a:r>
              <a:rPr spc="-405" dirty="0" smtClean="0"/>
              <a:t>(</a:t>
            </a:r>
            <a:r>
              <a:rPr lang="pt-PT" spc="-405" dirty="0" smtClean="0"/>
              <a:t>2 </a:t>
            </a:r>
            <a:r>
              <a:rPr spc="-320" dirty="0" err="1" smtClean="0"/>
              <a:t>voltas</a:t>
            </a:r>
            <a:r>
              <a:rPr spc="-320" dirty="0"/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10956" cy="394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6"/>
          <p:cNvSpPr txBox="1"/>
          <p:nvPr/>
        </p:nvSpPr>
        <p:spPr>
          <a:xfrm>
            <a:off x="1725366" y="2267909"/>
            <a:ext cx="1405229" cy="2282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pt-PT" sz="1400" spc="-10" dirty="0" smtClean="0">
                <a:latin typeface="Arial"/>
                <a:cs typeface="Arial"/>
              </a:rPr>
              <a:t>Início da 2</a:t>
            </a:r>
            <a:r>
              <a:rPr sz="1400" spc="-10" dirty="0" smtClean="0">
                <a:latin typeface="Arial"/>
                <a:cs typeface="Arial"/>
              </a:rPr>
              <a:t>ª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volta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7"/>
          <p:cNvSpPr/>
          <p:nvPr/>
        </p:nvSpPr>
        <p:spPr>
          <a:xfrm rot="10030511">
            <a:off x="2476140" y="2455742"/>
            <a:ext cx="811943" cy="354161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/>
          <p:cNvSpPr/>
          <p:nvPr/>
        </p:nvSpPr>
        <p:spPr>
          <a:xfrm rot="8528324">
            <a:off x="3347904" y="2713608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 rot="9544330">
            <a:off x="4815040" y="2658359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 rot="5929601">
            <a:off x="1542027" y="3610716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6"/>
          <p:cNvSpPr txBox="1"/>
          <p:nvPr/>
        </p:nvSpPr>
        <p:spPr>
          <a:xfrm>
            <a:off x="717848" y="2609430"/>
            <a:ext cx="1405229" cy="2282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pt-PT" sz="1400" spc="-10" dirty="0" smtClean="0">
                <a:latin typeface="Arial"/>
                <a:cs typeface="Arial"/>
              </a:rPr>
              <a:t>Final da 1</a:t>
            </a:r>
            <a:r>
              <a:rPr sz="1400" spc="-10" dirty="0" smtClean="0">
                <a:latin typeface="Arial"/>
                <a:cs typeface="Arial"/>
              </a:rPr>
              <a:t>ª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volta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7"/>
          <p:cNvSpPr/>
          <p:nvPr/>
        </p:nvSpPr>
        <p:spPr>
          <a:xfrm rot="10195869">
            <a:off x="2152038" y="2720019"/>
            <a:ext cx="457081" cy="202546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 rot="15230987">
            <a:off x="2670338" y="3192242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1083744" y="1113683"/>
            <a:ext cx="277630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16 e + anos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67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72800" y="3324651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1127"/>
            <a:ext cx="58170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2ª </a:t>
            </a:r>
            <a:r>
              <a:rPr spc="-260" dirty="0"/>
              <a:t>corrida </a:t>
            </a:r>
            <a:r>
              <a:rPr spc="-290" dirty="0" smtClean="0"/>
              <a:t>–</a:t>
            </a:r>
            <a:r>
              <a:rPr lang="pt-PT" spc="-290" dirty="0" smtClean="0"/>
              <a:t> </a:t>
            </a:r>
            <a:r>
              <a:rPr spc="-1100" dirty="0" smtClean="0"/>
              <a:t> </a:t>
            </a:r>
            <a:r>
              <a:rPr spc="-310" dirty="0" smtClean="0"/>
              <a:t>800</a:t>
            </a:r>
            <a:r>
              <a:rPr lang="pt-PT" spc="-310" dirty="0" smtClean="0"/>
              <a:t> </a:t>
            </a:r>
            <a:r>
              <a:rPr spc="-310" dirty="0" smtClean="0"/>
              <a:t>metros</a:t>
            </a:r>
            <a:endParaRPr spc="-310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391144" cy="393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3904" y="3126104"/>
            <a:ext cx="247015" cy="220345"/>
          </a:xfrm>
          <a:custGeom>
            <a:avLst/>
            <a:gdLst/>
            <a:ahLst/>
            <a:cxnLst/>
            <a:rect l="l" t="t" r="r" b="b"/>
            <a:pathLst>
              <a:path w="247015" h="220345">
                <a:moveTo>
                  <a:pt x="48755" y="0"/>
                </a:moveTo>
                <a:lnTo>
                  <a:pt x="0" y="159766"/>
                </a:lnTo>
                <a:lnTo>
                  <a:pt x="197700" y="220091"/>
                </a:lnTo>
                <a:lnTo>
                  <a:pt x="246468" y="60452"/>
                </a:lnTo>
                <a:lnTo>
                  <a:pt x="4875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3904" y="3126104"/>
            <a:ext cx="247015" cy="220345"/>
          </a:xfrm>
          <a:custGeom>
            <a:avLst/>
            <a:gdLst/>
            <a:ahLst/>
            <a:cxnLst/>
            <a:rect l="l" t="t" r="r" b="b"/>
            <a:pathLst>
              <a:path w="247015" h="220345">
                <a:moveTo>
                  <a:pt x="48755" y="0"/>
                </a:moveTo>
                <a:lnTo>
                  <a:pt x="246468" y="60452"/>
                </a:lnTo>
                <a:lnTo>
                  <a:pt x="197700" y="220091"/>
                </a:lnTo>
                <a:lnTo>
                  <a:pt x="0" y="159766"/>
                </a:lnTo>
                <a:lnTo>
                  <a:pt x="48755" y="0"/>
                </a:lnTo>
                <a:close/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72411" y="4782311"/>
            <a:ext cx="993775" cy="366767"/>
          </a:xfrm>
          <a:prstGeom prst="rect">
            <a:avLst/>
          </a:prstGeom>
          <a:solidFill>
            <a:srgbClr val="A8B87E"/>
          </a:solidFill>
          <a:ln w="12191">
            <a:solidFill>
              <a:srgbClr val="79865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51460" marR="219710" indent="-27940">
              <a:lnSpc>
                <a:spcPct val="100000"/>
              </a:lnSpc>
              <a:spcBef>
                <a:spcPts val="340"/>
              </a:spcBef>
            </a:pPr>
            <a:r>
              <a:rPr lang="pt-PT" sz="1050" spc="-70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1050" spc="-16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50" dirty="0" smtClean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lang="pt-PT" sz="1050" spc="-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50" dirty="0" err="1" smtClean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61513" y="4657344"/>
            <a:ext cx="101345" cy="194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6107" y="4490720"/>
            <a:ext cx="266700" cy="207645"/>
          </a:xfrm>
          <a:custGeom>
            <a:avLst/>
            <a:gdLst/>
            <a:ahLst/>
            <a:cxnLst/>
            <a:rect l="l" t="t" r="r" b="b"/>
            <a:pathLst>
              <a:path w="266700" h="207645">
                <a:moveTo>
                  <a:pt x="202012" y="165721"/>
                </a:moveTo>
                <a:lnTo>
                  <a:pt x="182625" y="190880"/>
                </a:lnTo>
                <a:lnTo>
                  <a:pt x="266191" y="207136"/>
                </a:lnTo>
                <a:lnTo>
                  <a:pt x="249894" y="173481"/>
                </a:lnTo>
                <a:lnTo>
                  <a:pt x="212089" y="173481"/>
                </a:lnTo>
                <a:lnTo>
                  <a:pt x="202012" y="165721"/>
                </a:lnTo>
                <a:close/>
              </a:path>
              <a:path w="266700" h="207645">
                <a:moveTo>
                  <a:pt x="209754" y="155673"/>
                </a:moveTo>
                <a:lnTo>
                  <a:pt x="202012" y="165721"/>
                </a:lnTo>
                <a:lnTo>
                  <a:pt x="212089" y="173481"/>
                </a:lnTo>
                <a:lnTo>
                  <a:pt x="219837" y="163448"/>
                </a:lnTo>
                <a:lnTo>
                  <a:pt x="209754" y="155673"/>
                </a:lnTo>
                <a:close/>
              </a:path>
              <a:path w="266700" h="207645">
                <a:moveTo>
                  <a:pt x="229107" y="130555"/>
                </a:moveTo>
                <a:lnTo>
                  <a:pt x="209754" y="155673"/>
                </a:lnTo>
                <a:lnTo>
                  <a:pt x="219837" y="163448"/>
                </a:lnTo>
                <a:lnTo>
                  <a:pt x="212089" y="173481"/>
                </a:lnTo>
                <a:lnTo>
                  <a:pt x="249894" y="173481"/>
                </a:lnTo>
                <a:lnTo>
                  <a:pt x="229107" y="130555"/>
                </a:lnTo>
                <a:close/>
              </a:path>
              <a:path w="266700" h="207645">
                <a:moveTo>
                  <a:pt x="7873" y="0"/>
                </a:moveTo>
                <a:lnTo>
                  <a:pt x="0" y="10159"/>
                </a:lnTo>
                <a:lnTo>
                  <a:pt x="202012" y="165721"/>
                </a:lnTo>
                <a:lnTo>
                  <a:pt x="209754" y="155673"/>
                </a:lnTo>
                <a:lnTo>
                  <a:pt x="787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5236" y="4573142"/>
            <a:ext cx="450215" cy="114935"/>
          </a:xfrm>
          <a:custGeom>
            <a:avLst/>
            <a:gdLst/>
            <a:ahLst/>
            <a:cxnLst/>
            <a:rect l="l" t="t" r="r" b="b"/>
            <a:pathLst>
              <a:path w="450214" h="114935">
                <a:moveTo>
                  <a:pt x="373851" y="31196"/>
                </a:moveTo>
                <a:lnTo>
                  <a:pt x="0" y="102107"/>
                </a:lnTo>
                <a:lnTo>
                  <a:pt x="2286" y="114553"/>
                </a:lnTo>
                <a:lnTo>
                  <a:pt x="376214" y="43627"/>
                </a:lnTo>
                <a:lnTo>
                  <a:pt x="373851" y="31196"/>
                </a:lnTo>
                <a:close/>
              </a:path>
              <a:path w="450214" h="114935">
                <a:moveTo>
                  <a:pt x="442498" y="28828"/>
                </a:moveTo>
                <a:lnTo>
                  <a:pt x="386334" y="28828"/>
                </a:lnTo>
                <a:lnTo>
                  <a:pt x="388620" y="41274"/>
                </a:lnTo>
                <a:lnTo>
                  <a:pt x="376214" y="43627"/>
                </a:lnTo>
                <a:lnTo>
                  <a:pt x="382142" y="74802"/>
                </a:lnTo>
                <a:lnTo>
                  <a:pt x="442498" y="28828"/>
                </a:lnTo>
                <a:close/>
              </a:path>
              <a:path w="450214" h="114935">
                <a:moveTo>
                  <a:pt x="386334" y="28828"/>
                </a:moveTo>
                <a:lnTo>
                  <a:pt x="373851" y="31196"/>
                </a:lnTo>
                <a:lnTo>
                  <a:pt x="376214" y="43627"/>
                </a:lnTo>
                <a:lnTo>
                  <a:pt x="388620" y="41274"/>
                </a:lnTo>
                <a:lnTo>
                  <a:pt x="386334" y="28828"/>
                </a:lnTo>
                <a:close/>
              </a:path>
              <a:path w="450214" h="114935">
                <a:moveTo>
                  <a:pt x="367918" y="0"/>
                </a:moveTo>
                <a:lnTo>
                  <a:pt x="373851" y="31196"/>
                </a:lnTo>
                <a:lnTo>
                  <a:pt x="386334" y="28828"/>
                </a:lnTo>
                <a:lnTo>
                  <a:pt x="442498" y="28828"/>
                </a:lnTo>
                <a:lnTo>
                  <a:pt x="449834" y="23240"/>
                </a:lnTo>
                <a:lnTo>
                  <a:pt x="3679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1600" y="3842384"/>
            <a:ext cx="402590" cy="153035"/>
          </a:xfrm>
          <a:custGeom>
            <a:avLst/>
            <a:gdLst/>
            <a:ahLst/>
            <a:cxnLst/>
            <a:rect l="l" t="t" r="r" b="b"/>
            <a:pathLst>
              <a:path w="402590" h="153035">
                <a:moveTo>
                  <a:pt x="328102" y="30073"/>
                </a:moveTo>
                <a:lnTo>
                  <a:pt x="0" y="140462"/>
                </a:lnTo>
                <a:lnTo>
                  <a:pt x="4064" y="152526"/>
                </a:lnTo>
                <a:lnTo>
                  <a:pt x="332154" y="42142"/>
                </a:lnTo>
                <a:lnTo>
                  <a:pt x="328102" y="30073"/>
                </a:lnTo>
                <a:close/>
              </a:path>
              <a:path w="402590" h="153035">
                <a:moveTo>
                  <a:pt x="388201" y="26034"/>
                </a:moveTo>
                <a:lnTo>
                  <a:pt x="340105" y="26034"/>
                </a:lnTo>
                <a:lnTo>
                  <a:pt x="344170" y="38100"/>
                </a:lnTo>
                <a:lnTo>
                  <a:pt x="332154" y="42142"/>
                </a:lnTo>
                <a:lnTo>
                  <a:pt x="342265" y="72262"/>
                </a:lnTo>
                <a:lnTo>
                  <a:pt x="388201" y="26034"/>
                </a:lnTo>
                <a:close/>
              </a:path>
              <a:path w="402590" h="153035">
                <a:moveTo>
                  <a:pt x="340105" y="26034"/>
                </a:moveTo>
                <a:lnTo>
                  <a:pt x="328102" y="30073"/>
                </a:lnTo>
                <a:lnTo>
                  <a:pt x="332154" y="42142"/>
                </a:lnTo>
                <a:lnTo>
                  <a:pt x="344170" y="38100"/>
                </a:lnTo>
                <a:lnTo>
                  <a:pt x="340105" y="26034"/>
                </a:lnTo>
                <a:close/>
              </a:path>
              <a:path w="402590" h="153035">
                <a:moveTo>
                  <a:pt x="318007" y="0"/>
                </a:moveTo>
                <a:lnTo>
                  <a:pt x="328102" y="30073"/>
                </a:lnTo>
                <a:lnTo>
                  <a:pt x="340105" y="26034"/>
                </a:lnTo>
                <a:lnTo>
                  <a:pt x="388201" y="26034"/>
                </a:lnTo>
                <a:lnTo>
                  <a:pt x="402335" y="11810"/>
                </a:lnTo>
                <a:lnTo>
                  <a:pt x="3180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3407" y="4044696"/>
            <a:ext cx="509270" cy="179070"/>
          </a:xfrm>
          <a:custGeom>
            <a:avLst/>
            <a:gdLst/>
            <a:ahLst/>
            <a:cxnLst/>
            <a:rect l="l" t="t" r="r" b="b"/>
            <a:pathLst>
              <a:path w="509270" h="179070">
                <a:moveTo>
                  <a:pt x="61214" y="106298"/>
                </a:moveTo>
                <a:lnTo>
                  <a:pt x="0" y="165480"/>
                </a:lnTo>
                <a:lnTo>
                  <a:pt x="84074" y="179069"/>
                </a:lnTo>
                <a:lnTo>
                  <a:pt x="75735" y="152526"/>
                </a:lnTo>
                <a:lnTo>
                  <a:pt x="62484" y="152526"/>
                </a:lnTo>
                <a:lnTo>
                  <a:pt x="58674" y="140461"/>
                </a:lnTo>
                <a:lnTo>
                  <a:pt x="70752" y="136661"/>
                </a:lnTo>
                <a:lnTo>
                  <a:pt x="61214" y="106298"/>
                </a:lnTo>
                <a:close/>
              </a:path>
              <a:path w="509270" h="179070">
                <a:moveTo>
                  <a:pt x="70752" y="136661"/>
                </a:moveTo>
                <a:lnTo>
                  <a:pt x="58674" y="140461"/>
                </a:lnTo>
                <a:lnTo>
                  <a:pt x="62484" y="152526"/>
                </a:lnTo>
                <a:lnTo>
                  <a:pt x="74544" y="148735"/>
                </a:lnTo>
                <a:lnTo>
                  <a:pt x="70752" y="136661"/>
                </a:lnTo>
                <a:close/>
              </a:path>
              <a:path w="509270" h="179070">
                <a:moveTo>
                  <a:pt x="74544" y="148735"/>
                </a:moveTo>
                <a:lnTo>
                  <a:pt x="62484" y="152526"/>
                </a:lnTo>
                <a:lnTo>
                  <a:pt x="75735" y="152526"/>
                </a:lnTo>
                <a:lnTo>
                  <a:pt x="74544" y="148735"/>
                </a:lnTo>
                <a:close/>
              </a:path>
              <a:path w="509270" h="179070">
                <a:moveTo>
                  <a:pt x="505078" y="0"/>
                </a:moveTo>
                <a:lnTo>
                  <a:pt x="70752" y="136661"/>
                </a:lnTo>
                <a:lnTo>
                  <a:pt x="74544" y="148735"/>
                </a:lnTo>
                <a:lnTo>
                  <a:pt x="508889" y="12191"/>
                </a:lnTo>
                <a:lnTo>
                  <a:pt x="50507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8123" y="4290059"/>
            <a:ext cx="387985" cy="211454"/>
          </a:xfrm>
          <a:custGeom>
            <a:avLst/>
            <a:gdLst/>
            <a:ahLst/>
            <a:cxnLst/>
            <a:rect l="l" t="t" r="r" b="b"/>
            <a:pathLst>
              <a:path w="387985" h="211454">
                <a:moveTo>
                  <a:pt x="70206" y="30345"/>
                </a:moveTo>
                <a:lnTo>
                  <a:pt x="64202" y="41568"/>
                </a:lnTo>
                <a:lnTo>
                  <a:pt x="381635" y="211200"/>
                </a:lnTo>
                <a:lnTo>
                  <a:pt x="387603" y="200025"/>
                </a:lnTo>
                <a:lnTo>
                  <a:pt x="70206" y="30345"/>
                </a:lnTo>
                <a:close/>
              </a:path>
              <a:path w="387985" h="211454">
                <a:moveTo>
                  <a:pt x="0" y="0"/>
                </a:moveTo>
                <a:lnTo>
                  <a:pt x="49275" y="69468"/>
                </a:lnTo>
                <a:lnTo>
                  <a:pt x="64202" y="41568"/>
                </a:lnTo>
                <a:lnTo>
                  <a:pt x="52959" y="35559"/>
                </a:lnTo>
                <a:lnTo>
                  <a:pt x="59054" y="24383"/>
                </a:lnTo>
                <a:lnTo>
                  <a:pt x="73395" y="24383"/>
                </a:lnTo>
                <a:lnTo>
                  <a:pt x="85216" y="2285"/>
                </a:lnTo>
                <a:lnTo>
                  <a:pt x="0" y="0"/>
                </a:lnTo>
                <a:close/>
              </a:path>
              <a:path w="387985" h="211454">
                <a:moveTo>
                  <a:pt x="59054" y="24383"/>
                </a:moveTo>
                <a:lnTo>
                  <a:pt x="52959" y="35559"/>
                </a:lnTo>
                <a:lnTo>
                  <a:pt x="64202" y="41568"/>
                </a:lnTo>
                <a:lnTo>
                  <a:pt x="70206" y="30345"/>
                </a:lnTo>
                <a:lnTo>
                  <a:pt x="59054" y="24383"/>
                </a:lnTo>
                <a:close/>
              </a:path>
              <a:path w="387985" h="211454">
                <a:moveTo>
                  <a:pt x="73395" y="24383"/>
                </a:moveTo>
                <a:lnTo>
                  <a:pt x="59054" y="24383"/>
                </a:lnTo>
                <a:lnTo>
                  <a:pt x="70206" y="30345"/>
                </a:lnTo>
                <a:lnTo>
                  <a:pt x="73395" y="243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2204" y="3346703"/>
            <a:ext cx="253110" cy="17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1772411" y="1081332"/>
            <a:ext cx="277630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16 e + anos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52705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85" dirty="0">
                <a:solidFill>
                  <a:srgbClr val="318E9F"/>
                </a:solidFill>
              </a:rPr>
              <a:t>Benjamins </a:t>
            </a:r>
            <a:r>
              <a:rPr spc="-135" dirty="0">
                <a:solidFill>
                  <a:srgbClr val="318E9F"/>
                </a:solidFill>
              </a:rPr>
              <a:t>-</a:t>
            </a:r>
            <a:r>
              <a:rPr spc="-610" dirty="0">
                <a:solidFill>
                  <a:srgbClr val="318E9F"/>
                </a:solidFill>
              </a:rPr>
              <a:t> </a:t>
            </a:r>
            <a:r>
              <a:rPr spc="-409" dirty="0">
                <a:solidFill>
                  <a:srgbClr val="318E9F"/>
                </a:solidFill>
              </a:rPr>
              <a:t>Distâncias</a:t>
            </a: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200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1100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200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347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9" dirty="0">
                <a:latin typeface="Arial"/>
                <a:cs typeface="Arial"/>
              </a:rPr>
              <a:t>BTT: </a:t>
            </a:r>
            <a:r>
              <a:rPr sz="1800" spc="-90" dirty="0">
                <a:latin typeface="Arial"/>
                <a:cs typeface="Arial"/>
              </a:rPr>
              <a:t>1 </a:t>
            </a:r>
            <a:r>
              <a:rPr sz="1800" spc="-60" dirty="0">
                <a:latin typeface="Arial"/>
                <a:cs typeface="Arial"/>
              </a:rPr>
              <a:t>volta,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80" dirty="0">
                <a:latin typeface="Arial"/>
                <a:cs typeface="Arial"/>
              </a:rPr>
              <a:t>asfalto,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5" dirty="0">
                <a:latin typeface="Arial"/>
                <a:cs typeface="Arial"/>
              </a:rPr>
              <a:t>batida)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90" dirty="0">
                <a:latin typeface="Arial"/>
                <a:cs typeface="Arial"/>
              </a:rPr>
              <a:t>Corrida: </a:t>
            </a:r>
            <a:r>
              <a:rPr sz="1800" spc="-175" dirty="0" err="1">
                <a:latin typeface="Arial"/>
                <a:cs typeface="Arial"/>
              </a:rPr>
              <a:t>Saída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 smtClean="0">
                <a:latin typeface="Arial"/>
                <a:cs typeface="Arial"/>
              </a:rPr>
              <a:t>d</a:t>
            </a:r>
            <a:r>
              <a:rPr lang="pt-PT" sz="1800" spc="-65" dirty="0" smtClean="0">
                <a:latin typeface="Arial"/>
                <a:cs typeface="Arial"/>
              </a:rPr>
              <a:t>a Área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34830" y="3676269"/>
            <a:ext cx="2355850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2860"/>
              </a:lnSpc>
              <a:tabLst>
                <a:tab pos="1497965" algn="l"/>
              </a:tabLst>
            </a:pPr>
            <a:r>
              <a:rPr sz="2400" spc="-120" dirty="0">
                <a:solidFill>
                  <a:srgbClr val="318E9F"/>
                </a:solidFill>
                <a:latin typeface="Arial"/>
                <a:cs typeface="Arial"/>
              </a:rPr>
              <a:t>2009,</a:t>
            </a:r>
            <a:r>
              <a:rPr sz="2400" spc="-170" dirty="0">
                <a:solidFill>
                  <a:srgbClr val="318E9F"/>
                </a:solidFill>
                <a:latin typeface="Arial"/>
                <a:cs typeface="Arial"/>
              </a:rPr>
              <a:t> </a:t>
            </a:r>
            <a:r>
              <a:rPr sz="2400" spc="-125" dirty="0" smtClean="0">
                <a:solidFill>
                  <a:srgbClr val="318E9F"/>
                </a:solidFill>
                <a:latin typeface="Arial"/>
                <a:cs typeface="Arial"/>
              </a:rPr>
              <a:t>2010</a:t>
            </a:r>
            <a:r>
              <a:rPr lang="pt-PT" sz="2400" spc="-125" dirty="0" smtClean="0">
                <a:solidFill>
                  <a:srgbClr val="318E9F"/>
                </a:solidFill>
                <a:latin typeface="Arial"/>
                <a:cs typeface="Arial"/>
              </a:rPr>
              <a:t> </a:t>
            </a:r>
            <a:r>
              <a:rPr sz="2400" spc="-150" dirty="0" smtClean="0">
                <a:solidFill>
                  <a:srgbClr val="318E9F"/>
                </a:solidFill>
                <a:latin typeface="Arial"/>
                <a:cs typeface="Arial"/>
              </a:rPr>
              <a:t>e</a:t>
            </a:r>
            <a:r>
              <a:rPr sz="2400" spc="-229" dirty="0" smtClean="0">
                <a:solidFill>
                  <a:srgbClr val="318E9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318E9F"/>
                </a:solidFill>
                <a:latin typeface="Arial"/>
                <a:cs typeface="Arial"/>
              </a:rPr>
              <a:t>2011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37240" y="2755519"/>
            <a:ext cx="9277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0" dirty="0">
                <a:latin typeface="Arial"/>
                <a:cs typeface="Arial"/>
              </a:rPr>
              <a:t>PARTIDA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>
                <a:latin typeface="Arial"/>
                <a:cs typeface="Arial"/>
              </a:rPr>
              <a:t>C</a:t>
            </a:r>
            <a:r>
              <a:rPr sz="1800" spc="-280" dirty="0">
                <a:latin typeface="Arial"/>
                <a:cs typeface="Arial"/>
              </a:rPr>
              <a:t>H</a:t>
            </a:r>
            <a:r>
              <a:rPr sz="1800" spc="-350" dirty="0">
                <a:latin typeface="Arial"/>
                <a:cs typeface="Arial"/>
              </a:rPr>
              <a:t>E</a:t>
            </a:r>
            <a:r>
              <a:rPr sz="1800" spc="-290" dirty="0">
                <a:latin typeface="Arial"/>
                <a:cs typeface="Arial"/>
              </a:rPr>
              <a:t>G</a:t>
            </a:r>
            <a:r>
              <a:rPr sz="1800" spc="-204" dirty="0">
                <a:latin typeface="Arial"/>
                <a:cs typeface="Arial"/>
              </a:rPr>
              <a:t>A</a:t>
            </a:r>
            <a:r>
              <a:rPr sz="1800" spc="-250" dirty="0">
                <a:latin typeface="Arial"/>
                <a:cs typeface="Arial"/>
              </a:rPr>
              <a:t>D</a:t>
            </a:r>
            <a:r>
              <a:rPr sz="1800" spc="-18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0557" y="2040381"/>
            <a:ext cx="1211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2800" i="1" u="heavy" spc="-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800" i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2800" i="1" u="heavy" spc="-2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800" i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800" i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2800" i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555815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318E9F"/>
                </a:solidFill>
              </a:rPr>
              <a:t>1ª </a:t>
            </a:r>
            <a:r>
              <a:rPr spc="-335" dirty="0">
                <a:solidFill>
                  <a:srgbClr val="318E9F"/>
                </a:solidFill>
              </a:rPr>
              <a:t>Corrida </a:t>
            </a:r>
            <a:r>
              <a:rPr spc="-290" dirty="0">
                <a:solidFill>
                  <a:srgbClr val="318E9F"/>
                </a:solidFill>
              </a:rPr>
              <a:t>–</a:t>
            </a:r>
            <a:r>
              <a:rPr spc="-1015" dirty="0">
                <a:solidFill>
                  <a:srgbClr val="318E9F"/>
                </a:solidFill>
              </a:rPr>
              <a:t> </a:t>
            </a:r>
            <a:r>
              <a:rPr spc="-310" dirty="0">
                <a:solidFill>
                  <a:srgbClr val="318E9F"/>
                </a:solidFill>
              </a:rPr>
              <a:t>200metros</a:t>
            </a:r>
          </a:p>
        </p:txBody>
      </p:sp>
      <p:sp>
        <p:nvSpPr>
          <p:cNvPr id="9" name="object 9"/>
          <p:cNvSpPr/>
          <p:nvPr/>
        </p:nvSpPr>
        <p:spPr>
          <a:xfrm>
            <a:off x="656844" y="2129027"/>
            <a:ext cx="8407908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248" y="3122676"/>
            <a:ext cx="264160" cy="250825"/>
          </a:xfrm>
          <a:custGeom>
            <a:avLst/>
            <a:gdLst/>
            <a:ahLst/>
            <a:cxnLst/>
            <a:rect l="l" t="t" r="r" b="b"/>
            <a:pathLst>
              <a:path w="264160" h="250825">
                <a:moveTo>
                  <a:pt x="175640" y="0"/>
                </a:moveTo>
                <a:lnTo>
                  <a:pt x="0" y="108965"/>
                </a:lnTo>
                <a:lnTo>
                  <a:pt x="88137" y="250825"/>
                </a:lnTo>
                <a:lnTo>
                  <a:pt x="263778" y="141859"/>
                </a:lnTo>
                <a:lnTo>
                  <a:pt x="1756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248" y="3122676"/>
            <a:ext cx="264160" cy="250825"/>
          </a:xfrm>
          <a:custGeom>
            <a:avLst/>
            <a:gdLst/>
            <a:ahLst/>
            <a:cxnLst/>
            <a:rect l="l" t="t" r="r" b="b"/>
            <a:pathLst>
              <a:path w="264160" h="250825">
                <a:moveTo>
                  <a:pt x="0" y="108965"/>
                </a:moveTo>
                <a:lnTo>
                  <a:pt x="175640" y="0"/>
                </a:lnTo>
                <a:lnTo>
                  <a:pt x="263778" y="141859"/>
                </a:lnTo>
                <a:lnTo>
                  <a:pt x="88137" y="250825"/>
                </a:lnTo>
                <a:lnTo>
                  <a:pt x="0" y="108965"/>
                </a:lnTo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3311" y="2988055"/>
            <a:ext cx="230886" cy="19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2367" y="3323335"/>
            <a:ext cx="440055" cy="328295"/>
          </a:xfrm>
          <a:custGeom>
            <a:avLst/>
            <a:gdLst/>
            <a:ahLst/>
            <a:cxnLst/>
            <a:rect l="l" t="t" r="r" b="b"/>
            <a:pathLst>
              <a:path w="440055" h="328295">
                <a:moveTo>
                  <a:pt x="38607" y="251840"/>
                </a:moveTo>
                <a:lnTo>
                  <a:pt x="0" y="327787"/>
                </a:lnTo>
                <a:lnTo>
                  <a:pt x="83946" y="313181"/>
                </a:lnTo>
                <a:lnTo>
                  <a:pt x="70617" y="295147"/>
                </a:lnTo>
                <a:lnTo>
                  <a:pt x="54863" y="295147"/>
                </a:lnTo>
                <a:lnTo>
                  <a:pt x="47243" y="284988"/>
                </a:lnTo>
                <a:lnTo>
                  <a:pt x="57500" y="277401"/>
                </a:lnTo>
                <a:lnTo>
                  <a:pt x="38607" y="251840"/>
                </a:lnTo>
                <a:close/>
              </a:path>
              <a:path w="440055" h="328295">
                <a:moveTo>
                  <a:pt x="57500" y="277401"/>
                </a:moveTo>
                <a:lnTo>
                  <a:pt x="47243" y="284988"/>
                </a:lnTo>
                <a:lnTo>
                  <a:pt x="54863" y="295147"/>
                </a:lnTo>
                <a:lnTo>
                  <a:pt x="65048" y="287613"/>
                </a:lnTo>
                <a:lnTo>
                  <a:pt x="57500" y="277401"/>
                </a:lnTo>
                <a:close/>
              </a:path>
              <a:path w="440055" h="328295">
                <a:moveTo>
                  <a:pt x="65048" y="287613"/>
                </a:moveTo>
                <a:lnTo>
                  <a:pt x="54863" y="295147"/>
                </a:lnTo>
                <a:lnTo>
                  <a:pt x="70617" y="295147"/>
                </a:lnTo>
                <a:lnTo>
                  <a:pt x="65048" y="287613"/>
                </a:lnTo>
                <a:close/>
              </a:path>
              <a:path w="440055" h="328295">
                <a:moveTo>
                  <a:pt x="432562" y="0"/>
                </a:moveTo>
                <a:lnTo>
                  <a:pt x="57500" y="277401"/>
                </a:lnTo>
                <a:lnTo>
                  <a:pt x="65048" y="287613"/>
                </a:lnTo>
                <a:lnTo>
                  <a:pt x="440055" y="10160"/>
                </a:lnTo>
                <a:lnTo>
                  <a:pt x="4325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7802" y="3414776"/>
            <a:ext cx="394970" cy="172085"/>
          </a:xfrm>
          <a:custGeom>
            <a:avLst/>
            <a:gdLst/>
            <a:ahLst/>
            <a:cxnLst/>
            <a:rect l="l" t="t" r="r" b="b"/>
            <a:pathLst>
              <a:path w="394969" h="172085">
                <a:moveTo>
                  <a:pt x="321647" y="29391"/>
                </a:moveTo>
                <a:lnTo>
                  <a:pt x="0" y="159765"/>
                </a:lnTo>
                <a:lnTo>
                  <a:pt x="4826" y="171576"/>
                </a:lnTo>
                <a:lnTo>
                  <a:pt x="326390" y="41113"/>
                </a:lnTo>
                <a:lnTo>
                  <a:pt x="321647" y="29391"/>
                </a:lnTo>
                <a:close/>
              </a:path>
              <a:path w="394969" h="172085">
                <a:moveTo>
                  <a:pt x="378737" y="24637"/>
                </a:moveTo>
                <a:lnTo>
                  <a:pt x="333375" y="24637"/>
                </a:lnTo>
                <a:lnTo>
                  <a:pt x="338201" y="36322"/>
                </a:lnTo>
                <a:lnTo>
                  <a:pt x="326390" y="41113"/>
                </a:lnTo>
                <a:lnTo>
                  <a:pt x="338328" y="70612"/>
                </a:lnTo>
                <a:lnTo>
                  <a:pt x="378737" y="24637"/>
                </a:lnTo>
                <a:close/>
              </a:path>
              <a:path w="394969" h="172085">
                <a:moveTo>
                  <a:pt x="333375" y="24637"/>
                </a:moveTo>
                <a:lnTo>
                  <a:pt x="321647" y="29391"/>
                </a:lnTo>
                <a:lnTo>
                  <a:pt x="326390" y="41113"/>
                </a:lnTo>
                <a:lnTo>
                  <a:pt x="338201" y="36322"/>
                </a:lnTo>
                <a:lnTo>
                  <a:pt x="333375" y="24637"/>
                </a:lnTo>
                <a:close/>
              </a:path>
              <a:path w="394969" h="172085">
                <a:moveTo>
                  <a:pt x="309753" y="0"/>
                </a:moveTo>
                <a:lnTo>
                  <a:pt x="321647" y="29391"/>
                </a:lnTo>
                <a:lnTo>
                  <a:pt x="333375" y="24637"/>
                </a:lnTo>
                <a:lnTo>
                  <a:pt x="378737" y="24637"/>
                </a:lnTo>
                <a:lnTo>
                  <a:pt x="394589" y="6603"/>
                </a:lnTo>
                <a:lnTo>
                  <a:pt x="30975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7272" y="3831209"/>
            <a:ext cx="255904" cy="443230"/>
          </a:xfrm>
          <a:custGeom>
            <a:avLst/>
            <a:gdLst/>
            <a:ahLst/>
            <a:cxnLst/>
            <a:rect l="l" t="t" r="r" b="b"/>
            <a:pathLst>
              <a:path w="255905" h="443229">
                <a:moveTo>
                  <a:pt x="4571" y="357886"/>
                </a:moveTo>
                <a:lnTo>
                  <a:pt x="0" y="442976"/>
                </a:lnTo>
                <a:lnTo>
                  <a:pt x="70738" y="395605"/>
                </a:lnTo>
                <a:lnTo>
                  <a:pt x="62495" y="390906"/>
                </a:lnTo>
                <a:lnTo>
                  <a:pt x="36956" y="390906"/>
                </a:lnTo>
                <a:lnTo>
                  <a:pt x="25907" y="384556"/>
                </a:lnTo>
                <a:lnTo>
                  <a:pt x="32135" y="373598"/>
                </a:lnTo>
                <a:lnTo>
                  <a:pt x="4571" y="357886"/>
                </a:lnTo>
                <a:close/>
              </a:path>
              <a:path w="255905" h="443229">
                <a:moveTo>
                  <a:pt x="32135" y="373598"/>
                </a:moveTo>
                <a:lnTo>
                  <a:pt x="25907" y="384556"/>
                </a:lnTo>
                <a:lnTo>
                  <a:pt x="36956" y="390906"/>
                </a:lnTo>
                <a:lnTo>
                  <a:pt x="43206" y="379910"/>
                </a:lnTo>
                <a:lnTo>
                  <a:pt x="32135" y="373598"/>
                </a:lnTo>
                <a:close/>
              </a:path>
              <a:path w="255905" h="443229">
                <a:moveTo>
                  <a:pt x="43206" y="379910"/>
                </a:moveTo>
                <a:lnTo>
                  <a:pt x="36956" y="390906"/>
                </a:lnTo>
                <a:lnTo>
                  <a:pt x="62495" y="390906"/>
                </a:lnTo>
                <a:lnTo>
                  <a:pt x="43206" y="379910"/>
                </a:lnTo>
                <a:close/>
              </a:path>
              <a:path w="255905" h="443229">
                <a:moveTo>
                  <a:pt x="244475" y="0"/>
                </a:moveTo>
                <a:lnTo>
                  <a:pt x="32135" y="373598"/>
                </a:lnTo>
                <a:lnTo>
                  <a:pt x="43206" y="379910"/>
                </a:lnTo>
                <a:lnTo>
                  <a:pt x="255523" y="6350"/>
                </a:lnTo>
                <a:lnTo>
                  <a:pt x="24447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9700" y="4960873"/>
            <a:ext cx="487680" cy="219710"/>
          </a:xfrm>
          <a:custGeom>
            <a:avLst/>
            <a:gdLst/>
            <a:ahLst/>
            <a:cxnLst/>
            <a:rect l="l" t="t" r="r" b="b"/>
            <a:pathLst>
              <a:path w="487680" h="219710">
                <a:moveTo>
                  <a:pt x="414629" y="190158"/>
                </a:moveTo>
                <a:lnTo>
                  <a:pt x="402081" y="219328"/>
                </a:lnTo>
                <a:lnTo>
                  <a:pt x="487172" y="214502"/>
                </a:lnTo>
                <a:lnTo>
                  <a:pt x="470878" y="195199"/>
                </a:lnTo>
                <a:lnTo>
                  <a:pt x="426338" y="195199"/>
                </a:lnTo>
                <a:lnTo>
                  <a:pt x="414629" y="190158"/>
                </a:lnTo>
                <a:close/>
              </a:path>
              <a:path w="487680" h="219710">
                <a:moveTo>
                  <a:pt x="419643" y="178499"/>
                </a:moveTo>
                <a:lnTo>
                  <a:pt x="414629" y="190158"/>
                </a:lnTo>
                <a:lnTo>
                  <a:pt x="426338" y="195199"/>
                </a:lnTo>
                <a:lnTo>
                  <a:pt x="431292" y="183514"/>
                </a:lnTo>
                <a:lnTo>
                  <a:pt x="419643" y="178499"/>
                </a:lnTo>
                <a:close/>
              </a:path>
              <a:path w="487680" h="219710">
                <a:moveTo>
                  <a:pt x="432181" y="149351"/>
                </a:moveTo>
                <a:lnTo>
                  <a:pt x="419643" y="178499"/>
                </a:lnTo>
                <a:lnTo>
                  <a:pt x="431292" y="183514"/>
                </a:lnTo>
                <a:lnTo>
                  <a:pt x="426338" y="195199"/>
                </a:lnTo>
                <a:lnTo>
                  <a:pt x="470878" y="195199"/>
                </a:lnTo>
                <a:lnTo>
                  <a:pt x="432181" y="149351"/>
                </a:lnTo>
                <a:close/>
              </a:path>
              <a:path w="487680" h="219710">
                <a:moveTo>
                  <a:pt x="5080" y="0"/>
                </a:moveTo>
                <a:lnTo>
                  <a:pt x="0" y="11683"/>
                </a:lnTo>
                <a:lnTo>
                  <a:pt x="414629" y="190158"/>
                </a:lnTo>
                <a:lnTo>
                  <a:pt x="419643" y="178499"/>
                </a:lnTo>
                <a:lnTo>
                  <a:pt x="50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3664" y="5611279"/>
            <a:ext cx="581660" cy="163195"/>
          </a:xfrm>
          <a:custGeom>
            <a:avLst/>
            <a:gdLst/>
            <a:ahLst/>
            <a:cxnLst/>
            <a:rect l="l" t="t" r="r" b="b"/>
            <a:pathLst>
              <a:path w="581660" h="163195">
                <a:moveTo>
                  <a:pt x="505652" y="132231"/>
                </a:moveTo>
                <a:lnTo>
                  <a:pt x="498348" y="163131"/>
                </a:lnTo>
                <a:lnTo>
                  <a:pt x="581278" y="143637"/>
                </a:lnTo>
                <a:lnTo>
                  <a:pt x="571140" y="135166"/>
                </a:lnTo>
                <a:lnTo>
                  <a:pt x="518033" y="135166"/>
                </a:lnTo>
                <a:lnTo>
                  <a:pt x="505652" y="132231"/>
                </a:lnTo>
                <a:close/>
              </a:path>
              <a:path w="581660" h="163195">
                <a:moveTo>
                  <a:pt x="508573" y="119873"/>
                </a:moveTo>
                <a:lnTo>
                  <a:pt x="505652" y="132231"/>
                </a:lnTo>
                <a:lnTo>
                  <a:pt x="518033" y="135166"/>
                </a:lnTo>
                <a:lnTo>
                  <a:pt x="520953" y="122809"/>
                </a:lnTo>
                <a:lnTo>
                  <a:pt x="508573" y="119873"/>
                </a:lnTo>
                <a:close/>
              </a:path>
              <a:path w="581660" h="163195">
                <a:moveTo>
                  <a:pt x="515874" y="88988"/>
                </a:moveTo>
                <a:lnTo>
                  <a:pt x="508573" y="119873"/>
                </a:lnTo>
                <a:lnTo>
                  <a:pt x="520953" y="122809"/>
                </a:lnTo>
                <a:lnTo>
                  <a:pt x="518033" y="135166"/>
                </a:lnTo>
                <a:lnTo>
                  <a:pt x="571140" y="135166"/>
                </a:lnTo>
                <a:lnTo>
                  <a:pt x="515874" y="88988"/>
                </a:lnTo>
                <a:close/>
              </a:path>
              <a:path w="581660" h="163195">
                <a:moveTo>
                  <a:pt x="3048" y="0"/>
                </a:moveTo>
                <a:lnTo>
                  <a:pt x="0" y="12357"/>
                </a:lnTo>
                <a:lnTo>
                  <a:pt x="505652" y="132231"/>
                </a:lnTo>
                <a:lnTo>
                  <a:pt x="508573" y="119873"/>
                </a:lnTo>
                <a:lnTo>
                  <a:pt x="30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05600" y="5222747"/>
            <a:ext cx="1710055" cy="691856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394335" marR="338455" indent="-48895">
              <a:lnSpc>
                <a:spcPct val="100000"/>
              </a:lnSpc>
              <a:spcBef>
                <a:spcPts val="595"/>
              </a:spcBef>
            </a:pPr>
            <a:r>
              <a:rPr lang="pt-PT" sz="2000" spc="-145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2000" spc="-2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2182367" y="1055941"/>
            <a:ext cx="2769007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Benjamins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  <p:sp>
        <p:nvSpPr>
          <p:cNvPr id="20" name="object 5"/>
          <p:cNvSpPr/>
          <p:nvPr/>
        </p:nvSpPr>
        <p:spPr>
          <a:xfrm>
            <a:off x="10646664" y="4029648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/>
          </a:solidFill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/>
          <p:cNvSpPr txBox="1"/>
          <p:nvPr/>
        </p:nvSpPr>
        <p:spPr>
          <a:xfrm>
            <a:off x="10996040" y="3962400"/>
            <a:ext cx="927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t-PT" spc="-265" dirty="0" smtClean="0">
                <a:latin typeface="Arial"/>
                <a:cs typeface="Arial"/>
              </a:rPr>
              <a:t>SECRETARIADO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5"/>
          <p:cNvSpPr/>
          <p:nvPr/>
        </p:nvSpPr>
        <p:spPr>
          <a:xfrm>
            <a:off x="4343400" y="45720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/>
          </a:solidFill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1127"/>
            <a:ext cx="45216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>
                <a:solidFill>
                  <a:srgbClr val="318E9F"/>
                </a:solidFill>
              </a:rPr>
              <a:t>BTT </a:t>
            </a:r>
            <a:r>
              <a:rPr spc="-290" dirty="0">
                <a:solidFill>
                  <a:srgbClr val="318E9F"/>
                </a:solidFill>
              </a:rPr>
              <a:t>–</a:t>
            </a:r>
            <a:r>
              <a:rPr spc="-905" dirty="0">
                <a:solidFill>
                  <a:srgbClr val="318E9F"/>
                </a:solidFill>
              </a:rPr>
              <a:t> </a:t>
            </a:r>
            <a:r>
              <a:rPr spc="-315" dirty="0" smtClean="0">
                <a:solidFill>
                  <a:srgbClr val="318E9F"/>
                </a:solidFill>
              </a:rPr>
              <a:t>1</a:t>
            </a:r>
            <a:r>
              <a:rPr lang="pt-PT" spc="-315" dirty="0" smtClean="0">
                <a:solidFill>
                  <a:srgbClr val="318E9F"/>
                </a:solidFill>
              </a:rPr>
              <a:t>1</a:t>
            </a:r>
            <a:r>
              <a:rPr spc="-315" dirty="0" smtClean="0">
                <a:solidFill>
                  <a:srgbClr val="318E9F"/>
                </a:solidFill>
              </a:rPr>
              <a:t>00</a:t>
            </a:r>
            <a:r>
              <a:rPr lang="pt-PT" spc="-315" dirty="0" smtClean="0">
                <a:solidFill>
                  <a:srgbClr val="318E9F"/>
                </a:solidFill>
              </a:rPr>
              <a:t> </a:t>
            </a:r>
            <a:r>
              <a:rPr spc="-315" dirty="0" smtClean="0">
                <a:solidFill>
                  <a:srgbClr val="318E9F"/>
                </a:solidFill>
              </a:rPr>
              <a:t>metros</a:t>
            </a:r>
            <a:endParaRPr spc="-315" dirty="0">
              <a:solidFill>
                <a:srgbClr val="318E9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18576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79192" y="4850891"/>
            <a:ext cx="525780" cy="350520"/>
          </a:xfrm>
          <a:prstGeom prst="rect">
            <a:avLst/>
          </a:prstGeom>
          <a:solidFill>
            <a:srgbClr val="A8B87E"/>
          </a:solidFill>
          <a:ln w="12191">
            <a:solidFill>
              <a:srgbClr val="79865C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9695" marR="91440" indent="-1270" algn="ctr">
              <a:lnSpc>
                <a:spcPct val="100000"/>
              </a:lnSpc>
              <a:spcBef>
                <a:spcPts val="85"/>
              </a:spcBef>
            </a:pPr>
            <a:r>
              <a:rPr sz="700" spc="-45" dirty="0">
                <a:solidFill>
                  <a:srgbClr val="001F5F"/>
                </a:solidFill>
                <a:latin typeface="Arial"/>
                <a:cs typeface="Arial"/>
              </a:rPr>
              <a:t>Parque  </a:t>
            </a:r>
            <a:r>
              <a:rPr sz="700" spc="-35" dirty="0">
                <a:solidFill>
                  <a:srgbClr val="001F5F"/>
                </a:solidFill>
                <a:latin typeface="Arial"/>
                <a:cs typeface="Arial"/>
              </a:rPr>
              <a:t>de   </a:t>
            </a:r>
            <a:r>
              <a:rPr sz="700" spc="4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70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700" spc="-6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700" spc="-3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700" spc="-9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7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700" spc="-65" dirty="0">
                <a:solidFill>
                  <a:srgbClr val="001F5F"/>
                </a:solidFill>
                <a:latin typeface="Arial"/>
                <a:cs typeface="Arial"/>
              </a:rPr>
              <a:t>ç</a:t>
            </a:r>
            <a:r>
              <a:rPr sz="700" spc="-70" dirty="0">
                <a:solidFill>
                  <a:srgbClr val="001F5F"/>
                </a:solidFill>
                <a:latin typeface="Arial"/>
                <a:cs typeface="Arial"/>
              </a:rPr>
              <a:t>ã</a:t>
            </a:r>
            <a:r>
              <a:rPr sz="700" spc="-3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84955" y="4741036"/>
            <a:ext cx="669290" cy="135890"/>
          </a:xfrm>
          <a:custGeom>
            <a:avLst/>
            <a:gdLst/>
            <a:ahLst/>
            <a:cxnLst/>
            <a:rect l="l" t="t" r="r" b="b"/>
            <a:pathLst>
              <a:path w="669289" h="135889">
                <a:moveTo>
                  <a:pt x="592628" y="104231"/>
                </a:moveTo>
                <a:lnTo>
                  <a:pt x="587756" y="135636"/>
                </a:lnTo>
                <a:lnTo>
                  <a:pt x="668909" y="109600"/>
                </a:lnTo>
                <a:lnTo>
                  <a:pt x="664074" y="106171"/>
                </a:lnTo>
                <a:lnTo>
                  <a:pt x="605155" y="106171"/>
                </a:lnTo>
                <a:lnTo>
                  <a:pt x="592628" y="104231"/>
                </a:lnTo>
                <a:close/>
              </a:path>
              <a:path w="669289" h="135889">
                <a:moveTo>
                  <a:pt x="594580" y="91649"/>
                </a:moveTo>
                <a:lnTo>
                  <a:pt x="592628" y="104231"/>
                </a:lnTo>
                <a:lnTo>
                  <a:pt x="605155" y="106171"/>
                </a:lnTo>
                <a:lnTo>
                  <a:pt x="607187" y="93599"/>
                </a:lnTo>
                <a:lnTo>
                  <a:pt x="594580" y="91649"/>
                </a:lnTo>
                <a:close/>
              </a:path>
              <a:path w="669289" h="135889">
                <a:moveTo>
                  <a:pt x="599440" y="60325"/>
                </a:moveTo>
                <a:lnTo>
                  <a:pt x="594580" y="91649"/>
                </a:lnTo>
                <a:lnTo>
                  <a:pt x="607187" y="93599"/>
                </a:lnTo>
                <a:lnTo>
                  <a:pt x="605155" y="106171"/>
                </a:lnTo>
                <a:lnTo>
                  <a:pt x="664074" y="106171"/>
                </a:lnTo>
                <a:lnTo>
                  <a:pt x="599440" y="60325"/>
                </a:lnTo>
                <a:close/>
              </a:path>
              <a:path w="669289" h="135889">
                <a:moveTo>
                  <a:pt x="2032" y="0"/>
                </a:moveTo>
                <a:lnTo>
                  <a:pt x="0" y="12445"/>
                </a:lnTo>
                <a:lnTo>
                  <a:pt x="592628" y="104231"/>
                </a:lnTo>
                <a:lnTo>
                  <a:pt x="594580" y="91649"/>
                </a:lnTo>
                <a:lnTo>
                  <a:pt x="20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61556" y="4542916"/>
            <a:ext cx="669290" cy="135890"/>
          </a:xfrm>
          <a:custGeom>
            <a:avLst/>
            <a:gdLst/>
            <a:ahLst/>
            <a:cxnLst/>
            <a:rect l="l" t="t" r="r" b="b"/>
            <a:pathLst>
              <a:path w="669290" h="135889">
                <a:moveTo>
                  <a:pt x="592628" y="104231"/>
                </a:moveTo>
                <a:lnTo>
                  <a:pt x="587755" y="135635"/>
                </a:lnTo>
                <a:lnTo>
                  <a:pt x="668909" y="109600"/>
                </a:lnTo>
                <a:lnTo>
                  <a:pt x="664074" y="106171"/>
                </a:lnTo>
                <a:lnTo>
                  <a:pt x="605154" y="106171"/>
                </a:lnTo>
                <a:lnTo>
                  <a:pt x="592628" y="104231"/>
                </a:lnTo>
                <a:close/>
              </a:path>
              <a:path w="669290" h="135889">
                <a:moveTo>
                  <a:pt x="594580" y="91649"/>
                </a:moveTo>
                <a:lnTo>
                  <a:pt x="592628" y="104231"/>
                </a:lnTo>
                <a:lnTo>
                  <a:pt x="605154" y="106171"/>
                </a:lnTo>
                <a:lnTo>
                  <a:pt x="607187" y="93598"/>
                </a:lnTo>
                <a:lnTo>
                  <a:pt x="594580" y="91649"/>
                </a:lnTo>
                <a:close/>
              </a:path>
              <a:path w="669290" h="135889">
                <a:moveTo>
                  <a:pt x="599440" y="60324"/>
                </a:moveTo>
                <a:lnTo>
                  <a:pt x="594580" y="91649"/>
                </a:lnTo>
                <a:lnTo>
                  <a:pt x="607187" y="93598"/>
                </a:lnTo>
                <a:lnTo>
                  <a:pt x="605154" y="106171"/>
                </a:lnTo>
                <a:lnTo>
                  <a:pt x="664074" y="106171"/>
                </a:lnTo>
                <a:lnTo>
                  <a:pt x="599440" y="60324"/>
                </a:lnTo>
                <a:close/>
              </a:path>
              <a:path w="669290" h="135889">
                <a:moveTo>
                  <a:pt x="2032" y="0"/>
                </a:moveTo>
                <a:lnTo>
                  <a:pt x="0" y="12445"/>
                </a:lnTo>
                <a:lnTo>
                  <a:pt x="592628" y="104231"/>
                </a:lnTo>
                <a:lnTo>
                  <a:pt x="594580" y="91649"/>
                </a:lnTo>
                <a:lnTo>
                  <a:pt x="20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9995" y="3625596"/>
            <a:ext cx="504190" cy="464820"/>
          </a:xfrm>
          <a:custGeom>
            <a:avLst/>
            <a:gdLst/>
            <a:ahLst/>
            <a:cxnLst/>
            <a:rect l="l" t="t" r="r" b="b"/>
            <a:pathLst>
              <a:path w="504190" h="464820">
                <a:moveTo>
                  <a:pt x="60389" y="46945"/>
                </a:moveTo>
                <a:lnTo>
                  <a:pt x="51795" y="56257"/>
                </a:lnTo>
                <a:lnTo>
                  <a:pt x="495300" y="464565"/>
                </a:lnTo>
                <a:lnTo>
                  <a:pt x="503935" y="455167"/>
                </a:lnTo>
                <a:lnTo>
                  <a:pt x="60389" y="46945"/>
                </a:lnTo>
                <a:close/>
              </a:path>
              <a:path w="504190" h="464820">
                <a:moveTo>
                  <a:pt x="0" y="0"/>
                </a:moveTo>
                <a:lnTo>
                  <a:pt x="30225" y="79628"/>
                </a:lnTo>
                <a:lnTo>
                  <a:pt x="51795" y="56257"/>
                </a:lnTo>
                <a:lnTo>
                  <a:pt x="42418" y="47624"/>
                </a:lnTo>
                <a:lnTo>
                  <a:pt x="51053" y="38353"/>
                </a:lnTo>
                <a:lnTo>
                  <a:pt x="68318" y="38353"/>
                </a:lnTo>
                <a:lnTo>
                  <a:pt x="81914" y="23621"/>
                </a:lnTo>
                <a:lnTo>
                  <a:pt x="0" y="0"/>
                </a:lnTo>
                <a:close/>
              </a:path>
              <a:path w="504190" h="464820">
                <a:moveTo>
                  <a:pt x="51053" y="38353"/>
                </a:moveTo>
                <a:lnTo>
                  <a:pt x="42418" y="47624"/>
                </a:lnTo>
                <a:lnTo>
                  <a:pt x="51795" y="56257"/>
                </a:lnTo>
                <a:lnTo>
                  <a:pt x="60389" y="46945"/>
                </a:lnTo>
                <a:lnTo>
                  <a:pt x="51053" y="38353"/>
                </a:lnTo>
                <a:close/>
              </a:path>
              <a:path w="504190" h="464820">
                <a:moveTo>
                  <a:pt x="68318" y="38353"/>
                </a:moveTo>
                <a:lnTo>
                  <a:pt x="51053" y="38353"/>
                </a:lnTo>
                <a:lnTo>
                  <a:pt x="60389" y="46945"/>
                </a:lnTo>
                <a:lnTo>
                  <a:pt x="68318" y="383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5307" y="2396744"/>
            <a:ext cx="546100" cy="405765"/>
          </a:xfrm>
          <a:custGeom>
            <a:avLst/>
            <a:gdLst/>
            <a:ahLst/>
            <a:cxnLst/>
            <a:rect l="l" t="t" r="r" b="b"/>
            <a:pathLst>
              <a:path w="546100" h="405764">
                <a:moveTo>
                  <a:pt x="38608" y="329691"/>
                </a:moveTo>
                <a:lnTo>
                  <a:pt x="0" y="405638"/>
                </a:lnTo>
                <a:lnTo>
                  <a:pt x="83947" y="390905"/>
                </a:lnTo>
                <a:lnTo>
                  <a:pt x="70683" y="372998"/>
                </a:lnTo>
                <a:lnTo>
                  <a:pt x="54864" y="372998"/>
                </a:lnTo>
                <a:lnTo>
                  <a:pt x="47244" y="362711"/>
                </a:lnTo>
                <a:lnTo>
                  <a:pt x="57469" y="355157"/>
                </a:lnTo>
                <a:lnTo>
                  <a:pt x="38608" y="329691"/>
                </a:lnTo>
                <a:close/>
              </a:path>
              <a:path w="546100" h="405764">
                <a:moveTo>
                  <a:pt x="57469" y="355157"/>
                </a:moveTo>
                <a:lnTo>
                  <a:pt x="47244" y="362711"/>
                </a:lnTo>
                <a:lnTo>
                  <a:pt x="54864" y="372998"/>
                </a:lnTo>
                <a:lnTo>
                  <a:pt x="65087" y="365443"/>
                </a:lnTo>
                <a:lnTo>
                  <a:pt x="57469" y="355157"/>
                </a:lnTo>
                <a:close/>
              </a:path>
              <a:path w="546100" h="405764">
                <a:moveTo>
                  <a:pt x="65087" y="365443"/>
                </a:moveTo>
                <a:lnTo>
                  <a:pt x="54864" y="372998"/>
                </a:lnTo>
                <a:lnTo>
                  <a:pt x="70683" y="372998"/>
                </a:lnTo>
                <a:lnTo>
                  <a:pt x="65087" y="365443"/>
                </a:lnTo>
                <a:close/>
              </a:path>
              <a:path w="546100" h="405764">
                <a:moveTo>
                  <a:pt x="538226" y="0"/>
                </a:moveTo>
                <a:lnTo>
                  <a:pt x="57469" y="355157"/>
                </a:lnTo>
                <a:lnTo>
                  <a:pt x="65087" y="365443"/>
                </a:lnTo>
                <a:lnTo>
                  <a:pt x="545846" y="10159"/>
                </a:lnTo>
                <a:lnTo>
                  <a:pt x="5382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1320" y="4120896"/>
            <a:ext cx="828675" cy="205104"/>
          </a:xfrm>
          <a:custGeom>
            <a:avLst/>
            <a:gdLst/>
            <a:ahLst/>
            <a:cxnLst/>
            <a:rect l="l" t="t" r="r" b="b"/>
            <a:pathLst>
              <a:path w="828675" h="205104">
                <a:moveTo>
                  <a:pt x="75868" y="31126"/>
                </a:moveTo>
                <a:lnTo>
                  <a:pt x="73197" y="43571"/>
                </a:lnTo>
                <a:lnTo>
                  <a:pt x="825627" y="204850"/>
                </a:lnTo>
                <a:lnTo>
                  <a:pt x="828294" y="192404"/>
                </a:lnTo>
                <a:lnTo>
                  <a:pt x="75868" y="31126"/>
                </a:lnTo>
                <a:close/>
              </a:path>
              <a:path w="828675" h="205104">
                <a:moveTo>
                  <a:pt x="82550" y="0"/>
                </a:moveTo>
                <a:lnTo>
                  <a:pt x="0" y="21335"/>
                </a:lnTo>
                <a:lnTo>
                  <a:pt x="66548" y="74548"/>
                </a:lnTo>
                <a:lnTo>
                  <a:pt x="73197" y="43571"/>
                </a:lnTo>
                <a:lnTo>
                  <a:pt x="60706" y="40893"/>
                </a:lnTo>
                <a:lnTo>
                  <a:pt x="63373" y="28447"/>
                </a:lnTo>
                <a:lnTo>
                  <a:pt x="76443" y="28447"/>
                </a:lnTo>
                <a:lnTo>
                  <a:pt x="82550" y="0"/>
                </a:lnTo>
                <a:close/>
              </a:path>
              <a:path w="828675" h="205104">
                <a:moveTo>
                  <a:pt x="63373" y="28447"/>
                </a:moveTo>
                <a:lnTo>
                  <a:pt x="60706" y="40893"/>
                </a:lnTo>
                <a:lnTo>
                  <a:pt x="73197" y="43571"/>
                </a:lnTo>
                <a:lnTo>
                  <a:pt x="75868" y="31126"/>
                </a:lnTo>
                <a:lnTo>
                  <a:pt x="63373" y="28447"/>
                </a:lnTo>
                <a:close/>
              </a:path>
              <a:path w="828675" h="205104">
                <a:moveTo>
                  <a:pt x="76443" y="28447"/>
                </a:moveTo>
                <a:lnTo>
                  <a:pt x="63373" y="28447"/>
                </a:lnTo>
                <a:lnTo>
                  <a:pt x="75868" y="31126"/>
                </a:lnTo>
                <a:lnTo>
                  <a:pt x="76443" y="284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5007" y="3980941"/>
            <a:ext cx="279400" cy="569595"/>
          </a:xfrm>
          <a:custGeom>
            <a:avLst/>
            <a:gdLst/>
            <a:ahLst/>
            <a:cxnLst/>
            <a:rect l="l" t="t" r="r" b="b"/>
            <a:pathLst>
              <a:path w="279400" h="569595">
                <a:moveTo>
                  <a:pt x="0" y="483996"/>
                </a:moveTo>
                <a:lnTo>
                  <a:pt x="1396" y="569213"/>
                </a:lnTo>
                <a:lnTo>
                  <a:pt x="68706" y="517016"/>
                </a:lnTo>
                <a:lnTo>
                  <a:pt x="63950" y="514730"/>
                </a:lnTo>
                <a:lnTo>
                  <a:pt x="34582" y="514730"/>
                </a:lnTo>
                <a:lnTo>
                  <a:pt x="23139" y="509142"/>
                </a:lnTo>
                <a:lnTo>
                  <a:pt x="28606" y="497744"/>
                </a:lnTo>
                <a:lnTo>
                  <a:pt x="0" y="483996"/>
                </a:lnTo>
                <a:close/>
              </a:path>
              <a:path w="279400" h="569595">
                <a:moveTo>
                  <a:pt x="28606" y="497744"/>
                </a:moveTo>
                <a:lnTo>
                  <a:pt x="23139" y="509142"/>
                </a:lnTo>
                <a:lnTo>
                  <a:pt x="34582" y="514730"/>
                </a:lnTo>
                <a:lnTo>
                  <a:pt x="40083" y="503260"/>
                </a:lnTo>
                <a:lnTo>
                  <a:pt x="28606" y="497744"/>
                </a:lnTo>
                <a:close/>
              </a:path>
              <a:path w="279400" h="569595">
                <a:moveTo>
                  <a:pt x="40083" y="503260"/>
                </a:moveTo>
                <a:lnTo>
                  <a:pt x="34582" y="514730"/>
                </a:lnTo>
                <a:lnTo>
                  <a:pt x="63950" y="514730"/>
                </a:lnTo>
                <a:lnTo>
                  <a:pt x="40083" y="503260"/>
                </a:lnTo>
                <a:close/>
              </a:path>
              <a:path w="279400" h="569595">
                <a:moveTo>
                  <a:pt x="267347" y="0"/>
                </a:moveTo>
                <a:lnTo>
                  <a:pt x="28606" y="497744"/>
                </a:lnTo>
                <a:lnTo>
                  <a:pt x="40083" y="503260"/>
                </a:lnTo>
                <a:lnTo>
                  <a:pt x="278790" y="5587"/>
                </a:lnTo>
                <a:lnTo>
                  <a:pt x="2673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6417" y="4963667"/>
            <a:ext cx="439420" cy="142240"/>
          </a:xfrm>
          <a:custGeom>
            <a:avLst/>
            <a:gdLst/>
            <a:ahLst/>
            <a:cxnLst/>
            <a:rect l="l" t="t" r="r" b="b"/>
            <a:pathLst>
              <a:path w="439419" h="142239">
                <a:moveTo>
                  <a:pt x="363833" y="111475"/>
                </a:moveTo>
                <a:lnTo>
                  <a:pt x="355472" y="142112"/>
                </a:lnTo>
                <a:lnTo>
                  <a:pt x="438912" y="125348"/>
                </a:lnTo>
                <a:lnTo>
                  <a:pt x="427144" y="114807"/>
                </a:lnTo>
                <a:lnTo>
                  <a:pt x="376046" y="114807"/>
                </a:lnTo>
                <a:lnTo>
                  <a:pt x="363833" y="111475"/>
                </a:lnTo>
                <a:close/>
              </a:path>
              <a:path w="439419" h="142239">
                <a:moveTo>
                  <a:pt x="367190" y="99175"/>
                </a:moveTo>
                <a:lnTo>
                  <a:pt x="363833" y="111475"/>
                </a:lnTo>
                <a:lnTo>
                  <a:pt x="376046" y="114807"/>
                </a:lnTo>
                <a:lnTo>
                  <a:pt x="379349" y="102488"/>
                </a:lnTo>
                <a:lnTo>
                  <a:pt x="367190" y="99175"/>
                </a:lnTo>
                <a:close/>
              </a:path>
              <a:path w="439419" h="142239">
                <a:moveTo>
                  <a:pt x="375538" y="68579"/>
                </a:moveTo>
                <a:lnTo>
                  <a:pt x="367190" y="99175"/>
                </a:lnTo>
                <a:lnTo>
                  <a:pt x="379349" y="102488"/>
                </a:lnTo>
                <a:lnTo>
                  <a:pt x="376046" y="114807"/>
                </a:lnTo>
                <a:lnTo>
                  <a:pt x="427144" y="114807"/>
                </a:lnTo>
                <a:lnTo>
                  <a:pt x="375538" y="68579"/>
                </a:lnTo>
                <a:close/>
              </a:path>
              <a:path w="439419" h="142239">
                <a:moveTo>
                  <a:pt x="3301" y="0"/>
                </a:moveTo>
                <a:lnTo>
                  <a:pt x="0" y="12191"/>
                </a:lnTo>
                <a:lnTo>
                  <a:pt x="363833" y="111475"/>
                </a:lnTo>
                <a:lnTo>
                  <a:pt x="367190" y="99175"/>
                </a:lnTo>
                <a:lnTo>
                  <a:pt x="33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1556816" y="1029653"/>
            <a:ext cx="2769007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Benjamins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2880636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2886891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59465" y="2803392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73837"/>
            <a:ext cx="555815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318E9F"/>
                </a:solidFill>
              </a:rPr>
              <a:t>2ª </a:t>
            </a:r>
            <a:r>
              <a:rPr spc="-335" dirty="0">
                <a:solidFill>
                  <a:srgbClr val="318E9F"/>
                </a:solidFill>
              </a:rPr>
              <a:t>Corrida </a:t>
            </a:r>
            <a:r>
              <a:rPr spc="-290" dirty="0">
                <a:solidFill>
                  <a:srgbClr val="318E9F"/>
                </a:solidFill>
              </a:rPr>
              <a:t>–</a:t>
            </a:r>
            <a:r>
              <a:rPr spc="-1060" dirty="0">
                <a:solidFill>
                  <a:srgbClr val="318E9F"/>
                </a:solidFill>
              </a:rPr>
              <a:t> </a:t>
            </a:r>
            <a:r>
              <a:rPr spc="-305" dirty="0">
                <a:solidFill>
                  <a:srgbClr val="318E9F"/>
                </a:solidFill>
              </a:rPr>
              <a:t>200metros</a:t>
            </a: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21624" cy="3921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5757" y="2948304"/>
            <a:ext cx="230886" cy="19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70447" y="4913376"/>
            <a:ext cx="1710055" cy="690574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585"/>
              </a:spcBef>
            </a:pPr>
            <a:r>
              <a:rPr lang="pt-PT" sz="2000" spc="-145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2000" spc="-17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  <a:p>
            <a:pPr marL="394335">
              <a:lnSpc>
                <a:spcPct val="100000"/>
              </a:lnSpc>
            </a:pP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43088" y="4302252"/>
            <a:ext cx="76200" cy="406400"/>
          </a:xfrm>
          <a:custGeom>
            <a:avLst/>
            <a:gdLst/>
            <a:ahLst/>
            <a:cxnLst/>
            <a:rect l="l" t="t" r="r" b="b"/>
            <a:pathLst>
              <a:path w="76200" h="406400">
                <a:moveTo>
                  <a:pt x="44297" y="75512"/>
                </a:moveTo>
                <a:lnTo>
                  <a:pt x="31610" y="76509"/>
                </a:lnTo>
                <a:lnTo>
                  <a:pt x="57530" y="406019"/>
                </a:lnTo>
                <a:lnTo>
                  <a:pt x="70103" y="405003"/>
                </a:lnTo>
                <a:lnTo>
                  <a:pt x="44297" y="75512"/>
                </a:lnTo>
                <a:close/>
              </a:path>
              <a:path w="76200" h="406400">
                <a:moveTo>
                  <a:pt x="32003" y="0"/>
                </a:moveTo>
                <a:lnTo>
                  <a:pt x="0" y="78993"/>
                </a:lnTo>
                <a:lnTo>
                  <a:pt x="31610" y="76509"/>
                </a:lnTo>
                <a:lnTo>
                  <a:pt x="30606" y="63754"/>
                </a:lnTo>
                <a:lnTo>
                  <a:pt x="43306" y="62865"/>
                </a:lnTo>
                <a:lnTo>
                  <a:pt x="69832" y="62865"/>
                </a:lnTo>
                <a:lnTo>
                  <a:pt x="32003" y="0"/>
                </a:lnTo>
                <a:close/>
              </a:path>
              <a:path w="76200" h="406400">
                <a:moveTo>
                  <a:pt x="43306" y="62865"/>
                </a:moveTo>
                <a:lnTo>
                  <a:pt x="30606" y="63754"/>
                </a:lnTo>
                <a:lnTo>
                  <a:pt x="31610" y="76509"/>
                </a:lnTo>
                <a:lnTo>
                  <a:pt x="44297" y="75512"/>
                </a:lnTo>
                <a:lnTo>
                  <a:pt x="43306" y="62865"/>
                </a:lnTo>
                <a:close/>
              </a:path>
              <a:path w="76200" h="406400">
                <a:moveTo>
                  <a:pt x="69832" y="62865"/>
                </a:moveTo>
                <a:lnTo>
                  <a:pt x="43306" y="62865"/>
                </a:lnTo>
                <a:lnTo>
                  <a:pt x="44297" y="75512"/>
                </a:lnTo>
                <a:lnTo>
                  <a:pt x="75945" y="73025"/>
                </a:lnTo>
                <a:lnTo>
                  <a:pt x="69832" y="6286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12964" y="3687064"/>
            <a:ext cx="645160" cy="136525"/>
          </a:xfrm>
          <a:custGeom>
            <a:avLst/>
            <a:gdLst/>
            <a:ahLst/>
            <a:cxnLst/>
            <a:rect l="l" t="t" r="r" b="b"/>
            <a:pathLst>
              <a:path w="645159" h="136525">
                <a:moveTo>
                  <a:pt x="76194" y="31361"/>
                </a:moveTo>
                <a:lnTo>
                  <a:pt x="74152" y="43953"/>
                </a:lnTo>
                <a:lnTo>
                  <a:pt x="643001" y="136525"/>
                </a:lnTo>
                <a:lnTo>
                  <a:pt x="645032" y="123952"/>
                </a:lnTo>
                <a:lnTo>
                  <a:pt x="76194" y="31361"/>
                </a:lnTo>
                <a:close/>
              </a:path>
              <a:path w="645159" h="136525">
                <a:moveTo>
                  <a:pt x="81279" y="0"/>
                </a:moveTo>
                <a:lnTo>
                  <a:pt x="0" y="25400"/>
                </a:lnTo>
                <a:lnTo>
                  <a:pt x="69087" y="75184"/>
                </a:lnTo>
                <a:lnTo>
                  <a:pt x="74152" y="43953"/>
                </a:lnTo>
                <a:lnTo>
                  <a:pt x="61594" y="41910"/>
                </a:lnTo>
                <a:lnTo>
                  <a:pt x="63753" y="29337"/>
                </a:lnTo>
                <a:lnTo>
                  <a:pt x="76522" y="29337"/>
                </a:lnTo>
                <a:lnTo>
                  <a:pt x="81279" y="0"/>
                </a:lnTo>
                <a:close/>
              </a:path>
              <a:path w="645159" h="136525">
                <a:moveTo>
                  <a:pt x="63753" y="29337"/>
                </a:moveTo>
                <a:lnTo>
                  <a:pt x="61594" y="41910"/>
                </a:lnTo>
                <a:lnTo>
                  <a:pt x="74152" y="43953"/>
                </a:lnTo>
                <a:lnTo>
                  <a:pt x="76194" y="31361"/>
                </a:lnTo>
                <a:lnTo>
                  <a:pt x="63753" y="29337"/>
                </a:lnTo>
                <a:close/>
              </a:path>
              <a:path w="645159" h="136525">
                <a:moveTo>
                  <a:pt x="76522" y="29337"/>
                </a:moveTo>
                <a:lnTo>
                  <a:pt x="63753" y="29337"/>
                </a:lnTo>
                <a:lnTo>
                  <a:pt x="76194" y="31361"/>
                </a:lnTo>
                <a:lnTo>
                  <a:pt x="76522" y="293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4032" y="3075304"/>
            <a:ext cx="1054735" cy="175895"/>
          </a:xfrm>
          <a:custGeom>
            <a:avLst/>
            <a:gdLst/>
            <a:ahLst/>
            <a:cxnLst/>
            <a:rect l="l" t="t" r="r" b="b"/>
            <a:pathLst>
              <a:path w="1054735" h="175894">
                <a:moveTo>
                  <a:pt x="76413" y="31418"/>
                </a:moveTo>
                <a:lnTo>
                  <a:pt x="74720" y="43986"/>
                </a:lnTo>
                <a:lnTo>
                  <a:pt x="1052829" y="175387"/>
                </a:lnTo>
                <a:lnTo>
                  <a:pt x="1054607" y="162814"/>
                </a:lnTo>
                <a:lnTo>
                  <a:pt x="76413" y="31418"/>
                </a:lnTo>
                <a:close/>
              </a:path>
              <a:path w="1054735" h="175894">
                <a:moveTo>
                  <a:pt x="80644" y="0"/>
                </a:moveTo>
                <a:lnTo>
                  <a:pt x="0" y="27559"/>
                </a:lnTo>
                <a:lnTo>
                  <a:pt x="70484" y="75437"/>
                </a:lnTo>
                <a:lnTo>
                  <a:pt x="74720" y="43986"/>
                </a:lnTo>
                <a:lnTo>
                  <a:pt x="62102" y="42291"/>
                </a:lnTo>
                <a:lnTo>
                  <a:pt x="63753" y="29718"/>
                </a:lnTo>
                <a:lnTo>
                  <a:pt x="76642" y="29718"/>
                </a:lnTo>
                <a:lnTo>
                  <a:pt x="80644" y="0"/>
                </a:lnTo>
                <a:close/>
              </a:path>
              <a:path w="1054735" h="175894">
                <a:moveTo>
                  <a:pt x="63753" y="29718"/>
                </a:moveTo>
                <a:lnTo>
                  <a:pt x="62102" y="42291"/>
                </a:lnTo>
                <a:lnTo>
                  <a:pt x="74720" y="43986"/>
                </a:lnTo>
                <a:lnTo>
                  <a:pt x="76413" y="31418"/>
                </a:lnTo>
                <a:lnTo>
                  <a:pt x="63753" y="29718"/>
                </a:lnTo>
                <a:close/>
              </a:path>
              <a:path w="1054735" h="175894">
                <a:moveTo>
                  <a:pt x="76642" y="29718"/>
                </a:moveTo>
                <a:lnTo>
                  <a:pt x="63753" y="29718"/>
                </a:lnTo>
                <a:lnTo>
                  <a:pt x="76413" y="31418"/>
                </a:lnTo>
                <a:lnTo>
                  <a:pt x="76642" y="297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2182367" y="1055941"/>
            <a:ext cx="2769007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Benjamins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1127"/>
            <a:ext cx="452882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>
                <a:solidFill>
                  <a:srgbClr val="00AF50"/>
                </a:solidFill>
              </a:rPr>
              <a:t>Infantis </a:t>
            </a:r>
            <a:r>
              <a:rPr spc="-135" dirty="0">
                <a:solidFill>
                  <a:srgbClr val="00AF50"/>
                </a:solidFill>
              </a:rPr>
              <a:t>-</a:t>
            </a:r>
            <a:r>
              <a:rPr spc="-735" dirty="0">
                <a:solidFill>
                  <a:srgbClr val="00AF50"/>
                </a:solidFill>
              </a:rPr>
              <a:t> </a:t>
            </a:r>
            <a:r>
              <a:rPr spc="-409" dirty="0">
                <a:solidFill>
                  <a:srgbClr val="00AF50"/>
                </a:solidFill>
              </a:rPr>
              <a:t>Distâncias</a:t>
            </a: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400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2000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400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611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0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5" dirty="0">
                <a:latin typeface="Arial"/>
                <a:cs typeface="Arial"/>
              </a:rPr>
              <a:t>BTT: </a:t>
            </a:r>
            <a:r>
              <a:rPr sz="1800" spc="-90" dirty="0">
                <a:latin typeface="Arial"/>
                <a:cs typeface="Arial"/>
              </a:rPr>
              <a:t>1 </a:t>
            </a:r>
            <a:r>
              <a:rPr sz="1800" spc="-60" dirty="0">
                <a:latin typeface="Arial"/>
                <a:cs typeface="Arial"/>
              </a:rPr>
              <a:t>volta,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asfalto;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0" dirty="0">
                <a:latin typeface="Arial"/>
                <a:cs typeface="Arial"/>
              </a:rPr>
              <a:t>batida); </a:t>
            </a:r>
            <a:r>
              <a:rPr sz="1800" spc="-95" dirty="0">
                <a:latin typeface="Arial"/>
                <a:cs typeface="Arial"/>
              </a:rPr>
              <a:t>single </a:t>
            </a:r>
            <a:r>
              <a:rPr sz="1800" spc="-65" dirty="0">
                <a:latin typeface="Arial"/>
                <a:cs typeface="Arial"/>
              </a:rPr>
              <a:t>track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75" dirty="0" err="1">
                <a:latin typeface="Arial"/>
                <a:cs typeface="Arial"/>
              </a:rPr>
              <a:t>Saída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 smtClean="0">
                <a:latin typeface="Arial"/>
                <a:cs typeface="Arial"/>
              </a:rPr>
              <a:t>d</a:t>
            </a:r>
            <a:r>
              <a:rPr lang="pt-PT" sz="1800" spc="-65" dirty="0" smtClean="0">
                <a:latin typeface="Arial"/>
                <a:cs typeface="Arial"/>
              </a:rPr>
              <a:t>a Área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44785" y="3676269"/>
            <a:ext cx="1536065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60"/>
              </a:lnSpc>
            </a:pPr>
            <a:r>
              <a:rPr sz="2400" spc="-125" dirty="0">
                <a:solidFill>
                  <a:srgbClr val="00AF50"/>
                </a:solidFill>
                <a:latin typeface="Arial"/>
                <a:cs typeface="Arial"/>
              </a:rPr>
              <a:t>2007 </a:t>
            </a:r>
            <a:r>
              <a:rPr sz="2400" spc="-15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400" spc="-2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AF50"/>
                </a:solidFill>
                <a:latin typeface="Arial"/>
                <a:cs typeface="Arial"/>
              </a:rPr>
              <a:t>2008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37240" y="2755519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250" dirty="0" smtClean="0">
                <a:latin typeface="Arial"/>
                <a:cs typeface="Arial"/>
              </a:rPr>
              <a:t>PARTIDA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7858"/>
            <a:ext cx="57408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00AF50"/>
                </a:solidFill>
              </a:rPr>
              <a:t>1ª </a:t>
            </a:r>
            <a:r>
              <a:rPr spc="-260" dirty="0">
                <a:solidFill>
                  <a:srgbClr val="00AF50"/>
                </a:solidFill>
              </a:rPr>
              <a:t>corrida </a:t>
            </a:r>
            <a:r>
              <a:rPr spc="-290" dirty="0" smtClean="0">
                <a:solidFill>
                  <a:srgbClr val="00AF50"/>
                </a:solidFill>
              </a:rPr>
              <a:t>–</a:t>
            </a:r>
            <a:r>
              <a:rPr lang="pt-PT" spc="-290" dirty="0" smtClean="0">
                <a:solidFill>
                  <a:srgbClr val="00AF50"/>
                </a:solidFill>
              </a:rPr>
              <a:t> </a:t>
            </a:r>
            <a:r>
              <a:rPr spc="-1100" dirty="0" smtClean="0">
                <a:solidFill>
                  <a:srgbClr val="00AF50"/>
                </a:solidFill>
              </a:rPr>
              <a:t> </a:t>
            </a:r>
            <a:r>
              <a:rPr spc="-310" dirty="0" smtClean="0">
                <a:solidFill>
                  <a:srgbClr val="00AF50"/>
                </a:solidFill>
              </a:rPr>
              <a:t>400</a:t>
            </a:r>
            <a:r>
              <a:rPr lang="pt-PT" spc="-310" dirty="0" smtClean="0">
                <a:solidFill>
                  <a:srgbClr val="00AF50"/>
                </a:solidFill>
              </a:rPr>
              <a:t> </a:t>
            </a:r>
            <a:r>
              <a:rPr spc="-310" dirty="0" smtClean="0">
                <a:solidFill>
                  <a:srgbClr val="00AF50"/>
                </a:solidFill>
              </a:rPr>
              <a:t>metros</a:t>
            </a:r>
            <a:endParaRPr spc="-310" dirty="0">
              <a:solidFill>
                <a:srgbClr val="00AF5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07908" cy="3904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2079" y="2243582"/>
            <a:ext cx="242570" cy="259715"/>
          </a:xfrm>
          <a:custGeom>
            <a:avLst/>
            <a:gdLst/>
            <a:ahLst/>
            <a:cxnLst/>
            <a:rect l="l" t="t" r="r" b="b"/>
            <a:pathLst>
              <a:path w="242570" h="259714">
                <a:moveTo>
                  <a:pt x="149225" y="0"/>
                </a:moveTo>
                <a:lnTo>
                  <a:pt x="0" y="75056"/>
                </a:lnTo>
                <a:lnTo>
                  <a:pt x="92964" y="259714"/>
                </a:lnTo>
                <a:lnTo>
                  <a:pt x="242062" y="184657"/>
                </a:lnTo>
                <a:lnTo>
                  <a:pt x="14922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2079" y="2243582"/>
            <a:ext cx="242570" cy="259715"/>
          </a:xfrm>
          <a:custGeom>
            <a:avLst/>
            <a:gdLst/>
            <a:ahLst/>
            <a:cxnLst/>
            <a:rect l="l" t="t" r="r" b="b"/>
            <a:pathLst>
              <a:path w="242570" h="259714">
                <a:moveTo>
                  <a:pt x="149225" y="0"/>
                </a:moveTo>
                <a:lnTo>
                  <a:pt x="242062" y="184657"/>
                </a:lnTo>
                <a:lnTo>
                  <a:pt x="92964" y="259714"/>
                </a:lnTo>
                <a:lnTo>
                  <a:pt x="0" y="75056"/>
                </a:lnTo>
                <a:lnTo>
                  <a:pt x="149225" y="0"/>
                </a:lnTo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48371" y="3852671"/>
            <a:ext cx="1518285" cy="621324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98450" marR="241300" indent="-48895">
              <a:lnSpc>
                <a:spcPct val="100000"/>
              </a:lnSpc>
              <a:spcBef>
                <a:spcPts val="45"/>
              </a:spcBef>
            </a:pPr>
            <a:r>
              <a:rPr lang="pt-PT" sz="2000" spc="-145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2000" spc="-2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57015" y="2446908"/>
            <a:ext cx="388620" cy="264795"/>
          </a:xfrm>
          <a:custGeom>
            <a:avLst/>
            <a:gdLst/>
            <a:ahLst/>
            <a:cxnLst/>
            <a:rect l="l" t="t" r="r" b="b"/>
            <a:pathLst>
              <a:path w="388620" h="264794">
                <a:moveTo>
                  <a:pt x="41910" y="190373"/>
                </a:moveTo>
                <a:lnTo>
                  <a:pt x="0" y="264540"/>
                </a:lnTo>
                <a:lnTo>
                  <a:pt x="84455" y="253491"/>
                </a:lnTo>
                <a:lnTo>
                  <a:pt x="71528" y="234314"/>
                </a:lnTo>
                <a:lnTo>
                  <a:pt x="56261" y="234314"/>
                </a:lnTo>
                <a:lnTo>
                  <a:pt x="49149" y="223774"/>
                </a:lnTo>
                <a:lnTo>
                  <a:pt x="59650" y="216692"/>
                </a:lnTo>
                <a:lnTo>
                  <a:pt x="41910" y="190373"/>
                </a:lnTo>
                <a:close/>
              </a:path>
              <a:path w="388620" h="264794">
                <a:moveTo>
                  <a:pt x="59650" y="216692"/>
                </a:moveTo>
                <a:lnTo>
                  <a:pt x="49149" y="223774"/>
                </a:lnTo>
                <a:lnTo>
                  <a:pt x="56261" y="234314"/>
                </a:lnTo>
                <a:lnTo>
                  <a:pt x="66755" y="227234"/>
                </a:lnTo>
                <a:lnTo>
                  <a:pt x="59650" y="216692"/>
                </a:lnTo>
                <a:close/>
              </a:path>
              <a:path w="388620" h="264794">
                <a:moveTo>
                  <a:pt x="66755" y="227234"/>
                </a:moveTo>
                <a:lnTo>
                  <a:pt x="56261" y="234314"/>
                </a:lnTo>
                <a:lnTo>
                  <a:pt x="71528" y="234314"/>
                </a:lnTo>
                <a:lnTo>
                  <a:pt x="66755" y="227234"/>
                </a:lnTo>
                <a:close/>
              </a:path>
              <a:path w="388620" h="264794">
                <a:moveTo>
                  <a:pt x="381000" y="0"/>
                </a:moveTo>
                <a:lnTo>
                  <a:pt x="59650" y="216692"/>
                </a:lnTo>
                <a:lnTo>
                  <a:pt x="66755" y="227234"/>
                </a:lnTo>
                <a:lnTo>
                  <a:pt x="388112" y="10413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8464" y="4227576"/>
            <a:ext cx="387985" cy="694690"/>
          </a:xfrm>
          <a:custGeom>
            <a:avLst/>
            <a:gdLst/>
            <a:ahLst/>
            <a:cxnLst/>
            <a:rect l="l" t="t" r="r" b="b"/>
            <a:pathLst>
              <a:path w="387985" h="694689">
                <a:moveTo>
                  <a:pt x="3556" y="609473"/>
                </a:moveTo>
                <a:lnTo>
                  <a:pt x="0" y="694563"/>
                </a:lnTo>
                <a:lnTo>
                  <a:pt x="70231" y="646303"/>
                </a:lnTo>
                <a:lnTo>
                  <a:pt x="62413" y="641985"/>
                </a:lnTo>
                <a:lnTo>
                  <a:pt x="36322" y="641985"/>
                </a:lnTo>
                <a:lnTo>
                  <a:pt x="25146" y="635888"/>
                </a:lnTo>
                <a:lnTo>
                  <a:pt x="31280" y="624787"/>
                </a:lnTo>
                <a:lnTo>
                  <a:pt x="3556" y="609473"/>
                </a:lnTo>
                <a:close/>
              </a:path>
              <a:path w="387985" h="694689">
                <a:moveTo>
                  <a:pt x="31280" y="624787"/>
                </a:moveTo>
                <a:lnTo>
                  <a:pt x="25146" y="635888"/>
                </a:lnTo>
                <a:lnTo>
                  <a:pt x="36322" y="641985"/>
                </a:lnTo>
                <a:lnTo>
                  <a:pt x="42424" y="630942"/>
                </a:lnTo>
                <a:lnTo>
                  <a:pt x="31280" y="624787"/>
                </a:lnTo>
                <a:close/>
              </a:path>
              <a:path w="387985" h="694689">
                <a:moveTo>
                  <a:pt x="42424" y="630942"/>
                </a:moveTo>
                <a:lnTo>
                  <a:pt x="36322" y="641985"/>
                </a:lnTo>
                <a:lnTo>
                  <a:pt x="62413" y="641985"/>
                </a:lnTo>
                <a:lnTo>
                  <a:pt x="42424" y="630942"/>
                </a:lnTo>
                <a:close/>
              </a:path>
              <a:path w="387985" h="694689">
                <a:moveTo>
                  <a:pt x="376555" y="0"/>
                </a:moveTo>
                <a:lnTo>
                  <a:pt x="31280" y="624787"/>
                </a:lnTo>
                <a:lnTo>
                  <a:pt x="42424" y="630942"/>
                </a:lnTo>
                <a:lnTo>
                  <a:pt x="387731" y="6096"/>
                </a:lnTo>
                <a:lnTo>
                  <a:pt x="3765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0223" y="4386071"/>
            <a:ext cx="337820" cy="635635"/>
          </a:xfrm>
          <a:custGeom>
            <a:avLst/>
            <a:gdLst/>
            <a:ahLst/>
            <a:cxnLst/>
            <a:rect l="l" t="t" r="r" b="b"/>
            <a:pathLst>
              <a:path w="337819" h="635635">
                <a:moveTo>
                  <a:pt x="296577" y="64520"/>
                </a:moveTo>
                <a:lnTo>
                  <a:pt x="0" y="629411"/>
                </a:lnTo>
                <a:lnTo>
                  <a:pt x="11175" y="635253"/>
                </a:lnTo>
                <a:lnTo>
                  <a:pt x="307894" y="70455"/>
                </a:lnTo>
                <a:lnTo>
                  <a:pt x="296577" y="64520"/>
                </a:lnTo>
                <a:close/>
              </a:path>
              <a:path w="337819" h="635635">
                <a:moveTo>
                  <a:pt x="336662" y="53212"/>
                </a:moveTo>
                <a:lnTo>
                  <a:pt x="302513" y="53212"/>
                </a:lnTo>
                <a:lnTo>
                  <a:pt x="313817" y="59181"/>
                </a:lnTo>
                <a:lnTo>
                  <a:pt x="307894" y="70455"/>
                </a:lnTo>
                <a:lnTo>
                  <a:pt x="336042" y="85216"/>
                </a:lnTo>
                <a:lnTo>
                  <a:pt x="336662" y="53212"/>
                </a:lnTo>
                <a:close/>
              </a:path>
              <a:path w="337819" h="635635">
                <a:moveTo>
                  <a:pt x="302513" y="53212"/>
                </a:moveTo>
                <a:lnTo>
                  <a:pt x="296577" y="64520"/>
                </a:lnTo>
                <a:lnTo>
                  <a:pt x="307894" y="70455"/>
                </a:lnTo>
                <a:lnTo>
                  <a:pt x="313817" y="59181"/>
                </a:lnTo>
                <a:lnTo>
                  <a:pt x="302513" y="53212"/>
                </a:lnTo>
                <a:close/>
              </a:path>
              <a:path w="337819" h="635635">
                <a:moveTo>
                  <a:pt x="337693" y="0"/>
                </a:moveTo>
                <a:lnTo>
                  <a:pt x="268477" y="49783"/>
                </a:lnTo>
                <a:lnTo>
                  <a:pt x="296577" y="64520"/>
                </a:lnTo>
                <a:lnTo>
                  <a:pt x="302513" y="53212"/>
                </a:lnTo>
                <a:lnTo>
                  <a:pt x="336662" y="53212"/>
                </a:lnTo>
                <a:lnTo>
                  <a:pt x="33769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1815" y="2831719"/>
            <a:ext cx="233045" cy="430530"/>
          </a:xfrm>
          <a:custGeom>
            <a:avLst/>
            <a:gdLst/>
            <a:ahLst/>
            <a:cxnLst/>
            <a:rect l="l" t="t" r="r" b="b"/>
            <a:pathLst>
              <a:path w="233045" h="430529">
                <a:moveTo>
                  <a:pt x="2159" y="345439"/>
                </a:moveTo>
                <a:lnTo>
                  <a:pt x="0" y="430529"/>
                </a:lnTo>
                <a:lnTo>
                  <a:pt x="69469" y="381126"/>
                </a:lnTo>
                <a:lnTo>
                  <a:pt x="62522" y="377443"/>
                </a:lnTo>
                <a:lnTo>
                  <a:pt x="35433" y="377443"/>
                </a:lnTo>
                <a:lnTo>
                  <a:pt x="24257" y="371475"/>
                </a:lnTo>
                <a:lnTo>
                  <a:pt x="30198" y="360306"/>
                </a:lnTo>
                <a:lnTo>
                  <a:pt x="2159" y="345439"/>
                </a:lnTo>
                <a:close/>
              </a:path>
              <a:path w="233045" h="430529">
                <a:moveTo>
                  <a:pt x="30198" y="360306"/>
                </a:moveTo>
                <a:lnTo>
                  <a:pt x="24257" y="371475"/>
                </a:lnTo>
                <a:lnTo>
                  <a:pt x="35433" y="377443"/>
                </a:lnTo>
                <a:lnTo>
                  <a:pt x="41390" y="366240"/>
                </a:lnTo>
                <a:lnTo>
                  <a:pt x="30198" y="360306"/>
                </a:lnTo>
                <a:close/>
              </a:path>
              <a:path w="233045" h="430529">
                <a:moveTo>
                  <a:pt x="41390" y="366240"/>
                </a:moveTo>
                <a:lnTo>
                  <a:pt x="35433" y="377443"/>
                </a:lnTo>
                <a:lnTo>
                  <a:pt x="62522" y="377443"/>
                </a:lnTo>
                <a:lnTo>
                  <a:pt x="41390" y="366240"/>
                </a:lnTo>
                <a:close/>
              </a:path>
              <a:path w="233045" h="430529">
                <a:moveTo>
                  <a:pt x="221869" y="0"/>
                </a:moveTo>
                <a:lnTo>
                  <a:pt x="30198" y="360306"/>
                </a:lnTo>
                <a:lnTo>
                  <a:pt x="41390" y="366240"/>
                </a:lnTo>
                <a:lnTo>
                  <a:pt x="233045" y="5841"/>
                </a:lnTo>
                <a:lnTo>
                  <a:pt x="22186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4308" y="4015485"/>
            <a:ext cx="733425" cy="97155"/>
          </a:xfrm>
          <a:custGeom>
            <a:avLst/>
            <a:gdLst/>
            <a:ahLst/>
            <a:cxnLst/>
            <a:rect l="l" t="t" r="r" b="b"/>
            <a:pathLst>
              <a:path w="733425" h="97154">
                <a:moveTo>
                  <a:pt x="660018" y="20700"/>
                </a:moveTo>
                <a:lnTo>
                  <a:pt x="657480" y="52327"/>
                </a:lnTo>
                <a:lnTo>
                  <a:pt x="670178" y="53339"/>
                </a:lnTo>
                <a:lnTo>
                  <a:pt x="669163" y="66039"/>
                </a:lnTo>
                <a:lnTo>
                  <a:pt x="656379" y="66039"/>
                </a:lnTo>
                <a:lnTo>
                  <a:pt x="653922" y="96646"/>
                </a:lnTo>
                <a:lnTo>
                  <a:pt x="729769" y="66039"/>
                </a:lnTo>
                <a:lnTo>
                  <a:pt x="669163" y="66039"/>
                </a:lnTo>
                <a:lnTo>
                  <a:pt x="656461" y="65027"/>
                </a:lnTo>
                <a:lnTo>
                  <a:pt x="732278" y="65027"/>
                </a:lnTo>
                <a:lnTo>
                  <a:pt x="732916" y="64769"/>
                </a:lnTo>
                <a:lnTo>
                  <a:pt x="660018" y="20700"/>
                </a:lnTo>
                <a:close/>
              </a:path>
              <a:path w="733425" h="97154">
                <a:moveTo>
                  <a:pt x="657480" y="52327"/>
                </a:moveTo>
                <a:lnTo>
                  <a:pt x="656461" y="65027"/>
                </a:lnTo>
                <a:lnTo>
                  <a:pt x="669163" y="66039"/>
                </a:lnTo>
                <a:lnTo>
                  <a:pt x="670178" y="53339"/>
                </a:lnTo>
                <a:lnTo>
                  <a:pt x="657480" y="52327"/>
                </a:lnTo>
                <a:close/>
              </a:path>
              <a:path w="733425" h="97154">
                <a:moveTo>
                  <a:pt x="1015" y="0"/>
                </a:moveTo>
                <a:lnTo>
                  <a:pt x="0" y="12700"/>
                </a:lnTo>
                <a:lnTo>
                  <a:pt x="656461" y="65027"/>
                </a:lnTo>
                <a:lnTo>
                  <a:pt x="657480" y="52327"/>
                </a:lnTo>
                <a:lnTo>
                  <a:pt x="10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2477617" y="1049273"/>
            <a:ext cx="2002282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Infantis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73837"/>
            <a:ext cx="45216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35" dirty="0">
                <a:solidFill>
                  <a:srgbClr val="00AF50"/>
                </a:solidFill>
              </a:rPr>
              <a:t>BTT </a:t>
            </a:r>
            <a:r>
              <a:rPr spc="-290" dirty="0">
                <a:solidFill>
                  <a:srgbClr val="00AF50"/>
                </a:solidFill>
              </a:rPr>
              <a:t>–</a:t>
            </a:r>
            <a:r>
              <a:rPr spc="-919" dirty="0">
                <a:solidFill>
                  <a:srgbClr val="00AF50"/>
                </a:solidFill>
              </a:rPr>
              <a:t> </a:t>
            </a:r>
            <a:r>
              <a:rPr lang="pt-PT" spc="-919" dirty="0" smtClean="0">
                <a:solidFill>
                  <a:srgbClr val="00AF50"/>
                </a:solidFill>
              </a:rPr>
              <a:t> </a:t>
            </a:r>
            <a:r>
              <a:rPr spc="-315" dirty="0" smtClean="0">
                <a:solidFill>
                  <a:srgbClr val="00AF50"/>
                </a:solidFill>
              </a:rPr>
              <a:t>2</a:t>
            </a:r>
            <a:r>
              <a:rPr lang="pt-PT" spc="-315" dirty="0" smtClean="0">
                <a:solidFill>
                  <a:srgbClr val="00AF50"/>
                </a:solidFill>
              </a:rPr>
              <a:t>000 </a:t>
            </a:r>
            <a:r>
              <a:rPr spc="-315" dirty="0" smtClean="0">
                <a:solidFill>
                  <a:srgbClr val="00AF50"/>
                </a:solidFill>
              </a:rPr>
              <a:t>metros</a:t>
            </a:r>
            <a:endParaRPr spc="-315" dirty="0">
              <a:solidFill>
                <a:srgbClr val="00AF5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394192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91711" y="5480303"/>
            <a:ext cx="439420" cy="212090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02870" marR="83185" indent="-10795">
              <a:lnSpc>
                <a:spcPct val="100000"/>
              </a:lnSpc>
              <a:spcBef>
                <a:spcPts val="210"/>
              </a:spcBef>
            </a:pPr>
            <a:r>
              <a:rPr sz="500" spc="-7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500" spc="-3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500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spc="-30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5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500" spc="-25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28109" y="5426709"/>
            <a:ext cx="427990" cy="83185"/>
          </a:xfrm>
          <a:custGeom>
            <a:avLst/>
            <a:gdLst/>
            <a:ahLst/>
            <a:cxnLst/>
            <a:rect l="l" t="t" r="r" b="b"/>
            <a:pathLst>
              <a:path w="427989" h="83185">
                <a:moveTo>
                  <a:pt x="355980" y="7111"/>
                </a:moveTo>
                <a:lnTo>
                  <a:pt x="352492" y="38616"/>
                </a:lnTo>
                <a:lnTo>
                  <a:pt x="365125" y="40004"/>
                </a:lnTo>
                <a:lnTo>
                  <a:pt x="363727" y="52704"/>
                </a:lnTo>
                <a:lnTo>
                  <a:pt x="350932" y="52704"/>
                </a:lnTo>
                <a:lnTo>
                  <a:pt x="347599" y="82803"/>
                </a:lnTo>
                <a:lnTo>
                  <a:pt x="427608" y="53339"/>
                </a:lnTo>
                <a:lnTo>
                  <a:pt x="426625" y="52704"/>
                </a:lnTo>
                <a:lnTo>
                  <a:pt x="363727" y="52704"/>
                </a:lnTo>
                <a:lnTo>
                  <a:pt x="351086" y="51314"/>
                </a:lnTo>
                <a:lnTo>
                  <a:pt x="424470" y="51314"/>
                </a:lnTo>
                <a:lnTo>
                  <a:pt x="355980" y="7111"/>
                </a:lnTo>
                <a:close/>
              </a:path>
              <a:path w="427989" h="83185">
                <a:moveTo>
                  <a:pt x="352492" y="38616"/>
                </a:moveTo>
                <a:lnTo>
                  <a:pt x="351086" y="51314"/>
                </a:lnTo>
                <a:lnTo>
                  <a:pt x="363727" y="52704"/>
                </a:lnTo>
                <a:lnTo>
                  <a:pt x="365125" y="40004"/>
                </a:lnTo>
                <a:lnTo>
                  <a:pt x="352492" y="38616"/>
                </a:lnTo>
                <a:close/>
              </a:path>
              <a:path w="427989" h="83185">
                <a:moveTo>
                  <a:pt x="1269" y="0"/>
                </a:moveTo>
                <a:lnTo>
                  <a:pt x="0" y="12699"/>
                </a:lnTo>
                <a:lnTo>
                  <a:pt x="351086" y="51314"/>
                </a:lnTo>
                <a:lnTo>
                  <a:pt x="352492" y="38616"/>
                </a:lnTo>
                <a:lnTo>
                  <a:pt x="1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5989" y="5329173"/>
            <a:ext cx="427990" cy="83185"/>
          </a:xfrm>
          <a:custGeom>
            <a:avLst/>
            <a:gdLst/>
            <a:ahLst/>
            <a:cxnLst/>
            <a:rect l="l" t="t" r="r" b="b"/>
            <a:pathLst>
              <a:path w="427990" h="83185">
                <a:moveTo>
                  <a:pt x="355980" y="7112"/>
                </a:moveTo>
                <a:lnTo>
                  <a:pt x="352492" y="38616"/>
                </a:lnTo>
                <a:lnTo>
                  <a:pt x="365125" y="40004"/>
                </a:lnTo>
                <a:lnTo>
                  <a:pt x="363727" y="52704"/>
                </a:lnTo>
                <a:lnTo>
                  <a:pt x="350932" y="52704"/>
                </a:lnTo>
                <a:lnTo>
                  <a:pt x="347599" y="82803"/>
                </a:lnTo>
                <a:lnTo>
                  <a:pt x="427608" y="53339"/>
                </a:lnTo>
                <a:lnTo>
                  <a:pt x="426625" y="52704"/>
                </a:lnTo>
                <a:lnTo>
                  <a:pt x="363727" y="52704"/>
                </a:lnTo>
                <a:lnTo>
                  <a:pt x="351086" y="51314"/>
                </a:lnTo>
                <a:lnTo>
                  <a:pt x="424470" y="51314"/>
                </a:lnTo>
                <a:lnTo>
                  <a:pt x="355980" y="7112"/>
                </a:lnTo>
                <a:close/>
              </a:path>
              <a:path w="427990" h="83185">
                <a:moveTo>
                  <a:pt x="352492" y="38616"/>
                </a:moveTo>
                <a:lnTo>
                  <a:pt x="351086" y="51314"/>
                </a:lnTo>
                <a:lnTo>
                  <a:pt x="363727" y="52704"/>
                </a:lnTo>
                <a:lnTo>
                  <a:pt x="365125" y="40004"/>
                </a:lnTo>
                <a:lnTo>
                  <a:pt x="352492" y="38616"/>
                </a:lnTo>
                <a:close/>
              </a:path>
              <a:path w="427990" h="83185">
                <a:moveTo>
                  <a:pt x="1269" y="0"/>
                </a:moveTo>
                <a:lnTo>
                  <a:pt x="0" y="12700"/>
                </a:lnTo>
                <a:lnTo>
                  <a:pt x="351086" y="51314"/>
                </a:lnTo>
                <a:lnTo>
                  <a:pt x="352492" y="38616"/>
                </a:lnTo>
                <a:lnTo>
                  <a:pt x="1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43571" y="4661915"/>
            <a:ext cx="506095" cy="387985"/>
          </a:xfrm>
          <a:custGeom>
            <a:avLst/>
            <a:gdLst/>
            <a:ahLst/>
            <a:cxnLst/>
            <a:rect l="l" t="t" r="r" b="b"/>
            <a:pathLst>
              <a:path w="506095" h="387985">
                <a:moveTo>
                  <a:pt x="64449" y="41092"/>
                </a:moveTo>
                <a:lnTo>
                  <a:pt x="56699" y="51248"/>
                </a:lnTo>
                <a:lnTo>
                  <a:pt x="498221" y="387603"/>
                </a:lnTo>
                <a:lnTo>
                  <a:pt x="505841" y="377443"/>
                </a:lnTo>
                <a:lnTo>
                  <a:pt x="64449" y="41092"/>
                </a:lnTo>
                <a:close/>
              </a:path>
              <a:path w="506095" h="387985">
                <a:moveTo>
                  <a:pt x="0" y="0"/>
                </a:moveTo>
                <a:lnTo>
                  <a:pt x="37464" y="76453"/>
                </a:lnTo>
                <a:lnTo>
                  <a:pt x="56699" y="51248"/>
                </a:lnTo>
                <a:lnTo>
                  <a:pt x="46608" y="43560"/>
                </a:lnTo>
                <a:lnTo>
                  <a:pt x="54355" y="33400"/>
                </a:lnTo>
                <a:lnTo>
                  <a:pt x="70318" y="33400"/>
                </a:lnTo>
                <a:lnTo>
                  <a:pt x="83693" y="15874"/>
                </a:lnTo>
                <a:lnTo>
                  <a:pt x="0" y="0"/>
                </a:lnTo>
                <a:close/>
              </a:path>
              <a:path w="506095" h="387985">
                <a:moveTo>
                  <a:pt x="54355" y="33400"/>
                </a:moveTo>
                <a:lnTo>
                  <a:pt x="46608" y="43560"/>
                </a:lnTo>
                <a:lnTo>
                  <a:pt x="56699" y="51248"/>
                </a:lnTo>
                <a:lnTo>
                  <a:pt x="64449" y="41092"/>
                </a:lnTo>
                <a:lnTo>
                  <a:pt x="54355" y="33400"/>
                </a:lnTo>
                <a:close/>
              </a:path>
              <a:path w="506095" h="387985">
                <a:moveTo>
                  <a:pt x="70318" y="33400"/>
                </a:moveTo>
                <a:lnTo>
                  <a:pt x="54355" y="33400"/>
                </a:lnTo>
                <a:lnTo>
                  <a:pt x="64449" y="41092"/>
                </a:lnTo>
                <a:lnTo>
                  <a:pt x="70318" y="33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5446" y="3660647"/>
            <a:ext cx="549275" cy="363220"/>
          </a:xfrm>
          <a:custGeom>
            <a:avLst/>
            <a:gdLst/>
            <a:ahLst/>
            <a:cxnLst/>
            <a:rect l="l" t="t" r="r" b="b"/>
            <a:pathLst>
              <a:path w="549275" h="363220">
                <a:moveTo>
                  <a:pt x="481714" y="36459"/>
                </a:moveTo>
                <a:lnTo>
                  <a:pt x="0" y="352425"/>
                </a:lnTo>
                <a:lnTo>
                  <a:pt x="6857" y="363093"/>
                </a:lnTo>
                <a:lnTo>
                  <a:pt x="488703" y="47122"/>
                </a:lnTo>
                <a:lnTo>
                  <a:pt x="481714" y="36459"/>
                </a:lnTo>
                <a:close/>
              </a:path>
              <a:path w="549275" h="363220">
                <a:moveTo>
                  <a:pt x="531850" y="29463"/>
                </a:moveTo>
                <a:lnTo>
                  <a:pt x="492378" y="29463"/>
                </a:lnTo>
                <a:lnTo>
                  <a:pt x="499363" y="40131"/>
                </a:lnTo>
                <a:lnTo>
                  <a:pt x="488703" y="47122"/>
                </a:lnTo>
                <a:lnTo>
                  <a:pt x="506095" y="73659"/>
                </a:lnTo>
                <a:lnTo>
                  <a:pt x="531850" y="29463"/>
                </a:lnTo>
                <a:close/>
              </a:path>
              <a:path w="549275" h="363220">
                <a:moveTo>
                  <a:pt x="492378" y="29463"/>
                </a:moveTo>
                <a:lnTo>
                  <a:pt x="481714" y="36459"/>
                </a:lnTo>
                <a:lnTo>
                  <a:pt x="488703" y="47122"/>
                </a:lnTo>
                <a:lnTo>
                  <a:pt x="499363" y="40131"/>
                </a:lnTo>
                <a:lnTo>
                  <a:pt x="492378" y="29463"/>
                </a:lnTo>
                <a:close/>
              </a:path>
              <a:path w="549275" h="363220">
                <a:moveTo>
                  <a:pt x="549021" y="0"/>
                </a:moveTo>
                <a:lnTo>
                  <a:pt x="464311" y="9906"/>
                </a:lnTo>
                <a:lnTo>
                  <a:pt x="481714" y="36459"/>
                </a:lnTo>
                <a:lnTo>
                  <a:pt x="492378" y="29463"/>
                </a:lnTo>
                <a:lnTo>
                  <a:pt x="531850" y="29463"/>
                </a:lnTo>
                <a:lnTo>
                  <a:pt x="5490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22692" y="2602738"/>
            <a:ext cx="426084" cy="117475"/>
          </a:xfrm>
          <a:custGeom>
            <a:avLst/>
            <a:gdLst/>
            <a:ahLst/>
            <a:cxnLst/>
            <a:rect l="l" t="t" r="r" b="b"/>
            <a:pathLst>
              <a:path w="426084" h="117475">
                <a:moveTo>
                  <a:pt x="75872" y="31063"/>
                </a:moveTo>
                <a:lnTo>
                  <a:pt x="73245" y="43518"/>
                </a:lnTo>
                <a:lnTo>
                  <a:pt x="423036" y="117475"/>
                </a:lnTo>
                <a:lnTo>
                  <a:pt x="425703" y="105028"/>
                </a:lnTo>
                <a:lnTo>
                  <a:pt x="75872" y="31063"/>
                </a:lnTo>
                <a:close/>
              </a:path>
              <a:path w="426084" h="117475">
                <a:moveTo>
                  <a:pt x="82423" y="0"/>
                </a:moveTo>
                <a:lnTo>
                  <a:pt x="0" y="21589"/>
                </a:lnTo>
                <a:lnTo>
                  <a:pt x="66675" y="74675"/>
                </a:lnTo>
                <a:lnTo>
                  <a:pt x="73245" y="43518"/>
                </a:lnTo>
                <a:lnTo>
                  <a:pt x="60832" y="40894"/>
                </a:lnTo>
                <a:lnTo>
                  <a:pt x="63500" y="28448"/>
                </a:lnTo>
                <a:lnTo>
                  <a:pt x="76423" y="28448"/>
                </a:lnTo>
                <a:lnTo>
                  <a:pt x="82423" y="0"/>
                </a:lnTo>
                <a:close/>
              </a:path>
              <a:path w="426084" h="117475">
                <a:moveTo>
                  <a:pt x="63500" y="28448"/>
                </a:moveTo>
                <a:lnTo>
                  <a:pt x="60832" y="40894"/>
                </a:lnTo>
                <a:lnTo>
                  <a:pt x="73245" y="43518"/>
                </a:lnTo>
                <a:lnTo>
                  <a:pt x="75872" y="31063"/>
                </a:lnTo>
                <a:lnTo>
                  <a:pt x="63500" y="28448"/>
                </a:lnTo>
                <a:close/>
              </a:path>
              <a:path w="426084" h="117475">
                <a:moveTo>
                  <a:pt x="76423" y="28448"/>
                </a:moveTo>
                <a:lnTo>
                  <a:pt x="63500" y="28448"/>
                </a:lnTo>
                <a:lnTo>
                  <a:pt x="75872" y="31063"/>
                </a:lnTo>
                <a:lnTo>
                  <a:pt x="76423" y="28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1700" y="2367279"/>
            <a:ext cx="486409" cy="87630"/>
          </a:xfrm>
          <a:custGeom>
            <a:avLst/>
            <a:gdLst/>
            <a:ahLst/>
            <a:cxnLst/>
            <a:rect l="l" t="t" r="r" b="b"/>
            <a:pathLst>
              <a:path w="486410" h="87630">
                <a:moveTo>
                  <a:pt x="76478" y="31557"/>
                </a:moveTo>
                <a:lnTo>
                  <a:pt x="75160" y="44252"/>
                </a:lnTo>
                <a:lnTo>
                  <a:pt x="484886" y="87122"/>
                </a:lnTo>
                <a:lnTo>
                  <a:pt x="486155" y="74422"/>
                </a:lnTo>
                <a:lnTo>
                  <a:pt x="76478" y="31557"/>
                </a:lnTo>
                <a:close/>
              </a:path>
              <a:path w="486410" h="87630">
                <a:moveTo>
                  <a:pt x="79755" y="0"/>
                </a:moveTo>
                <a:lnTo>
                  <a:pt x="0" y="29972"/>
                </a:lnTo>
                <a:lnTo>
                  <a:pt x="71882" y="75819"/>
                </a:lnTo>
                <a:lnTo>
                  <a:pt x="75160" y="44252"/>
                </a:lnTo>
                <a:lnTo>
                  <a:pt x="62484" y="42925"/>
                </a:lnTo>
                <a:lnTo>
                  <a:pt x="63753" y="30225"/>
                </a:lnTo>
                <a:lnTo>
                  <a:pt x="76616" y="30225"/>
                </a:lnTo>
                <a:lnTo>
                  <a:pt x="79755" y="0"/>
                </a:lnTo>
                <a:close/>
              </a:path>
              <a:path w="486410" h="87630">
                <a:moveTo>
                  <a:pt x="63753" y="30225"/>
                </a:moveTo>
                <a:lnTo>
                  <a:pt x="62484" y="42925"/>
                </a:lnTo>
                <a:lnTo>
                  <a:pt x="75160" y="44252"/>
                </a:lnTo>
                <a:lnTo>
                  <a:pt x="76478" y="31557"/>
                </a:lnTo>
                <a:lnTo>
                  <a:pt x="63753" y="30225"/>
                </a:lnTo>
                <a:close/>
              </a:path>
              <a:path w="486410" h="87630">
                <a:moveTo>
                  <a:pt x="76616" y="30225"/>
                </a:moveTo>
                <a:lnTo>
                  <a:pt x="63753" y="30225"/>
                </a:lnTo>
                <a:lnTo>
                  <a:pt x="76478" y="31557"/>
                </a:lnTo>
                <a:lnTo>
                  <a:pt x="76616" y="302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1572" y="3238245"/>
            <a:ext cx="581025" cy="79375"/>
          </a:xfrm>
          <a:custGeom>
            <a:avLst/>
            <a:gdLst/>
            <a:ahLst/>
            <a:cxnLst/>
            <a:rect l="l" t="t" r="r" b="b"/>
            <a:pathLst>
              <a:path w="581025" h="79375">
                <a:moveTo>
                  <a:pt x="73405" y="2920"/>
                </a:moveTo>
                <a:lnTo>
                  <a:pt x="0" y="46100"/>
                </a:lnTo>
                <a:lnTo>
                  <a:pt x="78612" y="78866"/>
                </a:lnTo>
                <a:lnTo>
                  <a:pt x="76505" y="48132"/>
                </a:lnTo>
                <a:lnTo>
                  <a:pt x="63753" y="48132"/>
                </a:lnTo>
                <a:lnTo>
                  <a:pt x="62864" y="35432"/>
                </a:lnTo>
                <a:lnTo>
                  <a:pt x="75575" y="34562"/>
                </a:lnTo>
                <a:lnTo>
                  <a:pt x="73405" y="2920"/>
                </a:lnTo>
                <a:close/>
              </a:path>
              <a:path w="581025" h="79375">
                <a:moveTo>
                  <a:pt x="75575" y="34562"/>
                </a:moveTo>
                <a:lnTo>
                  <a:pt x="62864" y="35432"/>
                </a:lnTo>
                <a:lnTo>
                  <a:pt x="63753" y="48132"/>
                </a:lnTo>
                <a:lnTo>
                  <a:pt x="76446" y="47263"/>
                </a:lnTo>
                <a:lnTo>
                  <a:pt x="75575" y="34562"/>
                </a:lnTo>
                <a:close/>
              </a:path>
              <a:path w="581025" h="79375">
                <a:moveTo>
                  <a:pt x="76446" y="47263"/>
                </a:moveTo>
                <a:lnTo>
                  <a:pt x="63753" y="48132"/>
                </a:lnTo>
                <a:lnTo>
                  <a:pt x="76505" y="48132"/>
                </a:lnTo>
                <a:lnTo>
                  <a:pt x="76446" y="47263"/>
                </a:lnTo>
                <a:close/>
              </a:path>
              <a:path w="581025" h="79375">
                <a:moveTo>
                  <a:pt x="580008" y="0"/>
                </a:moveTo>
                <a:lnTo>
                  <a:pt x="75575" y="34562"/>
                </a:lnTo>
                <a:lnTo>
                  <a:pt x="76446" y="47263"/>
                </a:lnTo>
                <a:lnTo>
                  <a:pt x="580898" y="12700"/>
                </a:lnTo>
                <a:lnTo>
                  <a:pt x="5800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9913" y="3659504"/>
            <a:ext cx="133985" cy="577850"/>
          </a:xfrm>
          <a:custGeom>
            <a:avLst/>
            <a:gdLst/>
            <a:ahLst/>
            <a:cxnLst/>
            <a:rect l="l" t="t" r="r" b="b"/>
            <a:pathLst>
              <a:path w="133985" h="577850">
                <a:moveTo>
                  <a:pt x="0" y="496189"/>
                </a:moveTo>
                <a:lnTo>
                  <a:pt x="24003" y="577850"/>
                </a:lnTo>
                <a:lnTo>
                  <a:pt x="69808" y="516509"/>
                </a:lnTo>
                <a:lnTo>
                  <a:pt x="41401" y="516509"/>
                </a:lnTo>
                <a:lnTo>
                  <a:pt x="28956" y="514223"/>
                </a:lnTo>
                <a:lnTo>
                  <a:pt x="31184" y="501791"/>
                </a:lnTo>
                <a:lnTo>
                  <a:pt x="0" y="496189"/>
                </a:lnTo>
                <a:close/>
              </a:path>
              <a:path w="133985" h="577850">
                <a:moveTo>
                  <a:pt x="31184" y="501791"/>
                </a:moveTo>
                <a:lnTo>
                  <a:pt x="28956" y="514223"/>
                </a:lnTo>
                <a:lnTo>
                  <a:pt x="41401" y="516509"/>
                </a:lnTo>
                <a:lnTo>
                  <a:pt x="43639" y="504029"/>
                </a:lnTo>
                <a:lnTo>
                  <a:pt x="31184" y="501791"/>
                </a:lnTo>
                <a:close/>
              </a:path>
              <a:path w="133985" h="577850">
                <a:moveTo>
                  <a:pt x="43639" y="504029"/>
                </a:moveTo>
                <a:lnTo>
                  <a:pt x="41401" y="516509"/>
                </a:lnTo>
                <a:lnTo>
                  <a:pt x="69808" y="516509"/>
                </a:lnTo>
                <a:lnTo>
                  <a:pt x="74930" y="509651"/>
                </a:lnTo>
                <a:lnTo>
                  <a:pt x="43639" y="504029"/>
                </a:lnTo>
                <a:close/>
              </a:path>
              <a:path w="133985" h="577850">
                <a:moveTo>
                  <a:pt x="121157" y="0"/>
                </a:moveTo>
                <a:lnTo>
                  <a:pt x="31184" y="501791"/>
                </a:lnTo>
                <a:lnTo>
                  <a:pt x="43639" y="504029"/>
                </a:lnTo>
                <a:lnTo>
                  <a:pt x="133604" y="2286"/>
                </a:lnTo>
                <a:lnTo>
                  <a:pt x="1211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9582" y="4513579"/>
            <a:ext cx="280670" cy="212725"/>
          </a:xfrm>
          <a:custGeom>
            <a:avLst/>
            <a:gdLst/>
            <a:ahLst/>
            <a:cxnLst/>
            <a:rect l="l" t="t" r="r" b="b"/>
            <a:pathLst>
              <a:path w="280669" h="212725">
                <a:moveTo>
                  <a:pt x="215519" y="171830"/>
                </a:moveTo>
                <a:lnTo>
                  <a:pt x="196469" y="197231"/>
                </a:lnTo>
                <a:lnTo>
                  <a:pt x="280288" y="212471"/>
                </a:lnTo>
                <a:lnTo>
                  <a:pt x="263779" y="179451"/>
                </a:lnTo>
                <a:lnTo>
                  <a:pt x="225679" y="179451"/>
                </a:lnTo>
                <a:lnTo>
                  <a:pt x="215519" y="171830"/>
                </a:lnTo>
                <a:close/>
              </a:path>
              <a:path w="280669" h="212725">
                <a:moveTo>
                  <a:pt x="223139" y="161670"/>
                </a:moveTo>
                <a:lnTo>
                  <a:pt x="215519" y="171830"/>
                </a:lnTo>
                <a:lnTo>
                  <a:pt x="225679" y="179451"/>
                </a:lnTo>
                <a:lnTo>
                  <a:pt x="233299" y="169291"/>
                </a:lnTo>
                <a:lnTo>
                  <a:pt x="223139" y="161670"/>
                </a:lnTo>
                <a:close/>
              </a:path>
              <a:path w="280669" h="212725">
                <a:moveTo>
                  <a:pt x="242188" y="136271"/>
                </a:moveTo>
                <a:lnTo>
                  <a:pt x="223139" y="161670"/>
                </a:lnTo>
                <a:lnTo>
                  <a:pt x="233299" y="169291"/>
                </a:lnTo>
                <a:lnTo>
                  <a:pt x="225679" y="179451"/>
                </a:lnTo>
                <a:lnTo>
                  <a:pt x="263779" y="179451"/>
                </a:lnTo>
                <a:lnTo>
                  <a:pt x="242188" y="136271"/>
                </a:lnTo>
                <a:close/>
              </a:path>
              <a:path w="280669" h="212725">
                <a:moveTo>
                  <a:pt x="7619" y="0"/>
                </a:moveTo>
                <a:lnTo>
                  <a:pt x="0" y="10160"/>
                </a:lnTo>
                <a:lnTo>
                  <a:pt x="215519" y="171830"/>
                </a:lnTo>
                <a:lnTo>
                  <a:pt x="223139" y="161670"/>
                </a:lnTo>
                <a:lnTo>
                  <a:pt x="76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1704" y="5183759"/>
            <a:ext cx="115062" cy="249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1829" y="5534914"/>
            <a:ext cx="382905" cy="80010"/>
          </a:xfrm>
          <a:custGeom>
            <a:avLst/>
            <a:gdLst/>
            <a:ahLst/>
            <a:cxnLst/>
            <a:rect l="l" t="t" r="r" b="b"/>
            <a:pathLst>
              <a:path w="382904" h="80010">
                <a:moveTo>
                  <a:pt x="311404" y="4318"/>
                </a:moveTo>
                <a:lnTo>
                  <a:pt x="307697" y="35862"/>
                </a:lnTo>
                <a:lnTo>
                  <a:pt x="320294" y="37338"/>
                </a:lnTo>
                <a:lnTo>
                  <a:pt x="318896" y="49911"/>
                </a:lnTo>
                <a:lnTo>
                  <a:pt x="306046" y="49911"/>
                </a:lnTo>
                <a:lnTo>
                  <a:pt x="302514" y="79971"/>
                </a:lnTo>
                <a:lnTo>
                  <a:pt x="382650" y="50927"/>
                </a:lnTo>
                <a:lnTo>
                  <a:pt x="381097" y="49911"/>
                </a:lnTo>
                <a:lnTo>
                  <a:pt x="318896" y="49911"/>
                </a:lnTo>
                <a:lnTo>
                  <a:pt x="306220" y="48431"/>
                </a:lnTo>
                <a:lnTo>
                  <a:pt x="378836" y="48431"/>
                </a:lnTo>
                <a:lnTo>
                  <a:pt x="311404" y="4318"/>
                </a:lnTo>
                <a:close/>
              </a:path>
              <a:path w="382904" h="80010">
                <a:moveTo>
                  <a:pt x="307697" y="35862"/>
                </a:moveTo>
                <a:lnTo>
                  <a:pt x="306220" y="48431"/>
                </a:lnTo>
                <a:lnTo>
                  <a:pt x="318896" y="49911"/>
                </a:lnTo>
                <a:lnTo>
                  <a:pt x="320294" y="37338"/>
                </a:lnTo>
                <a:lnTo>
                  <a:pt x="307697" y="35862"/>
                </a:lnTo>
                <a:close/>
              </a:path>
              <a:path w="382904" h="80010">
                <a:moveTo>
                  <a:pt x="1524" y="0"/>
                </a:moveTo>
                <a:lnTo>
                  <a:pt x="0" y="12700"/>
                </a:lnTo>
                <a:lnTo>
                  <a:pt x="306220" y="48431"/>
                </a:lnTo>
                <a:lnTo>
                  <a:pt x="307697" y="35862"/>
                </a:lnTo>
                <a:lnTo>
                  <a:pt x="1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1825625" y="1059681"/>
            <a:ext cx="2002282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Infantis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615</Words>
  <Application>Microsoft Office PowerPoint</Application>
  <PresentationFormat>Ecrã Panorâmico</PresentationFormat>
  <Paragraphs>136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Apresentação do PowerPoint</vt:lpstr>
      <vt:lpstr>Dados sobre o evento</vt:lpstr>
      <vt:lpstr>Benjamins - Distâncias</vt:lpstr>
      <vt:lpstr>1ª Corrida – 200metros</vt:lpstr>
      <vt:lpstr>BTT – 1100 metros</vt:lpstr>
      <vt:lpstr>2ª Corrida – 200metros</vt:lpstr>
      <vt:lpstr>Infantis - Distâncias</vt:lpstr>
      <vt:lpstr>1ª corrida –  400 metros</vt:lpstr>
      <vt:lpstr>BTT –  2000 metros</vt:lpstr>
      <vt:lpstr>2ª corrida –   400metros</vt:lpstr>
      <vt:lpstr>Iniciados - Distâncias</vt:lpstr>
      <vt:lpstr>1ª corrida –  600metros</vt:lpstr>
      <vt:lpstr>BTT  –  3000 metros</vt:lpstr>
      <vt:lpstr>2ª corrida –  600metros</vt:lpstr>
      <vt:lpstr>Distâncias Juvenis</vt:lpstr>
      <vt:lpstr>1ª corrida –  800 metros</vt:lpstr>
      <vt:lpstr>BTT –  5700 metros</vt:lpstr>
      <vt:lpstr>BTT (2 voltas)</vt:lpstr>
      <vt:lpstr>2ª corrida –  800metros</vt:lpstr>
      <vt:lpstr>Distâncias Circuito do Centro Litoral</vt:lpstr>
      <vt:lpstr>1ª corrida –   1600 metros (2 voltas)</vt:lpstr>
      <vt:lpstr>BTT –  5700 metros (2 voltas)</vt:lpstr>
      <vt:lpstr>BTT (2 voltas)</vt:lpstr>
      <vt:lpstr>2ª corrida –  800 metros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Duatlo Circuito Regional Jovem</dc:title>
  <dc:creator>Anais Moniz</dc:creator>
  <cp:lastModifiedBy>Artur Parreira</cp:lastModifiedBy>
  <cp:revision>13</cp:revision>
  <dcterms:created xsi:type="dcterms:W3CDTF">2018-01-23T10:34:42Z</dcterms:created>
  <dcterms:modified xsi:type="dcterms:W3CDTF">2018-01-23T17:03:06Z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2018-01-23T00:00:00Z</vt:filetime>
  </property>
</Properties>
</file>